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91743" r:id="rId2"/>
    <p:sldMasterId id="2147492186" r:id="rId3"/>
    <p:sldMasterId id="2147492211" r:id="rId4"/>
    <p:sldMasterId id="2147492223" r:id="rId5"/>
    <p:sldMasterId id="2147492317" r:id="rId6"/>
    <p:sldMasterId id="2147492342" r:id="rId7"/>
    <p:sldMasterId id="2147492376" r:id="rId8"/>
    <p:sldMasterId id="2147492391" r:id="rId9"/>
    <p:sldMasterId id="2147492455" r:id="rId10"/>
    <p:sldMasterId id="2147492472" r:id="rId11"/>
    <p:sldMasterId id="2147492485" r:id="rId12"/>
    <p:sldMasterId id="2147492499" r:id="rId13"/>
  </p:sldMasterIdLst>
  <p:notesMasterIdLst>
    <p:notesMasterId r:id="rId52"/>
  </p:notesMasterIdLst>
  <p:handoutMasterIdLst>
    <p:handoutMasterId r:id="rId53"/>
  </p:handoutMasterIdLst>
  <p:sldIdLst>
    <p:sldId id="686" r:id="rId14"/>
    <p:sldId id="923" r:id="rId15"/>
    <p:sldId id="1831" r:id="rId16"/>
    <p:sldId id="1844" r:id="rId17"/>
    <p:sldId id="1315" r:id="rId18"/>
    <p:sldId id="1845" r:id="rId19"/>
    <p:sldId id="992" r:id="rId20"/>
    <p:sldId id="674" r:id="rId21"/>
    <p:sldId id="1848" r:id="rId22"/>
    <p:sldId id="654" r:id="rId23"/>
    <p:sldId id="1014" r:id="rId24"/>
    <p:sldId id="1846" r:id="rId25"/>
    <p:sldId id="1847" r:id="rId26"/>
    <p:sldId id="1003" r:id="rId27"/>
    <p:sldId id="1004" r:id="rId28"/>
    <p:sldId id="911" r:id="rId29"/>
    <p:sldId id="1011" r:id="rId30"/>
    <p:sldId id="1012" r:id="rId31"/>
    <p:sldId id="1013" r:id="rId32"/>
    <p:sldId id="967" r:id="rId33"/>
    <p:sldId id="968" r:id="rId34"/>
    <p:sldId id="1002" r:id="rId35"/>
    <p:sldId id="970" r:id="rId36"/>
    <p:sldId id="971" r:id="rId37"/>
    <p:sldId id="972" r:id="rId38"/>
    <p:sldId id="973" r:id="rId39"/>
    <p:sldId id="974" r:id="rId40"/>
    <p:sldId id="1671" r:id="rId41"/>
    <p:sldId id="980" r:id="rId42"/>
    <p:sldId id="299" r:id="rId43"/>
    <p:sldId id="1672" r:id="rId44"/>
    <p:sldId id="945" r:id="rId45"/>
    <p:sldId id="1849" r:id="rId46"/>
    <p:sldId id="1008" r:id="rId47"/>
    <p:sldId id="948" r:id="rId48"/>
    <p:sldId id="977" r:id="rId49"/>
    <p:sldId id="1016" r:id="rId50"/>
    <p:sldId id="1020" r:id="rId51"/>
  </p:sldIdLst>
  <p:sldSz cx="9906000" cy="6858000" type="A4"/>
  <p:notesSz cx="6735763" cy="98663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4087C8"/>
    <a:srgbClr val="89A4A7"/>
    <a:srgbClr val="3F87C8"/>
    <a:srgbClr val="FFFFFF"/>
    <a:srgbClr val="C00000"/>
    <a:srgbClr val="3F9CC8"/>
    <a:srgbClr val="359CC8"/>
    <a:srgbClr val="87BFE5"/>
    <a:srgbClr val="4082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03" autoAdjust="0"/>
    <p:restoredTop sz="93349" autoAdjust="0"/>
  </p:normalViewPr>
  <p:slideViewPr>
    <p:cSldViewPr>
      <p:cViewPr varScale="1">
        <p:scale>
          <a:sx n="61" d="100"/>
          <a:sy n="61" d="100"/>
        </p:scale>
        <p:origin x="1180" y="44"/>
      </p:cViewPr>
      <p:guideLst>
        <p:guide orient="horz" pos="2160"/>
        <p:guide pos="3120"/>
      </p:guideLst>
    </p:cSldViewPr>
  </p:slideViewPr>
  <p:outlineViewPr>
    <p:cViewPr>
      <p:scale>
        <a:sx n="33" d="100"/>
        <a:sy n="33" d="100"/>
      </p:scale>
      <p:origin x="0" y="930"/>
    </p:cViewPr>
    <p:sldLst>
      <p:sld r:id="rId1" collapse="1"/>
      <p:sld r:id="rId2" collapse="1"/>
      <p:sld r:id="rId3" collapse="1"/>
      <p:sld r:id="rId4" collapse="1"/>
    </p:sldLst>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handoutMaster" Target="handoutMasters/handoutMaster1.xml"/><Relationship Id="rId5" Type="http://schemas.openxmlformats.org/officeDocument/2006/relationships/slideMaster" Target="slideMasters/slideMaster5.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slide" Target="slides/slide30.xml"/><Relationship Id="rId1" Type="http://schemas.openxmlformats.org/officeDocument/2006/relationships/slide" Target="slides/slide3.xml"/><Relationship Id="rId4"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oleObject" Target="file:///\\CTBMDSHD020Z\public\X&#12489;&#12521;&#12452;&#12502;&#12424;&#12426;&#19968;&#26178;&#36991;&#38627;\03_&#26085;&#24120;&#25991;&#26360;&#12501;&#12457;&#12523;&#12480;&#65288;&#20445;&#23384;&#26399;&#38291;&#65297;&#24180;&#26410;&#28288;&#65289;\03_&#23448;&#27665;&#36899;&#25658;&#25512;&#36914;&#23460;\005_&#27665;&#38291;&#27963;&#21205;&#25903;&#25588;&#20418;\11_&#37117;&#24066;&#38283;&#30330;&#20107;&#26989;&#35519;&#26619;\R5\99_&#23448;&#27665;&#23460;&#30330;&#27880;&#26989;&#21209;\&#12304;&#23433;&#36948;&#12305;&#12414;&#12385;&#12394;&#12363;&#20877;&#29983;&#12395;&#21521;&#12369;&#12383;&#12456;&#12522;&#12510;&#12493;&#12454;&#12457;&#12540;&#12459;&#12502;&#12523;&#26045;&#31574;&#35519;&#26619;\&#22519;&#34892;&#31649;&#29702;\04&#12452;&#12505;&#12531;&#12488;&#38306;&#20418;\08&#37117;&#20877;&#27861;&#20154;&#20250;&#35696;&#36039;&#26009;\&#37117;&#20877;&#27861;&#20154;&#22320;&#22259;\&#25351;&#23450;&#29366;&#27841;&#12464;&#12521;&#12501;&#20316;&#2510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0"/>
              <c:layout>
                <c:manualLayout>
                  <c:x val="0"/>
                  <c:y val="4.80786118233867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D88-4E8A-9336-437543B923C8}"/>
                </c:ext>
              </c:extLst>
            </c:dLbl>
            <c:dLbl>
              <c:idx val="1"/>
              <c:layout>
                <c:manualLayout>
                  <c:x val="0"/>
                  <c:y val="3.9042277560466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D88-4E8A-9336-437543B923C8}"/>
                </c:ext>
              </c:extLst>
            </c:dLbl>
            <c:dLbl>
              <c:idx val="2"/>
              <c:layout>
                <c:manualLayout>
                  <c:x val="0"/>
                  <c:y val="3.904227756046627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D88-4E8A-9336-437543B923C8}"/>
                </c:ext>
              </c:extLst>
            </c:dLbl>
            <c:dLbl>
              <c:idx val="3"/>
              <c:layout>
                <c:manualLayout>
                  <c:x val="-3.4649376550142661E-17"/>
                  <c:y val="3.904227756046641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D88-4E8A-9336-437543B923C8}"/>
                </c:ext>
              </c:extLst>
            </c:dLbl>
            <c:dLbl>
              <c:idx val="4"/>
              <c:layout>
                <c:manualLayout>
                  <c:x val="0"/>
                  <c:y val="3.904227756046627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D88-4E8A-9336-437543B923C8}"/>
                </c:ext>
              </c:extLst>
            </c:dLbl>
            <c:dLbl>
              <c:idx val="5"/>
              <c:layout>
                <c:manualLayout>
                  <c:x val="-6.9298753100285323E-17"/>
                  <c:y val="3.9042277560466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D88-4E8A-9336-437543B923C8}"/>
                </c:ext>
              </c:extLst>
            </c:dLbl>
            <c:dLbl>
              <c:idx val="6"/>
              <c:layout>
                <c:manualLayout>
                  <c:x val="0"/>
                  <c:y val="4.68507330725596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D88-4E8A-9336-437543B923C8}"/>
                </c:ext>
              </c:extLst>
            </c:dLbl>
            <c:dLbl>
              <c:idx val="7"/>
              <c:layout>
                <c:manualLayout>
                  <c:x val="-3.779975653385231E-3"/>
                  <c:y val="4.68507330725596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D88-4E8A-9336-437543B923C8}"/>
                </c:ext>
              </c:extLst>
            </c:dLbl>
            <c:dLbl>
              <c:idx val="8"/>
              <c:layout>
                <c:manualLayout>
                  <c:x val="0"/>
                  <c:y val="3.904227756046630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D88-4E8A-9336-437543B923C8}"/>
                </c:ext>
              </c:extLst>
            </c:dLbl>
            <c:dLbl>
              <c:idx val="9"/>
              <c:layout>
                <c:manualLayout>
                  <c:x val="0"/>
                  <c:y val="3.9042277560466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D88-4E8A-9336-437543B923C8}"/>
                </c:ext>
              </c:extLst>
            </c:dLbl>
            <c:dLbl>
              <c:idx val="10"/>
              <c:layout>
                <c:manualLayout>
                  <c:x val="-3.7799688583178732E-3"/>
                  <c:y val="3.107640892599970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D88-4E8A-9336-437543B923C8}"/>
                </c:ext>
              </c:extLst>
            </c:dLbl>
            <c:dLbl>
              <c:idx val="11"/>
              <c:layout>
                <c:manualLayout>
                  <c:x val="-7.7572351798289542E-3"/>
                  <c:y val="1.517690921955209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D88-4E8A-9336-437543B923C8}"/>
                </c:ext>
              </c:extLst>
            </c:dLbl>
            <c:dLbl>
              <c:idx val="12"/>
              <c:layout>
                <c:manualLayout>
                  <c:x val="-1.4583141379846447E-16"/>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D88-4E8A-9336-437543B923C8}"/>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[指定状況グラフ作成.xlsx]Sheet1!$A$2:$A$14</c:f>
              <c:strCache>
                <c:ptCount val="13"/>
                <c:pt idx="0">
                  <c:v>H24.3</c:v>
                </c:pt>
                <c:pt idx="1">
                  <c:v>H25.3</c:v>
                </c:pt>
                <c:pt idx="2">
                  <c:v>H26.3</c:v>
                </c:pt>
                <c:pt idx="3">
                  <c:v>H27.3</c:v>
                </c:pt>
                <c:pt idx="4">
                  <c:v>H28.3</c:v>
                </c:pt>
                <c:pt idx="5">
                  <c:v>H29.3</c:v>
                </c:pt>
                <c:pt idx="6">
                  <c:v>H30.3</c:v>
                </c:pt>
                <c:pt idx="7">
                  <c:v>H31.3</c:v>
                </c:pt>
                <c:pt idx="8">
                  <c:v>R2.3</c:v>
                </c:pt>
                <c:pt idx="9">
                  <c:v>R3.3</c:v>
                </c:pt>
                <c:pt idx="10">
                  <c:v>R4.3</c:v>
                </c:pt>
                <c:pt idx="11">
                  <c:v>R5.3</c:v>
                </c:pt>
                <c:pt idx="12">
                  <c:v>R5.10</c:v>
                </c:pt>
              </c:strCache>
            </c:strRef>
          </c:cat>
          <c:val>
            <c:numRef>
              <c:f>[指定状況グラフ作成.xlsx]Sheet1!$B$2:$B$14</c:f>
              <c:numCache>
                <c:formatCode>General</c:formatCode>
                <c:ptCount val="13"/>
                <c:pt idx="0">
                  <c:v>5</c:v>
                </c:pt>
                <c:pt idx="1">
                  <c:v>6</c:v>
                </c:pt>
                <c:pt idx="2">
                  <c:v>14</c:v>
                </c:pt>
                <c:pt idx="3">
                  <c:v>18</c:v>
                </c:pt>
                <c:pt idx="4">
                  <c:v>22</c:v>
                </c:pt>
                <c:pt idx="5">
                  <c:v>25</c:v>
                </c:pt>
                <c:pt idx="6">
                  <c:v>41</c:v>
                </c:pt>
                <c:pt idx="7">
                  <c:v>54</c:v>
                </c:pt>
                <c:pt idx="8">
                  <c:v>69</c:v>
                </c:pt>
                <c:pt idx="9">
                  <c:v>84</c:v>
                </c:pt>
                <c:pt idx="10">
                  <c:v>99</c:v>
                </c:pt>
                <c:pt idx="11">
                  <c:v>112</c:v>
                </c:pt>
                <c:pt idx="12">
                  <c:v>117</c:v>
                </c:pt>
              </c:numCache>
            </c:numRef>
          </c:val>
          <c:extLst>
            <c:ext xmlns:c16="http://schemas.microsoft.com/office/drawing/2014/chart" uri="{C3380CC4-5D6E-409C-BE32-E72D297353CC}">
              <c16:uniqueId val="{0000000D-3D88-4E8A-9336-437543B923C8}"/>
            </c:ext>
          </c:extLst>
        </c:ser>
        <c:dLbls>
          <c:dLblPos val="outEnd"/>
          <c:showLegendKey val="0"/>
          <c:showVal val="1"/>
          <c:showCatName val="0"/>
          <c:showSerName val="0"/>
          <c:showPercent val="0"/>
          <c:showBubbleSize val="0"/>
        </c:dLbls>
        <c:gapWidth val="219"/>
        <c:overlap val="-27"/>
        <c:axId val="463586344"/>
        <c:axId val="463586672"/>
      </c:barChart>
      <c:catAx>
        <c:axId val="463586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63586672"/>
        <c:crosses val="autoZero"/>
        <c:auto val="1"/>
        <c:lblAlgn val="ctr"/>
        <c:lblOffset val="100"/>
        <c:noMultiLvlLbl val="0"/>
      </c:catAx>
      <c:valAx>
        <c:axId val="463586672"/>
        <c:scaling>
          <c:orientation val="minMax"/>
          <c:max val="1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63586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2919413" cy="493713"/>
          </a:xfrm>
          <a:prstGeom prst="rect">
            <a:avLst/>
          </a:prstGeom>
        </p:spPr>
        <p:txBody>
          <a:bodyPr vert="horz" lIns="91425" tIns="45713" rIns="91425" bIns="45713" rtlCol="0"/>
          <a:lstStyle>
            <a:lvl1pPr algn="l" eaLnBrk="1" hangingPunct="1">
              <a:defRPr sz="1200">
                <a:latin typeface="Arial" charset="0"/>
                <a:ea typeface="ＭＳ Ｐゴシック" charset="-128"/>
              </a:defRPr>
            </a:lvl1pPr>
          </a:lstStyle>
          <a:p>
            <a:pPr>
              <a:defRPr/>
            </a:pPr>
            <a:endParaRPr lang="ja-JP" altLang="en-US" dirty="0">
              <a:ea typeface="Meiryo UI" panose="020B0604030504040204" pitchFamily="50" charset="-128"/>
            </a:endParaRPr>
          </a:p>
        </p:txBody>
      </p:sp>
      <p:sp>
        <p:nvSpPr>
          <p:cNvPr id="3" name="日付プレースホルダ 2"/>
          <p:cNvSpPr>
            <a:spLocks noGrp="1"/>
          </p:cNvSpPr>
          <p:nvPr>
            <p:ph type="dt" sz="quarter" idx="1"/>
          </p:nvPr>
        </p:nvSpPr>
        <p:spPr>
          <a:xfrm>
            <a:off x="3814763" y="1"/>
            <a:ext cx="2919412" cy="493713"/>
          </a:xfrm>
          <a:prstGeom prst="rect">
            <a:avLst/>
          </a:prstGeom>
        </p:spPr>
        <p:txBody>
          <a:bodyPr vert="horz" lIns="91425" tIns="45713" rIns="91425" bIns="45713" rtlCol="0"/>
          <a:lstStyle>
            <a:lvl1pPr algn="r" eaLnBrk="1" hangingPunct="1">
              <a:defRPr sz="1200">
                <a:latin typeface="Arial" charset="0"/>
                <a:ea typeface="ＭＳ Ｐゴシック" charset="-128"/>
              </a:defRPr>
            </a:lvl1pPr>
          </a:lstStyle>
          <a:p>
            <a:pPr>
              <a:defRPr/>
            </a:pPr>
            <a:fld id="{828EFADD-6220-410F-937E-4BA46BA08025}" type="datetimeFigureOut">
              <a:rPr lang="ja-JP" altLang="en-US">
                <a:ea typeface="Meiryo UI" panose="020B0604030504040204" pitchFamily="50" charset="-128"/>
              </a:rPr>
              <a:pPr>
                <a:defRPr/>
              </a:pPr>
              <a:t>2024/3/29</a:t>
            </a:fld>
            <a:endParaRPr lang="ja-JP" altLang="en-US" dirty="0">
              <a:ea typeface="Meiryo UI" panose="020B0604030504040204" pitchFamily="50" charset="-128"/>
            </a:endParaRPr>
          </a:p>
        </p:txBody>
      </p:sp>
      <p:sp>
        <p:nvSpPr>
          <p:cNvPr id="4" name="フッター プレースホルダ 3"/>
          <p:cNvSpPr>
            <a:spLocks noGrp="1"/>
          </p:cNvSpPr>
          <p:nvPr>
            <p:ph type="ftr" sz="quarter" idx="2"/>
          </p:nvPr>
        </p:nvSpPr>
        <p:spPr>
          <a:xfrm>
            <a:off x="1" y="9371013"/>
            <a:ext cx="2919413" cy="493712"/>
          </a:xfrm>
          <a:prstGeom prst="rect">
            <a:avLst/>
          </a:prstGeom>
        </p:spPr>
        <p:txBody>
          <a:bodyPr vert="horz" lIns="91425" tIns="45713" rIns="91425" bIns="45713" rtlCol="0" anchor="b"/>
          <a:lstStyle>
            <a:lvl1pPr algn="l" eaLnBrk="1" hangingPunct="1">
              <a:defRPr sz="1200">
                <a:latin typeface="Arial" charset="0"/>
                <a:ea typeface="ＭＳ Ｐゴシック" charset="-128"/>
              </a:defRPr>
            </a:lvl1pPr>
          </a:lstStyle>
          <a:p>
            <a:pPr>
              <a:defRPr/>
            </a:pPr>
            <a:endParaRPr lang="ja-JP" altLang="en-US" dirty="0">
              <a:ea typeface="Meiryo UI" panose="020B0604030504040204" pitchFamily="50" charset="-128"/>
            </a:endParaRPr>
          </a:p>
        </p:txBody>
      </p:sp>
      <p:sp>
        <p:nvSpPr>
          <p:cNvPr id="5" name="スライド番号プレースホルダ 4"/>
          <p:cNvSpPr>
            <a:spLocks noGrp="1"/>
          </p:cNvSpPr>
          <p:nvPr>
            <p:ph type="sldNum" sz="quarter" idx="3"/>
          </p:nvPr>
        </p:nvSpPr>
        <p:spPr>
          <a:xfrm>
            <a:off x="3814763" y="9371013"/>
            <a:ext cx="2919412" cy="493712"/>
          </a:xfrm>
          <a:prstGeom prst="rect">
            <a:avLst/>
          </a:prstGeom>
        </p:spPr>
        <p:txBody>
          <a:bodyPr vert="horz" wrap="square" lIns="91425" tIns="45713" rIns="91425" bIns="45713" numCol="1" anchor="b" anchorCtr="0" compatLnSpc="1">
            <a:prstTxWarp prst="textNoShape">
              <a:avLst/>
            </a:prstTxWarp>
          </a:bodyPr>
          <a:lstStyle>
            <a:lvl1pPr algn="r" eaLnBrk="1" hangingPunct="1">
              <a:defRPr sz="1200"/>
            </a:lvl1pPr>
          </a:lstStyle>
          <a:p>
            <a:pPr>
              <a:defRPr/>
            </a:pPr>
            <a:fld id="{32AEB285-F907-41B7-830A-69704DEA1B25}" type="slidenum">
              <a:rPr lang="ja-JP" altLang="en-US">
                <a:ea typeface="Meiryo UI" panose="020B0604030504040204" pitchFamily="50" charset="-128"/>
              </a:rPr>
              <a:pPr>
                <a:defRPr/>
              </a:pPr>
              <a:t>‹#›</a:t>
            </a:fld>
            <a:endParaRPr lang="ja-JP" altLang="en-US" dirty="0">
              <a:ea typeface="Meiryo UI" panose="020B0604030504040204" pitchFamily="50" charset="-128"/>
            </a:endParaRPr>
          </a:p>
        </p:txBody>
      </p:sp>
    </p:spTree>
    <p:extLst>
      <p:ext uri="{BB962C8B-B14F-4D97-AF65-F5344CB8AC3E}">
        <p14:creationId xmlns:p14="http://schemas.microsoft.com/office/powerpoint/2010/main" val="5395725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2919413" cy="493713"/>
          </a:xfrm>
          <a:prstGeom prst="rect">
            <a:avLst/>
          </a:prstGeom>
        </p:spPr>
        <p:txBody>
          <a:bodyPr vert="horz" lIns="91425" tIns="45713" rIns="91425" bIns="45713" rtlCol="0"/>
          <a:lstStyle>
            <a:lvl1pPr algn="l" eaLnBrk="1" hangingPunct="1">
              <a:defRPr sz="1200">
                <a:latin typeface="Arial" charset="0"/>
                <a:ea typeface="Meiryo UI" panose="020B0604030504040204" pitchFamily="50" charset="-128"/>
              </a:defRPr>
            </a:lvl1pPr>
          </a:lstStyle>
          <a:p>
            <a:pPr>
              <a:defRPr/>
            </a:pPr>
            <a:endParaRPr lang="ja-JP" altLang="en-US" dirty="0"/>
          </a:p>
        </p:txBody>
      </p:sp>
      <p:sp>
        <p:nvSpPr>
          <p:cNvPr id="3" name="日付プレースホルダ 2"/>
          <p:cNvSpPr>
            <a:spLocks noGrp="1"/>
          </p:cNvSpPr>
          <p:nvPr>
            <p:ph type="dt" idx="1"/>
          </p:nvPr>
        </p:nvSpPr>
        <p:spPr>
          <a:xfrm>
            <a:off x="3814763" y="1"/>
            <a:ext cx="2919412" cy="493713"/>
          </a:xfrm>
          <a:prstGeom prst="rect">
            <a:avLst/>
          </a:prstGeom>
        </p:spPr>
        <p:txBody>
          <a:bodyPr vert="horz" lIns="91425" tIns="45713" rIns="91425" bIns="45713" rtlCol="0"/>
          <a:lstStyle>
            <a:lvl1pPr algn="r" eaLnBrk="1" hangingPunct="1">
              <a:defRPr sz="1200">
                <a:latin typeface="Arial" charset="0"/>
                <a:ea typeface="Meiryo UI" panose="020B0604030504040204" pitchFamily="50" charset="-128"/>
              </a:defRPr>
            </a:lvl1pPr>
          </a:lstStyle>
          <a:p>
            <a:pPr>
              <a:defRPr/>
            </a:pPr>
            <a:fld id="{BF700869-30AB-4CD9-81A1-6DA90E967608}" type="datetimeFigureOut">
              <a:rPr lang="ja-JP" altLang="en-US" smtClean="0"/>
              <a:pPr>
                <a:defRPr/>
              </a:pPr>
              <a:t>2024/3/29</a:t>
            </a:fld>
            <a:endParaRPr lang="ja-JP" altLang="en-US" dirty="0"/>
          </a:p>
        </p:txBody>
      </p:sp>
      <p:sp>
        <p:nvSpPr>
          <p:cNvPr id="4" name="スライド イメージ プレースホルダ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91425" tIns="45713" rIns="91425" bIns="45713" rtlCol="0" anchor="ctr"/>
          <a:lstStyle/>
          <a:p>
            <a:pPr lvl="0"/>
            <a:endParaRPr lang="ja-JP" altLang="en-US" noProof="0" dirty="0"/>
          </a:p>
        </p:txBody>
      </p:sp>
      <p:sp>
        <p:nvSpPr>
          <p:cNvPr id="5" name="ノート プレースホルダ 4"/>
          <p:cNvSpPr>
            <a:spLocks noGrp="1"/>
          </p:cNvSpPr>
          <p:nvPr>
            <p:ph type="body" sz="quarter" idx="3"/>
          </p:nvPr>
        </p:nvSpPr>
        <p:spPr>
          <a:xfrm>
            <a:off x="673101" y="4686300"/>
            <a:ext cx="5389563" cy="4440238"/>
          </a:xfrm>
          <a:prstGeom prst="rect">
            <a:avLst/>
          </a:prstGeom>
        </p:spPr>
        <p:txBody>
          <a:bodyPr vert="horz" lIns="91425" tIns="45713" rIns="91425" bIns="45713" rtlCol="0">
            <a:normAutofit/>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6" name="フッター プレースホルダ 5"/>
          <p:cNvSpPr>
            <a:spLocks noGrp="1"/>
          </p:cNvSpPr>
          <p:nvPr>
            <p:ph type="ftr" sz="quarter" idx="4"/>
          </p:nvPr>
        </p:nvSpPr>
        <p:spPr>
          <a:xfrm>
            <a:off x="1" y="9371013"/>
            <a:ext cx="2919413" cy="493712"/>
          </a:xfrm>
          <a:prstGeom prst="rect">
            <a:avLst/>
          </a:prstGeom>
        </p:spPr>
        <p:txBody>
          <a:bodyPr vert="horz" lIns="91425" tIns="45713" rIns="91425" bIns="45713" rtlCol="0" anchor="b"/>
          <a:lstStyle>
            <a:lvl1pPr algn="l" eaLnBrk="1" hangingPunct="1">
              <a:defRPr sz="1200">
                <a:latin typeface="Arial" charset="0"/>
                <a:ea typeface="Meiryo UI" panose="020B0604030504040204" pitchFamily="50" charset="-128"/>
              </a:defRPr>
            </a:lvl1pPr>
          </a:lstStyle>
          <a:p>
            <a:pPr>
              <a:defRPr/>
            </a:pPr>
            <a:endParaRPr lang="ja-JP" altLang="en-US" dirty="0"/>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wrap="square" lIns="91425" tIns="45713" rIns="91425" bIns="45713" numCol="1" anchor="b" anchorCtr="0" compatLnSpc="1">
            <a:prstTxWarp prst="textNoShape">
              <a:avLst/>
            </a:prstTxWarp>
          </a:bodyPr>
          <a:lstStyle>
            <a:lvl1pPr algn="r" eaLnBrk="1" hangingPunct="1">
              <a:defRPr sz="1200">
                <a:ea typeface="Meiryo UI" panose="020B0604030504040204" pitchFamily="50" charset="-128"/>
              </a:defRPr>
            </a:lvl1pPr>
          </a:lstStyle>
          <a:p>
            <a:pPr>
              <a:defRPr/>
            </a:pPr>
            <a:fld id="{1FE0EF6D-76A2-4BF8-8DDE-8EA797246047}" type="slidenum">
              <a:rPr lang="ja-JP" altLang="en-US" smtClean="0"/>
              <a:pPr>
                <a:defRPr/>
              </a:pPr>
              <a:t>‹#›</a:t>
            </a:fld>
            <a:endParaRPr lang="ja-JP" altLang="en-US" dirty="0"/>
          </a:p>
        </p:txBody>
      </p:sp>
    </p:spTree>
    <p:extLst>
      <p:ext uri="{BB962C8B-B14F-4D97-AF65-F5344CB8AC3E}">
        <p14:creationId xmlns:p14="http://schemas.microsoft.com/office/powerpoint/2010/main" val="372844192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eiryo UI" panose="020B0604030504040204" pitchFamily="50" charset="-128"/>
        <a:cs typeface="+mn-cs"/>
      </a:defRPr>
    </a:lvl1pPr>
    <a:lvl2pPr marL="457200" algn="l" rtl="0" eaLnBrk="0" fontAlgn="base" hangingPunct="0">
      <a:spcBef>
        <a:spcPct val="30000"/>
      </a:spcBef>
      <a:spcAft>
        <a:spcPct val="0"/>
      </a:spcAft>
      <a:defRPr kumimoji="1" sz="1200" kern="1200">
        <a:solidFill>
          <a:schemeClr val="tx1"/>
        </a:solidFill>
        <a:latin typeface="+mn-lt"/>
        <a:ea typeface="Meiryo UI" panose="020B0604030504040204" pitchFamily="50" charset="-128"/>
        <a:cs typeface="+mn-cs"/>
      </a:defRPr>
    </a:lvl2pPr>
    <a:lvl3pPr marL="914400" algn="l" rtl="0" eaLnBrk="0" fontAlgn="base" hangingPunct="0">
      <a:spcBef>
        <a:spcPct val="30000"/>
      </a:spcBef>
      <a:spcAft>
        <a:spcPct val="0"/>
      </a:spcAft>
      <a:defRPr kumimoji="1" sz="1200" kern="1200">
        <a:solidFill>
          <a:schemeClr val="tx1"/>
        </a:solidFill>
        <a:latin typeface="+mn-lt"/>
        <a:ea typeface="Meiryo UI" panose="020B0604030504040204" pitchFamily="50" charset="-128"/>
        <a:cs typeface="+mn-cs"/>
      </a:defRPr>
    </a:lvl3pPr>
    <a:lvl4pPr marL="1371600" algn="l" rtl="0" eaLnBrk="0" fontAlgn="base" hangingPunct="0">
      <a:spcBef>
        <a:spcPct val="30000"/>
      </a:spcBef>
      <a:spcAft>
        <a:spcPct val="0"/>
      </a:spcAft>
      <a:defRPr kumimoji="1" sz="1200" kern="1200">
        <a:solidFill>
          <a:schemeClr val="tx1"/>
        </a:solidFill>
        <a:latin typeface="+mn-lt"/>
        <a:ea typeface="Meiryo UI" panose="020B0604030504040204" pitchFamily="50" charset="-128"/>
        <a:cs typeface="+mn-cs"/>
      </a:defRPr>
    </a:lvl4pPr>
    <a:lvl5pPr marL="1828800" algn="l" rtl="0" eaLnBrk="0" fontAlgn="base" hangingPunct="0">
      <a:spcBef>
        <a:spcPct val="30000"/>
      </a:spcBef>
      <a:spcAft>
        <a:spcPct val="0"/>
      </a:spcAft>
      <a:defRPr kumimoji="1" sz="1200" kern="1200">
        <a:solidFill>
          <a:schemeClr val="tx1"/>
        </a:solidFill>
        <a:latin typeface="+mn-lt"/>
        <a:ea typeface="Meiryo UI"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FE0EF6D-76A2-4BF8-8DDE-8EA797246047}" type="slidenum">
              <a:rPr lang="ja-JP" altLang="en-US" smtClean="0"/>
              <a:pPr>
                <a:defRPr/>
              </a:pPr>
              <a:t>0</a:t>
            </a:fld>
            <a:endParaRPr lang="ja-JP" altLang="en-US" dirty="0"/>
          </a:p>
        </p:txBody>
      </p:sp>
    </p:spTree>
    <p:extLst>
      <p:ext uri="{BB962C8B-B14F-4D97-AF65-F5344CB8AC3E}">
        <p14:creationId xmlns:p14="http://schemas.microsoft.com/office/powerpoint/2010/main" val="240609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7"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3498" name="ノート プレースホルダー 2"/>
          <p:cNvSpPr>
            <a:spLocks noGrp="1"/>
          </p:cNvSpPr>
          <p:nvPr>
            <p:ph type="body" idx="1"/>
          </p:nvPr>
        </p:nvSpPr>
        <p:spPr>
          <a:noFill/>
        </p:spPr>
        <p:txBody>
          <a:bodyPr wrap="square" numCol="1" anchor="t" anchorCtr="0" compatLnSpc="1">
            <a:prstTxWarp prst="textNoShape">
              <a:avLst/>
            </a:prstTxWarp>
          </a:bodyPr>
          <a:lstStyle/>
          <a:p>
            <a:endParaRPr lang="en-US" altLang="ja-JP">
              <a:latin typeface="HGｺﾞｼｯｸM" panose="020B0609000000000000" pitchFamily="49" charset="-128"/>
              <a:ea typeface="HGｺﾞｼｯｸM" panose="020B0609000000000000" pitchFamily="49" charset="-128"/>
            </a:endParaRPr>
          </a:p>
        </p:txBody>
      </p:sp>
      <p:sp>
        <p:nvSpPr>
          <p:cNvPr id="3499" name="スライド番号プレースホルダー 3"/>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CE37EC84-70F6-44CA-8FC4-F4774B377F5C}" type="slidenum">
              <a:rPr lang="ja-JP" altLang="en-US" smtClean="0">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1304758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FE0EF6D-76A2-4BF8-8DDE-8EA797246047}" type="slidenum">
              <a:rPr lang="ja-JP" altLang="en-US" smtClean="0"/>
              <a:pPr>
                <a:defRPr/>
              </a:pPr>
              <a:t>18</a:t>
            </a:fld>
            <a:endParaRPr lang="ja-JP" altLang="en-US" dirty="0"/>
          </a:p>
        </p:txBody>
      </p:sp>
    </p:spTree>
    <p:extLst>
      <p:ext uri="{BB962C8B-B14F-4D97-AF65-F5344CB8AC3E}">
        <p14:creationId xmlns:p14="http://schemas.microsoft.com/office/powerpoint/2010/main" val="1343762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3" name="スライド イメージ プレースホルダ 1"/>
          <p:cNvSpPr>
            <a:spLocks noGrp="1" noRot="1" noChangeAspect="1" noTextEdit="1"/>
          </p:cNvSpPr>
          <p:nvPr>
            <p:ph type="sldImg"/>
          </p:nvPr>
        </p:nvSpPr>
        <p:spPr>
          <a:ln/>
        </p:spPr>
      </p:sp>
      <p:sp>
        <p:nvSpPr>
          <p:cNvPr id="3664" name="ノート プレースホルダ 2"/>
          <p:cNvSpPr>
            <a:spLocks noGrp="1"/>
          </p:cNvSpPr>
          <p:nvPr>
            <p:ph type="body" idx="1"/>
          </p:nvPr>
        </p:nvSpPr>
        <p:spPr>
          <a:noFill/>
          <a:ln/>
        </p:spPr>
        <p:txBody>
          <a:bodyPr/>
          <a:lstStyle/>
          <a:p>
            <a:pPr eaLnBrk="1" hangingPunct="1"/>
            <a:endParaRPr lang="zh-CN" altLang="en-US" dirty="0">
              <a:latin typeface="ＭＳ Ｐ明朝" panose="02020600040205080304" pitchFamily="18" charset="-128"/>
            </a:endParaRPr>
          </a:p>
        </p:txBody>
      </p:sp>
    </p:spTree>
    <p:extLst>
      <p:ext uri="{BB962C8B-B14F-4D97-AF65-F5344CB8AC3E}">
        <p14:creationId xmlns:p14="http://schemas.microsoft.com/office/powerpoint/2010/main" val="1338385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 name="スライド イメージ プレースホルダ 1"/>
          <p:cNvSpPr>
            <a:spLocks noGrp="1" noRot="1" noChangeAspect="1" noTextEdit="1"/>
          </p:cNvSpPr>
          <p:nvPr>
            <p:ph type="sldImg"/>
          </p:nvPr>
        </p:nvSpPr>
        <p:spPr>
          <a:ln/>
        </p:spPr>
      </p:sp>
      <p:sp>
        <p:nvSpPr>
          <p:cNvPr id="3689" name="ノート プレースホルダ 2"/>
          <p:cNvSpPr>
            <a:spLocks noGrp="1"/>
          </p:cNvSpPr>
          <p:nvPr>
            <p:ph type="body" idx="1"/>
          </p:nvPr>
        </p:nvSpPr>
        <p:spPr>
          <a:noFill/>
          <a:ln/>
        </p:spPr>
        <p:txBody>
          <a:bodyPr/>
          <a:lstStyle/>
          <a:p>
            <a:endParaRPr lang="ja-JP" altLang="ja-JP" dirty="0">
              <a:latin typeface="ＭＳ Ｐ明朝" panose="02020600040205080304" pitchFamily="18" charset="-128"/>
            </a:endParaRPr>
          </a:p>
        </p:txBody>
      </p:sp>
    </p:spTree>
    <p:extLst>
      <p:ext uri="{BB962C8B-B14F-4D97-AF65-F5344CB8AC3E}">
        <p14:creationId xmlns:p14="http://schemas.microsoft.com/office/powerpoint/2010/main" val="3324910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2" name="スライド イメージ プレースホルダ 1"/>
          <p:cNvSpPr>
            <a:spLocks noGrp="1" noRot="1" noChangeAspect="1" noTextEdit="1"/>
          </p:cNvSpPr>
          <p:nvPr>
            <p:ph type="sldImg"/>
          </p:nvPr>
        </p:nvSpPr>
        <p:spPr>
          <a:xfrm>
            <a:off x="698500" y="741363"/>
            <a:ext cx="5340350" cy="3697287"/>
          </a:xfrm>
          <a:ln/>
        </p:spPr>
      </p:sp>
      <p:sp>
        <p:nvSpPr>
          <p:cNvPr id="3803" name="ノート プレースホルダ 2"/>
          <p:cNvSpPr>
            <a:spLocks noGrp="1"/>
          </p:cNvSpPr>
          <p:nvPr>
            <p:ph type="body" idx="1"/>
          </p:nvPr>
        </p:nvSpPr>
        <p:spPr>
          <a:noFill/>
          <a:ln/>
        </p:spPr>
        <p:txBody>
          <a:bodyPr/>
          <a:lstStyle/>
          <a:p>
            <a:endParaRPr lang="ja-JP" altLang="ja-JP" b="0" u="none"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52354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4" name="スライド イメージ プレースホルダ 1"/>
          <p:cNvSpPr>
            <a:spLocks noGrp="1" noRot="1" noChangeAspect="1" noTextEdit="1"/>
          </p:cNvSpPr>
          <p:nvPr>
            <p:ph type="sldImg"/>
          </p:nvPr>
        </p:nvSpPr>
        <p:spPr>
          <a:ln/>
        </p:spPr>
      </p:sp>
      <p:sp>
        <p:nvSpPr>
          <p:cNvPr id="3965" name="ノート プレースホルダ 2"/>
          <p:cNvSpPr>
            <a:spLocks noGrp="1"/>
          </p:cNvSpPr>
          <p:nvPr>
            <p:ph type="body" idx="1"/>
          </p:nvPr>
        </p:nvSpPr>
        <p:spPr>
          <a:noFill/>
          <a:ln/>
        </p:spPr>
        <p:txBody>
          <a:bodyPr/>
          <a:lstStyle/>
          <a:p>
            <a:endParaRPr lang="en-US" altLang="ja-JP" dirty="0">
              <a:latin typeface="Arial" panose="020B0604020202020204" pitchFamily="34" charset="0"/>
            </a:endParaRPr>
          </a:p>
        </p:txBody>
      </p:sp>
    </p:spTree>
    <p:extLst>
      <p:ext uri="{BB962C8B-B14F-4D97-AF65-F5344CB8AC3E}">
        <p14:creationId xmlns:p14="http://schemas.microsoft.com/office/powerpoint/2010/main" val="79686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6" name="スライド イメージ プレースホルダ 1"/>
          <p:cNvSpPr>
            <a:spLocks noGrp="1" noRot="1" noChangeAspect="1" noTextEdit="1"/>
          </p:cNvSpPr>
          <p:nvPr>
            <p:ph type="sldImg"/>
          </p:nvPr>
        </p:nvSpPr>
        <p:spPr>
          <a:xfrm>
            <a:off x="698500" y="741363"/>
            <a:ext cx="5340350" cy="3697287"/>
          </a:xfrm>
          <a:ln/>
        </p:spPr>
      </p:sp>
      <p:sp>
        <p:nvSpPr>
          <p:cNvPr id="3997" name="ノート プレースホルダ 2"/>
          <p:cNvSpPr>
            <a:spLocks noGrp="1"/>
          </p:cNvSpPr>
          <p:nvPr>
            <p:ph type="body" idx="1"/>
          </p:nvPr>
        </p:nvSpPr>
        <p:spPr>
          <a:noFill/>
          <a:ln/>
        </p:spPr>
        <p:txBody>
          <a:bodyPr/>
          <a:lstStyle/>
          <a:p>
            <a:endParaRPr kumimoji="1" lang="ja-JP" altLang="ja-JP" sz="1200" kern="1200" dirty="0">
              <a:solidFill>
                <a:schemeClr val="tx1"/>
              </a:solidFill>
              <a:effectLst/>
              <a:latin typeface="Arial" charset="0"/>
              <a:ea typeface="ＭＳ Ｐ明朝" pitchFamily="18" charset="-128"/>
              <a:cs typeface="+mn-cs"/>
            </a:endParaRPr>
          </a:p>
        </p:txBody>
      </p:sp>
      <p:sp>
        <p:nvSpPr>
          <p:cNvPr id="3998" name="スライド番号プレースホルダ 3"/>
          <p:cNvSpPr>
            <a:spLocks noGrp="1"/>
          </p:cNvSpPr>
          <p:nvPr>
            <p:ph type="sldNum" sz="quarter" idx="5"/>
          </p:nvPr>
        </p:nvSpPr>
        <p:spPr>
          <a:noFill/>
          <a:ln/>
        </p:spPr>
        <p:txBody>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9E63D9-4FF6-40D5-8029-9D262EA7AF29}" type="slidenum">
              <a:rPr kumimoji="1" lang="ja-JP"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459406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2"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4033" name="ノート プレースホルダー 2"/>
          <p:cNvSpPr>
            <a:spLocks noGrp="1"/>
          </p:cNvSpPr>
          <p:nvPr>
            <p:ph type="body" idx="1"/>
          </p:nvPr>
        </p:nvSpPr>
        <p:spPr>
          <a:noFill/>
        </p:spPr>
        <p:txBody>
          <a:bodyPr wrap="square" numCol="1" anchor="t" anchorCtr="0" compatLnSpc="1">
            <a:prstTxWarp prst="textNoShape">
              <a:avLst/>
            </a:prstTxWarp>
          </a:bodyPr>
          <a:lstStyle/>
          <a:p>
            <a:endParaRPr lang="ja-JP" altLang="en-US"/>
          </a:p>
        </p:txBody>
      </p:sp>
      <p:sp>
        <p:nvSpPr>
          <p:cNvPr id="4034" name="スライド番号プレースホルダー 3"/>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D80345-A3A6-4B66-B9C4-3A86822D08B9}" type="slidenum">
              <a:rPr kumimoji="1" lang="ja-JP"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400384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3" name="スライド イメージ プレースホルダー 1"/>
          <p:cNvSpPr>
            <a:spLocks noGrp="1" noRot="1" noChangeAspect="1"/>
          </p:cNvSpPr>
          <p:nvPr>
            <p:ph type="sldImg"/>
          </p:nvPr>
        </p:nvSpPr>
        <p:spPr/>
      </p:sp>
      <p:sp>
        <p:nvSpPr>
          <p:cNvPr id="4074" name="ノート プレースホルダー 2"/>
          <p:cNvSpPr>
            <a:spLocks noGrp="1"/>
          </p:cNvSpPr>
          <p:nvPr>
            <p:ph type="body" idx="1"/>
          </p:nvPr>
        </p:nvSpPr>
        <p:spPr/>
        <p:txBody>
          <a:bodyPr/>
          <a:lstStyle/>
          <a:p>
            <a:endParaRPr kumimoji="1" lang="ja-JP" altLang="en-US" dirty="0"/>
          </a:p>
        </p:txBody>
      </p:sp>
      <p:sp>
        <p:nvSpPr>
          <p:cNvPr id="4075"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9FF119-E50E-481A-9EAB-132B9C41A924}"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Meiryo UI" panose="020B0604030504040204" pitchFamily="50" charset="-128"/>
              <a:cs typeface="+mn-cs"/>
            </a:endParaRPr>
          </a:p>
        </p:txBody>
      </p:sp>
    </p:spTree>
    <p:extLst>
      <p:ext uri="{BB962C8B-B14F-4D97-AF65-F5344CB8AC3E}">
        <p14:creationId xmlns:p14="http://schemas.microsoft.com/office/powerpoint/2010/main" val="1713354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800" dirty="0">
              <a:latin typeface="+mj-ea"/>
              <a:ea typeface="+mj-ea"/>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AB1475-11F4-422A-8BE9-7203EE18BB29}"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Meiryo UI" panose="020B0604030504040204" pitchFamily="50" charset="-128"/>
              <a:cs typeface="+mn-cs"/>
            </a:endParaRPr>
          </a:p>
        </p:txBody>
      </p:sp>
    </p:spTree>
    <p:extLst>
      <p:ext uri="{BB962C8B-B14F-4D97-AF65-F5344CB8AC3E}">
        <p14:creationId xmlns:p14="http://schemas.microsoft.com/office/powerpoint/2010/main" val="133448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315" name="ノート プレースホルダ 2"/>
          <p:cNvSpPr>
            <a:spLocks noGrp="1"/>
          </p:cNvSpPr>
          <p:nvPr>
            <p:ph type="body" idx="1"/>
          </p:nvPr>
        </p:nvSpPr>
        <p:spPr bwMode="auto">
          <a:noFill/>
        </p:spPr>
        <p:txBody>
          <a:bodyPr wrap="square" numCol="1" anchor="t" anchorCtr="0" compatLnSpc="1">
            <a:prstTxWarp prst="textNoShape">
              <a:avLst/>
            </a:prstTxWarp>
          </a:bodyPr>
          <a:lstStyle/>
          <a:p>
            <a:r>
              <a:rPr lang="ja-JP" altLang="en-US" sz="1400" dirty="0"/>
              <a:t>ノートの入力</a:t>
            </a:r>
          </a:p>
        </p:txBody>
      </p:sp>
      <p:sp>
        <p:nvSpPr>
          <p:cNvPr id="5124" name="スライド番号プレースホルダ 3"/>
          <p:cNvSpPr>
            <a:spLocks noGrp="1"/>
          </p:cNvSpPr>
          <p:nvPr>
            <p:ph type="sldNum" sz="quarter" idx="5"/>
          </p:nvPr>
        </p:nvSpPr>
        <p:spPr bwMode="auto">
          <a:ln>
            <a:miter lim="800000"/>
            <a:headEnd/>
            <a:tailEnd/>
          </a:ln>
        </p:spPr>
        <p:txBody>
          <a:bodyPr wrap="square" numCol="1" compatLnSpc="1">
            <a:prstTxWarp prst="textNoShape">
              <a:avLst/>
            </a:prstTxWarp>
          </a:bodyPr>
          <a:lstStyle/>
          <a:p>
            <a:pPr>
              <a:defRPr/>
            </a:pPr>
            <a:fld id="{34F4C68C-8B1A-477C-9DA0-7A5759210C69}" type="slidenum">
              <a:rPr lang="ja-JP" altLang="en-US" smtClean="0">
                <a:solidFill>
                  <a:prstClr val="black"/>
                </a:solidFill>
              </a:rPr>
              <a:pPr>
                <a:defRPr/>
              </a:pPr>
              <a:t>1</a:t>
            </a:fld>
            <a:endParaRPr lang="ja-JP" altLang="en-US">
              <a:solidFill>
                <a:prstClr val="black"/>
              </a:solidFill>
            </a:endParaRPr>
          </a:p>
        </p:txBody>
      </p:sp>
    </p:spTree>
    <p:extLst>
      <p:ext uri="{BB962C8B-B14F-4D97-AF65-F5344CB8AC3E}">
        <p14:creationId xmlns:p14="http://schemas.microsoft.com/office/powerpoint/2010/main" val="485319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4" name="スライド イメージ プレースホルダー 1"/>
          <p:cNvSpPr>
            <a:spLocks noGrp="1" noRot="1" noChangeAspect="1"/>
          </p:cNvSpPr>
          <p:nvPr>
            <p:ph type="sldImg"/>
          </p:nvPr>
        </p:nvSpPr>
        <p:spPr/>
      </p:sp>
      <p:sp>
        <p:nvSpPr>
          <p:cNvPr id="4055" name="ノート プレースホルダー 2"/>
          <p:cNvSpPr>
            <a:spLocks noGrp="1"/>
          </p:cNvSpPr>
          <p:nvPr>
            <p:ph type="body" idx="1"/>
          </p:nvPr>
        </p:nvSpPr>
        <p:spPr/>
        <p:txBody>
          <a:bodyPr/>
          <a:lstStyle/>
          <a:p>
            <a:endParaRPr kumimoji="1" lang="en-US" altLang="ja-JP" dirty="0"/>
          </a:p>
        </p:txBody>
      </p:sp>
      <p:sp>
        <p:nvSpPr>
          <p:cNvPr id="4056"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9FF119-E50E-481A-9EAB-132B9C41A924}"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Meiryo UI" panose="020B0604030504040204" pitchFamily="50" charset="-128"/>
              <a:cs typeface="+mn-cs"/>
            </a:endParaRPr>
          </a:p>
        </p:txBody>
      </p:sp>
    </p:spTree>
    <p:extLst>
      <p:ext uri="{BB962C8B-B14F-4D97-AF65-F5344CB8AC3E}">
        <p14:creationId xmlns:p14="http://schemas.microsoft.com/office/powerpoint/2010/main" val="287970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 name="スライド イメージ プレースホルダー 1"/>
          <p:cNvSpPr>
            <a:spLocks noGrp="1" noRot="1" noChangeAspect="1"/>
          </p:cNvSpPr>
          <p:nvPr>
            <p:ph type="sldImg"/>
          </p:nvPr>
        </p:nvSpPr>
        <p:spPr/>
      </p:sp>
      <p:sp>
        <p:nvSpPr>
          <p:cNvPr id="1358" name="ノート プレースホルダー 2"/>
          <p:cNvSpPr>
            <a:spLocks noGrp="1"/>
          </p:cNvSpPr>
          <p:nvPr>
            <p:ph type="body" idx="1"/>
          </p:nvPr>
        </p:nvSpPr>
        <p:spPr/>
        <p:txBody>
          <a:bodyPr>
            <a:normAutofit/>
          </a:bodyPr>
          <a:lstStyle/>
          <a:p>
            <a:endParaRPr kumimoji="1" lang="en-US" altLang="ja-JP" sz="2000" dirty="0">
              <a:latin typeface="+mj-ea"/>
              <a:ea typeface="+mj-ea"/>
            </a:endParaRPr>
          </a:p>
        </p:txBody>
      </p:sp>
      <p:sp>
        <p:nvSpPr>
          <p:cNvPr id="1359" name="スライド番号プレースホルダー 3"/>
          <p:cNvSpPr>
            <a:spLocks noGrp="1"/>
          </p:cNvSpPr>
          <p:nvPr>
            <p:ph type="sldNum" sz="quarter" idx="10"/>
          </p:nvPr>
        </p:nvSpPr>
        <p:spPr/>
        <p:txBody>
          <a:bodyPr/>
          <a:lstStyle/>
          <a:p>
            <a:pPr marL="0" marR="0" lvl="0" indent="0" algn="r" defTabSz="914090" rtl="0" eaLnBrk="1" fontAlgn="base" latinLnBrk="0" hangingPunct="1">
              <a:lnSpc>
                <a:spcPct val="100000"/>
              </a:lnSpc>
              <a:spcBef>
                <a:spcPct val="0"/>
              </a:spcBef>
              <a:spcAft>
                <a:spcPct val="0"/>
              </a:spcAft>
              <a:buClrTx/>
              <a:buSzTx/>
              <a:buFontTx/>
              <a:buNone/>
              <a:tabLst/>
              <a:defRPr/>
            </a:pPr>
            <a:fld id="{EDBE238F-B4AC-43E1-90F1-99E3EB954133}" type="slidenum">
              <a:rPr kumimoji="1" lang="en-US" altLang="ja-JP" sz="9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090" rtl="0" eaLnBrk="1" fontAlgn="base" latinLnBrk="0" hangingPunct="1">
                <a:lnSpc>
                  <a:spcPct val="100000"/>
                </a:lnSpc>
                <a:spcBef>
                  <a:spcPct val="0"/>
                </a:spcBef>
                <a:spcAft>
                  <a:spcPct val="0"/>
                </a:spcAft>
                <a:buClrTx/>
                <a:buSzTx/>
                <a:buFontTx/>
                <a:buNone/>
                <a:tabLst/>
                <a:defRPr/>
              </a:pPr>
              <a:t>30</a:t>
            </a:fld>
            <a:endParaRPr kumimoji="1" lang="en-US" altLang="ja-JP" sz="9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081120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6" name="スライド イメージ プレースホルダー 1"/>
          <p:cNvSpPr>
            <a:spLocks noGrp="1" noRot="1" noChangeAspect="1"/>
          </p:cNvSpPr>
          <p:nvPr>
            <p:ph type="sldImg"/>
          </p:nvPr>
        </p:nvSpPr>
        <p:spPr/>
      </p:sp>
      <p:sp>
        <p:nvSpPr>
          <p:cNvPr id="5607" name="ノート プレースホルダー 2"/>
          <p:cNvSpPr>
            <a:spLocks noGrp="1"/>
          </p:cNvSpPr>
          <p:nvPr>
            <p:ph type="body" idx="1"/>
          </p:nvPr>
        </p:nvSpPr>
        <p:spPr/>
        <p:txBody>
          <a:bodyPr/>
          <a:lstStyle/>
          <a:p>
            <a:endParaRPr kumimoji="1" lang="ja-JP" altLang="en-US" dirty="0"/>
          </a:p>
        </p:txBody>
      </p:sp>
      <p:sp>
        <p:nvSpPr>
          <p:cNvPr id="5608"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6F3157-A5A1-4A64-A581-3E93BCF4952C}"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422780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1" name="スライド イメージ プレースホルダー 1"/>
          <p:cNvSpPr>
            <a:spLocks noGrp="1" noRot="1" noChangeAspect="1"/>
          </p:cNvSpPr>
          <p:nvPr>
            <p:ph type="sldImg"/>
          </p:nvPr>
        </p:nvSpPr>
        <p:spPr/>
      </p:sp>
      <p:sp>
        <p:nvSpPr>
          <p:cNvPr id="5572" name="ノート プレースホルダー 2"/>
          <p:cNvSpPr>
            <a:spLocks noGrp="1"/>
          </p:cNvSpPr>
          <p:nvPr>
            <p:ph type="body" idx="1"/>
          </p:nvPr>
        </p:nvSpPr>
        <p:spPr/>
        <p:txBody>
          <a:bodyPr/>
          <a:lstStyle/>
          <a:p>
            <a:endParaRPr kumimoji="1" lang="en-US" altLang="ja-JP" dirty="0"/>
          </a:p>
        </p:txBody>
      </p:sp>
      <p:sp>
        <p:nvSpPr>
          <p:cNvPr id="5573" name="スライド番号プレースホルダー 3"/>
          <p:cNvSpPr>
            <a:spLocks noGrp="1"/>
          </p:cNvSpPr>
          <p:nvPr>
            <p:ph type="sldNum" sz="quarter" idx="5"/>
          </p:nvPr>
        </p:nvSpPr>
        <p:spPr/>
        <p:txBody>
          <a:bodyPr/>
          <a:lstStyle/>
          <a:p>
            <a:fld id="{2E9FF119-E50E-481A-9EAB-132B9C41A924}" type="slidenum">
              <a:rPr kumimoji="1" lang="ja-JP" altLang="en-US" smtClean="0"/>
              <a:pPr/>
              <a:t>34</a:t>
            </a:fld>
            <a:endParaRPr kumimoji="1" lang="ja-JP" altLang="en-US"/>
          </a:p>
        </p:txBody>
      </p:sp>
    </p:spTree>
    <p:extLst>
      <p:ext uri="{BB962C8B-B14F-4D97-AF65-F5344CB8AC3E}">
        <p14:creationId xmlns:p14="http://schemas.microsoft.com/office/powerpoint/2010/main" val="1780937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0" name="スライド イメージ プレースホルダ 1"/>
          <p:cNvSpPr>
            <a:spLocks noGrp="1" noRot="1" noChangeAspect="1" noTextEdit="1"/>
          </p:cNvSpPr>
          <p:nvPr>
            <p:ph type="sldImg"/>
          </p:nvPr>
        </p:nvSpPr>
        <p:spPr>
          <a:ln/>
        </p:spPr>
      </p:sp>
      <p:sp>
        <p:nvSpPr>
          <p:cNvPr id="4351" name="ノート プレースホルダ 2"/>
          <p:cNvSpPr>
            <a:spLocks noGrp="1"/>
          </p:cNvSpPr>
          <p:nvPr>
            <p:ph type="body" idx="1"/>
          </p:nvPr>
        </p:nvSpPr>
        <p:spPr>
          <a:noFill/>
          <a:ln/>
        </p:spPr>
        <p:txBody>
          <a:bodyPr/>
          <a:lstStyle/>
          <a:p>
            <a:endParaRPr lang="ja-JP" altLang="ja-JP" dirty="0">
              <a:latin typeface="ＭＳ Ｐ明朝" panose="02020600040205080304" pitchFamily="18" charset="-128"/>
              <a:ea typeface="ＭＳ Ｐ明朝" panose="02020600040205080304" pitchFamily="18" charset="-128"/>
            </a:endParaRPr>
          </a:p>
        </p:txBody>
      </p:sp>
      <p:sp>
        <p:nvSpPr>
          <p:cNvPr id="4352" name="スライド番号プレースホルダ 3"/>
          <p:cNvSpPr>
            <a:spLocks noGrp="1"/>
          </p:cNvSpPr>
          <p:nvPr>
            <p:ph type="sldNum" sz="quarter" idx="5"/>
          </p:nvPr>
        </p:nvSpPr>
        <p:spPr>
          <a:noFill/>
          <a:ln/>
        </p:spPr>
        <p:txBody>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3C9F21-AF9B-4C56-BD1D-59EC27B5944A}" type="slidenum">
              <a:rPr kumimoji="1" lang="ja-JP"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304548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7A177C-1697-425A-BB40-584291A47487}"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charset="-128"/>
              <a:cs typeface="+mn-cs"/>
            </a:endParaRPr>
          </a:p>
        </p:txBody>
      </p:sp>
    </p:spTree>
    <p:extLst>
      <p:ext uri="{BB962C8B-B14F-4D97-AF65-F5344CB8AC3E}">
        <p14:creationId xmlns:p14="http://schemas.microsoft.com/office/powerpoint/2010/main" val="308130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2" name="スライド イメージ プレースホルダー 1"/>
          <p:cNvSpPr>
            <a:spLocks noGrp="1" noRot="1" noChangeAspect="1"/>
          </p:cNvSpPr>
          <p:nvPr>
            <p:ph type="sldImg"/>
          </p:nvPr>
        </p:nvSpPr>
        <p:spPr/>
      </p:sp>
      <p:sp>
        <p:nvSpPr>
          <p:cNvPr id="1883" name="ノート プレースホルダー 2"/>
          <p:cNvSpPr>
            <a:spLocks noGrp="1"/>
          </p:cNvSpPr>
          <p:nvPr>
            <p:ph type="body" idx="1"/>
          </p:nvPr>
        </p:nvSpPr>
        <p:spPr/>
        <p:txBody>
          <a:bodyPr/>
          <a:lstStyle/>
          <a:p>
            <a:endParaRPr kumimoji="1" lang="ja-JP" altLang="en-US" dirty="0"/>
          </a:p>
        </p:txBody>
      </p:sp>
      <p:sp>
        <p:nvSpPr>
          <p:cNvPr id="188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48E131-B919-4D09-A7D4-B5F426D2E265}"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023311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C75C97-5DEC-465A-942A-ECFBEE6DB4E1}"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485386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p:cNvSpPr>
            <a:spLocks noGrp="1" noRot="1" noChangeAspect="1" noChangeArrowheads="1" noTextEdit="1"/>
          </p:cNvSpPr>
          <p:nvPr>
            <p:ph type="sldImg"/>
          </p:nvPr>
        </p:nvSpPr>
        <p:spPr>
          <a:ln/>
        </p:spPr>
      </p:sp>
      <p:sp>
        <p:nvSpPr>
          <p:cNvPr id="15363" name="ノート プレースホルダー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a:latin typeface="HGｺﾞｼｯｸM" panose="020B0609000000000000" pitchFamily="49" charset="-128"/>
              <a:ea typeface="HGｺﾞｼｯｸM" panose="020B0609000000000000" pitchFamily="49" charset="-128"/>
            </a:endParaRPr>
          </a:p>
        </p:txBody>
      </p:sp>
      <p:sp>
        <p:nvSpPr>
          <p:cNvPr id="15364" name="スライド番号プレースホルダー 3"/>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F5B774-2492-4D12-98BB-5B34BD1D36D8}"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042469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 name="スライド イメージ プレースホルダー 1"/>
          <p:cNvSpPr>
            <a:spLocks noGrp="1" noRot="1" noChangeAspect="1"/>
          </p:cNvSpPr>
          <p:nvPr>
            <p:ph type="sldImg"/>
          </p:nvPr>
        </p:nvSpPr>
        <p:spPr/>
      </p:sp>
      <p:sp>
        <p:nvSpPr>
          <p:cNvPr id="1278"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692807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3CCCA9-EC4D-46E9-AB98-8D6FCC6D6320}"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455884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3CCCA9-EC4D-46E9-AB98-8D6FCC6D6320}"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Meiryo UI" panose="020B0604030504040204" pitchFamily="50" charset="-128"/>
              <a:cs typeface="+mn-cs"/>
            </a:endParaRPr>
          </a:p>
        </p:txBody>
      </p:sp>
    </p:spTree>
    <p:extLst>
      <p:ext uri="{BB962C8B-B14F-4D97-AF65-F5344CB8AC3E}">
        <p14:creationId xmlns:p14="http://schemas.microsoft.com/office/powerpoint/2010/main" val="4054780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40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a:p>
        </p:txBody>
      </p:sp>
      <p:sp>
        <p:nvSpPr>
          <p:cNvPr id="4403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4B456E-62E0-4CA4-9267-E7276F4C49B4}" type="slidenum">
              <a:rPr kumimoji="1" lang="ja-JP" altLang="en-US" sz="1200" b="0" i="0" u="none" strike="noStrike" kern="1200" cap="none" spc="0" normalizeH="0" baseline="0" noProof="0" smtClean="0">
                <a:ln>
                  <a:noFill/>
                </a:ln>
                <a:solidFill>
                  <a:srgbClr val="000000"/>
                </a:solidFill>
                <a:effectLst/>
                <a:uLnTx/>
                <a:uFillTx/>
                <a:latin typeface="ＭＳ Ｐゴシック" charset="-128"/>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ja-JP" altLang="en-US" sz="1200" b="0" i="0" u="none" strike="noStrike" kern="1200" cap="none" spc="0" normalizeH="0" baseline="0" noProof="0">
              <a:ln>
                <a:noFill/>
              </a:ln>
              <a:solidFill>
                <a:srgbClr val="000000"/>
              </a:solidFill>
              <a:effectLst/>
              <a:uLnTx/>
              <a:uFillTx/>
              <a:latin typeface="ＭＳ Ｐゴシック" charset="-128"/>
              <a:ea typeface="ＭＳ Ｐゴシック" charset="-128"/>
              <a:cs typeface="+mn-cs"/>
            </a:endParaRPr>
          </a:p>
        </p:txBody>
      </p:sp>
    </p:spTree>
    <p:extLst>
      <p:ext uri="{BB962C8B-B14F-4D97-AF65-F5344CB8AC3E}">
        <p14:creationId xmlns:p14="http://schemas.microsoft.com/office/powerpoint/2010/main" val="2899718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 Id="rId4" Type="http://schemas.openxmlformats.org/officeDocument/2006/relationships/image" Target="../media/image4.wmf"/></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wmf"/><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4.wmf"/><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pic>
        <p:nvPicPr>
          <p:cNvPr id="3" name="Picture 7" descr="mlit_top"/>
          <p:cNvPicPr>
            <a:picLocks noChangeAspect="1" noChangeArrowheads="1"/>
          </p:cNvPicPr>
          <p:nvPr userDrawn="1"/>
        </p:nvPicPr>
        <p:blipFill>
          <a:blip r:embed="rId2">
            <a:extLst>
              <a:ext uri="{28A0092B-C50C-407E-A947-70E740481C1C}">
                <a14:useLocalDpi xmlns:a14="http://schemas.microsoft.com/office/drawing/2010/main" val="0"/>
              </a:ext>
            </a:extLst>
          </a:blip>
          <a:srcRect t="62230"/>
          <a:stretch>
            <a:fillRect/>
          </a:stretch>
        </p:blipFill>
        <p:spPr bwMode="auto">
          <a:xfrm>
            <a:off x="0" y="6524625"/>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9"/>
          <p:cNvSpPr>
            <a:spLocks noChangeArrowheads="1"/>
          </p:cNvSpPr>
          <p:nvPr userDrawn="1"/>
        </p:nvSpPr>
        <p:spPr bwMode="auto">
          <a:xfrm>
            <a:off x="1352550" y="3284538"/>
            <a:ext cx="8553450"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dirty="0">
              <a:ea typeface="Meiryo UI" panose="020B0604030504040204" pitchFamily="50" charset="-128"/>
            </a:endParaRPr>
          </a:p>
        </p:txBody>
      </p:sp>
      <p:pic>
        <p:nvPicPr>
          <p:cNvPr id="5"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51550"/>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2"/>
          <p:cNvSpPr txBox="1">
            <a:spLocks noChangeArrowheads="1"/>
          </p:cNvSpPr>
          <p:nvPr userDrawn="1"/>
        </p:nvSpPr>
        <p:spPr bwMode="auto">
          <a:xfrm>
            <a:off x="0" y="6524625"/>
            <a:ext cx="3643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1200" i="1" dirty="0">
                <a:solidFill>
                  <a:schemeClr val="bg1"/>
                </a:solidFill>
                <a:latin typeface="Times New Roman" panose="02020603050405020304" pitchFamily="18" charset="0"/>
                <a:ea typeface="Meiryo UI" panose="020B0604030504040204" pitchFamily="50" charset="-128"/>
              </a:rPr>
              <a:t>Ministry of Land, Infrastructure, Transport and Tourism</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7" name="Rectangle 4"/>
          <p:cNvSpPr>
            <a:spLocks noGrp="1" noChangeArrowheads="1"/>
          </p:cNvSpPr>
          <p:nvPr>
            <p:ph type="dt" sz="half" idx="10"/>
          </p:nvPr>
        </p:nvSpPr>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660C6355-F798-4125-9F69-961119942E2A}" type="slidenum">
              <a:rPr lang="en-US" altLang="ja-JP"/>
              <a:pPr>
                <a:defRPr/>
              </a:pPr>
              <a:t>‹#›</a:t>
            </a:fld>
            <a:endParaRPr lang="en-US" altLang="ja-JP"/>
          </a:p>
        </p:txBody>
      </p:sp>
    </p:spTree>
    <p:extLst>
      <p:ext uri="{BB962C8B-B14F-4D97-AF65-F5344CB8AC3E}">
        <p14:creationId xmlns:p14="http://schemas.microsoft.com/office/powerpoint/2010/main" val="3335338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77E146B-3B4C-439C-A0F2-94EDEC914E37}" type="slidenum">
              <a:rPr lang="en-US" altLang="ja-JP"/>
              <a:pPr>
                <a:defRPr/>
              </a:pPr>
              <a:t>‹#›</a:t>
            </a:fld>
            <a:endParaRPr lang="en-US" altLang="ja-JP"/>
          </a:p>
        </p:txBody>
      </p:sp>
    </p:spTree>
    <p:extLst>
      <p:ext uri="{BB962C8B-B14F-4D97-AF65-F5344CB8AC3E}">
        <p14:creationId xmlns:p14="http://schemas.microsoft.com/office/powerpoint/2010/main" val="42136863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129"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1130"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31"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132" name="Rectangle 3"/>
          <p:cNvSpPr>
            <a:spLocks noGrp="1" noChangeArrowheads="1"/>
          </p:cNvSpPr>
          <p:nvPr>
            <p:ph type="dt" sz="half" idx="10"/>
          </p:nvPr>
        </p:nvSpPr>
        <p:spPr>
          <a:ln/>
        </p:spPr>
        <p:txBody>
          <a:bodyPr/>
          <a:lstStyle>
            <a:lvl1pPr>
              <a:defRPr/>
            </a:lvl1pPr>
          </a:lstStyle>
          <a:p>
            <a:pPr>
              <a:defRPr/>
            </a:pPr>
            <a:fld id="{72DB25A6-D445-41C9-A21B-AF8FC6FD1DD5}" type="datetime1">
              <a:rPr lang="ja-JP" altLang="en-US" smtClean="0"/>
              <a:t>2024/3/29</a:t>
            </a:fld>
            <a:endParaRPr lang="en-US" altLang="ja-JP"/>
          </a:p>
        </p:txBody>
      </p:sp>
      <p:sp>
        <p:nvSpPr>
          <p:cNvPr id="1133"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34" name="Rectangle 5"/>
          <p:cNvSpPr>
            <a:spLocks noGrp="1" noChangeArrowheads="1"/>
          </p:cNvSpPr>
          <p:nvPr>
            <p:ph type="sldNum" sz="quarter" idx="12"/>
          </p:nvPr>
        </p:nvSpPr>
        <p:spPr>
          <a:ln/>
        </p:spPr>
        <p:txBody>
          <a:bodyPr/>
          <a:lstStyle>
            <a:lvl1pPr>
              <a:defRPr/>
            </a:lvl1pPr>
          </a:lstStyle>
          <a:p>
            <a:pPr>
              <a:defRPr/>
            </a:pPr>
            <a:fld id="{00CDA698-D2E2-426F-B2BB-B3B1D1AA2F04}" type="slidenum">
              <a:rPr lang="ja-JP" altLang="en-US"/>
              <a:pPr>
                <a:defRPr/>
              </a:pPr>
              <a:t>‹#›</a:t>
            </a:fld>
            <a:endParaRPr lang="en-US" altLang="ja-JP"/>
          </a:p>
        </p:txBody>
      </p:sp>
    </p:spTree>
    <p:extLst>
      <p:ext uri="{BB962C8B-B14F-4D97-AF65-F5344CB8AC3E}">
        <p14:creationId xmlns:p14="http://schemas.microsoft.com/office/powerpoint/2010/main" val="29121846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136"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1137"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138"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139" name="Rectangle 3"/>
          <p:cNvSpPr>
            <a:spLocks noGrp="1" noChangeArrowheads="1"/>
          </p:cNvSpPr>
          <p:nvPr>
            <p:ph type="dt" sz="half" idx="10"/>
          </p:nvPr>
        </p:nvSpPr>
        <p:spPr>
          <a:ln/>
        </p:spPr>
        <p:txBody>
          <a:bodyPr/>
          <a:lstStyle>
            <a:lvl1pPr>
              <a:defRPr/>
            </a:lvl1pPr>
          </a:lstStyle>
          <a:p>
            <a:pPr>
              <a:defRPr/>
            </a:pPr>
            <a:fld id="{EC72421D-1C19-4679-BBAE-D4019A823416}" type="datetime1">
              <a:rPr lang="ja-JP" altLang="en-US" smtClean="0"/>
              <a:t>2024/3/29</a:t>
            </a:fld>
            <a:endParaRPr lang="en-US" altLang="ja-JP"/>
          </a:p>
        </p:txBody>
      </p:sp>
      <p:sp>
        <p:nvSpPr>
          <p:cNvPr id="1140"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41" name="Rectangle 5"/>
          <p:cNvSpPr>
            <a:spLocks noGrp="1" noChangeArrowheads="1"/>
          </p:cNvSpPr>
          <p:nvPr>
            <p:ph type="sldNum" sz="quarter" idx="12"/>
          </p:nvPr>
        </p:nvSpPr>
        <p:spPr>
          <a:ln/>
        </p:spPr>
        <p:txBody>
          <a:bodyPr/>
          <a:lstStyle>
            <a:lvl1pPr>
              <a:defRPr/>
            </a:lvl1pPr>
          </a:lstStyle>
          <a:p>
            <a:pPr>
              <a:defRPr/>
            </a:pPr>
            <a:fld id="{3FEB93C8-D912-464D-B24D-D5D7911CB9AF}" type="slidenum">
              <a:rPr lang="ja-JP" altLang="en-US"/>
              <a:pPr>
                <a:defRPr/>
              </a:pPr>
              <a:t>‹#›</a:t>
            </a:fld>
            <a:endParaRPr lang="en-US" altLang="ja-JP"/>
          </a:p>
        </p:txBody>
      </p:sp>
    </p:spTree>
    <p:extLst>
      <p:ext uri="{BB962C8B-B14F-4D97-AF65-F5344CB8AC3E}">
        <p14:creationId xmlns:p14="http://schemas.microsoft.com/office/powerpoint/2010/main" val="13624979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143" name="タイトル 1"/>
          <p:cNvSpPr>
            <a:spLocks noGrp="1"/>
          </p:cNvSpPr>
          <p:nvPr>
            <p:ph type="title"/>
          </p:nvPr>
        </p:nvSpPr>
        <p:spPr/>
        <p:txBody>
          <a:bodyPr/>
          <a:lstStyle/>
          <a:p>
            <a:r>
              <a:rPr lang="ja-JP" altLang="en-US"/>
              <a:t>マスタ タイトルの書式設定</a:t>
            </a:r>
          </a:p>
        </p:txBody>
      </p:sp>
      <p:sp>
        <p:nvSpPr>
          <p:cNvPr id="1144"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45" name="Rectangle 3"/>
          <p:cNvSpPr>
            <a:spLocks noGrp="1" noChangeArrowheads="1"/>
          </p:cNvSpPr>
          <p:nvPr>
            <p:ph type="dt" sz="half" idx="10"/>
          </p:nvPr>
        </p:nvSpPr>
        <p:spPr>
          <a:ln/>
        </p:spPr>
        <p:txBody>
          <a:bodyPr/>
          <a:lstStyle>
            <a:lvl1pPr>
              <a:defRPr/>
            </a:lvl1pPr>
          </a:lstStyle>
          <a:p>
            <a:pPr>
              <a:defRPr/>
            </a:pPr>
            <a:fld id="{22650240-6509-4663-9F81-D294A10034B4}" type="datetime1">
              <a:rPr lang="ja-JP" altLang="en-US" smtClean="0"/>
              <a:t>2024/3/29</a:t>
            </a:fld>
            <a:endParaRPr lang="en-US" altLang="ja-JP"/>
          </a:p>
        </p:txBody>
      </p:sp>
      <p:sp>
        <p:nvSpPr>
          <p:cNvPr id="1146"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47" name="Rectangle 5"/>
          <p:cNvSpPr>
            <a:spLocks noGrp="1" noChangeArrowheads="1"/>
          </p:cNvSpPr>
          <p:nvPr>
            <p:ph type="sldNum" sz="quarter" idx="12"/>
          </p:nvPr>
        </p:nvSpPr>
        <p:spPr>
          <a:ln/>
        </p:spPr>
        <p:txBody>
          <a:bodyPr/>
          <a:lstStyle>
            <a:lvl1pPr>
              <a:defRPr/>
            </a:lvl1pPr>
          </a:lstStyle>
          <a:p>
            <a:pPr>
              <a:defRPr/>
            </a:pPr>
            <a:fld id="{B7DCC6E7-DE6F-4CBE-8917-06A9FE4D2C38}" type="slidenum">
              <a:rPr lang="ja-JP" altLang="en-US"/>
              <a:pPr>
                <a:defRPr/>
              </a:pPr>
              <a:t>‹#›</a:t>
            </a:fld>
            <a:endParaRPr lang="en-US" altLang="ja-JP"/>
          </a:p>
        </p:txBody>
      </p:sp>
    </p:spTree>
    <p:extLst>
      <p:ext uri="{BB962C8B-B14F-4D97-AF65-F5344CB8AC3E}">
        <p14:creationId xmlns:p14="http://schemas.microsoft.com/office/powerpoint/2010/main" val="35749218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49"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1150"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1" name="Rectangle 3"/>
          <p:cNvSpPr>
            <a:spLocks noGrp="1" noChangeArrowheads="1"/>
          </p:cNvSpPr>
          <p:nvPr>
            <p:ph type="dt" sz="half" idx="10"/>
          </p:nvPr>
        </p:nvSpPr>
        <p:spPr>
          <a:ln/>
        </p:spPr>
        <p:txBody>
          <a:bodyPr/>
          <a:lstStyle>
            <a:lvl1pPr>
              <a:defRPr/>
            </a:lvl1pPr>
          </a:lstStyle>
          <a:p>
            <a:pPr>
              <a:defRPr/>
            </a:pPr>
            <a:fld id="{1620B3ED-7E01-43DC-96B9-B45910E2A654}" type="datetime1">
              <a:rPr lang="ja-JP" altLang="en-US" smtClean="0"/>
              <a:t>2024/3/29</a:t>
            </a:fld>
            <a:endParaRPr lang="en-US" altLang="ja-JP"/>
          </a:p>
        </p:txBody>
      </p:sp>
      <p:sp>
        <p:nvSpPr>
          <p:cNvPr id="1152"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53" name="Rectangle 5"/>
          <p:cNvSpPr>
            <a:spLocks noGrp="1" noChangeArrowheads="1"/>
          </p:cNvSpPr>
          <p:nvPr>
            <p:ph type="sldNum" sz="quarter" idx="12"/>
          </p:nvPr>
        </p:nvSpPr>
        <p:spPr>
          <a:ln/>
        </p:spPr>
        <p:txBody>
          <a:bodyPr/>
          <a:lstStyle>
            <a:lvl1pPr>
              <a:defRPr/>
            </a:lvl1pPr>
          </a:lstStyle>
          <a:p>
            <a:pPr>
              <a:defRPr/>
            </a:pPr>
            <a:fld id="{8FB12190-E6AA-438A-B238-28D18787464D}" type="slidenum">
              <a:rPr lang="ja-JP" altLang="en-US"/>
              <a:pPr>
                <a:defRPr/>
              </a:pPr>
              <a:t>‹#›</a:t>
            </a:fld>
            <a:endParaRPr lang="en-US" altLang="ja-JP"/>
          </a:p>
        </p:txBody>
      </p:sp>
    </p:spTree>
    <p:extLst>
      <p:ext uri="{BB962C8B-B14F-4D97-AF65-F5344CB8AC3E}">
        <p14:creationId xmlns:p14="http://schemas.microsoft.com/office/powerpoint/2010/main" val="25647073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155" name="コンテンツ プレースホルダ 1"/>
          <p:cNvSpPr>
            <a:spLocks noGrp="1"/>
          </p:cNvSpPr>
          <p:nvPr>
            <p:ph/>
          </p:nvPr>
        </p:nvSpPr>
        <p:spPr>
          <a:xfrm>
            <a:off x="0" y="0"/>
            <a:ext cx="9410700"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6" name="Rectangle 3"/>
          <p:cNvSpPr>
            <a:spLocks noGrp="1" noChangeArrowheads="1"/>
          </p:cNvSpPr>
          <p:nvPr>
            <p:ph type="dt" sz="half" idx="10"/>
          </p:nvPr>
        </p:nvSpPr>
        <p:spPr>
          <a:ln/>
        </p:spPr>
        <p:txBody>
          <a:bodyPr/>
          <a:lstStyle>
            <a:lvl1pPr>
              <a:defRPr/>
            </a:lvl1pPr>
          </a:lstStyle>
          <a:p>
            <a:pPr>
              <a:defRPr/>
            </a:pPr>
            <a:fld id="{E1410EBD-2A23-450B-86F3-44AC80FE5BA7}" type="datetime1">
              <a:rPr lang="ja-JP" altLang="en-US" smtClean="0"/>
              <a:t>2024/3/29</a:t>
            </a:fld>
            <a:endParaRPr lang="en-US" altLang="ja-JP"/>
          </a:p>
        </p:txBody>
      </p:sp>
      <p:sp>
        <p:nvSpPr>
          <p:cNvPr id="1157"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58" name="Rectangle 5"/>
          <p:cNvSpPr>
            <a:spLocks noGrp="1" noChangeArrowheads="1"/>
          </p:cNvSpPr>
          <p:nvPr>
            <p:ph type="sldNum" sz="quarter" idx="12"/>
          </p:nvPr>
        </p:nvSpPr>
        <p:spPr>
          <a:ln/>
        </p:spPr>
        <p:txBody>
          <a:bodyPr/>
          <a:lstStyle>
            <a:lvl1pPr>
              <a:defRPr/>
            </a:lvl1pPr>
          </a:lstStyle>
          <a:p>
            <a:pPr>
              <a:defRPr/>
            </a:pPr>
            <a:fld id="{5F53337E-DFD6-4AD5-84CD-841EE2C3E4CC}" type="slidenum">
              <a:rPr lang="ja-JP" altLang="en-US"/>
              <a:pPr>
                <a:defRPr/>
              </a:pPr>
              <a:t>‹#›</a:t>
            </a:fld>
            <a:endParaRPr lang="en-US" altLang="ja-JP"/>
          </a:p>
        </p:txBody>
      </p:sp>
    </p:spTree>
    <p:extLst>
      <p:ext uri="{BB962C8B-B14F-4D97-AF65-F5344CB8AC3E}">
        <p14:creationId xmlns:p14="http://schemas.microsoft.com/office/powerpoint/2010/main" val="34046398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160" name="タイトル 1"/>
          <p:cNvSpPr>
            <a:spLocks noGrp="1"/>
          </p:cNvSpPr>
          <p:nvPr>
            <p:ph type="title" sz="quarter"/>
          </p:nvPr>
        </p:nvSpPr>
        <p:spPr>
          <a:xfrm>
            <a:off x="5" y="0"/>
            <a:ext cx="7604919" cy="476250"/>
          </a:xfrm>
        </p:spPr>
        <p:txBody>
          <a:bodyPr/>
          <a:lstStyle/>
          <a:p>
            <a:r>
              <a:rPr lang="ja-JP" altLang="en-US"/>
              <a:t>マスタ タイトルの書式設定</a:t>
            </a:r>
          </a:p>
        </p:txBody>
      </p:sp>
      <p:sp>
        <p:nvSpPr>
          <p:cNvPr id="1161" name="コンテンツ プレースホルダ 2"/>
          <p:cNvSpPr>
            <a:spLocks noGrp="1"/>
          </p:cNvSpPr>
          <p:nvPr>
            <p:ph sz="quarter" idx="1"/>
          </p:nvPr>
        </p:nvSpPr>
        <p:spPr>
          <a:xfrm>
            <a:off x="49530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2" name="コンテンツ プレースホルダ 3"/>
          <p:cNvSpPr>
            <a:spLocks noGrp="1"/>
          </p:cNvSpPr>
          <p:nvPr>
            <p:ph sz="quarter" idx="2"/>
          </p:nvPr>
        </p:nvSpPr>
        <p:spPr>
          <a:xfrm>
            <a:off x="503555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3" name="コンテンツ プレースホルダ 4"/>
          <p:cNvSpPr>
            <a:spLocks noGrp="1"/>
          </p:cNvSpPr>
          <p:nvPr>
            <p:ph sz="quarter" idx="3"/>
          </p:nvPr>
        </p:nvSpPr>
        <p:spPr>
          <a:xfrm>
            <a:off x="495300" y="3938589"/>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4" name="コンテンツ プレースホルダ 5"/>
          <p:cNvSpPr>
            <a:spLocks noGrp="1"/>
          </p:cNvSpPr>
          <p:nvPr>
            <p:ph sz="quarter" idx="4"/>
          </p:nvPr>
        </p:nvSpPr>
        <p:spPr>
          <a:xfrm>
            <a:off x="5035550" y="3938589"/>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5" name="Rectangle 3"/>
          <p:cNvSpPr>
            <a:spLocks noGrp="1" noChangeArrowheads="1"/>
          </p:cNvSpPr>
          <p:nvPr>
            <p:ph type="dt" sz="half" idx="10"/>
          </p:nvPr>
        </p:nvSpPr>
        <p:spPr>
          <a:ln/>
        </p:spPr>
        <p:txBody>
          <a:bodyPr/>
          <a:lstStyle>
            <a:lvl1pPr>
              <a:defRPr/>
            </a:lvl1pPr>
          </a:lstStyle>
          <a:p>
            <a:pPr>
              <a:defRPr/>
            </a:pPr>
            <a:fld id="{D948B950-34FB-4767-A5E9-F36DE2CCEA0F}" type="datetime1">
              <a:rPr lang="ja-JP" altLang="en-US" smtClean="0"/>
              <a:t>2024/3/29</a:t>
            </a:fld>
            <a:endParaRPr lang="en-US" altLang="ja-JP"/>
          </a:p>
        </p:txBody>
      </p:sp>
      <p:sp>
        <p:nvSpPr>
          <p:cNvPr id="1166"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67" name="Rectangle 5"/>
          <p:cNvSpPr>
            <a:spLocks noGrp="1" noChangeArrowheads="1"/>
          </p:cNvSpPr>
          <p:nvPr>
            <p:ph type="sldNum" sz="quarter" idx="12"/>
          </p:nvPr>
        </p:nvSpPr>
        <p:spPr>
          <a:ln/>
        </p:spPr>
        <p:txBody>
          <a:bodyPr/>
          <a:lstStyle>
            <a:lvl1pPr>
              <a:defRPr/>
            </a:lvl1pPr>
          </a:lstStyle>
          <a:p>
            <a:pPr>
              <a:defRPr/>
            </a:pPr>
            <a:fld id="{DA90B37E-78E8-4869-A3B1-86E71415EAA5}" type="slidenum">
              <a:rPr lang="ja-JP" altLang="en-US"/>
              <a:pPr>
                <a:defRPr/>
              </a:pPr>
              <a:t>‹#›</a:t>
            </a:fld>
            <a:endParaRPr lang="en-US" altLang="ja-JP"/>
          </a:p>
        </p:txBody>
      </p:sp>
    </p:spTree>
    <p:extLst>
      <p:ext uri="{BB962C8B-B14F-4D97-AF65-F5344CB8AC3E}">
        <p14:creationId xmlns:p14="http://schemas.microsoft.com/office/powerpoint/2010/main" val="14760737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0960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print">
            <a:extLst>
              <a:ext uri="{28A0092B-C50C-407E-A947-70E740481C1C}">
                <a14:useLocalDpi xmlns:a14="http://schemas.microsoft.com/office/drawing/2010/main"/>
              </a:ext>
            </a:extLst>
          </a:blip>
          <a:srcRect t="62230"/>
          <a:stretch>
            <a:fillRect/>
          </a:stretch>
        </p:blipFill>
        <p:spPr bwMode="auto">
          <a:xfrm>
            <a:off x="0" y="6524626"/>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 y="6051551"/>
            <a:ext cx="2301081"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1" y="6524625"/>
            <a:ext cx="36429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i="1">
                <a:solidFill>
                  <a:schemeClr val="bg1"/>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マスター タイトルの書式設定</a:t>
            </a:r>
            <a:endParaRPr lang="ja-JP" altLang="en-US" dirty="0"/>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マスター サブタイトルの書式設定</a:t>
            </a:r>
          </a:p>
        </p:txBody>
      </p:sp>
      <p:sp>
        <p:nvSpPr>
          <p:cNvPr id="10" name="Rectangle 5"/>
          <p:cNvSpPr>
            <a:spLocks noGrp="1" noChangeArrowheads="1"/>
          </p:cNvSpPr>
          <p:nvPr>
            <p:ph type="ftr" sz="quarter" idx="11"/>
          </p:nvPr>
        </p:nvSpPr>
        <p:spPr/>
        <p:txBody>
          <a:bodyPr/>
          <a:lstStyle>
            <a:lvl1pPr>
              <a:defRPr/>
            </a:lvl1pPr>
          </a:lstStyle>
          <a:p>
            <a:pPr>
              <a:defRPr/>
            </a:pPr>
            <a:endParaRPr lang="en-US" altLang="ja-JP"/>
          </a:p>
        </p:txBody>
      </p:sp>
      <p:sp>
        <p:nvSpPr>
          <p:cNvPr id="11"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35C1E978-A3B9-4673-8199-379729392307}" type="slidenum">
              <a:rPr lang="en-US" altLang="ja-JP"/>
              <a:pPr>
                <a:defRPr/>
              </a:pPr>
              <a:t>‹#›</a:t>
            </a:fld>
            <a:endParaRPr lang="en-US" altLang="ja-JP" dirty="0"/>
          </a:p>
        </p:txBody>
      </p:sp>
    </p:spTree>
    <p:extLst>
      <p:ext uri="{BB962C8B-B14F-4D97-AF65-F5344CB8AC3E}">
        <p14:creationId xmlns:p14="http://schemas.microsoft.com/office/powerpoint/2010/main" val="3567058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594600" y="6504756"/>
            <a:ext cx="2311400" cy="476250"/>
          </a:xfrm>
          <a:ln/>
        </p:spPr>
        <p:txBody>
          <a:bodyPr/>
          <a:lstStyle>
            <a:lvl1pPr>
              <a:defRPr sz="1800">
                <a:latin typeface="Meiryo UI" panose="020B0604030504040204" pitchFamily="50" charset="-128"/>
                <a:ea typeface="Meiryo UI" panose="020B0604030504040204" pitchFamily="50" charset="-128"/>
              </a:defRPr>
            </a:lvl1pPr>
          </a:lstStyle>
          <a:p>
            <a:pPr>
              <a:defRPr/>
            </a:pPr>
            <a:fld id="{651FC12D-27C1-4F31-90C9-A93D49E44687}" type="slidenum">
              <a:rPr lang="en-US" altLang="ja-JP" smtClean="0"/>
              <a:pPr>
                <a:defRPr/>
              </a:pPr>
              <a:t>‹#›</a:t>
            </a:fld>
            <a:endParaRPr lang="en-US" altLang="ja-JP"/>
          </a:p>
        </p:txBody>
      </p:sp>
    </p:spTree>
    <p:extLst>
      <p:ext uri="{BB962C8B-B14F-4D97-AF65-F5344CB8AC3E}">
        <p14:creationId xmlns:p14="http://schemas.microsoft.com/office/powerpoint/2010/main" val="33384304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pPr>
                <a:defRPr/>
              </a:pPr>
              <a:t>‹#›</a:t>
            </a:fld>
            <a:endParaRPr lang="en-US" altLang="ja-JP"/>
          </a:p>
        </p:txBody>
      </p:sp>
    </p:spTree>
    <p:extLst>
      <p:ext uri="{BB962C8B-B14F-4D97-AF65-F5344CB8AC3E}">
        <p14:creationId xmlns:p14="http://schemas.microsoft.com/office/powerpoint/2010/main" val="2932786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EA53480-8587-4157-8B52-6404EAE481B5}" type="slidenum">
              <a:rPr lang="en-US" altLang="ja-JP"/>
              <a:pPr>
                <a:defRPr/>
              </a:pPr>
              <a:t>‹#›</a:t>
            </a:fld>
            <a:endParaRPr lang="en-US" altLang="ja-JP"/>
          </a:p>
        </p:txBody>
      </p:sp>
    </p:spTree>
    <p:extLst>
      <p:ext uri="{BB962C8B-B14F-4D97-AF65-F5344CB8AC3E}">
        <p14:creationId xmlns:p14="http://schemas.microsoft.com/office/powerpoint/2010/main" val="24534928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64DE403-68E0-47EB-9A36-3C247B164772}" type="slidenum">
              <a:rPr lang="en-US" altLang="ja-JP"/>
              <a:pPr>
                <a:defRPr/>
              </a:pPr>
              <a:t>‹#›</a:t>
            </a:fld>
            <a:endParaRPr lang="en-US" altLang="ja-JP"/>
          </a:p>
        </p:txBody>
      </p:sp>
    </p:spTree>
    <p:extLst>
      <p:ext uri="{BB962C8B-B14F-4D97-AF65-F5344CB8AC3E}">
        <p14:creationId xmlns:p14="http://schemas.microsoft.com/office/powerpoint/2010/main" val="19987376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pPr>
                <a:defRPr/>
              </a:pPr>
              <a:t>‹#›</a:t>
            </a:fld>
            <a:endParaRPr lang="en-US" altLang="ja-JP"/>
          </a:p>
        </p:txBody>
      </p:sp>
    </p:spTree>
    <p:extLst>
      <p:ext uri="{BB962C8B-B14F-4D97-AF65-F5344CB8AC3E}">
        <p14:creationId xmlns:p14="http://schemas.microsoft.com/office/powerpoint/2010/main" val="10580666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pPr>
                <a:defRPr/>
              </a:pPr>
              <a:t>‹#›</a:t>
            </a:fld>
            <a:endParaRPr lang="en-US" altLang="ja-JP"/>
          </a:p>
        </p:txBody>
      </p:sp>
    </p:spTree>
    <p:extLst>
      <p:ext uri="{BB962C8B-B14F-4D97-AF65-F5344CB8AC3E}">
        <p14:creationId xmlns:p14="http://schemas.microsoft.com/office/powerpoint/2010/main" val="18920258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DE9C2EA1-6911-4BAC-954D-0A2DD024DDCF}" type="slidenum">
              <a:rPr lang="en-US" altLang="ja-JP"/>
              <a:pPr>
                <a:defRPr/>
              </a:pPr>
              <a:t>‹#›</a:t>
            </a:fld>
            <a:endParaRPr lang="en-US" altLang="ja-JP"/>
          </a:p>
        </p:txBody>
      </p:sp>
    </p:spTree>
    <p:extLst>
      <p:ext uri="{BB962C8B-B14F-4D97-AF65-F5344CB8AC3E}">
        <p14:creationId xmlns:p14="http://schemas.microsoft.com/office/powerpoint/2010/main" val="737690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pPr>
                <a:defRPr/>
              </a:pPr>
              <a:t>‹#›</a:t>
            </a:fld>
            <a:endParaRPr lang="en-US" altLang="ja-JP"/>
          </a:p>
        </p:txBody>
      </p:sp>
    </p:spTree>
    <p:extLst>
      <p:ext uri="{BB962C8B-B14F-4D97-AF65-F5344CB8AC3E}">
        <p14:creationId xmlns:p14="http://schemas.microsoft.com/office/powerpoint/2010/main" val="25366273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pPr>
                <a:defRPr/>
              </a:pPr>
              <a:t>‹#›</a:t>
            </a:fld>
            <a:endParaRPr lang="en-US" altLang="ja-JP"/>
          </a:p>
        </p:txBody>
      </p:sp>
    </p:spTree>
    <p:extLst>
      <p:ext uri="{BB962C8B-B14F-4D97-AF65-F5344CB8AC3E}">
        <p14:creationId xmlns:p14="http://schemas.microsoft.com/office/powerpoint/2010/main" val="19082772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pPr>
                <a:defRPr/>
              </a:pPr>
              <a:t>‹#›</a:t>
            </a:fld>
            <a:endParaRPr lang="en-US" altLang="ja-JP"/>
          </a:p>
        </p:txBody>
      </p:sp>
    </p:spTree>
    <p:extLst>
      <p:ext uri="{BB962C8B-B14F-4D97-AF65-F5344CB8AC3E}">
        <p14:creationId xmlns:p14="http://schemas.microsoft.com/office/powerpoint/2010/main" val="23986592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
            <a:ext cx="2352675" cy="6126163"/>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0" y="1"/>
            <a:ext cx="6892925"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pPr>
                <a:defRPr/>
              </a:pPr>
              <a:t>‹#›</a:t>
            </a:fld>
            <a:endParaRPr lang="en-US" altLang="ja-JP"/>
          </a:p>
        </p:txBody>
      </p:sp>
    </p:spTree>
    <p:extLst>
      <p:ext uri="{BB962C8B-B14F-4D97-AF65-F5344CB8AC3E}">
        <p14:creationId xmlns:p14="http://schemas.microsoft.com/office/powerpoint/2010/main" val="29432296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1_タイトル スライド">
    <p:spTree>
      <p:nvGrpSpPr>
        <p:cNvPr id="1" name=""/>
        <p:cNvGrpSpPr/>
        <p:nvPr/>
      </p:nvGrpSpPr>
      <p:grpSpPr>
        <a:xfrm>
          <a:off x="0" y="0"/>
          <a:ext cx="0" cy="0"/>
          <a:chOff x="0" y="0"/>
          <a:chExt cx="0" cy="0"/>
        </a:xfrm>
      </p:grpSpPr>
      <p:pic>
        <p:nvPicPr>
          <p:cNvPr id="3" name="Picture 7" descr="mlit_top"/>
          <p:cNvPicPr>
            <a:picLocks noChangeAspect="1" noChangeArrowheads="1"/>
          </p:cNvPicPr>
          <p:nvPr userDrawn="1"/>
        </p:nvPicPr>
        <p:blipFill>
          <a:blip r:embed="rId2" cstate="print">
            <a:extLst>
              <a:ext uri="{28A0092B-C50C-407E-A947-70E740481C1C}">
                <a14:useLocalDpi xmlns:a14="http://schemas.microsoft.com/office/drawing/2010/main"/>
              </a:ext>
            </a:extLst>
          </a:blip>
          <a:srcRect t="62230"/>
          <a:stretch>
            <a:fillRect/>
          </a:stretch>
        </p:blipFill>
        <p:spPr bwMode="auto">
          <a:xfrm>
            <a:off x="0" y="6524625"/>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6051550"/>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2"/>
          <p:cNvSpPr txBox="1">
            <a:spLocks noChangeArrowheads="1"/>
          </p:cNvSpPr>
          <p:nvPr userDrawn="1"/>
        </p:nvSpPr>
        <p:spPr bwMode="auto">
          <a:xfrm>
            <a:off x="0" y="6524625"/>
            <a:ext cx="3643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1200" i="1" dirty="0">
                <a:solidFill>
                  <a:schemeClr val="bg1"/>
                </a:solidFill>
                <a:latin typeface="Times New Roman" panose="02020603050405020304" pitchFamily="18" charset="0"/>
                <a:ea typeface="Meiryo UI" panose="020B0604030504040204" pitchFamily="50" charset="-128"/>
              </a:rPr>
              <a:t>Ministry of Land, Infrastructure, Transport and Tourism</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7" name="Rectangle 4"/>
          <p:cNvSpPr>
            <a:spLocks noGrp="1" noChangeArrowheads="1"/>
          </p:cNvSpPr>
          <p:nvPr>
            <p:ph type="dt" sz="half" idx="10"/>
          </p:nvPr>
        </p:nvSpPr>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660C6355-F798-4125-9F69-961119942E2A}" type="slidenum">
              <a:rPr lang="en-US" altLang="ja-JP"/>
              <a:pPr>
                <a:defRPr/>
              </a:pPr>
              <a:t>‹#›</a:t>
            </a:fld>
            <a:endParaRPr lang="en-US" altLang="ja-JP"/>
          </a:p>
        </p:txBody>
      </p:sp>
    </p:spTree>
    <p:extLst>
      <p:ext uri="{BB962C8B-B14F-4D97-AF65-F5344CB8AC3E}">
        <p14:creationId xmlns:p14="http://schemas.microsoft.com/office/powerpoint/2010/main" val="5162232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pic>
        <p:nvPicPr>
          <p:cNvPr id="3" name="Picture 7" descr="mlit_top"/>
          <p:cNvPicPr>
            <a:picLocks noChangeAspect="1" noChangeArrowheads="1"/>
          </p:cNvPicPr>
          <p:nvPr userDrawn="1"/>
        </p:nvPicPr>
        <p:blipFill>
          <a:blip r:embed="rId2">
            <a:extLst>
              <a:ext uri="{28A0092B-C50C-407E-A947-70E740481C1C}">
                <a14:useLocalDpi xmlns:a14="http://schemas.microsoft.com/office/drawing/2010/main" val="0"/>
              </a:ext>
            </a:extLst>
          </a:blip>
          <a:srcRect t="62230"/>
          <a:stretch>
            <a:fillRect/>
          </a:stretch>
        </p:blipFill>
        <p:spPr bwMode="auto">
          <a:xfrm>
            <a:off x="0" y="6524625"/>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9"/>
          <p:cNvSpPr>
            <a:spLocks noChangeArrowheads="1"/>
          </p:cNvSpPr>
          <p:nvPr userDrawn="1"/>
        </p:nvSpPr>
        <p:spPr bwMode="auto">
          <a:xfrm>
            <a:off x="1352550" y="3284538"/>
            <a:ext cx="8553450"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dirty="0">
              <a:ea typeface="Meiryo UI" panose="020B0604030504040204" pitchFamily="50" charset="-128"/>
            </a:endParaRPr>
          </a:p>
        </p:txBody>
      </p:sp>
      <p:pic>
        <p:nvPicPr>
          <p:cNvPr id="5"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51550"/>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2"/>
          <p:cNvSpPr txBox="1">
            <a:spLocks noChangeArrowheads="1"/>
          </p:cNvSpPr>
          <p:nvPr userDrawn="1"/>
        </p:nvSpPr>
        <p:spPr bwMode="auto">
          <a:xfrm>
            <a:off x="0" y="6524625"/>
            <a:ext cx="3643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1200" i="1" dirty="0">
                <a:solidFill>
                  <a:schemeClr val="bg1"/>
                </a:solidFill>
                <a:latin typeface="Times New Roman" panose="02020603050405020304" pitchFamily="18" charset="0"/>
                <a:ea typeface="Meiryo UI" panose="020B0604030504040204" pitchFamily="50" charset="-128"/>
              </a:rPr>
              <a:t>Ministry of Land, Infrastructure, Transport and Tourism</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7" name="Rectangle 4"/>
          <p:cNvSpPr>
            <a:spLocks noGrp="1" noChangeArrowheads="1"/>
          </p:cNvSpPr>
          <p:nvPr>
            <p:ph type="dt" sz="half" idx="10"/>
          </p:nvPr>
        </p:nvSpPr>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660C6355-F798-4125-9F69-961119942E2A}" type="slidenum">
              <a:rPr lang="en-US" altLang="ja-JP"/>
              <a:pPr>
                <a:defRPr/>
              </a:pPr>
              <a:t>‹#›</a:t>
            </a:fld>
            <a:endParaRPr lang="en-US" altLang="ja-JP"/>
          </a:p>
        </p:txBody>
      </p:sp>
    </p:spTree>
    <p:extLst>
      <p:ext uri="{BB962C8B-B14F-4D97-AF65-F5344CB8AC3E}">
        <p14:creationId xmlns:p14="http://schemas.microsoft.com/office/powerpoint/2010/main" val="3650070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見出し二段">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01906A82-8B78-437D-A838-975E265929D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166642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E15379E-B8E1-4AC0-8702-10BEE2D0C25B}" type="slidenum">
              <a:rPr lang="en-US" altLang="ja-JP"/>
              <a:pPr>
                <a:defRPr/>
              </a:pPr>
              <a:t>‹#›</a:t>
            </a:fld>
            <a:endParaRPr lang="en-US" altLang="ja-JP"/>
          </a:p>
        </p:txBody>
      </p:sp>
    </p:spTree>
    <p:extLst>
      <p:ext uri="{BB962C8B-B14F-4D97-AF65-F5344CB8AC3E}">
        <p14:creationId xmlns:p14="http://schemas.microsoft.com/office/powerpoint/2010/main" val="34662217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13"/>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CB87DE0-C248-4C80-98C9-3A66EB851CE3}" type="slidenum">
              <a:rPr lang="en-US" altLang="ja-JP"/>
              <a:pPr>
                <a:defRPr/>
              </a:pPr>
              <a:t>‹#›</a:t>
            </a:fld>
            <a:endParaRPr lang="en-US" altLang="ja-JP"/>
          </a:p>
        </p:txBody>
      </p:sp>
    </p:spTree>
    <p:extLst>
      <p:ext uri="{BB962C8B-B14F-4D97-AF65-F5344CB8AC3E}">
        <p14:creationId xmlns:p14="http://schemas.microsoft.com/office/powerpoint/2010/main" val="10810763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6D52A71-CACC-42BB-B09E-622BB8BCCE9E}" type="slidenum">
              <a:rPr lang="en-US" altLang="ja-JP"/>
              <a:pPr>
                <a:defRPr/>
              </a:pPr>
              <a:t>‹#›</a:t>
            </a:fld>
            <a:endParaRPr lang="en-US" altLang="ja-JP"/>
          </a:p>
        </p:txBody>
      </p:sp>
    </p:spTree>
    <p:extLst>
      <p:ext uri="{BB962C8B-B14F-4D97-AF65-F5344CB8AC3E}">
        <p14:creationId xmlns:p14="http://schemas.microsoft.com/office/powerpoint/2010/main" val="33927004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09FB1CBD-1EF7-42F9-A441-448610F93091}" type="slidenum">
              <a:rPr lang="en-US" altLang="ja-JP"/>
              <a:pPr>
                <a:defRPr/>
              </a:pPr>
              <a:t>‹#›</a:t>
            </a:fld>
            <a:endParaRPr lang="en-US" altLang="ja-JP"/>
          </a:p>
        </p:txBody>
      </p:sp>
    </p:spTree>
    <p:extLst>
      <p:ext uri="{BB962C8B-B14F-4D97-AF65-F5344CB8AC3E}">
        <p14:creationId xmlns:p14="http://schemas.microsoft.com/office/powerpoint/2010/main" val="38039745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EB01CBD9-7324-4CAA-AEA4-991060795CF1}" type="slidenum">
              <a:rPr lang="en-US" altLang="ja-JP"/>
              <a:pPr>
                <a:defRPr/>
              </a:pPr>
              <a:t>‹#›</a:t>
            </a:fld>
            <a:endParaRPr lang="en-US" altLang="ja-JP"/>
          </a:p>
        </p:txBody>
      </p:sp>
    </p:spTree>
    <p:extLst>
      <p:ext uri="{BB962C8B-B14F-4D97-AF65-F5344CB8AC3E}">
        <p14:creationId xmlns:p14="http://schemas.microsoft.com/office/powerpoint/2010/main" val="21111297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618FAD46-9FF2-4F74-B441-261DCCB26F26}" type="slidenum">
              <a:rPr lang="en-US" altLang="ja-JP"/>
              <a:pPr>
                <a:defRPr/>
              </a:pPr>
              <a:t>‹#›</a:t>
            </a:fld>
            <a:endParaRPr lang="en-US" altLang="ja-JP"/>
          </a:p>
        </p:txBody>
      </p:sp>
    </p:spTree>
    <p:extLst>
      <p:ext uri="{BB962C8B-B14F-4D97-AF65-F5344CB8AC3E}">
        <p14:creationId xmlns:p14="http://schemas.microsoft.com/office/powerpoint/2010/main" val="32633746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E68D5E8-C7DA-4A31-850E-429C12AE8D16}" type="slidenum">
              <a:rPr lang="en-US" altLang="ja-JP"/>
              <a:pPr>
                <a:defRPr/>
              </a:pPr>
              <a:t>‹#›</a:t>
            </a:fld>
            <a:endParaRPr lang="en-US" altLang="ja-JP"/>
          </a:p>
        </p:txBody>
      </p:sp>
    </p:spTree>
    <p:extLst>
      <p:ext uri="{BB962C8B-B14F-4D97-AF65-F5344CB8AC3E}">
        <p14:creationId xmlns:p14="http://schemas.microsoft.com/office/powerpoint/2010/main" val="18819336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B029F6E-A543-43A1-B473-79096C5EE272}" type="slidenum">
              <a:rPr lang="en-US" altLang="ja-JP"/>
              <a:pPr>
                <a:defRPr/>
              </a:pPr>
              <a:t>‹#›</a:t>
            </a:fld>
            <a:endParaRPr lang="en-US" altLang="ja-JP"/>
          </a:p>
        </p:txBody>
      </p:sp>
    </p:spTree>
    <p:extLst>
      <p:ext uri="{BB962C8B-B14F-4D97-AF65-F5344CB8AC3E}">
        <p14:creationId xmlns:p14="http://schemas.microsoft.com/office/powerpoint/2010/main" val="9791458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77E146B-3B4C-439C-A0F2-94EDEC914E37}" type="slidenum">
              <a:rPr lang="en-US" altLang="ja-JP"/>
              <a:pPr>
                <a:defRPr/>
              </a:pPr>
              <a:t>‹#›</a:t>
            </a:fld>
            <a:endParaRPr lang="en-US" altLang="ja-JP"/>
          </a:p>
        </p:txBody>
      </p:sp>
    </p:spTree>
    <p:extLst>
      <p:ext uri="{BB962C8B-B14F-4D97-AF65-F5344CB8AC3E}">
        <p14:creationId xmlns:p14="http://schemas.microsoft.com/office/powerpoint/2010/main" val="1724410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EA53480-8587-4157-8B52-6404EAE481B5}" type="slidenum">
              <a:rPr lang="en-US" altLang="ja-JP"/>
              <a:pPr>
                <a:defRPr/>
              </a:pPr>
              <a:t>‹#›</a:t>
            </a:fld>
            <a:endParaRPr lang="en-US" altLang="ja-JP"/>
          </a:p>
        </p:txBody>
      </p:sp>
    </p:spTree>
    <p:extLst>
      <p:ext uri="{BB962C8B-B14F-4D97-AF65-F5344CB8AC3E}">
        <p14:creationId xmlns:p14="http://schemas.microsoft.com/office/powerpoint/2010/main" val="488214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754187" y="2133605"/>
            <a:ext cx="8151813" cy="1470025"/>
          </a:xfrm>
        </p:spPr>
        <p:txBody>
          <a:bodyPr/>
          <a:lstStyle>
            <a:lvl1pPr>
              <a:defRPr sz="3692"/>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3076" name="Rectangle 4"/>
          <p:cNvSpPr>
            <a:spLocks noGrp="1" noChangeArrowheads="1"/>
          </p:cNvSpPr>
          <p:nvPr>
            <p:ph type="dt" sz="half" idx="2"/>
          </p:nvPr>
        </p:nvSpPr>
        <p:spPr/>
        <p:txBody>
          <a:bodyPr/>
          <a:lstStyle>
            <a:lvl1pPr>
              <a:defRPr/>
            </a:lvl1pPr>
          </a:lstStyle>
          <a:p>
            <a:endParaRPr lang="ja-JP" altLang="en-US">
              <a:solidFill>
                <a:srgbClr val="000000"/>
              </a:solidFill>
            </a:endParaRPr>
          </a:p>
        </p:txBody>
      </p:sp>
      <p:sp>
        <p:nvSpPr>
          <p:cNvPr id="3077" name="Rectangle 5"/>
          <p:cNvSpPr>
            <a:spLocks noGrp="1" noChangeArrowheads="1"/>
          </p:cNvSpPr>
          <p:nvPr>
            <p:ph type="ftr" sz="quarter" idx="3"/>
          </p:nvPr>
        </p:nvSpPr>
        <p:spPr/>
        <p:txBody>
          <a:bodyPr/>
          <a:lstStyle>
            <a:lvl1pPr>
              <a:defRPr/>
            </a:lvl1pPr>
          </a:lstStyle>
          <a:p>
            <a:endParaRPr lang="ja-JP" altLang="en-US">
              <a:solidFill>
                <a:srgbClr val="000000"/>
              </a:solidFill>
            </a:endParaRPr>
          </a:p>
        </p:txBody>
      </p:sp>
      <p:sp>
        <p:nvSpPr>
          <p:cNvPr id="3078" name="Rectangle 6"/>
          <p:cNvSpPr>
            <a:spLocks noGrp="1" noChangeArrowheads="1"/>
          </p:cNvSpPr>
          <p:nvPr>
            <p:ph type="sldNum" sz="quarter" idx="4"/>
          </p:nvPr>
        </p:nvSpPr>
        <p:spPr>
          <a:xfrm>
            <a:off x="7099300" y="6245225"/>
            <a:ext cx="2311400" cy="476250"/>
          </a:xfrm>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pic>
        <p:nvPicPr>
          <p:cNvPr id="3079" name="Picture 7" descr="mlit_top"/>
          <p:cNvPicPr>
            <a:picLocks noChangeAspect="1" noChangeArrowheads="1"/>
          </p:cNvPicPr>
          <p:nvPr/>
        </p:nvPicPr>
        <p:blipFill>
          <a:blip r:embed="rId2" cstate="screen">
            <a:extLst>
              <a:ext uri="{28A0092B-C50C-407E-A947-70E740481C1C}">
                <a14:useLocalDpi xmlns:a14="http://schemas.microsoft.com/office/drawing/2010/main"/>
              </a:ext>
            </a:extLst>
          </a:blip>
          <a:srcRect t="62230"/>
          <a:stretch>
            <a:fillRect/>
          </a:stretch>
        </p:blipFill>
        <p:spPr bwMode="auto">
          <a:xfrm>
            <a:off x="0" y="6524630"/>
            <a:ext cx="9906000" cy="333375"/>
          </a:xfrm>
          <a:prstGeom prst="rect">
            <a:avLst/>
          </a:prstGeom>
          <a:noFill/>
        </p:spPr>
      </p:pic>
      <p:sp>
        <p:nvSpPr>
          <p:cNvPr id="3081" name="Rectangle 9"/>
          <p:cNvSpPr>
            <a:spLocks noChangeArrowheads="1"/>
          </p:cNvSpPr>
          <p:nvPr/>
        </p:nvSpPr>
        <p:spPr bwMode="auto">
          <a:xfrm>
            <a:off x="1833301" y="3284543"/>
            <a:ext cx="8072702" cy="73025"/>
          </a:xfrm>
          <a:prstGeom prst="rect">
            <a:avLst/>
          </a:prstGeom>
          <a:solidFill>
            <a:srgbClr val="0066CC"/>
          </a:solidFill>
          <a:ln w="9525">
            <a:noFill/>
            <a:miter lim="800000"/>
            <a:headEnd/>
            <a:tailEnd/>
          </a:ln>
          <a:effectLst/>
        </p:spPr>
        <p:txBody>
          <a:bodyPr wrap="none" anchor="ctr"/>
          <a:lstStyle/>
          <a:p>
            <a:pPr eaLnBrk="1" fontAlgn="auto" hangingPunct="1">
              <a:spcBef>
                <a:spcPts val="0"/>
              </a:spcBef>
              <a:spcAft>
                <a:spcPts val="0"/>
              </a:spcAft>
            </a:pPr>
            <a:endParaRPr lang="ja-JP" altLang="en-US">
              <a:solidFill>
                <a:srgbClr val="000000"/>
              </a:solidFill>
              <a:latin typeface="Arial"/>
              <a:ea typeface="ＭＳ Ｐゴシック"/>
            </a:endParaRPr>
          </a:p>
        </p:txBody>
      </p:sp>
      <p:pic>
        <p:nvPicPr>
          <p:cNvPr id="3083"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 y="6051555"/>
            <a:ext cx="2301081" cy="473075"/>
          </a:xfrm>
          <a:prstGeom prst="rect">
            <a:avLst/>
          </a:prstGeom>
          <a:noFill/>
          <a:ln w="9525">
            <a:noFill/>
            <a:miter lim="800000"/>
            <a:headEnd/>
            <a:tailEnd/>
          </a:ln>
          <a:effectLst/>
        </p:spPr>
      </p:pic>
      <p:sp>
        <p:nvSpPr>
          <p:cNvPr id="3084" name="Text Box 12"/>
          <p:cNvSpPr txBox="1">
            <a:spLocks noChangeArrowheads="1"/>
          </p:cNvSpPr>
          <p:nvPr/>
        </p:nvSpPr>
        <p:spPr bwMode="auto">
          <a:xfrm>
            <a:off x="4" y="6524629"/>
            <a:ext cx="3389069" cy="262829"/>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pPr>
            <a:r>
              <a:rPr lang="en-US" altLang="ja-JP" sz="1108" i="1">
                <a:solidFill>
                  <a:srgbClr val="FFFFFF"/>
                </a:solidFill>
                <a:latin typeface="Times New Roman" pitchFamily="18" charset="0"/>
                <a:ea typeface="ＭＳ Ｐゴシック"/>
              </a:rPr>
              <a:t>Ministry of Land, Infrastructure, Transport and Tourism</a:t>
            </a:r>
          </a:p>
        </p:txBody>
      </p:sp>
    </p:spTree>
    <p:extLst>
      <p:ext uri="{BB962C8B-B14F-4D97-AF65-F5344CB8AC3E}">
        <p14:creationId xmlns:p14="http://schemas.microsoft.com/office/powerpoint/2010/main" val="40218200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見出し二段">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01906A82-8B78-437D-A838-975E265929D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717835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grpSp>
        <p:nvGrpSpPr>
          <p:cNvPr id="29" name="Group 17"/>
          <p:cNvGrpSpPr/>
          <p:nvPr userDrawn="1"/>
        </p:nvGrpSpPr>
        <p:grpSpPr>
          <a:xfrm>
            <a:off x="0" y="0"/>
            <a:ext cx="9906000" cy="504825"/>
            <a:chOff x="0" y="0"/>
            <a:chExt cx="5760" cy="318"/>
          </a:xfrm>
        </p:grpSpPr>
        <p:pic>
          <p:nvPicPr>
            <p:cNvPr id="30" name="Picture 11" descr="mlit_top"/>
            <p:cNvPicPr>
              <a:picLocks noChangeAspect="1" noChangeArrowheads="1"/>
            </p:cNvPicPr>
            <p:nvPr userDrawn="1"/>
          </p:nvPicPr>
          <p:blipFill>
            <a:blip r:embed="rId2"/>
            <a:srcRect r="66945" b="42805"/>
            <a:stretch>
              <a:fillRect/>
            </a:stretch>
          </p:blipFill>
          <p:spPr>
            <a:xfrm>
              <a:off x="3856" y="0"/>
              <a:ext cx="1904" cy="318"/>
            </a:xfrm>
            <a:prstGeom prst="rect">
              <a:avLst/>
            </a:prstGeom>
            <a:noFill/>
            <a:ln w="9525">
              <a:noFill/>
              <a:miter lim="800000"/>
              <a:headEnd/>
              <a:tailEnd/>
            </a:ln>
          </p:spPr>
        </p:pic>
        <p:pic>
          <p:nvPicPr>
            <p:cNvPr id="31" name="Picture 16" descr="mlit_top"/>
            <p:cNvPicPr>
              <a:picLocks noChangeAspect="1" noChangeArrowheads="1"/>
            </p:cNvPicPr>
            <p:nvPr userDrawn="1"/>
          </p:nvPicPr>
          <p:blipFill>
            <a:blip r:embed="rId3"/>
            <a:srcRect l="50000" b="42805"/>
            <a:stretch>
              <a:fillRect/>
            </a:stretch>
          </p:blipFill>
          <p:spPr>
            <a:xfrm>
              <a:off x="1043" y="0"/>
              <a:ext cx="2880" cy="318"/>
            </a:xfrm>
            <a:prstGeom prst="rect">
              <a:avLst/>
            </a:prstGeom>
            <a:noFill/>
            <a:ln w="9525">
              <a:noFill/>
              <a:miter lim="800000"/>
              <a:headEnd/>
              <a:tailEnd/>
            </a:ln>
          </p:spPr>
        </p:pic>
        <p:pic>
          <p:nvPicPr>
            <p:cNvPr id="32" name="Picture 10" descr="mlit_top"/>
            <p:cNvPicPr>
              <a:picLocks noChangeAspect="1" noChangeArrowheads="1"/>
            </p:cNvPicPr>
            <p:nvPr userDrawn="1"/>
          </p:nvPicPr>
          <p:blipFill>
            <a:blip r:embed="rId3"/>
            <a:srcRect l="68906" b="42805"/>
            <a:stretch>
              <a:fillRect/>
            </a:stretch>
          </p:blipFill>
          <p:spPr>
            <a:xfrm>
              <a:off x="0" y="0"/>
              <a:ext cx="1791" cy="318"/>
            </a:xfrm>
            <a:prstGeom prst="rect">
              <a:avLst/>
            </a:prstGeom>
            <a:noFill/>
            <a:ln w="9525">
              <a:noFill/>
              <a:miter lim="800000"/>
              <a:headEnd/>
              <a:tailEnd/>
            </a:ln>
          </p:spPr>
        </p:pic>
      </p:grpSp>
      <p:sp>
        <p:nvSpPr>
          <p:cNvPr id="13" name="Rectangle 2"/>
          <p:cNvSpPr>
            <a:spLocks noGrp="1" noChangeArrowheads="1"/>
          </p:cNvSpPr>
          <p:nvPr userDrawn="1">
            <p:ph type="title"/>
          </p:nvPr>
        </p:nvSpPr>
        <p:spPr bwMode="auto">
          <a:xfrm>
            <a:off x="0" y="0"/>
            <a:ext cx="986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400">
                <a:solidFill>
                  <a:srgbClr val="0070C0"/>
                </a:solidFill>
              </a:defRPr>
            </a:lvl1pPr>
          </a:lstStyle>
          <a:p>
            <a:pPr lvl="0"/>
            <a:r>
              <a:rPr lang="ja-JP" altLang="en-US" dirty="0"/>
              <a:t>マスタ タイトルの書式設定</a:t>
            </a:r>
          </a:p>
        </p:txBody>
      </p:sp>
      <p:sp>
        <p:nvSpPr>
          <p:cNvPr id="14" name="Rectangle 6"/>
          <p:cNvSpPr>
            <a:spLocks noGrp="1" noChangeArrowheads="1"/>
          </p:cNvSpPr>
          <p:nvPr userDrawn="1">
            <p:ph type="sldNum" sz="quarter" idx="12"/>
          </p:nvPr>
        </p:nvSpPr>
        <p:spPr>
          <a:xfrm>
            <a:off x="9264724" y="6525344"/>
            <a:ext cx="641276" cy="332656"/>
          </a:xfrm>
          <a:prstGeom prst="rect">
            <a:avLst/>
          </a:prstGeom>
        </p:spPr>
        <p:txBody>
          <a:bodyPr/>
          <a:lstStyle>
            <a:lvl1pPr algn="r">
              <a:defRPr sz="1400">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pic>
        <p:nvPicPr>
          <p:cNvPr id="8" name="Picture 13"/>
          <p:cNvPicPr>
            <a:picLocks noChangeAspect="1" noChangeArrowheads="1"/>
          </p:cNvPicPr>
          <p:nvPr userDrawn="1"/>
        </p:nvPicPr>
        <p:blipFill>
          <a:blip r:embed="rId4" cstate="email">
            <a:extLst>
              <a:ext uri="{28A0092B-C50C-407E-A947-70E740481C1C}">
                <a14:useLocalDpi xmlns:a14="http://schemas.microsoft.com/office/drawing/2010/main"/>
              </a:ext>
            </a:extLst>
          </a:blip>
          <a:srcRect t="3670"/>
          <a:stretch>
            <a:fillRect/>
          </a:stretch>
        </p:blipFill>
        <p:spPr bwMode="auto">
          <a:xfrm>
            <a:off x="8226159" y="6"/>
            <a:ext cx="1679844" cy="333375"/>
          </a:xfrm>
          <a:prstGeom prst="rect">
            <a:avLst/>
          </a:prstGeom>
          <a:noFill/>
          <a:ln w="9525">
            <a:noFill/>
            <a:miter lim="800000"/>
            <a:headEnd/>
            <a:tailEnd/>
          </a:ln>
        </p:spPr>
      </p:pic>
    </p:spTree>
    <p:extLst>
      <p:ext uri="{BB962C8B-B14F-4D97-AF65-F5344CB8AC3E}">
        <p14:creationId xmlns:p14="http://schemas.microsoft.com/office/powerpoint/2010/main" val="30885407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126" name="Picture 7" descr="mlit_top"/>
          <p:cNvPicPr>
            <a:picLocks noChangeAspect="1" noChangeArrowheads="1"/>
          </p:cNvPicPr>
          <p:nvPr/>
        </p:nvPicPr>
        <p:blipFill>
          <a:blip r:embed="rId2"/>
          <a:srcRect t="62230"/>
          <a:stretch>
            <a:fillRect/>
          </a:stretch>
        </p:blipFill>
        <p:spPr>
          <a:xfrm>
            <a:off x="0" y="6524625"/>
            <a:ext cx="9906000" cy="333375"/>
          </a:xfrm>
          <a:prstGeom prst="rect">
            <a:avLst/>
          </a:prstGeom>
          <a:noFill/>
          <a:ln>
            <a:noFill/>
          </a:ln>
        </p:spPr>
      </p:pic>
      <p:sp>
        <p:nvSpPr>
          <p:cNvPr id="1127" name="Rectangle 9"/>
          <p:cNvSpPr>
            <a:spLocks noChangeArrowheads="1"/>
          </p:cNvSpPr>
          <p:nvPr/>
        </p:nvSpPr>
        <p:spPr>
          <a:xfrm>
            <a:off x="1833563" y="3284538"/>
            <a:ext cx="8072437" cy="73025"/>
          </a:xfrm>
          <a:prstGeom prst="rect">
            <a:avLst/>
          </a:prstGeom>
          <a:solidFill>
            <a:srgbClr val="0066CC"/>
          </a:solidFill>
          <a:ln w="9525">
            <a:noFill/>
            <a:miter lim="800000"/>
            <a:headEnd/>
            <a:tailEnd/>
          </a:ln>
        </p:spPr>
        <p:txBody>
          <a:bodyPr wrap="none" anchor="ctr"/>
          <a:lstStyle/>
          <a:p>
            <a:pPr>
              <a:defRPr/>
            </a:pPr>
            <a:endParaRPr lang="ja-JP" altLang="en-US" sz="1400">
              <a:solidFill>
                <a:prstClr val="black"/>
              </a:solidFill>
              <a:latin typeface="Arial"/>
              <a:ea typeface="ＭＳ Ｐゴシック"/>
            </a:endParaRPr>
          </a:p>
        </p:txBody>
      </p:sp>
      <p:pic>
        <p:nvPicPr>
          <p:cNvPr id="1128" name="Picture 11"/>
          <p:cNvPicPr>
            <a:picLocks noChangeAspect="1" noChangeArrowheads="1"/>
          </p:cNvPicPr>
          <p:nvPr/>
        </p:nvPicPr>
        <p:blipFill>
          <a:blip r:embed="rId3"/>
          <a:stretch>
            <a:fillRect/>
          </a:stretch>
        </p:blipFill>
        <p:spPr>
          <a:xfrm>
            <a:off x="0" y="6051550"/>
            <a:ext cx="2301875" cy="473075"/>
          </a:xfrm>
          <a:prstGeom prst="rect">
            <a:avLst/>
          </a:prstGeom>
          <a:noFill/>
          <a:ln>
            <a:noFill/>
          </a:ln>
        </p:spPr>
      </p:pic>
      <p:sp>
        <p:nvSpPr>
          <p:cNvPr id="1129" name="Text Box 12"/>
          <p:cNvSpPr txBox="1">
            <a:spLocks noChangeArrowheads="1"/>
          </p:cNvSpPr>
          <p:nvPr/>
        </p:nvSpPr>
        <p:spPr>
          <a:xfrm>
            <a:off x="0" y="6524625"/>
            <a:ext cx="3643313" cy="277813"/>
          </a:xfrm>
          <a:prstGeom prst="rect">
            <a:avLst/>
          </a:prstGeom>
          <a:noFill/>
          <a:ln w="9525">
            <a:noFill/>
            <a:miter lim="800000"/>
            <a:headEnd/>
            <a:tailEnd/>
          </a:ln>
        </p:spPr>
        <p:txBody>
          <a:bodyPr wrap="none">
            <a:spAutoFit/>
          </a:bodyPr>
          <a:lstStyle/>
          <a:p>
            <a:pPr>
              <a:defRPr/>
            </a:pPr>
            <a:r>
              <a:rPr lang="en-US" altLang="ja-JP" sz="1200" i="1">
                <a:solidFill>
                  <a:prstClr val="white"/>
                </a:solidFill>
                <a:latin typeface="Times New Roman" pitchFamily="18" charset="0"/>
                <a:ea typeface="ＭＳ Ｐゴシック"/>
              </a:rPr>
              <a:t>Ministry of Land, Infrastructure, Transport and Tourism</a:t>
            </a:r>
          </a:p>
        </p:txBody>
      </p:sp>
      <p:sp>
        <p:nvSpPr>
          <p:cNvPr id="1130" name="Rectangle 2"/>
          <p:cNvSpPr>
            <a:spLocks noGrp="1" noChangeArrowheads="1"/>
          </p:cNvSpPr>
          <p:nvPr>
            <p:ph type="ctrTitle"/>
          </p:nvPr>
        </p:nvSpPr>
        <p:spPr>
          <a:xfrm>
            <a:off x="1754187" y="2133663"/>
            <a:ext cx="8151813" cy="1470025"/>
          </a:xfrm>
        </p:spPr>
        <p:txBody>
          <a:bodyPr/>
          <a:lstStyle>
            <a:lvl1pPr>
              <a:defRPr sz="4000"/>
            </a:lvl1pPr>
          </a:lstStyle>
          <a:p>
            <a:r>
              <a:rPr lang="ja-JP" altLang="en-US"/>
              <a:t>マスタ タイトルの書式設定</a:t>
            </a:r>
          </a:p>
        </p:txBody>
      </p:sp>
      <p:sp>
        <p:nvSpPr>
          <p:cNvPr id="1131"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132"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1133"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1134" name="Rectangle 6"/>
          <p:cNvSpPr>
            <a:spLocks noGrp="1" noChangeArrowheads="1"/>
          </p:cNvSpPr>
          <p:nvPr>
            <p:ph type="sldNum" sz="quarter" idx="12"/>
          </p:nvPr>
        </p:nvSpPr>
        <p:spPr>
          <a:xfrm>
            <a:off x="7099300" y="6245225"/>
            <a:ext cx="2311400" cy="476250"/>
          </a:xfrm>
        </p:spPr>
        <p:txBody>
          <a:bodyPr/>
          <a:lstStyle>
            <a:lvl1pPr>
              <a:defRPr/>
            </a:lvl1pPr>
          </a:lstStyle>
          <a:p>
            <a:fld id="{D3540DDF-B03B-4014-90B6-33316B440B12}"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37149258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136" name="タイトル 1"/>
          <p:cNvSpPr>
            <a:spLocks noGrp="1"/>
          </p:cNvSpPr>
          <p:nvPr>
            <p:ph type="title"/>
          </p:nvPr>
        </p:nvSpPr>
        <p:spPr/>
        <p:txBody>
          <a:bodyPr/>
          <a:lstStyle/>
          <a:p>
            <a:r>
              <a:rPr lang="ja-JP" altLang="en-US"/>
              <a:t>マスタ タイトルの書式設定</a:t>
            </a:r>
          </a:p>
        </p:txBody>
      </p:sp>
      <p:sp>
        <p:nvSpPr>
          <p:cNvPr id="1137"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38"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39"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40" name="Rectangle 6"/>
          <p:cNvSpPr>
            <a:spLocks noGrp="1" noChangeArrowheads="1"/>
          </p:cNvSpPr>
          <p:nvPr>
            <p:ph type="sldNum" sz="quarter" idx="12"/>
          </p:nvPr>
        </p:nvSpPr>
        <p:spPr>
          <a:ln/>
        </p:spPr>
        <p:txBody>
          <a:bodyPr/>
          <a:lstStyle>
            <a:lvl1pPr>
              <a:defRPr/>
            </a:lvl1pPr>
          </a:lstStyle>
          <a:p>
            <a:fld id="{D3600C1F-3641-4536-8873-109E60303C8F}"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35707531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142" name="タイトル 1"/>
          <p:cNvSpPr>
            <a:spLocks noGrp="1"/>
          </p:cNvSpPr>
          <p:nvPr>
            <p:ph type="title"/>
          </p:nvPr>
        </p:nvSpPr>
        <p:spPr>
          <a:xfrm>
            <a:off x="782506" y="4406963"/>
            <a:ext cx="8420100" cy="1362075"/>
          </a:xfrm>
        </p:spPr>
        <p:txBody>
          <a:bodyPr anchor="t"/>
          <a:lstStyle>
            <a:lvl1pPr algn="l">
              <a:defRPr sz="4000" b="1" cap="all"/>
            </a:lvl1pPr>
          </a:lstStyle>
          <a:p>
            <a:r>
              <a:rPr lang="ja-JP" altLang="en-US"/>
              <a:t>マスタ タイトルの書式設定</a:t>
            </a:r>
          </a:p>
        </p:txBody>
      </p:sp>
      <p:sp>
        <p:nvSpPr>
          <p:cNvPr id="114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14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4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46" name="Rectangle 6"/>
          <p:cNvSpPr>
            <a:spLocks noGrp="1" noChangeArrowheads="1"/>
          </p:cNvSpPr>
          <p:nvPr>
            <p:ph type="sldNum" sz="quarter" idx="12"/>
          </p:nvPr>
        </p:nvSpPr>
        <p:spPr>
          <a:ln/>
        </p:spPr>
        <p:txBody>
          <a:bodyPr/>
          <a:lstStyle>
            <a:lvl1pPr>
              <a:defRPr/>
            </a:lvl1pPr>
          </a:lstStyle>
          <a:p>
            <a:fld id="{373BD525-F4DD-4E32-8FE9-AEADC203805C}"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22924985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148" name="タイトル 1"/>
          <p:cNvSpPr>
            <a:spLocks noGrp="1"/>
          </p:cNvSpPr>
          <p:nvPr>
            <p:ph type="title"/>
          </p:nvPr>
        </p:nvSpPr>
        <p:spPr/>
        <p:txBody>
          <a:bodyPr/>
          <a:lstStyle/>
          <a:p>
            <a:r>
              <a:rPr lang="ja-JP" altLang="en-US"/>
              <a:t>マスタ タイトルの書式設定</a:t>
            </a:r>
          </a:p>
        </p:txBody>
      </p:sp>
      <p:sp>
        <p:nvSpPr>
          <p:cNvPr id="1149" name="コンテンツ プレースホルダ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0" name="コンテンツ プレースホルダ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1"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52"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53" name="Rectangle 6"/>
          <p:cNvSpPr>
            <a:spLocks noGrp="1" noChangeArrowheads="1"/>
          </p:cNvSpPr>
          <p:nvPr>
            <p:ph type="sldNum" sz="quarter" idx="12"/>
          </p:nvPr>
        </p:nvSpPr>
        <p:spPr>
          <a:ln/>
        </p:spPr>
        <p:txBody>
          <a:bodyPr/>
          <a:lstStyle>
            <a:lvl1pPr>
              <a:defRPr/>
            </a:lvl1pPr>
          </a:lstStyle>
          <a:p>
            <a:fld id="{F8E61A49-11A3-4D8C-AB84-2973589B786F}"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19976444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155"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156"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157"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8"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159"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0"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61"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62" name="Rectangle 6"/>
          <p:cNvSpPr>
            <a:spLocks noGrp="1" noChangeArrowheads="1"/>
          </p:cNvSpPr>
          <p:nvPr>
            <p:ph type="sldNum" sz="quarter" idx="12"/>
          </p:nvPr>
        </p:nvSpPr>
        <p:spPr>
          <a:ln/>
        </p:spPr>
        <p:txBody>
          <a:bodyPr/>
          <a:lstStyle>
            <a:lvl1pPr>
              <a:defRPr/>
            </a:lvl1pPr>
          </a:lstStyle>
          <a:p>
            <a:fld id="{5D294BE0-9C7B-40ED-8BB7-8FB8CE7461DE}"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28649240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164" name="タイトル 1"/>
          <p:cNvSpPr>
            <a:spLocks noGrp="1"/>
          </p:cNvSpPr>
          <p:nvPr>
            <p:ph type="title"/>
          </p:nvPr>
        </p:nvSpPr>
        <p:spPr/>
        <p:txBody>
          <a:bodyPr/>
          <a:lstStyle/>
          <a:p>
            <a:r>
              <a:rPr lang="ja-JP" altLang="en-US"/>
              <a:t>マスタ タイトルの書式設定</a:t>
            </a:r>
          </a:p>
        </p:txBody>
      </p:sp>
      <p:sp>
        <p:nvSpPr>
          <p:cNvPr id="116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6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67" name="Rectangle 6"/>
          <p:cNvSpPr>
            <a:spLocks noGrp="1" noChangeArrowheads="1"/>
          </p:cNvSpPr>
          <p:nvPr>
            <p:ph type="sldNum" sz="quarter" idx="12"/>
          </p:nvPr>
        </p:nvSpPr>
        <p:spPr>
          <a:ln/>
        </p:spPr>
        <p:txBody>
          <a:bodyPr/>
          <a:lstStyle>
            <a:lvl1pPr>
              <a:defRPr/>
            </a:lvl1pPr>
          </a:lstStyle>
          <a:p>
            <a:fld id="{9C271EB6-91D0-4DDA-8F29-F4D97B931E58}"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18760417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169"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1170"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1171" name="Rectangle 6"/>
          <p:cNvSpPr>
            <a:spLocks noGrp="1" noChangeArrowheads="1"/>
          </p:cNvSpPr>
          <p:nvPr>
            <p:ph type="sldNum" sz="quarter" idx="12"/>
          </p:nvPr>
        </p:nvSpPr>
        <p:spPr>
          <a:xfrm>
            <a:off x="7594600" y="6538913"/>
            <a:ext cx="2311400" cy="319087"/>
          </a:xfrm>
        </p:spPr>
        <p:txBody>
          <a:bodyPr/>
          <a:lstStyle>
            <a:lvl1pPr>
              <a:defRPr/>
            </a:lvl1pPr>
          </a:lstStyle>
          <a:p>
            <a:fld id="{0462C7DE-253E-4BED-BBD7-4F9306AEA079}"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17665270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173"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1174"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75"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176"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77"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78" name="Rectangle 6"/>
          <p:cNvSpPr>
            <a:spLocks noGrp="1" noChangeArrowheads="1"/>
          </p:cNvSpPr>
          <p:nvPr>
            <p:ph type="sldNum" sz="quarter" idx="12"/>
          </p:nvPr>
        </p:nvSpPr>
        <p:spPr>
          <a:ln/>
        </p:spPr>
        <p:txBody>
          <a:bodyPr/>
          <a:lstStyle>
            <a:lvl1pPr>
              <a:defRPr/>
            </a:lvl1pPr>
          </a:lstStyle>
          <a:p>
            <a:fld id="{E67F5253-23EB-41A3-B04B-25C8FA956E2F}"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3838176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ja-JP" altLang="en-US">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ja-JP" altLang="en-US">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40167923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180"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1181"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1182"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18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8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85" name="Rectangle 6"/>
          <p:cNvSpPr>
            <a:spLocks noGrp="1" noChangeArrowheads="1"/>
          </p:cNvSpPr>
          <p:nvPr>
            <p:ph type="sldNum" sz="quarter" idx="12"/>
          </p:nvPr>
        </p:nvSpPr>
        <p:spPr>
          <a:ln/>
        </p:spPr>
        <p:txBody>
          <a:bodyPr/>
          <a:lstStyle>
            <a:lvl1pPr>
              <a:defRPr/>
            </a:lvl1pPr>
          </a:lstStyle>
          <a:p>
            <a:fld id="{3F195992-8182-4B89-9EAB-09A8A0D6F923}"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673872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187" name="タイトル 1"/>
          <p:cNvSpPr>
            <a:spLocks noGrp="1"/>
          </p:cNvSpPr>
          <p:nvPr>
            <p:ph type="title"/>
          </p:nvPr>
        </p:nvSpPr>
        <p:spPr/>
        <p:txBody>
          <a:bodyPr/>
          <a:lstStyle/>
          <a:p>
            <a:r>
              <a:rPr lang="ja-JP" altLang="en-US"/>
              <a:t>マスタ タイトルの書式設定</a:t>
            </a:r>
          </a:p>
        </p:txBody>
      </p:sp>
      <p:sp>
        <p:nvSpPr>
          <p:cNvPr id="1188"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89"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90"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91" name="Rectangle 6"/>
          <p:cNvSpPr>
            <a:spLocks noGrp="1" noChangeArrowheads="1"/>
          </p:cNvSpPr>
          <p:nvPr>
            <p:ph type="sldNum" sz="quarter" idx="12"/>
          </p:nvPr>
        </p:nvSpPr>
        <p:spPr>
          <a:ln/>
        </p:spPr>
        <p:txBody>
          <a:bodyPr/>
          <a:lstStyle>
            <a:lvl1pPr>
              <a:defRPr/>
            </a:lvl1pPr>
          </a:lstStyle>
          <a:p>
            <a:fld id="{D25429B7-A396-4EAC-89EC-C9E376316323}"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17425188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93"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1194"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9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9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97" name="Rectangle 6"/>
          <p:cNvSpPr>
            <a:spLocks noGrp="1" noChangeArrowheads="1"/>
          </p:cNvSpPr>
          <p:nvPr>
            <p:ph type="sldNum" sz="quarter" idx="12"/>
          </p:nvPr>
        </p:nvSpPr>
        <p:spPr>
          <a:ln/>
        </p:spPr>
        <p:txBody>
          <a:bodyPr/>
          <a:lstStyle>
            <a:lvl1pPr>
              <a:defRPr/>
            </a:lvl1pPr>
          </a:lstStyle>
          <a:p>
            <a:fld id="{5F26EE2F-CA45-46F0-9760-BB019E82C476}"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3570238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5"/>
            <a:ext cx="8420100"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ja-JP" altLang="en-US">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ja-JP" altLang="en-US">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715274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5"/>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5"/>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ja-JP" altLang="en-US">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ja-JP" altLang="en-US">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4173491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3" y="1535113"/>
            <a:ext cx="437859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3"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ja-JP" altLang="en-US">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ja-JP" altLang="en-US">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3035751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ja-JP" altLang="en-US">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ja-JP" altLang="en-US">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2124667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ja-JP" altLang="en-US">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ja-JP" altLang="en-US">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174005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E15379E-B8E1-4AC0-8702-10BEE2D0C25B}" type="slidenum">
              <a:rPr lang="en-US" altLang="ja-JP"/>
              <a:pPr>
                <a:defRPr/>
              </a:pPr>
              <a:t>‹#›</a:t>
            </a:fld>
            <a:endParaRPr lang="en-US" altLang="ja-JP"/>
          </a:p>
        </p:txBody>
      </p:sp>
    </p:spTree>
    <p:extLst>
      <p:ext uri="{BB962C8B-B14F-4D97-AF65-F5344CB8AC3E}">
        <p14:creationId xmlns:p14="http://schemas.microsoft.com/office/powerpoint/2010/main" val="15528654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1846" b="1"/>
            </a:lvl1pPr>
          </a:lstStyle>
          <a:p>
            <a:r>
              <a:rPr lang="ja-JP" altLang="en-US"/>
              <a:t>マスタ タイトルの書式設定</a:t>
            </a:r>
          </a:p>
        </p:txBody>
      </p:sp>
      <p:sp>
        <p:nvSpPr>
          <p:cNvPr id="3" name="コンテンツ プレースホルダ 2"/>
          <p:cNvSpPr>
            <a:spLocks noGrp="1"/>
          </p:cNvSpPr>
          <p:nvPr>
            <p:ph idx="1"/>
          </p:nvPr>
        </p:nvSpPr>
        <p:spPr>
          <a:xfrm>
            <a:off x="3872972" y="273055"/>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ja-JP" altLang="en-US">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ja-JP" altLang="en-US">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2616418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1846"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ja-JP" altLang="en-US"/>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ja-JP" altLang="en-US">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ja-JP" altLang="en-US">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2750088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ja-JP" altLang="en-US">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ja-JP" altLang="en-US">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158701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5"/>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5"/>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ja-JP" altLang="en-US">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ja-JP" altLang="en-US">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2762300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a:extLst>
              <a:ext uri="{28A0092B-C50C-407E-A947-70E740481C1C}">
                <a14:useLocalDpi xmlns:a14="http://schemas.microsoft.com/office/drawing/2010/main" val="0"/>
              </a:ext>
            </a:extLst>
          </a:blip>
          <a:srcRect t="62230"/>
          <a:stretch>
            <a:fillRect/>
          </a:stretch>
        </p:blipFill>
        <p:spPr bwMode="auto">
          <a:xfrm>
            <a:off x="0" y="6524628"/>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833300" y="3284541"/>
            <a:ext cx="8072702"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dirty="0">
              <a:solidFill>
                <a:srgbClr val="000000"/>
              </a:solidFill>
              <a:ea typeface="Meiryo UI" panose="020B0604030504040204" pitchFamily="50" charset="-128"/>
            </a:endParaRPr>
          </a:p>
        </p:txBody>
      </p:sp>
      <p:pic>
        <p:nvPicPr>
          <p:cNvPr id="6"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 y="6051553"/>
            <a:ext cx="2301081"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3" y="6524627"/>
            <a:ext cx="3389069"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8" i="1" dirty="0">
                <a:solidFill>
                  <a:srgbClr val="FFFFFF"/>
                </a:solidFill>
                <a:latin typeface="Times New Roman" pitchFamily="18" charset="0"/>
                <a:ea typeface="Meiryo UI" panose="020B0604030504040204" pitchFamily="50" charset="-128"/>
              </a:rPr>
              <a:t>Ministry of Land, Infrastructure, Transport and Tourism</a:t>
            </a:r>
          </a:p>
        </p:txBody>
      </p:sp>
      <p:sp>
        <p:nvSpPr>
          <p:cNvPr id="8" name="テキスト ボックス 18"/>
          <p:cNvSpPr txBox="1">
            <a:spLocks noChangeArrowheads="1"/>
          </p:cNvSpPr>
          <p:nvPr userDrawn="1"/>
        </p:nvSpPr>
        <p:spPr bwMode="auto">
          <a:xfrm>
            <a:off x="8659153" y="57153"/>
            <a:ext cx="1209013" cy="26282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108" b="1" dirty="0">
                <a:solidFill>
                  <a:srgbClr val="000000"/>
                </a:solidFill>
                <a:ea typeface="Meiryo UI" panose="020B0604030504040204" pitchFamily="50" charset="-128"/>
              </a:rPr>
              <a:t>【</a:t>
            </a:r>
            <a:r>
              <a:rPr lang="ja-JP" altLang="en-US" sz="1108" b="1" dirty="0">
                <a:solidFill>
                  <a:srgbClr val="000000"/>
                </a:solidFill>
                <a:ea typeface="Meiryo UI" panose="020B0604030504040204" pitchFamily="50" charset="-128"/>
              </a:rPr>
              <a:t>機密性２</a:t>
            </a:r>
            <a:r>
              <a:rPr lang="en-US" altLang="ja-JP" sz="1108" b="1" dirty="0">
                <a:solidFill>
                  <a:srgbClr val="000000"/>
                </a:solidFill>
                <a:ea typeface="Meiryo UI" panose="020B0604030504040204" pitchFamily="50" charset="-128"/>
              </a:rPr>
              <a:t>】</a:t>
            </a:r>
          </a:p>
        </p:txBody>
      </p:sp>
      <p:sp>
        <p:nvSpPr>
          <p:cNvPr id="3074" name="Rectangle 2"/>
          <p:cNvSpPr>
            <a:spLocks noGrp="1" noChangeArrowheads="1"/>
          </p:cNvSpPr>
          <p:nvPr>
            <p:ph type="ctrTitle"/>
          </p:nvPr>
        </p:nvSpPr>
        <p:spPr>
          <a:xfrm>
            <a:off x="1754187" y="2133603"/>
            <a:ext cx="8151813" cy="1470025"/>
          </a:xfrm>
        </p:spPr>
        <p:txBody>
          <a:bodyPr/>
          <a:lstStyle>
            <a:lvl1pPr>
              <a:defRPr sz="3692"/>
            </a:lvl1pPr>
          </a:lstStyle>
          <a:p>
            <a:r>
              <a:rPr lang="ja-JP" altLang="en-US"/>
              <a:t>マスター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マスター サブタイトルの書式設定</a:t>
            </a:r>
          </a:p>
        </p:txBody>
      </p:sp>
      <p:sp>
        <p:nvSpPr>
          <p:cNvPr id="9"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0"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1"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35C1E978-A3B9-4673-8199-37972939230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9650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05762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3"/>
            <a:ext cx="8420100" cy="1362075"/>
          </a:xfrm>
        </p:spPr>
        <p:txBody>
          <a:bodyPr anchor="t"/>
          <a:lstStyle>
            <a:lvl1pPr algn="l">
              <a:defRPr sz="3692"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82651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95300" y="1600203"/>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3"/>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4DE403-68E0-47EB-9A36-3C247B16477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02867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2" y="1535113"/>
            <a:ext cx="437859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5032112"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78396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6378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13"/>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CB87DE0-C248-4C80-98C9-3A66EB851CE3}" type="slidenum">
              <a:rPr lang="en-US" altLang="ja-JP"/>
              <a:pPr>
                <a:defRPr/>
              </a:pPr>
              <a:t>‹#›</a:t>
            </a:fld>
            <a:endParaRPr lang="en-US" altLang="ja-JP"/>
          </a:p>
        </p:txBody>
      </p:sp>
    </p:spTree>
    <p:extLst>
      <p:ext uri="{BB962C8B-B14F-4D97-AF65-F5344CB8AC3E}">
        <p14:creationId xmlns:p14="http://schemas.microsoft.com/office/powerpoint/2010/main" val="26193541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E9C2EA1-6911-4BAC-954D-0A2DD024DDC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15064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1846" b="1"/>
            </a:lvl1pPr>
          </a:lstStyle>
          <a:p>
            <a:r>
              <a:rPr lang="ja-JP" altLang="en-US"/>
              <a:t>マスター タイトルの書式設定</a:t>
            </a:r>
          </a:p>
        </p:txBody>
      </p:sp>
      <p:sp>
        <p:nvSpPr>
          <p:cNvPr id="3" name="コンテンツ プレースホルダ 2"/>
          <p:cNvSpPr>
            <a:spLocks noGrp="1"/>
          </p:cNvSpPr>
          <p:nvPr>
            <p:ph idx="1"/>
          </p:nvPr>
        </p:nvSpPr>
        <p:spPr>
          <a:xfrm>
            <a:off x="3872972" y="273053"/>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29174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1846" b="1"/>
            </a:lvl1pPr>
          </a:lstStyle>
          <a:p>
            <a:r>
              <a:rPr lang="ja-JP" altLang="en-US"/>
              <a:t>マスター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r>
              <a:rPr lang="ja-JP" altLang="en-US" noProof="0"/>
              <a:t>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45866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45567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3"/>
            <a:ext cx="2352675" cy="6126163"/>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0" y="3"/>
            <a:ext cx="6892925"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96365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a:extLst>
              <a:ext uri="{28A0092B-C50C-407E-A947-70E740481C1C}">
                <a14:useLocalDpi xmlns:a14="http://schemas.microsoft.com/office/drawing/2010/main" val="0"/>
              </a:ext>
            </a:extLst>
          </a:blip>
          <a:srcRect t="62230"/>
          <a:stretch>
            <a:fillRect/>
          </a:stretch>
        </p:blipFill>
        <p:spPr bwMode="auto">
          <a:xfrm>
            <a:off x="0" y="6524625"/>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833563" y="3284538"/>
            <a:ext cx="8072437"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endParaRPr lang="ja-JP" altLang="en-US" dirty="0">
              <a:solidFill>
                <a:srgbClr val="000000"/>
              </a:solidFill>
              <a:ea typeface="Meiryo UI" panose="020B0604030504040204" pitchFamily="50" charset="-128"/>
            </a:endParaRPr>
          </a:p>
        </p:txBody>
      </p:sp>
      <p:pic>
        <p:nvPicPr>
          <p:cNvPr id="6"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51550"/>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0" y="6524625"/>
            <a:ext cx="3643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r>
              <a:rPr lang="en-US" altLang="ja-JP" sz="1200" i="1" dirty="0">
                <a:solidFill>
                  <a:srgbClr val="FFFFFF"/>
                </a:solidFill>
                <a:latin typeface="Times New Roman" pitchFamily="18" charset="0"/>
                <a:ea typeface="Meiryo UI" panose="020B0604030504040204" pitchFamily="50" charset="-128"/>
              </a:rPr>
              <a:t>Ministry of Land, Infrastructure, Transport and Tourism</a:t>
            </a:r>
          </a:p>
        </p:txBody>
      </p:sp>
      <p:sp>
        <p:nvSpPr>
          <p:cNvPr id="3074"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マスター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マスター サブタイトルの書式設定</a:t>
            </a:r>
          </a:p>
        </p:txBody>
      </p:sp>
      <p:sp>
        <p:nvSpPr>
          <p:cNvPr id="8"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ltLang="ja-JP"/>
          </a:p>
        </p:txBody>
      </p:sp>
      <p:sp>
        <p:nvSpPr>
          <p:cNvPr id="9"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ja-JP"/>
          </a:p>
        </p:txBody>
      </p:sp>
      <p:sp>
        <p:nvSpPr>
          <p:cNvPr id="10" name="Rectangle 6"/>
          <p:cNvSpPr>
            <a:spLocks noGrp="1" noChangeArrowheads="1"/>
          </p:cNvSpPr>
          <p:nvPr>
            <p:ph type="sldNum" sz="quarter" idx="12"/>
          </p:nvPr>
        </p:nvSpPr>
        <p:spPr>
          <a:xfrm>
            <a:off x="7099300" y="6245225"/>
            <a:ext cx="2311400" cy="476250"/>
          </a:xfrm>
        </p:spPr>
        <p:txBody>
          <a:bodyPr/>
          <a:lstStyle>
            <a:lvl1pPr eaLnBrk="0" hangingPunct="0">
              <a:defRPr>
                <a:latin typeface="Arial" panose="020B0604020202020204" pitchFamily="34" charset="0"/>
              </a:defRPr>
            </a:lvl1pPr>
          </a:lstStyle>
          <a:p>
            <a:pPr>
              <a:defRPr/>
            </a:pPr>
            <a:fld id="{F0FE2E82-E686-40BE-9A55-D1981E3D8A09}" type="slidenum">
              <a:rPr lang="en-US" altLang="ja-JP"/>
              <a:pPr>
                <a:defRPr/>
              </a:pPr>
              <a:t>‹#›</a:t>
            </a:fld>
            <a:endParaRPr lang="en-US" altLang="ja-JP"/>
          </a:p>
        </p:txBody>
      </p:sp>
    </p:spTree>
    <p:extLst>
      <p:ext uri="{BB962C8B-B14F-4D97-AF65-F5344CB8AC3E}">
        <p14:creationId xmlns:p14="http://schemas.microsoft.com/office/powerpoint/2010/main" val="3479504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C6120757-7932-48A4-87DD-FB8B1ACE7CE3}" type="slidenum">
              <a:rPr lang="en-US" altLang="ja-JP"/>
              <a:pPr>
                <a:defRPr/>
              </a:pPr>
              <a:t>‹#›</a:t>
            </a:fld>
            <a:endParaRPr lang="en-US" altLang="ja-JP"/>
          </a:p>
        </p:txBody>
      </p:sp>
    </p:spTree>
    <p:extLst>
      <p:ext uri="{BB962C8B-B14F-4D97-AF65-F5344CB8AC3E}">
        <p14:creationId xmlns:p14="http://schemas.microsoft.com/office/powerpoint/2010/main" val="631317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4F67AE33-F2F9-4AF8-8119-5C9599F1A950}" type="slidenum">
              <a:rPr lang="en-US" altLang="ja-JP"/>
              <a:pPr>
                <a:defRPr/>
              </a:pPr>
              <a:t>‹#›</a:t>
            </a:fld>
            <a:endParaRPr lang="en-US" altLang="ja-JP"/>
          </a:p>
        </p:txBody>
      </p:sp>
    </p:spTree>
    <p:extLst>
      <p:ext uri="{BB962C8B-B14F-4D97-AF65-F5344CB8AC3E}">
        <p14:creationId xmlns:p14="http://schemas.microsoft.com/office/powerpoint/2010/main" val="8906209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A3220DC2-C41C-4683-8BFB-0811D3F77B41}" type="slidenum">
              <a:rPr lang="en-US" altLang="ja-JP"/>
              <a:pPr>
                <a:defRPr/>
              </a:pPr>
              <a:t>‹#›</a:t>
            </a:fld>
            <a:endParaRPr lang="en-US" altLang="ja-JP"/>
          </a:p>
        </p:txBody>
      </p:sp>
    </p:spTree>
    <p:extLst>
      <p:ext uri="{BB962C8B-B14F-4D97-AF65-F5344CB8AC3E}">
        <p14:creationId xmlns:p14="http://schemas.microsoft.com/office/powerpoint/2010/main" val="3708838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ltLang="ja-JP"/>
          </a:p>
        </p:txBody>
      </p:sp>
      <p:sp>
        <p:nvSpPr>
          <p:cNvPr id="8"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409EBB86-2071-4951-8664-38447CCBE0AB}" type="slidenum">
              <a:rPr lang="en-US" altLang="ja-JP"/>
              <a:pPr>
                <a:defRPr/>
              </a:pPr>
              <a:t>‹#›</a:t>
            </a:fld>
            <a:endParaRPr lang="en-US" altLang="ja-JP"/>
          </a:p>
        </p:txBody>
      </p:sp>
    </p:spTree>
    <p:extLst>
      <p:ext uri="{BB962C8B-B14F-4D97-AF65-F5344CB8AC3E}">
        <p14:creationId xmlns:p14="http://schemas.microsoft.com/office/powerpoint/2010/main" val="1874275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6D52A71-CACC-42BB-B09E-622BB8BCCE9E}" type="slidenum">
              <a:rPr lang="en-US" altLang="ja-JP"/>
              <a:pPr>
                <a:defRPr/>
              </a:pPr>
              <a:t>‹#›</a:t>
            </a:fld>
            <a:endParaRPr lang="en-US" altLang="ja-JP"/>
          </a:p>
        </p:txBody>
      </p:sp>
    </p:spTree>
    <p:extLst>
      <p:ext uri="{BB962C8B-B14F-4D97-AF65-F5344CB8AC3E}">
        <p14:creationId xmlns:p14="http://schemas.microsoft.com/office/powerpoint/2010/main" val="32194704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ltLang="ja-JP"/>
          </a:p>
        </p:txBody>
      </p:sp>
      <p:sp>
        <p:nvSpPr>
          <p:cNvPr id="4"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F6724AF0-4686-45C8-8819-6D2F0345EB9B}" type="slidenum">
              <a:rPr lang="en-US" altLang="ja-JP"/>
              <a:pPr>
                <a:defRPr/>
              </a:pPr>
              <a:t>‹#›</a:t>
            </a:fld>
            <a:endParaRPr lang="en-US" altLang="ja-JP"/>
          </a:p>
        </p:txBody>
      </p:sp>
    </p:spTree>
    <p:extLst>
      <p:ext uri="{BB962C8B-B14F-4D97-AF65-F5344CB8AC3E}">
        <p14:creationId xmlns:p14="http://schemas.microsoft.com/office/powerpoint/2010/main" val="7593915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ltLang="ja-JP"/>
          </a:p>
        </p:txBody>
      </p:sp>
      <p:sp>
        <p:nvSpPr>
          <p:cNvPr id="3"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71B2C11C-F0DF-47C6-8F8F-C61075838E73}" type="slidenum">
              <a:rPr lang="en-US" altLang="ja-JP"/>
              <a:pPr>
                <a:defRPr/>
              </a:pPr>
              <a:t>‹#›</a:t>
            </a:fld>
            <a:endParaRPr lang="en-US" altLang="ja-JP"/>
          </a:p>
        </p:txBody>
      </p:sp>
    </p:spTree>
    <p:extLst>
      <p:ext uri="{BB962C8B-B14F-4D97-AF65-F5344CB8AC3E}">
        <p14:creationId xmlns:p14="http://schemas.microsoft.com/office/powerpoint/2010/main" val="1172281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7BCD1B90-BCDB-4E29-B188-C87A810A40A0}" type="slidenum">
              <a:rPr lang="en-US" altLang="ja-JP"/>
              <a:pPr>
                <a:defRPr/>
              </a:pPr>
              <a:t>‹#›</a:t>
            </a:fld>
            <a:endParaRPr lang="en-US" altLang="ja-JP"/>
          </a:p>
        </p:txBody>
      </p:sp>
    </p:spTree>
    <p:extLst>
      <p:ext uri="{BB962C8B-B14F-4D97-AF65-F5344CB8AC3E}">
        <p14:creationId xmlns:p14="http://schemas.microsoft.com/office/powerpoint/2010/main" val="8972841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722A1C1A-AA01-471F-B2B8-21B8AA4CD2AB}" type="slidenum">
              <a:rPr lang="en-US" altLang="ja-JP"/>
              <a:pPr>
                <a:defRPr/>
              </a:pPr>
              <a:t>‹#›</a:t>
            </a:fld>
            <a:endParaRPr lang="en-US" altLang="ja-JP"/>
          </a:p>
        </p:txBody>
      </p:sp>
    </p:spTree>
    <p:extLst>
      <p:ext uri="{BB962C8B-B14F-4D97-AF65-F5344CB8AC3E}">
        <p14:creationId xmlns:p14="http://schemas.microsoft.com/office/powerpoint/2010/main" val="23952838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6B71120B-0B88-4B45-9196-C586E754493F}" type="slidenum">
              <a:rPr lang="en-US" altLang="ja-JP"/>
              <a:pPr>
                <a:defRPr/>
              </a:pPr>
              <a:t>‹#›</a:t>
            </a:fld>
            <a:endParaRPr lang="en-US" altLang="ja-JP"/>
          </a:p>
        </p:txBody>
      </p:sp>
    </p:spTree>
    <p:extLst>
      <p:ext uri="{BB962C8B-B14F-4D97-AF65-F5344CB8AC3E}">
        <p14:creationId xmlns:p14="http://schemas.microsoft.com/office/powerpoint/2010/main" val="38583459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
            <a:ext cx="2352675" cy="6126163"/>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0" y="1"/>
            <a:ext cx="6892925"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B180FBAF-387C-4B6C-9E27-C6BC5AE062EE}" type="slidenum">
              <a:rPr lang="en-US" altLang="ja-JP"/>
              <a:pPr>
                <a:defRPr/>
              </a:pPr>
              <a:t>‹#›</a:t>
            </a:fld>
            <a:endParaRPr lang="en-US" altLang="ja-JP"/>
          </a:p>
        </p:txBody>
      </p:sp>
    </p:spTree>
    <p:extLst>
      <p:ext uri="{BB962C8B-B14F-4D97-AF65-F5344CB8AC3E}">
        <p14:creationId xmlns:p14="http://schemas.microsoft.com/office/powerpoint/2010/main" val="26201158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1833564" y="3284540"/>
            <a:ext cx="8072437" cy="73025"/>
          </a:xfrm>
          <a:prstGeom prst="rect">
            <a:avLst/>
          </a:prstGeom>
          <a:solidFill>
            <a:srgbClr val="0066CC"/>
          </a:solidFill>
          <a:ln w="9525">
            <a:noFill/>
            <a:miter lim="800000"/>
            <a:headEnd/>
            <a:tailEnd/>
          </a:ln>
          <a:effectLst/>
        </p:spPr>
        <p:txBody>
          <a:bodyPr wrap="none" anchor="ctr"/>
          <a:lstStyle/>
          <a:p>
            <a:pPr eaLnBrk="1" hangingPunct="1">
              <a:defRPr/>
            </a:pPr>
            <a:endParaRPr lang="ja-JP" altLang="en-US" dirty="0">
              <a:solidFill>
                <a:srgbClr val="000000"/>
              </a:solidFill>
              <a:latin typeface="Arial" charset="0"/>
              <a:ea typeface="Meiryo UI" panose="020B0604030504040204" pitchFamily="50" charset="-128"/>
            </a:endParaRPr>
          </a:p>
        </p:txBody>
      </p:sp>
      <p:sp>
        <p:nvSpPr>
          <p:cNvPr id="3074" name="Rectangle 2"/>
          <p:cNvSpPr>
            <a:spLocks noGrp="1" noChangeArrowheads="1"/>
          </p:cNvSpPr>
          <p:nvPr>
            <p:ph type="ctrTitle"/>
          </p:nvPr>
        </p:nvSpPr>
        <p:spPr>
          <a:xfrm>
            <a:off x="1833562" y="2560262"/>
            <a:ext cx="5974026" cy="797311"/>
          </a:xfrm>
          <a:prstGeom prst="rect">
            <a:avLst/>
          </a:prstGeom>
        </p:spPr>
        <p:txBody>
          <a:bodyPr lIns="360000" anchor="t"/>
          <a:lstStyle>
            <a:lvl1pPr>
              <a:defRPr sz="3999"/>
            </a:lvl1pPr>
          </a:lstStyle>
          <a:p>
            <a:r>
              <a:rPr lang="ja-JP" altLang="en-US" dirty="0"/>
              <a:t>マスタ タイトルの書式設定</a:t>
            </a:r>
          </a:p>
        </p:txBody>
      </p:sp>
      <p:sp>
        <p:nvSpPr>
          <p:cNvPr id="3075" name="Rectangle 3"/>
          <p:cNvSpPr>
            <a:spLocks noGrp="1" noChangeArrowheads="1"/>
          </p:cNvSpPr>
          <p:nvPr>
            <p:ph type="subTitle" idx="1"/>
          </p:nvPr>
        </p:nvSpPr>
        <p:spPr>
          <a:xfrm>
            <a:off x="1485901" y="3886200"/>
            <a:ext cx="6934200" cy="1752600"/>
          </a:xfrm>
          <a:prstGeom prst="rect">
            <a:avLst/>
          </a:prstGeom>
        </p:spPr>
        <p:txBody>
          <a:bodyPr/>
          <a:lstStyle>
            <a:lvl1pPr marL="0" indent="0" algn="ctr">
              <a:buFontTx/>
              <a:buNone/>
              <a:defRPr>
                <a:latin typeface="+mj-ea"/>
                <a:ea typeface="+mj-ea"/>
              </a:defRPr>
            </a:lvl1pPr>
          </a:lstStyle>
          <a:p>
            <a:r>
              <a:rPr lang="ja-JP" altLang="en-US"/>
              <a:t>マスタ サブタイトルの書式設定</a:t>
            </a:r>
          </a:p>
        </p:txBody>
      </p:sp>
      <p:sp>
        <p:nvSpPr>
          <p:cNvPr id="5" name="Rectangle 6"/>
          <p:cNvSpPr>
            <a:spLocks noGrp="1" noChangeArrowheads="1"/>
          </p:cNvSpPr>
          <p:nvPr>
            <p:ph type="sldNum" sz="quarter" idx="10"/>
          </p:nvPr>
        </p:nvSpPr>
        <p:spPr>
          <a:xfrm>
            <a:off x="9417496" y="6453336"/>
            <a:ext cx="488505" cy="404664"/>
          </a:xfrm>
          <a:ln/>
        </p:spPr>
        <p:txBody>
          <a:bodyPr/>
          <a:lstStyle>
            <a:lvl1pPr>
              <a:defRPr/>
            </a:lvl1pPr>
          </a:lstStyle>
          <a:p>
            <a:pPr>
              <a:defRPr/>
            </a:pPr>
            <a:fld id="{9A1B9F6F-8D75-4F0E-9BD8-08BD29E911FE}" type="slidenum">
              <a:rPr lang="en-US" altLang="ja-JP"/>
              <a:pPr>
                <a:defRPr/>
              </a:pPr>
              <a:t>‹#›</a:t>
            </a:fld>
            <a:endParaRPr lang="en-US" altLang="ja-JP" dirty="0"/>
          </a:p>
        </p:txBody>
      </p:sp>
    </p:spTree>
    <p:extLst>
      <p:ext uri="{BB962C8B-B14F-4D97-AF65-F5344CB8AC3E}">
        <p14:creationId xmlns:p14="http://schemas.microsoft.com/office/powerpoint/2010/main" val="32029939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grpSp>
        <p:nvGrpSpPr>
          <p:cNvPr id="3" name="Group 18"/>
          <p:cNvGrpSpPr>
            <a:grpSpLocks/>
          </p:cNvGrpSpPr>
          <p:nvPr userDrawn="1"/>
        </p:nvGrpSpPr>
        <p:grpSpPr bwMode="auto">
          <a:xfrm>
            <a:off x="1" y="0"/>
            <a:ext cx="9906000" cy="546100"/>
            <a:chOff x="0" y="0"/>
            <a:chExt cx="5760" cy="344"/>
          </a:xfrm>
        </p:grpSpPr>
        <p:pic>
          <p:nvPicPr>
            <p:cNvPr id="4" name="Picture 9" descr="mlit_top"/>
            <p:cNvPicPr>
              <a:picLocks noChangeAspect="1" noChangeArrowheads="1"/>
            </p:cNvPicPr>
            <p:nvPr userDrawn="1"/>
          </p:nvPicPr>
          <p:blipFill>
            <a:blip r:embed="rId2" cstate="print"/>
            <a:srcRect t="26801" b="65286"/>
            <a:stretch>
              <a:fillRect/>
            </a:stretch>
          </p:blipFill>
          <p:spPr bwMode="auto">
            <a:xfrm>
              <a:off x="0" y="300"/>
              <a:ext cx="5760" cy="44"/>
            </a:xfrm>
            <a:prstGeom prst="rect">
              <a:avLst/>
            </a:prstGeom>
            <a:noFill/>
            <a:ln w="9525">
              <a:noFill/>
              <a:miter lim="800000"/>
              <a:headEnd/>
              <a:tailEnd/>
            </a:ln>
          </p:spPr>
        </p:pic>
        <p:grpSp>
          <p:nvGrpSpPr>
            <p:cNvPr id="5" name="Group 17"/>
            <p:cNvGrpSpPr>
              <a:grpSpLocks/>
            </p:cNvGrpSpPr>
            <p:nvPr userDrawn="1"/>
          </p:nvGrpSpPr>
          <p:grpSpPr bwMode="auto">
            <a:xfrm>
              <a:off x="0" y="0"/>
              <a:ext cx="5760" cy="318"/>
              <a:chOff x="0" y="0"/>
              <a:chExt cx="5760" cy="318"/>
            </a:xfrm>
          </p:grpSpPr>
          <p:pic>
            <p:nvPicPr>
              <p:cNvPr id="6" name="Picture 11" descr="mlit_top"/>
              <p:cNvPicPr>
                <a:picLocks noChangeAspect="1" noChangeArrowheads="1"/>
              </p:cNvPicPr>
              <p:nvPr userDrawn="1"/>
            </p:nvPicPr>
            <p:blipFill>
              <a:blip r:embed="rId3" cstate="print"/>
              <a:srcRect r="66945" b="42805"/>
              <a:stretch>
                <a:fillRect/>
              </a:stretch>
            </p:blipFill>
            <p:spPr bwMode="auto">
              <a:xfrm>
                <a:off x="3856" y="0"/>
                <a:ext cx="1904" cy="318"/>
              </a:xfrm>
              <a:prstGeom prst="rect">
                <a:avLst/>
              </a:prstGeom>
              <a:noFill/>
              <a:ln w="9525">
                <a:noFill/>
                <a:miter lim="800000"/>
                <a:headEnd/>
                <a:tailEnd/>
              </a:ln>
            </p:spPr>
          </p:pic>
          <p:pic>
            <p:nvPicPr>
              <p:cNvPr id="7" name="Picture 16" descr="mlit_top"/>
              <p:cNvPicPr>
                <a:picLocks noChangeAspect="1" noChangeArrowheads="1"/>
              </p:cNvPicPr>
              <p:nvPr userDrawn="1"/>
            </p:nvPicPr>
            <p:blipFill>
              <a:blip r:embed="rId4" cstate="print"/>
              <a:srcRect l="50000" b="42805"/>
              <a:stretch>
                <a:fillRect/>
              </a:stretch>
            </p:blipFill>
            <p:spPr bwMode="auto">
              <a:xfrm>
                <a:off x="1043" y="0"/>
                <a:ext cx="2880" cy="318"/>
              </a:xfrm>
              <a:prstGeom prst="rect">
                <a:avLst/>
              </a:prstGeom>
              <a:noFill/>
              <a:ln w="9525">
                <a:noFill/>
                <a:miter lim="800000"/>
                <a:headEnd/>
                <a:tailEnd/>
              </a:ln>
            </p:spPr>
          </p:pic>
          <p:pic>
            <p:nvPicPr>
              <p:cNvPr id="8" name="Picture 10" descr="mlit_top"/>
              <p:cNvPicPr>
                <a:picLocks noChangeAspect="1" noChangeArrowheads="1"/>
              </p:cNvPicPr>
              <p:nvPr userDrawn="1"/>
            </p:nvPicPr>
            <p:blipFill>
              <a:blip r:embed="rId4" cstate="print"/>
              <a:srcRect l="68906" b="42805"/>
              <a:stretch>
                <a:fillRect/>
              </a:stretch>
            </p:blipFill>
            <p:spPr bwMode="auto">
              <a:xfrm>
                <a:off x="0" y="0"/>
                <a:ext cx="1791" cy="318"/>
              </a:xfrm>
              <a:prstGeom prst="rect">
                <a:avLst/>
              </a:prstGeom>
              <a:noFill/>
              <a:ln w="9525">
                <a:noFill/>
                <a:miter lim="800000"/>
                <a:headEnd/>
                <a:tailEnd/>
              </a:ln>
            </p:spPr>
          </p:pic>
        </p:grpSp>
      </p:grpSp>
      <p:pic>
        <p:nvPicPr>
          <p:cNvPr id="9" name="Picture 14"/>
          <p:cNvPicPr>
            <a:picLocks noChangeAspect="1" noChangeArrowheads="1"/>
          </p:cNvPicPr>
          <p:nvPr userDrawn="1"/>
        </p:nvPicPr>
        <p:blipFill>
          <a:blip r:embed="rId5" cstate="print"/>
          <a:srcRect t="3670"/>
          <a:stretch>
            <a:fillRect/>
          </a:stretch>
        </p:blipFill>
        <p:spPr bwMode="auto">
          <a:xfrm>
            <a:off x="8226426" y="2"/>
            <a:ext cx="1679575" cy="333375"/>
          </a:xfrm>
          <a:prstGeom prst="rect">
            <a:avLst/>
          </a:prstGeom>
          <a:noFill/>
          <a:ln w="9525">
            <a:noFill/>
            <a:miter lim="800000"/>
            <a:headEnd/>
            <a:tailEnd/>
          </a:ln>
        </p:spPr>
      </p:pic>
      <p:sp>
        <p:nvSpPr>
          <p:cNvPr id="12" name="Rectangle 2"/>
          <p:cNvSpPr>
            <a:spLocks noGrp="1" noChangeArrowheads="1"/>
          </p:cNvSpPr>
          <p:nvPr>
            <p:ph type="title"/>
          </p:nvPr>
        </p:nvSpPr>
        <p:spPr bwMode="auto">
          <a:xfrm>
            <a:off x="1" y="0"/>
            <a:ext cx="7605713" cy="476250"/>
          </a:xfrm>
          <a:prstGeom prst="rect">
            <a:avLst/>
          </a:prstGeom>
          <a:noFill/>
          <a:ln w="9525">
            <a:noFill/>
            <a:miter lim="800000"/>
            <a:headEnd/>
            <a:tailEnd/>
          </a:ln>
        </p:spPr>
        <p:txBody>
          <a:bodyPr/>
          <a:lstStyle/>
          <a:p>
            <a:pPr lvl="0"/>
            <a:r>
              <a:rPr lang="ja-JP" altLang="en-US"/>
              <a:t>マスタ タイトルの書式設定</a:t>
            </a:r>
          </a:p>
        </p:txBody>
      </p:sp>
      <p:sp>
        <p:nvSpPr>
          <p:cNvPr id="10" name="Rectangle 6"/>
          <p:cNvSpPr>
            <a:spLocks noGrp="1" noChangeArrowheads="1"/>
          </p:cNvSpPr>
          <p:nvPr>
            <p:ph type="sldNum" sz="quarter" idx="10"/>
          </p:nvPr>
        </p:nvSpPr>
        <p:spPr>
          <a:xfrm>
            <a:off x="9217023" y="6423298"/>
            <a:ext cx="704529" cy="390078"/>
          </a:xfrm>
          <a:ln/>
        </p:spPr>
        <p:txBody>
          <a:bodyPr/>
          <a:lstStyle>
            <a:lvl1pPr>
              <a:defRPr/>
            </a:lvl1pPr>
          </a:lstStyle>
          <a:p>
            <a:pPr>
              <a:defRPr/>
            </a:pPr>
            <a:fld id="{9A1B9F6F-8D75-4F0E-9BD8-08BD29E911FE}" type="slidenum">
              <a:rPr lang="en-US" altLang="ja-JP"/>
              <a:pPr>
                <a:defRPr/>
              </a:pPr>
              <a:t>‹#›</a:t>
            </a:fld>
            <a:endParaRPr lang="en-US" altLang="ja-JP" dirty="0"/>
          </a:p>
        </p:txBody>
      </p:sp>
    </p:spTree>
    <p:extLst>
      <p:ext uri="{BB962C8B-B14F-4D97-AF65-F5344CB8AC3E}">
        <p14:creationId xmlns:p14="http://schemas.microsoft.com/office/powerpoint/2010/main" val="22680139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xfrm>
            <a:off x="495300" y="6245225"/>
            <a:ext cx="2311400" cy="476250"/>
          </a:xfrm>
          <a:prstGeom prst="rect">
            <a:avLst/>
          </a:prstGeom>
          <a:ln/>
        </p:spPr>
        <p:txBody>
          <a:bodyPr/>
          <a:lstStyle>
            <a:lvl1pPr>
              <a:defRPr>
                <a:ea typeface="Meiryo UI" panose="020B0604030504040204" pitchFamily="50" charset="-128"/>
              </a:defRPr>
            </a:lvl1pPr>
          </a:lstStyle>
          <a:p>
            <a:pPr>
              <a:defRPr/>
            </a:pPr>
            <a:endParaRPr lang="en-US" altLang="ja-JP" dirty="0"/>
          </a:p>
        </p:txBody>
      </p:sp>
      <p:sp>
        <p:nvSpPr>
          <p:cNvPr id="4" name="Rectangle 5"/>
          <p:cNvSpPr>
            <a:spLocks noGrp="1" noChangeArrowheads="1"/>
          </p:cNvSpPr>
          <p:nvPr>
            <p:ph type="ftr" sz="quarter" idx="11"/>
          </p:nvPr>
        </p:nvSpPr>
        <p:spPr>
          <a:xfrm>
            <a:off x="3384550" y="6245225"/>
            <a:ext cx="3136900" cy="476250"/>
          </a:xfrm>
          <a:prstGeom prst="rect">
            <a:avLst/>
          </a:prstGeom>
          <a:ln/>
        </p:spPr>
        <p:txBody>
          <a:bodyPr/>
          <a:lstStyle>
            <a:lvl1pPr>
              <a:defRPr>
                <a:ea typeface="Meiryo UI" panose="020B0604030504040204" pitchFamily="50" charset="-128"/>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D75AD991-E584-47E1-B528-F1F0884E691B}" type="slidenum">
              <a:rPr lang="en-US" altLang="ja-JP"/>
              <a:pPr>
                <a:defRPr/>
              </a:pPr>
              <a:t>‹#›</a:t>
            </a:fld>
            <a:endParaRPr lang="en-US" altLang="ja-JP"/>
          </a:p>
        </p:txBody>
      </p:sp>
    </p:spTree>
    <p:extLst>
      <p:ext uri="{BB962C8B-B14F-4D97-AF65-F5344CB8AC3E}">
        <p14:creationId xmlns:p14="http://schemas.microsoft.com/office/powerpoint/2010/main" val="24732426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fontAlgn="auto">
              <a:spcBef>
                <a:spcPts val="0"/>
              </a:spcBef>
              <a:spcAft>
                <a:spcPts val="0"/>
              </a:spcAft>
              <a:defRPr/>
            </a:pPr>
            <a:endParaRPr lang="en-US" altLang="ja-JP">
              <a:solidFill>
                <a:prstClr val="black"/>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fontAlgn="auto">
              <a:spcBef>
                <a:spcPts val="0"/>
              </a:spcBef>
              <a:spcAft>
                <a:spcPts val="0"/>
              </a:spcAft>
              <a:defRPr/>
            </a:pPr>
            <a:endParaRPr lang="en-US" altLang="ja-JP">
              <a:solidFill>
                <a:prstClr val="black"/>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0183B-C213-4153-9EC3-B39B66CCCF8F}"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4099611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09FB1CBD-1EF7-42F9-A441-448610F93091}" type="slidenum">
              <a:rPr lang="en-US" altLang="ja-JP"/>
              <a:pPr>
                <a:defRPr/>
              </a:pPr>
              <a:t>‹#›</a:t>
            </a:fld>
            <a:endParaRPr lang="en-US" altLang="ja-JP"/>
          </a:p>
        </p:txBody>
      </p:sp>
    </p:spTree>
    <p:extLst>
      <p:ext uri="{BB962C8B-B14F-4D97-AF65-F5344CB8AC3E}">
        <p14:creationId xmlns:p14="http://schemas.microsoft.com/office/powerpoint/2010/main" val="1738946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561" name="Picture 7" descr="mlit_top"/>
          <p:cNvPicPr>
            <a:picLocks noChangeAspect="1" noChangeArrowheads="1"/>
          </p:cNvPicPr>
          <p:nvPr/>
        </p:nvPicPr>
        <p:blipFill>
          <a:blip r:embed="rId2"/>
          <a:srcRect t="62230"/>
          <a:stretch>
            <a:fillRect/>
          </a:stretch>
        </p:blipFill>
        <p:spPr>
          <a:xfrm>
            <a:off x="0" y="6524625"/>
            <a:ext cx="9906000" cy="333375"/>
          </a:xfrm>
          <a:prstGeom prst="rect">
            <a:avLst/>
          </a:prstGeom>
          <a:noFill/>
          <a:ln w="9525">
            <a:noFill/>
            <a:miter lim="800000"/>
            <a:headEnd/>
            <a:tailEnd/>
          </a:ln>
        </p:spPr>
      </p:pic>
      <p:sp>
        <p:nvSpPr>
          <p:cNvPr id="4562" name="Rectangle 9"/>
          <p:cNvSpPr>
            <a:spLocks noChangeArrowheads="1"/>
          </p:cNvSpPr>
          <p:nvPr/>
        </p:nvSpPr>
        <p:spPr>
          <a:xfrm>
            <a:off x="1833563" y="3284538"/>
            <a:ext cx="8072437" cy="73025"/>
          </a:xfrm>
          <a:prstGeom prst="rect">
            <a:avLst/>
          </a:prstGeom>
          <a:solidFill>
            <a:srgbClr val="0066CC"/>
          </a:solidFill>
          <a:ln w="9525">
            <a:noFill/>
            <a:miter lim="800000"/>
            <a:headEnd/>
            <a:tailEnd/>
          </a:ln>
          <a:effectLst/>
        </p:spPr>
        <p:txBody>
          <a:bodyPr wrap="none" anchor="ctr"/>
          <a:lstStyle/>
          <a:p>
            <a:pPr>
              <a:defRPr/>
            </a:pPr>
            <a:endParaRPr lang="ja-JP" altLang="en-US" sz="1400">
              <a:solidFill>
                <a:prstClr val="black"/>
              </a:solidFill>
              <a:latin typeface="Arial" charset="0"/>
            </a:endParaRPr>
          </a:p>
        </p:txBody>
      </p:sp>
      <p:pic>
        <p:nvPicPr>
          <p:cNvPr id="4563" name="Picture 11"/>
          <p:cNvPicPr>
            <a:picLocks noChangeAspect="1" noChangeArrowheads="1"/>
          </p:cNvPicPr>
          <p:nvPr/>
        </p:nvPicPr>
        <p:blipFill>
          <a:blip r:embed="rId3"/>
          <a:stretch>
            <a:fillRect/>
          </a:stretch>
        </p:blipFill>
        <p:spPr>
          <a:xfrm>
            <a:off x="0" y="6051550"/>
            <a:ext cx="2301875" cy="473075"/>
          </a:xfrm>
          <a:prstGeom prst="rect">
            <a:avLst/>
          </a:prstGeom>
          <a:noFill/>
          <a:ln w="9525">
            <a:noFill/>
            <a:miter lim="800000"/>
            <a:headEnd/>
            <a:tailEnd/>
          </a:ln>
        </p:spPr>
      </p:pic>
      <p:sp>
        <p:nvSpPr>
          <p:cNvPr id="4564" name="Text Box 12"/>
          <p:cNvSpPr txBox="1">
            <a:spLocks noChangeArrowheads="1"/>
          </p:cNvSpPr>
          <p:nvPr/>
        </p:nvSpPr>
        <p:spPr>
          <a:xfrm>
            <a:off x="0" y="6524625"/>
            <a:ext cx="3643313" cy="276225"/>
          </a:xfrm>
          <a:prstGeom prst="rect">
            <a:avLst/>
          </a:prstGeom>
          <a:noFill/>
          <a:ln w="9525">
            <a:noFill/>
            <a:miter lim="800000"/>
            <a:headEnd/>
            <a:tailEnd/>
          </a:ln>
          <a:effectLst/>
        </p:spPr>
        <p:txBody>
          <a:bodyPr wrap="none">
            <a:spAutoFit/>
          </a:bodyPr>
          <a:lstStyle/>
          <a:p>
            <a:pPr>
              <a:defRPr/>
            </a:pPr>
            <a:r>
              <a:rPr lang="en-US" altLang="ja-JP" sz="1200" i="1">
                <a:solidFill>
                  <a:prstClr val="white"/>
                </a:solidFill>
                <a:latin typeface="Times New Roman" pitchFamily="18" charset="0"/>
              </a:rPr>
              <a:t>Ministry of Land, Infrastructure, Transport and Tourism</a:t>
            </a:r>
          </a:p>
        </p:txBody>
      </p:sp>
      <p:sp>
        <p:nvSpPr>
          <p:cNvPr id="4565"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4566"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4567"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4568"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4569"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9D5ACDF1-B706-4D64-AAED-71EB8504DFD8}"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7185850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571" name="タイトル 1"/>
          <p:cNvSpPr>
            <a:spLocks noGrp="1"/>
          </p:cNvSpPr>
          <p:nvPr>
            <p:ph type="title"/>
          </p:nvPr>
        </p:nvSpPr>
        <p:spPr/>
        <p:txBody>
          <a:bodyPr/>
          <a:lstStyle/>
          <a:p>
            <a:r>
              <a:rPr lang="ja-JP" altLang="en-US"/>
              <a:t>マスタ タイトルの書式設定</a:t>
            </a:r>
          </a:p>
        </p:txBody>
      </p:sp>
      <p:sp>
        <p:nvSpPr>
          <p:cNvPr id="4572"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57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57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575" name="Rectangle 6"/>
          <p:cNvSpPr>
            <a:spLocks noGrp="1" noChangeArrowheads="1"/>
          </p:cNvSpPr>
          <p:nvPr>
            <p:ph type="sldNum" sz="quarter" idx="12"/>
          </p:nvPr>
        </p:nvSpPr>
        <p:spPr>
          <a:ln/>
        </p:spPr>
        <p:txBody>
          <a:bodyPr/>
          <a:lstStyle>
            <a:lvl1pPr>
              <a:defRPr/>
            </a:lvl1pPr>
          </a:lstStyle>
          <a:p>
            <a:pPr>
              <a:defRPr/>
            </a:pPr>
            <a:fld id="{AB3DA3B7-7B16-496E-A3CE-8D12DC50DC9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5123967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577"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4578"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579"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580"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581" name="Rectangle 6"/>
          <p:cNvSpPr>
            <a:spLocks noGrp="1" noChangeArrowheads="1"/>
          </p:cNvSpPr>
          <p:nvPr>
            <p:ph type="sldNum" sz="quarter" idx="12"/>
          </p:nvPr>
        </p:nvSpPr>
        <p:spPr>
          <a:ln/>
        </p:spPr>
        <p:txBody>
          <a:bodyPr/>
          <a:lstStyle>
            <a:lvl1pPr>
              <a:defRPr/>
            </a:lvl1pPr>
          </a:lstStyle>
          <a:p>
            <a:pPr>
              <a:defRPr/>
            </a:pPr>
            <a:fld id="{1F3EB66F-CF32-4F48-8EFD-27222DB2B38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9244354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4583" name="タイトル 1"/>
          <p:cNvSpPr>
            <a:spLocks noGrp="1"/>
          </p:cNvSpPr>
          <p:nvPr>
            <p:ph type="title"/>
          </p:nvPr>
        </p:nvSpPr>
        <p:spPr/>
        <p:txBody>
          <a:bodyPr/>
          <a:lstStyle/>
          <a:p>
            <a:r>
              <a:rPr lang="ja-JP" altLang="en-US"/>
              <a:t>マスタ タイトルの書式設定</a:t>
            </a:r>
          </a:p>
        </p:txBody>
      </p:sp>
      <p:sp>
        <p:nvSpPr>
          <p:cNvPr id="4584"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585"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586"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587"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588" name="Rectangle 6"/>
          <p:cNvSpPr>
            <a:spLocks noGrp="1" noChangeArrowheads="1"/>
          </p:cNvSpPr>
          <p:nvPr>
            <p:ph type="sldNum" sz="quarter" idx="12"/>
          </p:nvPr>
        </p:nvSpPr>
        <p:spPr>
          <a:ln/>
        </p:spPr>
        <p:txBody>
          <a:bodyPr/>
          <a:lstStyle>
            <a:lvl1pPr>
              <a:defRPr/>
            </a:lvl1pPr>
          </a:lstStyle>
          <a:p>
            <a:pPr>
              <a:defRPr/>
            </a:pPr>
            <a:fld id="{C042BB9D-DAB2-4AFB-91BC-6B5D9936C8B0}"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873920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4590"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4591"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592"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593"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594"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59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59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597" name="Rectangle 6"/>
          <p:cNvSpPr>
            <a:spLocks noGrp="1" noChangeArrowheads="1"/>
          </p:cNvSpPr>
          <p:nvPr>
            <p:ph type="sldNum" sz="quarter" idx="12"/>
          </p:nvPr>
        </p:nvSpPr>
        <p:spPr>
          <a:ln/>
        </p:spPr>
        <p:txBody>
          <a:bodyPr/>
          <a:lstStyle>
            <a:lvl1pPr>
              <a:defRPr/>
            </a:lvl1pPr>
          </a:lstStyle>
          <a:p>
            <a:pPr>
              <a:defRPr/>
            </a:pPr>
            <a:fld id="{262F4CF3-12A8-4606-8AD7-08E61E733EA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397433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4599" name="タイトル 1"/>
          <p:cNvSpPr>
            <a:spLocks noGrp="1"/>
          </p:cNvSpPr>
          <p:nvPr>
            <p:ph type="title"/>
          </p:nvPr>
        </p:nvSpPr>
        <p:spPr/>
        <p:txBody>
          <a:bodyPr/>
          <a:lstStyle/>
          <a:p>
            <a:r>
              <a:rPr lang="ja-JP" altLang="en-US"/>
              <a:t>マスタ タイトルの書式設定</a:t>
            </a:r>
          </a:p>
        </p:txBody>
      </p:sp>
      <p:sp>
        <p:nvSpPr>
          <p:cNvPr id="4600"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601"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602" name="Rectangle 6"/>
          <p:cNvSpPr>
            <a:spLocks noGrp="1" noChangeArrowheads="1"/>
          </p:cNvSpPr>
          <p:nvPr>
            <p:ph type="sldNum" sz="quarter" idx="12"/>
          </p:nvPr>
        </p:nvSpPr>
        <p:spPr>
          <a:ln/>
        </p:spPr>
        <p:txBody>
          <a:bodyPr/>
          <a:lstStyle>
            <a:lvl1pPr>
              <a:defRPr/>
            </a:lvl1pPr>
          </a:lstStyle>
          <a:p>
            <a:pPr>
              <a:defRPr/>
            </a:pPr>
            <a:fld id="{4602528B-39DA-4453-8A27-CF835DE3A64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1446547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604"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4605"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4606" name="Rectangle 6"/>
          <p:cNvSpPr>
            <a:spLocks noGrp="1" noChangeArrowheads="1"/>
          </p:cNvSpPr>
          <p:nvPr>
            <p:ph type="sldNum" sz="quarter" idx="12"/>
          </p:nvPr>
        </p:nvSpPr>
        <p:spPr>
          <a:xfrm>
            <a:off x="7594600" y="6538913"/>
            <a:ext cx="2311400" cy="319087"/>
          </a:xfrm>
        </p:spPr>
        <p:txBody>
          <a:bodyPr/>
          <a:lstStyle>
            <a:lvl1pPr>
              <a:defRPr/>
            </a:lvl1pPr>
          </a:lstStyle>
          <a:p>
            <a:pPr>
              <a:defRPr/>
            </a:pPr>
            <a:fld id="{E445B5D1-0161-4F7A-B323-DD2CA3CFAE5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2258296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4608"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4609"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610"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4611"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612"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613" name="Rectangle 6"/>
          <p:cNvSpPr>
            <a:spLocks noGrp="1" noChangeArrowheads="1"/>
          </p:cNvSpPr>
          <p:nvPr>
            <p:ph type="sldNum" sz="quarter" idx="12"/>
          </p:nvPr>
        </p:nvSpPr>
        <p:spPr>
          <a:ln/>
        </p:spPr>
        <p:txBody>
          <a:bodyPr/>
          <a:lstStyle>
            <a:lvl1pPr>
              <a:defRPr/>
            </a:lvl1pPr>
          </a:lstStyle>
          <a:p>
            <a:pPr>
              <a:defRPr/>
            </a:pPr>
            <a:fld id="{B4095347-7A70-435C-9066-4894BB5E6432}"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9704773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4615"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4616"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617"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4618"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619"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620" name="Rectangle 6"/>
          <p:cNvSpPr>
            <a:spLocks noGrp="1" noChangeArrowheads="1"/>
          </p:cNvSpPr>
          <p:nvPr>
            <p:ph type="sldNum" sz="quarter" idx="12"/>
          </p:nvPr>
        </p:nvSpPr>
        <p:spPr>
          <a:ln/>
        </p:spPr>
        <p:txBody>
          <a:bodyPr/>
          <a:lstStyle>
            <a:lvl1pPr>
              <a:defRPr/>
            </a:lvl1pPr>
          </a:lstStyle>
          <a:p>
            <a:pPr>
              <a:defRPr/>
            </a:pPr>
            <a:fld id="{B746BEAE-462B-4DF9-AAEB-9890FF83DEDB}"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1044021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4622" name="タイトル 1"/>
          <p:cNvSpPr>
            <a:spLocks noGrp="1"/>
          </p:cNvSpPr>
          <p:nvPr>
            <p:ph type="title"/>
          </p:nvPr>
        </p:nvSpPr>
        <p:spPr/>
        <p:txBody>
          <a:bodyPr/>
          <a:lstStyle/>
          <a:p>
            <a:r>
              <a:rPr lang="ja-JP" altLang="en-US"/>
              <a:t>マスタ タイトルの書式設定</a:t>
            </a:r>
          </a:p>
        </p:txBody>
      </p:sp>
      <p:sp>
        <p:nvSpPr>
          <p:cNvPr id="462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62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62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626" name="Rectangle 6"/>
          <p:cNvSpPr>
            <a:spLocks noGrp="1" noChangeArrowheads="1"/>
          </p:cNvSpPr>
          <p:nvPr>
            <p:ph type="sldNum" sz="quarter" idx="12"/>
          </p:nvPr>
        </p:nvSpPr>
        <p:spPr>
          <a:ln/>
        </p:spPr>
        <p:txBody>
          <a:bodyPr/>
          <a:lstStyle>
            <a:lvl1pPr>
              <a:defRPr/>
            </a:lvl1pPr>
          </a:lstStyle>
          <a:p>
            <a:pPr>
              <a:defRPr/>
            </a:pPr>
            <a:fld id="{4BA52E24-B1E0-4059-830D-9C008EE46FD5}"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505735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EB01CBD9-7324-4CAA-AEA4-991060795CF1}" type="slidenum">
              <a:rPr lang="en-US" altLang="ja-JP"/>
              <a:pPr>
                <a:defRPr/>
              </a:pPr>
              <a:t>‹#›</a:t>
            </a:fld>
            <a:endParaRPr lang="en-US" altLang="ja-JP"/>
          </a:p>
        </p:txBody>
      </p:sp>
    </p:spTree>
    <p:extLst>
      <p:ext uri="{BB962C8B-B14F-4D97-AF65-F5344CB8AC3E}">
        <p14:creationId xmlns:p14="http://schemas.microsoft.com/office/powerpoint/2010/main" val="35535589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4628"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4629"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630"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631"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632" name="Rectangle 6"/>
          <p:cNvSpPr>
            <a:spLocks noGrp="1" noChangeArrowheads="1"/>
          </p:cNvSpPr>
          <p:nvPr>
            <p:ph type="sldNum" sz="quarter" idx="12"/>
          </p:nvPr>
        </p:nvSpPr>
        <p:spPr>
          <a:ln/>
        </p:spPr>
        <p:txBody>
          <a:bodyPr/>
          <a:lstStyle>
            <a:lvl1pPr>
              <a:defRPr/>
            </a:lvl1pPr>
          </a:lstStyle>
          <a:p>
            <a:pPr>
              <a:defRPr/>
            </a:pPr>
            <a:fld id="{A775067E-D881-4E99-A287-E9A9297A73C9}"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0354664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156" name="Rectangle 9"/>
          <p:cNvSpPr>
            <a:spLocks noChangeArrowheads="1"/>
          </p:cNvSpPr>
          <p:nvPr userDrawn="1"/>
        </p:nvSpPr>
        <p:spPr>
          <a:xfrm>
            <a:off x="1833564" y="3284540"/>
            <a:ext cx="8072437" cy="73025"/>
          </a:xfrm>
          <a:prstGeom prst="rect">
            <a:avLst/>
          </a:prstGeom>
          <a:solidFill>
            <a:srgbClr val="0066CC"/>
          </a:solidFill>
          <a:ln w="9525">
            <a:noFill/>
            <a:miter lim="800000"/>
            <a:headEnd/>
            <a:tailEnd/>
          </a:ln>
          <a:effectLst/>
        </p:spPr>
        <p:txBody>
          <a:bodyPr wrap="none" anchor="ctr"/>
          <a:lstStyle/>
          <a:p>
            <a:pPr eaLnBrk="1" hangingPunct="1">
              <a:defRPr/>
            </a:pPr>
            <a:endParaRPr lang="ja-JP" altLang="en-US" dirty="0">
              <a:solidFill>
                <a:srgbClr val="000000"/>
              </a:solidFill>
              <a:latin typeface="Arial" charset="0"/>
              <a:ea typeface="Meiryo UI" panose="020B0604030504040204" pitchFamily="50" charset="-128"/>
            </a:endParaRPr>
          </a:p>
        </p:txBody>
      </p:sp>
      <p:sp>
        <p:nvSpPr>
          <p:cNvPr id="2157" name="Rectangle 2"/>
          <p:cNvSpPr>
            <a:spLocks noGrp="1" noChangeArrowheads="1"/>
          </p:cNvSpPr>
          <p:nvPr>
            <p:ph type="ctrTitle"/>
          </p:nvPr>
        </p:nvSpPr>
        <p:spPr>
          <a:xfrm>
            <a:off x="1833562" y="2560262"/>
            <a:ext cx="5974026" cy="797311"/>
          </a:xfrm>
          <a:prstGeom prst="rect">
            <a:avLst/>
          </a:prstGeom>
        </p:spPr>
        <p:txBody>
          <a:bodyPr lIns="360000" anchor="t"/>
          <a:lstStyle>
            <a:lvl1pPr>
              <a:defRPr sz="3999"/>
            </a:lvl1pPr>
          </a:lstStyle>
          <a:p>
            <a:r>
              <a:rPr lang="ja-JP" altLang="en-US" dirty="0"/>
              <a:t>マスタ タイトルの書式設定</a:t>
            </a:r>
          </a:p>
        </p:txBody>
      </p:sp>
      <p:sp>
        <p:nvSpPr>
          <p:cNvPr id="2158" name="Rectangle 3"/>
          <p:cNvSpPr>
            <a:spLocks noGrp="1" noChangeArrowheads="1"/>
          </p:cNvSpPr>
          <p:nvPr>
            <p:ph type="subTitle" idx="1"/>
          </p:nvPr>
        </p:nvSpPr>
        <p:spPr>
          <a:xfrm>
            <a:off x="1485901" y="3886200"/>
            <a:ext cx="6934200" cy="1752600"/>
          </a:xfrm>
          <a:prstGeom prst="rect">
            <a:avLst/>
          </a:prstGeom>
        </p:spPr>
        <p:txBody>
          <a:bodyPr/>
          <a:lstStyle>
            <a:lvl1pPr marL="0" indent="0" algn="ctr">
              <a:buFontTx/>
              <a:buNone/>
              <a:defRPr>
                <a:latin typeface="+mj-ea"/>
                <a:ea typeface="+mj-ea"/>
              </a:defRPr>
            </a:lvl1pPr>
          </a:lstStyle>
          <a:p>
            <a:r>
              <a:rPr lang="ja-JP" altLang="en-US"/>
              <a:t>マスタ サブタイトルの書式設定</a:t>
            </a:r>
          </a:p>
        </p:txBody>
      </p:sp>
      <p:sp>
        <p:nvSpPr>
          <p:cNvPr id="2159" name="Rectangle 6"/>
          <p:cNvSpPr>
            <a:spLocks noGrp="1" noChangeArrowheads="1"/>
          </p:cNvSpPr>
          <p:nvPr>
            <p:ph type="sldNum" sz="quarter" idx="10"/>
          </p:nvPr>
        </p:nvSpPr>
        <p:spPr>
          <a:xfrm>
            <a:off x="9417496" y="6453336"/>
            <a:ext cx="488505" cy="404664"/>
          </a:xfrm>
          <a:ln/>
        </p:spPr>
        <p:txBody>
          <a:bodyPr/>
          <a:lstStyle>
            <a:lvl1pPr>
              <a:defRPr/>
            </a:lvl1pPr>
          </a:lstStyle>
          <a:p>
            <a:pPr>
              <a:defRPr/>
            </a:pPr>
            <a:fld id="{9A1B9F6F-8D75-4F0E-9BD8-08BD29E911FE}" type="slidenum">
              <a:rPr lang="en-US" altLang="ja-JP"/>
              <a:pPr>
                <a:defRPr/>
              </a:pPr>
              <a:t>‹#›</a:t>
            </a:fld>
            <a:endParaRPr lang="en-US" altLang="ja-JP" dirty="0"/>
          </a:p>
        </p:txBody>
      </p:sp>
    </p:spTree>
    <p:extLst>
      <p:ext uri="{BB962C8B-B14F-4D97-AF65-F5344CB8AC3E}">
        <p14:creationId xmlns:p14="http://schemas.microsoft.com/office/powerpoint/2010/main" val="2349566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grpSp>
        <p:nvGrpSpPr>
          <p:cNvPr id="2161" name="Group 18"/>
          <p:cNvGrpSpPr/>
          <p:nvPr userDrawn="1"/>
        </p:nvGrpSpPr>
        <p:grpSpPr>
          <a:xfrm>
            <a:off x="1" y="0"/>
            <a:ext cx="9906000" cy="546100"/>
            <a:chOff x="0" y="0"/>
            <a:chExt cx="5760" cy="344"/>
          </a:xfrm>
        </p:grpSpPr>
        <p:pic>
          <p:nvPicPr>
            <p:cNvPr id="2162" name="Picture 9" descr="mlit_top"/>
            <p:cNvPicPr>
              <a:picLocks noChangeAspect="1" noChangeArrowheads="1"/>
            </p:cNvPicPr>
            <p:nvPr userDrawn="1"/>
          </p:nvPicPr>
          <p:blipFill>
            <a:blip r:embed="rId2"/>
            <a:srcRect t="26801" b="65286"/>
            <a:stretch>
              <a:fillRect/>
            </a:stretch>
          </p:blipFill>
          <p:spPr>
            <a:xfrm>
              <a:off x="0" y="300"/>
              <a:ext cx="5760" cy="44"/>
            </a:xfrm>
            <a:prstGeom prst="rect">
              <a:avLst/>
            </a:prstGeom>
            <a:noFill/>
            <a:ln w="9525">
              <a:noFill/>
              <a:miter lim="800000"/>
              <a:headEnd/>
              <a:tailEnd/>
            </a:ln>
          </p:spPr>
        </p:pic>
        <p:grpSp>
          <p:nvGrpSpPr>
            <p:cNvPr id="2163" name="Group 17"/>
            <p:cNvGrpSpPr/>
            <p:nvPr userDrawn="1"/>
          </p:nvGrpSpPr>
          <p:grpSpPr>
            <a:xfrm>
              <a:off x="0" y="0"/>
              <a:ext cx="5760" cy="318"/>
              <a:chOff x="0" y="0"/>
              <a:chExt cx="5760" cy="318"/>
            </a:xfrm>
          </p:grpSpPr>
          <p:pic>
            <p:nvPicPr>
              <p:cNvPr id="2164"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w="9525">
                <a:noFill/>
                <a:miter lim="800000"/>
                <a:headEnd/>
                <a:tailEnd/>
              </a:ln>
            </p:spPr>
          </p:pic>
          <p:pic>
            <p:nvPicPr>
              <p:cNvPr id="2165"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w="9525">
                <a:noFill/>
                <a:miter lim="800000"/>
                <a:headEnd/>
                <a:tailEnd/>
              </a:ln>
            </p:spPr>
          </p:pic>
          <p:pic>
            <p:nvPicPr>
              <p:cNvPr id="2166"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w="9525">
                <a:noFill/>
                <a:miter lim="800000"/>
                <a:headEnd/>
                <a:tailEnd/>
              </a:ln>
            </p:spPr>
          </p:pic>
        </p:grpSp>
      </p:grpSp>
      <p:pic>
        <p:nvPicPr>
          <p:cNvPr id="2167" name="Picture 14"/>
          <p:cNvPicPr>
            <a:picLocks noChangeAspect="1" noChangeArrowheads="1"/>
          </p:cNvPicPr>
          <p:nvPr userDrawn="1"/>
        </p:nvPicPr>
        <p:blipFill>
          <a:blip r:embed="rId5"/>
          <a:srcRect t="3670"/>
          <a:stretch>
            <a:fillRect/>
          </a:stretch>
        </p:blipFill>
        <p:spPr>
          <a:xfrm>
            <a:off x="8226426" y="2"/>
            <a:ext cx="1679575" cy="333375"/>
          </a:xfrm>
          <a:prstGeom prst="rect">
            <a:avLst/>
          </a:prstGeom>
          <a:noFill/>
          <a:ln w="9525">
            <a:noFill/>
            <a:miter lim="800000"/>
            <a:headEnd/>
            <a:tailEnd/>
          </a:ln>
        </p:spPr>
      </p:pic>
      <p:sp>
        <p:nvSpPr>
          <p:cNvPr id="2168" name="Rectangle 2"/>
          <p:cNvSpPr>
            <a:spLocks noGrp="1" noChangeArrowheads="1"/>
          </p:cNvSpPr>
          <p:nvPr>
            <p:ph type="title"/>
          </p:nvPr>
        </p:nvSpPr>
        <p:spPr>
          <a:xfrm>
            <a:off x="1" y="0"/>
            <a:ext cx="7605713" cy="476250"/>
          </a:xfrm>
          <a:prstGeom prst="rect">
            <a:avLst/>
          </a:prstGeom>
          <a:noFill/>
          <a:ln w="9525">
            <a:noFill/>
            <a:miter lim="800000"/>
            <a:headEnd/>
            <a:tailEnd/>
          </a:ln>
        </p:spPr>
        <p:txBody>
          <a:bodyPr/>
          <a:lstStyle/>
          <a:p>
            <a:pPr lvl="0"/>
            <a:r>
              <a:rPr lang="ja-JP" altLang="en-US"/>
              <a:t>マスタ タイトルの書式設定</a:t>
            </a:r>
          </a:p>
        </p:txBody>
      </p:sp>
      <p:sp>
        <p:nvSpPr>
          <p:cNvPr id="2169" name="Rectangle 6"/>
          <p:cNvSpPr>
            <a:spLocks noGrp="1" noChangeArrowheads="1"/>
          </p:cNvSpPr>
          <p:nvPr>
            <p:ph type="sldNum" sz="quarter" idx="10"/>
          </p:nvPr>
        </p:nvSpPr>
        <p:spPr>
          <a:xfrm>
            <a:off x="9217023" y="6423298"/>
            <a:ext cx="704529" cy="390078"/>
          </a:xfrm>
          <a:ln/>
        </p:spPr>
        <p:txBody>
          <a:bodyPr/>
          <a:lstStyle>
            <a:lvl1pPr>
              <a:defRPr/>
            </a:lvl1pPr>
          </a:lstStyle>
          <a:p>
            <a:pPr>
              <a:defRPr/>
            </a:pPr>
            <a:fld id="{9A1B9F6F-8D75-4F0E-9BD8-08BD29E911FE}" type="slidenum">
              <a:rPr lang="en-US" altLang="ja-JP"/>
              <a:pPr>
                <a:defRPr/>
              </a:pPr>
              <a:t>‹#›</a:t>
            </a:fld>
            <a:endParaRPr lang="en-US" altLang="ja-JP" dirty="0"/>
          </a:p>
        </p:txBody>
      </p:sp>
    </p:spTree>
    <p:extLst>
      <p:ext uri="{BB962C8B-B14F-4D97-AF65-F5344CB8AC3E}">
        <p14:creationId xmlns:p14="http://schemas.microsoft.com/office/powerpoint/2010/main" val="12589530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171" name="タイトル 1"/>
          <p:cNvSpPr>
            <a:spLocks noGrp="1"/>
          </p:cNvSpPr>
          <p:nvPr>
            <p:ph type="title"/>
          </p:nvPr>
        </p:nvSpPr>
        <p:spPr/>
        <p:txBody>
          <a:bodyPr/>
          <a:lstStyle/>
          <a:p>
            <a:r>
              <a:rPr lang="ja-JP" altLang="en-US"/>
              <a:t>マスタ タイトルの書式設定</a:t>
            </a:r>
          </a:p>
        </p:txBody>
      </p:sp>
      <p:sp>
        <p:nvSpPr>
          <p:cNvPr id="2172" name="Rectangle 4"/>
          <p:cNvSpPr>
            <a:spLocks noGrp="1" noChangeArrowheads="1"/>
          </p:cNvSpPr>
          <p:nvPr>
            <p:ph type="dt" sz="half" idx="10"/>
          </p:nvPr>
        </p:nvSpPr>
        <p:spPr>
          <a:xfrm>
            <a:off x="495300" y="6245225"/>
            <a:ext cx="2311400" cy="476250"/>
          </a:xfrm>
          <a:prstGeom prst="rect">
            <a:avLst/>
          </a:prstGeom>
          <a:ln/>
        </p:spPr>
        <p:txBody>
          <a:bodyPr/>
          <a:lstStyle>
            <a:lvl1pPr>
              <a:defRPr>
                <a:ea typeface="Meiryo UI" panose="020B0604030504040204" pitchFamily="50" charset="-128"/>
              </a:defRPr>
            </a:lvl1pPr>
          </a:lstStyle>
          <a:p>
            <a:pPr>
              <a:defRPr/>
            </a:pPr>
            <a:endParaRPr lang="en-US" altLang="ja-JP" dirty="0"/>
          </a:p>
        </p:txBody>
      </p:sp>
      <p:sp>
        <p:nvSpPr>
          <p:cNvPr id="2173" name="Rectangle 5"/>
          <p:cNvSpPr>
            <a:spLocks noGrp="1" noChangeArrowheads="1"/>
          </p:cNvSpPr>
          <p:nvPr>
            <p:ph type="ftr" sz="quarter" idx="11"/>
          </p:nvPr>
        </p:nvSpPr>
        <p:spPr>
          <a:xfrm>
            <a:off x="3384550" y="6245225"/>
            <a:ext cx="3136900" cy="476250"/>
          </a:xfrm>
          <a:prstGeom prst="rect">
            <a:avLst/>
          </a:prstGeom>
          <a:ln/>
        </p:spPr>
        <p:txBody>
          <a:bodyPr/>
          <a:lstStyle>
            <a:lvl1pPr>
              <a:defRPr>
                <a:ea typeface="Meiryo UI" panose="020B0604030504040204" pitchFamily="50" charset="-128"/>
              </a:defRPr>
            </a:lvl1pPr>
          </a:lstStyle>
          <a:p>
            <a:pPr>
              <a:defRPr/>
            </a:pPr>
            <a:endParaRPr lang="en-US" altLang="ja-JP" dirty="0"/>
          </a:p>
        </p:txBody>
      </p:sp>
      <p:sp>
        <p:nvSpPr>
          <p:cNvPr id="2174" name="Rectangle 6"/>
          <p:cNvSpPr>
            <a:spLocks noGrp="1" noChangeArrowheads="1"/>
          </p:cNvSpPr>
          <p:nvPr>
            <p:ph type="sldNum" sz="quarter" idx="12"/>
          </p:nvPr>
        </p:nvSpPr>
        <p:spPr>
          <a:ln/>
        </p:spPr>
        <p:txBody>
          <a:bodyPr/>
          <a:lstStyle>
            <a:lvl1pPr>
              <a:defRPr/>
            </a:lvl1pPr>
          </a:lstStyle>
          <a:p>
            <a:pPr>
              <a:defRPr/>
            </a:pPr>
            <a:fld id="{D75AD991-E584-47E1-B528-F1F0884E691B}" type="slidenum">
              <a:rPr lang="en-US" altLang="ja-JP"/>
              <a:pPr>
                <a:defRPr/>
              </a:pPr>
              <a:t>‹#›</a:t>
            </a:fld>
            <a:endParaRPr lang="en-US" altLang="ja-JP"/>
          </a:p>
        </p:txBody>
      </p:sp>
    </p:spTree>
    <p:extLst>
      <p:ext uri="{BB962C8B-B14F-4D97-AF65-F5344CB8AC3E}">
        <p14:creationId xmlns:p14="http://schemas.microsoft.com/office/powerpoint/2010/main" val="10319856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176" name="タイトル 1"/>
          <p:cNvSpPr>
            <a:spLocks noGrp="1"/>
          </p:cNvSpPr>
          <p:nvPr>
            <p:ph type="title"/>
          </p:nvPr>
        </p:nvSpPr>
        <p:spPr/>
        <p:txBody>
          <a:bodyPr/>
          <a:lstStyle/>
          <a:p>
            <a:r>
              <a:rPr lang="ja-JP" altLang="en-US"/>
              <a:t>マスター タイトルの書式設定</a:t>
            </a:r>
          </a:p>
        </p:txBody>
      </p:sp>
      <p:sp>
        <p:nvSpPr>
          <p:cNvPr id="2177"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178" name="Rectangle 4"/>
          <p:cNvSpPr>
            <a:spLocks noGrp="1" noChangeArrowheads="1"/>
          </p:cNvSpPr>
          <p:nvPr>
            <p:ph type="dt" sz="half" idx="10"/>
          </p:nvPr>
        </p:nvSpPr>
        <p:spPr>
          <a:ln/>
        </p:spPr>
        <p:txBody>
          <a:bodyPr/>
          <a:lstStyle>
            <a:lvl1pPr>
              <a:defRPr/>
            </a:lvl1pPr>
          </a:lstStyle>
          <a:p>
            <a:pPr fontAlgn="auto">
              <a:spcBef>
                <a:spcPts val="0"/>
              </a:spcBef>
              <a:spcAft>
                <a:spcPts val="0"/>
              </a:spcAft>
              <a:defRPr/>
            </a:pPr>
            <a:endParaRPr lang="en-US" altLang="ja-JP">
              <a:solidFill>
                <a:prstClr val="black"/>
              </a:solidFill>
              <a:latin typeface="Arial"/>
            </a:endParaRPr>
          </a:p>
        </p:txBody>
      </p:sp>
      <p:sp>
        <p:nvSpPr>
          <p:cNvPr id="2179" name="Rectangle 5"/>
          <p:cNvSpPr>
            <a:spLocks noGrp="1" noChangeArrowheads="1"/>
          </p:cNvSpPr>
          <p:nvPr>
            <p:ph type="ftr" sz="quarter" idx="11"/>
          </p:nvPr>
        </p:nvSpPr>
        <p:spPr>
          <a:ln/>
        </p:spPr>
        <p:txBody>
          <a:bodyPr/>
          <a:lstStyle>
            <a:lvl1pPr>
              <a:defRPr/>
            </a:lvl1pPr>
          </a:lstStyle>
          <a:p>
            <a:pPr fontAlgn="auto">
              <a:spcBef>
                <a:spcPts val="0"/>
              </a:spcBef>
              <a:spcAft>
                <a:spcPts val="0"/>
              </a:spcAft>
              <a:defRPr/>
            </a:pPr>
            <a:endParaRPr lang="en-US" altLang="ja-JP">
              <a:solidFill>
                <a:prstClr val="black"/>
              </a:solidFill>
              <a:latin typeface="Arial"/>
            </a:endParaRPr>
          </a:p>
        </p:txBody>
      </p:sp>
      <p:sp>
        <p:nvSpPr>
          <p:cNvPr id="2180" name="Rectangle 6"/>
          <p:cNvSpPr>
            <a:spLocks noGrp="1" noChangeArrowheads="1"/>
          </p:cNvSpPr>
          <p:nvPr>
            <p:ph type="sldNum" sz="quarter" idx="12"/>
          </p:nvPr>
        </p:nvSpPr>
        <p:spPr>
          <a:ln/>
        </p:spPr>
        <p:txBody>
          <a:bodyPr/>
          <a:lstStyle>
            <a:lvl1pPr>
              <a:defRPr/>
            </a:lvl1pPr>
          </a:lstStyle>
          <a:p>
            <a:pPr>
              <a:defRPr/>
            </a:pPr>
            <a:fld id="{55C0183B-C213-4153-9EC3-B39B66CCCF8F}"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5351771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18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218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2184" name="Rectangle 6"/>
          <p:cNvSpPr>
            <a:spLocks noGrp="1" noChangeArrowheads="1"/>
          </p:cNvSpPr>
          <p:nvPr>
            <p:ph type="sldNum" sz="quarter" idx="12"/>
          </p:nvPr>
        </p:nvSpPr>
        <p:spPr>
          <a:ln/>
        </p:spPr>
        <p:txBody>
          <a:bodyPr/>
          <a:lstStyle>
            <a:lvl1pPr>
              <a:defRPr/>
            </a:lvl1pPr>
          </a:lstStyle>
          <a:p>
            <a:pPr>
              <a:defRPr/>
            </a:pPr>
            <a:fld id="{8B2DF349-2FD8-4039-8D45-D92D72980A8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666178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p:nvPicPr>
        <p:blipFill>
          <a:blip r:embed="rId2"/>
          <a:srcRect t="62230"/>
          <a:stretch>
            <a:fillRect/>
          </a:stretch>
        </p:blipFill>
        <p:spPr>
          <a:xfrm>
            <a:off x="0" y="6524629"/>
            <a:ext cx="9906000" cy="333375"/>
          </a:xfrm>
          <a:prstGeom prst="rect">
            <a:avLst/>
          </a:prstGeom>
          <a:noFill/>
          <a:ln>
            <a:noFill/>
          </a:ln>
        </p:spPr>
      </p:pic>
      <p:sp>
        <p:nvSpPr>
          <p:cNvPr id="1039" name="Rectangle 9"/>
          <p:cNvSpPr>
            <a:spLocks noChangeArrowheads="1"/>
          </p:cNvSpPr>
          <p:nvPr/>
        </p:nvSpPr>
        <p:spPr>
          <a:xfrm>
            <a:off x="1833563" y="3284542"/>
            <a:ext cx="8072437" cy="73025"/>
          </a:xfrm>
          <a:prstGeom prst="rect">
            <a:avLst/>
          </a:prstGeom>
          <a:solidFill>
            <a:srgbClr val="0066CC"/>
          </a:solidFill>
          <a:ln w="9525">
            <a:noFill/>
            <a:miter lim="800000"/>
            <a:headEnd/>
            <a:tailEnd/>
          </a:ln>
          <a:effectLst/>
        </p:spPr>
        <p:txBody>
          <a:bodyPr wrap="none" anchor="ctr"/>
          <a:lstStyle/>
          <a:p>
            <a:pPr fontAlgn="auto">
              <a:spcBef>
                <a:spcPts val="0"/>
              </a:spcBef>
              <a:spcAft>
                <a:spcPts val="0"/>
              </a:spcAft>
              <a:defRPr/>
            </a:pPr>
            <a:endParaRPr lang="ja-JP" altLang="en-US" sz="1662" dirty="0">
              <a:solidFill>
                <a:srgbClr val="000000"/>
              </a:solidFill>
              <a:latin typeface="Arial"/>
              <a:ea typeface="ＭＳ Ｐゴシック"/>
            </a:endParaRPr>
          </a:p>
        </p:txBody>
      </p:sp>
      <p:pic>
        <p:nvPicPr>
          <p:cNvPr id="1040" name="Picture 11"/>
          <p:cNvPicPr>
            <a:picLocks noChangeAspect="1" noChangeArrowheads="1"/>
          </p:cNvPicPr>
          <p:nvPr/>
        </p:nvPicPr>
        <p:blipFill>
          <a:blip r:embed="rId3"/>
          <a:stretch>
            <a:fillRect/>
          </a:stretch>
        </p:blipFill>
        <p:spPr>
          <a:xfrm>
            <a:off x="0" y="6051554"/>
            <a:ext cx="2301875" cy="473075"/>
          </a:xfrm>
          <a:prstGeom prst="rect">
            <a:avLst/>
          </a:prstGeom>
          <a:noFill/>
          <a:ln>
            <a:noFill/>
          </a:ln>
        </p:spPr>
      </p:pic>
      <p:sp>
        <p:nvSpPr>
          <p:cNvPr id="1041" name="Text Box 12"/>
          <p:cNvSpPr txBox="1">
            <a:spLocks noChangeArrowheads="1"/>
          </p:cNvSpPr>
          <p:nvPr/>
        </p:nvSpPr>
        <p:spPr>
          <a:xfrm>
            <a:off x="2" y="6524626"/>
            <a:ext cx="3389069" cy="262829"/>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108" i="1" dirty="0">
                <a:solidFill>
                  <a:srgbClr val="FFFFFF"/>
                </a:solidFill>
                <a:latin typeface="Times New Roman" pitchFamily="18" charset="0"/>
                <a:ea typeface="ＭＳ Ｐゴシック"/>
              </a:rPr>
              <a:t>Ministry of Land, Infrastructure, Transport and Tourism</a:t>
            </a:r>
          </a:p>
        </p:txBody>
      </p:sp>
      <p:sp>
        <p:nvSpPr>
          <p:cNvPr id="1042" name="Rectangle 2"/>
          <p:cNvSpPr>
            <a:spLocks noGrp="1" noChangeArrowheads="1"/>
          </p:cNvSpPr>
          <p:nvPr>
            <p:ph type="ctrTitle"/>
          </p:nvPr>
        </p:nvSpPr>
        <p:spPr>
          <a:xfrm>
            <a:off x="1754198" y="2133689"/>
            <a:ext cx="8151813" cy="1470025"/>
          </a:xfrm>
        </p:spPr>
        <p:txBody>
          <a:bodyPr/>
          <a:lstStyle>
            <a:lvl1pPr>
              <a:defRPr sz="3692"/>
            </a:lvl1pPr>
          </a:lstStyle>
          <a:p>
            <a:r>
              <a:rPr lang="ja-JP" altLang="en-US"/>
              <a:t>マスタ タイトルの書式設定</a:t>
            </a:r>
          </a:p>
        </p:txBody>
      </p:sp>
      <p:sp>
        <p:nvSpPr>
          <p:cNvPr id="1043" name="Rectangle 3"/>
          <p:cNvSpPr>
            <a:spLocks noGrp="1" noChangeArrowheads="1"/>
          </p:cNvSpPr>
          <p:nvPr>
            <p:ph type="subTitle" idx="1"/>
          </p:nvPr>
        </p:nvSpPr>
        <p:spPr>
          <a:xfrm>
            <a:off x="1485901" y="3886200"/>
            <a:ext cx="6934200" cy="1752600"/>
          </a:xfrm>
        </p:spPr>
        <p:txBody>
          <a:bodyPr/>
          <a:lstStyle>
            <a:lvl1pPr marL="0" indent="0" algn="ctr">
              <a:buFontTx/>
              <a:buNone/>
              <a:defRPr/>
            </a:lvl1pPr>
          </a:lstStyle>
          <a:p>
            <a:r>
              <a:rPr lang="ja-JP" altLang="en-US"/>
              <a:t>マスタ サブタイトルの書式設定</a:t>
            </a:r>
          </a:p>
        </p:txBody>
      </p:sp>
      <p:sp>
        <p:nvSpPr>
          <p:cNvPr id="1044"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45"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46" name="Rectangle 6"/>
          <p:cNvSpPr>
            <a:spLocks noGrp="1" noChangeArrowheads="1"/>
          </p:cNvSpPr>
          <p:nvPr>
            <p:ph type="sldNum" sz="quarter" idx="12"/>
          </p:nvPr>
        </p:nvSpPr>
        <p:spPr>
          <a:xfrm>
            <a:off x="7099300" y="6245225"/>
            <a:ext cx="2311400" cy="476250"/>
          </a:xfrm>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5F3A5940-95FB-4719-9DE1-D90BF23157A8}" type="slidenum">
              <a:rPr lang="ja-JP" altLang="en-US"/>
              <a:pPr>
                <a:defRPr/>
              </a:pPr>
              <a:t>‹#›</a:t>
            </a:fld>
            <a:endParaRPr lang="ja-JP" altLang="en-US" dirty="0"/>
          </a:p>
        </p:txBody>
      </p:sp>
    </p:spTree>
    <p:extLst>
      <p:ext uri="{BB962C8B-B14F-4D97-AF65-F5344CB8AC3E}">
        <p14:creationId xmlns:p14="http://schemas.microsoft.com/office/powerpoint/2010/main" val="29906936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8" name="タイトル 1"/>
          <p:cNvSpPr>
            <a:spLocks noGrp="1"/>
          </p:cNvSpPr>
          <p:nvPr>
            <p:ph type="title"/>
          </p:nvPr>
        </p:nvSpPr>
        <p:spPr/>
        <p:txBody>
          <a:bodyPr/>
          <a:lstStyle/>
          <a:p>
            <a:r>
              <a:rPr lang="ja-JP" altLang="en-US"/>
              <a:t>マスタ タイトルの書式設定</a:t>
            </a:r>
          </a:p>
        </p:txBody>
      </p:sp>
      <p:sp>
        <p:nvSpPr>
          <p:cNvPr id="1049"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0"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51"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52"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C5B919F3-C927-4154-A558-F21A8F314B69}" type="slidenum">
              <a:rPr lang="ja-JP" altLang="en-US"/>
              <a:pPr>
                <a:defRPr/>
              </a:pPr>
              <a:t>‹#›</a:t>
            </a:fld>
            <a:endParaRPr lang="ja-JP" altLang="en-US" dirty="0"/>
          </a:p>
        </p:txBody>
      </p:sp>
    </p:spTree>
    <p:extLst>
      <p:ext uri="{BB962C8B-B14F-4D97-AF65-F5344CB8AC3E}">
        <p14:creationId xmlns:p14="http://schemas.microsoft.com/office/powerpoint/2010/main" val="37467581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4" name="タイトル 1"/>
          <p:cNvSpPr>
            <a:spLocks noGrp="1"/>
          </p:cNvSpPr>
          <p:nvPr>
            <p:ph type="title"/>
          </p:nvPr>
        </p:nvSpPr>
        <p:spPr>
          <a:xfrm>
            <a:off x="782526" y="4406989"/>
            <a:ext cx="8420101" cy="1362075"/>
          </a:xfrm>
        </p:spPr>
        <p:txBody>
          <a:bodyPr anchor="t"/>
          <a:lstStyle>
            <a:lvl1pPr algn="l">
              <a:defRPr sz="3692" b="1" cap="all"/>
            </a:lvl1pPr>
          </a:lstStyle>
          <a:p>
            <a:r>
              <a:rPr lang="ja-JP" altLang="en-US"/>
              <a:t>マスタ タイトルの書式設定</a:t>
            </a:r>
          </a:p>
        </p:txBody>
      </p:sp>
      <p:sp>
        <p:nvSpPr>
          <p:cNvPr id="1055" name="テキスト プレースホルダ 2"/>
          <p:cNvSpPr>
            <a:spLocks noGrp="1"/>
          </p:cNvSpPr>
          <p:nvPr>
            <p:ph type="body" idx="1"/>
          </p:nvPr>
        </p:nvSpPr>
        <p:spPr>
          <a:xfrm>
            <a:off x="782526" y="2906713"/>
            <a:ext cx="8420101" cy="1500187"/>
          </a:xfrm>
        </p:spPr>
        <p:txBody>
          <a:bodyPr anchor="b"/>
          <a:lstStyle>
            <a:lvl1pPr marL="0" indent="0">
              <a:buNone/>
              <a:defRPr sz="1846"/>
            </a:lvl1pPr>
            <a:lvl2pPr marL="422039" indent="0">
              <a:buNone/>
              <a:defRPr sz="1662"/>
            </a:lvl2pPr>
            <a:lvl3pPr marL="844078" indent="0">
              <a:buNone/>
              <a:defRPr sz="1477"/>
            </a:lvl3pPr>
            <a:lvl4pPr marL="1266117" indent="0">
              <a:buNone/>
              <a:defRPr sz="1292"/>
            </a:lvl4pPr>
            <a:lvl5pPr marL="1688155" indent="0">
              <a:buNone/>
              <a:defRPr sz="1292"/>
            </a:lvl5pPr>
            <a:lvl6pPr marL="2110195" indent="0">
              <a:buNone/>
              <a:defRPr sz="1292"/>
            </a:lvl6pPr>
            <a:lvl7pPr marL="2532233" indent="0">
              <a:buNone/>
              <a:defRPr sz="1292"/>
            </a:lvl7pPr>
            <a:lvl8pPr marL="2954272" indent="0">
              <a:buNone/>
              <a:defRPr sz="1292"/>
            </a:lvl8pPr>
            <a:lvl9pPr marL="3376311" indent="0">
              <a:buNone/>
              <a:defRPr sz="1292"/>
            </a:lvl9pPr>
          </a:lstStyle>
          <a:p>
            <a:pPr lvl="0"/>
            <a:r>
              <a:rPr lang="ja-JP" altLang="en-US"/>
              <a:t>マスタ テキストの書式設定</a:t>
            </a:r>
          </a:p>
        </p:txBody>
      </p:sp>
      <p:sp>
        <p:nvSpPr>
          <p:cNvPr id="1056"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57"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58"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CEBE2BB-7FAA-4419-8280-F5884368A7C6}" type="slidenum">
              <a:rPr lang="ja-JP" altLang="en-US"/>
              <a:pPr>
                <a:defRPr/>
              </a:pPr>
              <a:t>‹#›</a:t>
            </a:fld>
            <a:endParaRPr lang="ja-JP" altLang="en-US" dirty="0"/>
          </a:p>
        </p:txBody>
      </p:sp>
    </p:spTree>
    <p:extLst>
      <p:ext uri="{BB962C8B-B14F-4D97-AF65-F5344CB8AC3E}">
        <p14:creationId xmlns:p14="http://schemas.microsoft.com/office/powerpoint/2010/main" val="28681262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60" name="タイトル 1"/>
          <p:cNvSpPr>
            <a:spLocks noGrp="1"/>
          </p:cNvSpPr>
          <p:nvPr>
            <p:ph type="title"/>
          </p:nvPr>
        </p:nvSpPr>
        <p:spPr/>
        <p:txBody>
          <a:bodyPr/>
          <a:lstStyle/>
          <a:p>
            <a:r>
              <a:rPr lang="ja-JP" altLang="en-US"/>
              <a:t>マスタ タイトルの書式設定</a:t>
            </a:r>
          </a:p>
        </p:txBody>
      </p:sp>
      <p:sp>
        <p:nvSpPr>
          <p:cNvPr id="1061" name="コンテンツ プレースホルダ 2"/>
          <p:cNvSpPr>
            <a:spLocks noGrp="1"/>
          </p:cNvSpPr>
          <p:nvPr>
            <p:ph sz="half" idx="1"/>
          </p:nvPr>
        </p:nvSpPr>
        <p:spPr>
          <a:xfrm>
            <a:off x="495307"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2" name="コンテンツ プレースホルダ 3"/>
          <p:cNvSpPr>
            <a:spLocks noGrp="1"/>
          </p:cNvSpPr>
          <p:nvPr>
            <p:ph sz="half" idx="2"/>
          </p:nvPr>
        </p:nvSpPr>
        <p:spPr>
          <a:xfrm>
            <a:off x="5035550"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3"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64"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65"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7A3C4644-DE6B-4455-91C9-E2A382FDAB90}" type="slidenum">
              <a:rPr lang="ja-JP" altLang="en-US"/>
              <a:pPr>
                <a:defRPr/>
              </a:pPr>
              <a:t>‹#›</a:t>
            </a:fld>
            <a:endParaRPr lang="ja-JP" altLang="en-US" dirty="0"/>
          </a:p>
        </p:txBody>
      </p:sp>
    </p:spTree>
    <p:extLst>
      <p:ext uri="{BB962C8B-B14F-4D97-AF65-F5344CB8AC3E}">
        <p14:creationId xmlns:p14="http://schemas.microsoft.com/office/powerpoint/2010/main" val="2420738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618FAD46-9FF2-4F74-B441-261DCCB26F26}" type="slidenum">
              <a:rPr lang="en-US" altLang="ja-JP"/>
              <a:pPr>
                <a:defRPr/>
              </a:pPr>
              <a:t>‹#›</a:t>
            </a:fld>
            <a:endParaRPr lang="en-US" altLang="ja-JP"/>
          </a:p>
        </p:txBody>
      </p:sp>
    </p:spTree>
    <p:extLst>
      <p:ext uri="{BB962C8B-B14F-4D97-AF65-F5344CB8AC3E}">
        <p14:creationId xmlns:p14="http://schemas.microsoft.com/office/powerpoint/2010/main" val="11353085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7" name="タイトル 1"/>
          <p:cNvSpPr>
            <a:spLocks noGrp="1"/>
          </p:cNvSpPr>
          <p:nvPr>
            <p:ph type="title"/>
          </p:nvPr>
        </p:nvSpPr>
        <p:spPr>
          <a:xfrm>
            <a:off x="495301" y="274638"/>
            <a:ext cx="8915400" cy="1143000"/>
          </a:xfrm>
        </p:spPr>
        <p:txBody>
          <a:bodyPr/>
          <a:lstStyle>
            <a:lvl1pPr>
              <a:defRPr/>
            </a:lvl1pPr>
          </a:lstStyle>
          <a:p>
            <a:r>
              <a:rPr lang="ja-JP" altLang="en-US"/>
              <a:t>マスタ タイトルの書式設定</a:t>
            </a:r>
          </a:p>
        </p:txBody>
      </p:sp>
      <p:sp>
        <p:nvSpPr>
          <p:cNvPr id="1068" name="テキスト プレースホルダ 2"/>
          <p:cNvSpPr>
            <a:spLocks noGrp="1"/>
          </p:cNvSpPr>
          <p:nvPr>
            <p:ph type="body" idx="1"/>
          </p:nvPr>
        </p:nvSpPr>
        <p:spPr>
          <a:xfrm>
            <a:off x="495303" y="1535113"/>
            <a:ext cx="4376870" cy="639762"/>
          </a:xfrm>
        </p:spPr>
        <p:txBody>
          <a:bodyPr anchor="b"/>
          <a:lstStyle>
            <a:lvl1pPr marL="0" indent="0">
              <a:buNone/>
              <a:defRPr sz="2215" b="1"/>
            </a:lvl1pPr>
            <a:lvl2pPr marL="422039" indent="0">
              <a:buNone/>
              <a:defRPr sz="1846" b="1"/>
            </a:lvl2pPr>
            <a:lvl3pPr marL="844078" indent="0">
              <a:buNone/>
              <a:defRPr sz="1662" b="1"/>
            </a:lvl3pPr>
            <a:lvl4pPr marL="1266117" indent="0">
              <a:buNone/>
              <a:defRPr sz="1477" b="1"/>
            </a:lvl4pPr>
            <a:lvl5pPr marL="1688155" indent="0">
              <a:buNone/>
              <a:defRPr sz="1477" b="1"/>
            </a:lvl5pPr>
            <a:lvl6pPr marL="2110195" indent="0">
              <a:buNone/>
              <a:defRPr sz="1477" b="1"/>
            </a:lvl6pPr>
            <a:lvl7pPr marL="2532233" indent="0">
              <a:buNone/>
              <a:defRPr sz="1477" b="1"/>
            </a:lvl7pPr>
            <a:lvl8pPr marL="2954272" indent="0">
              <a:buNone/>
              <a:defRPr sz="1477" b="1"/>
            </a:lvl8pPr>
            <a:lvl9pPr marL="3376311" indent="0">
              <a:buNone/>
              <a:defRPr sz="1477" b="1"/>
            </a:lvl9pPr>
          </a:lstStyle>
          <a:p>
            <a:pPr lvl="0"/>
            <a:r>
              <a:rPr lang="ja-JP" altLang="en-US"/>
              <a:t>マスタ テキストの書式設定</a:t>
            </a:r>
          </a:p>
        </p:txBody>
      </p:sp>
      <p:sp>
        <p:nvSpPr>
          <p:cNvPr id="1069" name="コンテンツ プレースホルダ 3"/>
          <p:cNvSpPr>
            <a:spLocks noGrp="1"/>
          </p:cNvSpPr>
          <p:nvPr>
            <p:ph sz="half" idx="2"/>
          </p:nvPr>
        </p:nvSpPr>
        <p:spPr>
          <a:xfrm>
            <a:off x="495303"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0" name="テキスト プレースホルダ 4"/>
          <p:cNvSpPr>
            <a:spLocks noGrp="1"/>
          </p:cNvSpPr>
          <p:nvPr>
            <p:ph type="body" sz="quarter" idx="3"/>
          </p:nvPr>
        </p:nvSpPr>
        <p:spPr>
          <a:xfrm>
            <a:off x="5032116" y="1535113"/>
            <a:ext cx="4378590" cy="639762"/>
          </a:xfrm>
        </p:spPr>
        <p:txBody>
          <a:bodyPr anchor="b"/>
          <a:lstStyle>
            <a:lvl1pPr marL="0" indent="0">
              <a:buNone/>
              <a:defRPr sz="2215" b="1"/>
            </a:lvl1pPr>
            <a:lvl2pPr marL="422039" indent="0">
              <a:buNone/>
              <a:defRPr sz="1846" b="1"/>
            </a:lvl2pPr>
            <a:lvl3pPr marL="844078" indent="0">
              <a:buNone/>
              <a:defRPr sz="1662" b="1"/>
            </a:lvl3pPr>
            <a:lvl4pPr marL="1266117" indent="0">
              <a:buNone/>
              <a:defRPr sz="1477" b="1"/>
            </a:lvl4pPr>
            <a:lvl5pPr marL="1688155" indent="0">
              <a:buNone/>
              <a:defRPr sz="1477" b="1"/>
            </a:lvl5pPr>
            <a:lvl6pPr marL="2110195" indent="0">
              <a:buNone/>
              <a:defRPr sz="1477" b="1"/>
            </a:lvl6pPr>
            <a:lvl7pPr marL="2532233" indent="0">
              <a:buNone/>
              <a:defRPr sz="1477" b="1"/>
            </a:lvl7pPr>
            <a:lvl8pPr marL="2954272" indent="0">
              <a:buNone/>
              <a:defRPr sz="1477" b="1"/>
            </a:lvl8pPr>
            <a:lvl9pPr marL="3376311" indent="0">
              <a:buNone/>
              <a:defRPr sz="1477" b="1"/>
            </a:lvl9pPr>
          </a:lstStyle>
          <a:p>
            <a:pPr lvl="0"/>
            <a:r>
              <a:rPr lang="ja-JP" altLang="en-US"/>
              <a:t>マスタ テキストの書式設定</a:t>
            </a:r>
          </a:p>
        </p:txBody>
      </p:sp>
      <p:sp>
        <p:nvSpPr>
          <p:cNvPr id="1071" name="コンテンツ プレースホルダ 5"/>
          <p:cNvSpPr>
            <a:spLocks noGrp="1"/>
          </p:cNvSpPr>
          <p:nvPr>
            <p:ph sz="quarter" idx="4"/>
          </p:nvPr>
        </p:nvSpPr>
        <p:spPr>
          <a:xfrm>
            <a:off x="5032116"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2" name="日付プレースホルダ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73" name="フッター プレースホルダ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74" name="スライド番号プレースホルダ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240B78F2-DD6A-4637-A683-D3C5BE4D56BE}" type="slidenum">
              <a:rPr lang="ja-JP" altLang="en-US"/>
              <a:pPr>
                <a:defRPr/>
              </a:pPr>
              <a:t>‹#›</a:t>
            </a:fld>
            <a:endParaRPr lang="ja-JP" altLang="en-US" dirty="0"/>
          </a:p>
        </p:txBody>
      </p:sp>
    </p:spTree>
    <p:extLst>
      <p:ext uri="{BB962C8B-B14F-4D97-AF65-F5344CB8AC3E}">
        <p14:creationId xmlns:p14="http://schemas.microsoft.com/office/powerpoint/2010/main" val="4651760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6" name="タイトル 1"/>
          <p:cNvSpPr>
            <a:spLocks noGrp="1"/>
          </p:cNvSpPr>
          <p:nvPr>
            <p:ph type="title"/>
          </p:nvPr>
        </p:nvSpPr>
        <p:spPr/>
        <p:txBody>
          <a:bodyPr/>
          <a:lstStyle/>
          <a:p>
            <a:r>
              <a:rPr lang="ja-JP" altLang="en-US"/>
              <a:t>マスタ タイトルの書式設定</a:t>
            </a:r>
          </a:p>
        </p:txBody>
      </p:sp>
      <p:sp>
        <p:nvSpPr>
          <p:cNvPr id="1077" name="日付プレースホルダ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78" name="フッター プレースホルダ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79" name="スライド番号プレースホルダ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C00F35E-1114-40A7-A713-1B0913958844}" type="slidenum">
              <a:rPr lang="ja-JP" altLang="en-US"/>
              <a:pPr>
                <a:defRPr/>
              </a:pPr>
              <a:t>‹#›</a:t>
            </a:fld>
            <a:endParaRPr lang="ja-JP" altLang="en-US" dirty="0"/>
          </a:p>
        </p:txBody>
      </p:sp>
    </p:spTree>
    <p:extLst>
      <p:ext uri="{BB962C8B-B14F-4D97-AF65-F5344CB8AC3E}">
        <p14:creationId xmlns:p14="http://schemas.microsoft.com/office/powerpoint/2010/main" val="36685228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81" name="日付プレースホルダ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82" name="フッター プレースホルダ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83" name="スライド番号プレースホルダ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50B4DCCB-A26B-4297-8E0B-8AC62BE0D692}" type="slidenum">
              <a:rPr lang="ja-JP" altLang="en-US"/>
              <a:pPr>
                <a:defRPr/>
              </a:pPr>
              <a:t>‹#›</a:t>
            </a:fld>
            <a:endParaRPr lang="ja-JP" altLang="en-US" dirty="0"/>
          </a:p>
        </p:txBody>
      </p:sp>
    </p:spTree>
    <p:extLst>
      <p:ext uri="{BB962C8B-B14F-4D97-AF65-F5344CB8AC3E}">
        <p14:creationId xmlns:p14="http://schemas.microsoft.com/office/powerpoint/2010/main" val="42607393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5" name="タイトル 1"/>
          <p:cNvSpPr>
            <a:spLocks noGrp="1"/>
          </p:cNvSpPr>
          <p:nvPr>
            <p:ph type="title"/>
          </p:nvPr>
        </p:nvSpPr>
        <p:spPr>
          <a:xfrm>
            <a:off x="495304" y="273050"/>
            <a:ext cx="3259006" cy="1162050"/>
          </a:xfrm>
        </p:spPr>
        <p:txBody>
          <a:bodyPr anchor="b"/>
          <a:lstStyle>
            <a:lvl1pPr algn="l">
              <a:defRPr sz="1846" b="1"/>
            </a:lvl1pPr>
          </a:lstStyle>
          <a:p>
            <a:r>
              <a:rPr lang="ja-JP" altLang="en-US"/>
              <a:t>マスタ タイトルの書式設定</a:t>
            </a:r>
          </a:p>
        </p:txBody>
      </p:sp>
      <p:sp>
        <p:nvSpPr>
          <p:cNvPr id="1086" name="コンテンツ プレースホルダ 2"/>
          <p:cNvSpPr>
            <a:spLocks noGrp="1"/>
          </p:cNvSpPr>
          <p:nvPr>
            <p:ph idx="1"/>
          </p:nvPr>
        </p:nvSpPr>
        <p:spPr>
          <a:xfrm>
            <a:off x="3872987" y="273060"/>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7" name="テキスト プレースホルダ 3"/>
          <p:cNvSpPr>
            <a:spLocks noGrp="1"/>
          </p:cNvSpPr>
          <p:nvPr>
            <p:ph type="body" sz="half" idx="2"/>
          </p:nvPr>
        </p:nvSpPr>
        <p:spPr>
          <a:xfrm>
            <a:off x="495304" y="1435103"/>
            <a:ext cx="3259006" cy="4691063"/>
          </a:xfrm>
        </p:spPr>
        <p:txBody>
          <a:bodyPr/>
          <a:lstStyle>
            <a:lvl1pPr marL="0" indent="0">
              <a:buNone/>
              <a:defRPr sz="1292"/>
            </a:lvl1pPr>
            <a:lvl2pPr marL="422039" indent="0">
              <a:buNone/>
              <a:defRPr sz="1108"/>
            </a:lvl2pPr>
            <a:lvl3pPr marL="844078" indent="0">
              <a:buNone/>
              <a:defRPr sz="923"/>
            </a:lvl3pPr>
            <a:lvl4pPr marL="1266117" indent="0">
              <a:buNone/>
              <a:defRPr sz="831"/>
            </a:lvl4pPr>
            <a:lvl5pPr marL="1688155" indent="0">
              <a:buNone/>
              <a:defRPr sz="831"/>
            </a:lvl5pPr>
            <a:lvl6pPr marL="2110195" indent="0">
              <a:buNone/>
              <a:defRPr sz="831"/>
            </a:lvl6pPr>
            <a:lvl7pPr marL="2532233" indent="0">
              <a:buNone/>
              <a:defRPr sz="831"/>
            </a:lvl7pPr>
            <a:lvl8pPr marL="2954272" indent="0">
              <a:buNone/>
              <a:defRPr sz="831"/>
            </a:lvl8pPr>
            <a:lvl9pPr marL="3376311" indent="0">
              <a:buNone/>
              <a:defRPr sz="831"/>
            </a:lvl9pPr>
          </a:lstStyle>
          <a:p>
            <a:pPr lvl="0"/>
            <a:r>
              <a:rPr lang="ja-JP" altLang="en-US"/>
              <a:t>マスタ テキストの書式設定</a:t>
            </a:r>
          </a:p>
        </p:txBody>
      </p:sp>
      <p:sp>
        <p:nvSpPr>
          <p:cNvPr id="1088"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89"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90"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0088468B-5462-4E4B-B69C-B1B83B6481D5}" type="slidenum">
              <a:rPr lang="ja-JP" altLang="en-US"/>
              <a:pPr>
                <a:defRPr/>
              </a:pPr>
              <a:t>‹#›</a:t>
            </a:fld>
            <a:endParaRPr lang="ja-JP" altLang="en-US" dirty="0"/>
          </a:p>
        </p:txBody>
      </p:sp>
    </p:spTree>
    <p:extLst>
      <p:ext uri="{BB962C8B-B14F-4D97-AF65-F5344CB8AC3E}">
        <p14:creationId xmlns:p14="http://schemas.microsoft.com/office/powerpoint/2010/main" val="25890849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2" name="タイトル 1"/>
          <p:cNvSpPr>
            <a:spLocks noGrp="1"/>
          </p:cNvSpPr>
          <p:nvPr>
            <p:ph type="title"/>
          </p:nvPr>
        </p:nvSpPr>
        <p:spPr>
          <a:xfrm>
            <a:off x="1941649" y="4800600"/>
            <a:ext cx="5943600" cy="566738"/>
          </a:xfrm>
        </p:spPr>
        <p:txBody>
          <a:bodyPr anchor="b"/>
          <a:lstStyle>
            <a:lvl1pPr algn="l">
              <a:defRPr sz="1846" b="1"/>
            </a:lvl1pPr>
          </a:lstStyle>
          <a:p>
            <a:r>
              <a:rPr lang="ja-JP" altLang="en-US"/>
              <a:t>マスタ タイトルの書式設定</a:t>
            </a:r>
          </a:p>
        </p:txBody>
      </p:sp>
      <p:sp>
        <p:nvSpPr>
          <p:cNvPr id="1093" name="図プレースホルダ 2"/>
          <p:cNvSpPr>
            <a:spLocks noGrp="1"/>
          </p:cNvSpPr>
          <p:nvPr>
            <p:ph type="pic" idx="1"/>
          </p:nvPr>
        </p:nvSpPr>
        <p:spPr>
          <a:xfrm>
            <a:off x="1941649" y="612775"/>
            <a:ext cx="5943600" cy="4114800"/>
          </a:xfrm>
        </p:spPr>
        <p:txBody>
          <a:bodyPr/>
          <a:lstStyle>
            <a:lvl1pPr marL="0" indent="0">
              <a:buNone/>
              <a:defRPr sz="2954"/>
            </a:lvl1pPr>
            <a:lvl2pPr marL="422039" indent="0">
              <a:buNone/>
              <a:defRPr sz="2585"/>
            </a:lvl2pPr>
            <a:lvl3pPr marL="844078" indent="0">
              <a:buNone/>
              <a:defRPr sz="2215"/>
            </a:lvl3pPr>
            <a:lvl4pPr marL="1266117" indent="0">
              <a:buNone/>
              <a:defRPr sz="1846"/>
            </a:lvl4pPr>
            <a:lvl5pPr marL="1688155" indent="0">
              <a:buNone/>
              <a:defRPr sz="1846"/>
            </a:lvl5pPr>
            <a:lvl6pPr marL="2110195" indent="0">
              <a:buNone/>
              <a:defRPr sz="1846"/>
            </a:lvl6pPr>
            <a:lvl7pPr marL="2532233" indent="0">
              <a:buNone/>
              <a:defRPr sz="1846"/>
            </a:lvl7pPr>
            <a:lvl8pPr marL="2954272" indent="0">
              <a:buNone/>
              <a:defRPr sz="1846"/>
            </a:lvl8pPr>
            <a:lvl9pPr marL="3376311" indent="0">
              <a:buNone/>
              <a:defRPr sz="1846"/>
            </a:lvl9pPr>
          </a:lstStyle>
          <a:p>
            <a:pPr lvl="0"/>
            <a:r>
              <a:rPr lang="ja-JP" altLang="en-US" noProof="0" dirty="0"/>
              <a:t>アイコンをクリックして図を追加</a:t>
            </a:r>
          </a:p>
        </p:txBody>
      </p:sp>
      <p:sp>
        <p:nvSpPr>
          <p:cNvPr id="1094" name="テキスト プレースホルダ 3"/>
          <p:cNvSpPr>
            <a:spLocks noGrp="1"/>
          </p:cNvSpPr>
          <p:nvPr>
            <p:ph type="body" sz="half" idx="2"/>
          </p:nvPr>
        </p:nvSpPr>
        <p:spPr>
          <a:xfrm>
            <a:off x="1941649" y="5367338"/>
            <a:ext cx="5943600" cy="804862"/>
          </a:xfrm>
        </p:spPr>
        <p:txBody>
          <a:bodyPr/>
          <a:lstStyle>
            <a:lvl1pPr marL="0" indent="0">
              <a:buNone/>
              <a:defRPr sz="1292"/>
            </a:lvl1pPr>
            <a:lvl2pPr marL="422039" indent="0">
              <a:buNone/>
              <a:defRPr sz="1108"/>
            </a:lvl2pPr>
            <a:lvl3pPr marL="844078" indent="0">
              <a:buNone/>
              <a:defRPr sz="923"/>
            </a:lvl3pPr>
            <a:lvl4pPr marL="1266117" indent="0">
              <a:buNone/>
              <a:defRPr sz="831"/>
            </a:lvl4pPr>
            <a:lvl5pPr marL="1688155" indent="0">
              <a:buNone/>
              <a:defRPr sz="831"/>
            </a:lvl5pPr>
            <a:lvl6pPr marL="2110195" indent="0">
              <a:buNone/>
              <a:defRPr sz="831"/>
            </a:lvl6pPr>
            <a:lvl7pPr marL="2532233" indent="0">
              <a:buNone/>
              <a:defRPr sz="831"/>
            </a:lvl7pPr>
            <a:lvl8pPr marL="2954272" indent="0">
              <a:buNone/>
              <a:defRPr sz="831"/>
            </a:lvl8pPr>
            <a:lvl9pPr marL="3376311" indent="0">
              <a:buNone/>
              <a:defRPr sz="831"/>
            </a:lvl9pPr>
          </a:lstStyle>
          <a:p>
            <a:pPr lvl="0"/>
            <a:r>
              <a:rPr lang="ja-JP" altLang="en-US"/>
              <a:t>マスタ テキストの書式設定</a:t>
            </a:r>
          </a:p>
        </p:txBody>
      </p:sp>
      <p:sp>
        <p:nvSpPr>
          <p:cNvPr id="1095"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96"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97"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A37324DF-D023-4B9D-9981-359A3343B946}" type="slidenum">
              <a:rPr lang="ja-JP" altLang="en-US"/>
              <a:pPr>
                <a:defRPr/>
              </a:pPr>
              <a:t>‹#›</a:t>
            </a:fld>
            <a:endParaRPr lang="ja-JP" altLang="en-US" dirty="0"/>
          </a:p>
        </p:txBody>
      </p:sp>
    </p:spTree>
    <p:extLst>
      <p:ext uri="{BB962C8B-B14F-4D97-AF65-F5344CB8AC3E}">
        <p14:creationId xmlns:p14="http://schemas.microsoft.com/office/powerpoint/2010/main" val="8368526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9" name="タイトル 1"/>
          <p:cNvSpPr>
            <a:spLocks noGrp="1"/>
          </p:cNvSpPr>
          <p:nvPr>
            <p:ph type="title"/>
          </p:nvPr>
        </p:nvSpPr>
        <p:spPr/>
        <p:txBody>
          <a:bodyPr/>
          <a:lstStyle/>
          <a:p>
            <a:r>
              <a:rPr lang="ja-JP" altLang="en-US"/>
              <a:t>マスタ タイトルの書式設定</a:t>
            </a:r>
          </a:p>
        </p:txBody>
      </p:sp>
      <p:sp>
        <p:nvSpPr>
          <p:cNvPr id="1100"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1"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102"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103"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1BA18D2B-461E-4F0C-AEEC-C9E528329585}" type="slidenum">
              <a:rPr lang="ja-JP" altLang="en-US"/>
              <a:pPr>
                <a:defRPr/>
              </a:pPr>
              <a:t>‹#›</a:t>
            </a:fld>
            <a:endParaRPr lang="ja-JP" altLang="en-US" dirty="0"/>
          </a:p>
        </p:txBody>
      </p:sp>
    </p:spTree>
    <p:extLst>
      <p:ext uri="{BB962C8B-B14F-4D97-AF65-F5344CB8AC3E}">
        <p14:creationId xmlns:p14="http://schemas.microsoft.com/office/powerpoint/2010/main" val="19215692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5" name="縦書きタイトル 1"/>
          <p:cNvSpPr>
            <a:spLocks noGrp="1"/>
          </p:cNvSpPr>
          <p:nvPr>
            <p:ph type="title" orient="vert"/>
          </p:nvPr>
        </p:nvSpPr>
        <p:spPr>
          <a:xfrm>
            <a:off x="7058041" y="8"/>
            <a:ext cx="2352675" cy="6126163"/>
          </a:xfrm>
        </p:spPr>
        <p:txBody>
          <a:bodyPr vert="eaVert"/>
          <a:lstStyle/>
          <a:p>
            <a:r>
              <a:rPr lang="ja-JP" altLang="en-US"/>
              <a:t>マスタ タイトルの書式設定</a:t>
            </a:r>
          </a:p>
        </p:txBody>
      </p:sp>
      <p:sp>
        <p:nvSpPr>
          <p:cNvPr id="1106" name="縦書きテキスト プレースホルダ 2"/>
          <p:cNvSpPr>
            <a:spLocks noGrp="1"/>
          </p:cNvSpPr>
          <p:nvPr>
            <p:ph type="body" orient="vert" idx="1"/>
          </p:nvPr>
        </p:nvSpPr>
        <p:spPr>
          <a:xfrm>
            <a:off x="17" y="8"/>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7"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108"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109"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673179E-279A-4A67-A5C1-5318FA17B21A}" type="slidenum">
              <a:rPr lang="ja-JP" altLang="en-US"/>
              <a:pPr>
                <a:defRPr/>
              </a:pPr>
              <a:t>‹#›</a:t>
            </a:fld>
            <a:endParaRPr lang="ja-JP" altLang="en-US" dirty="0"/>
          </a:p>
        </p:txBody>
      </p:sp>
    </p:spTree>
    <p:extLst>
      <p:ext uri="{BB962C8B-B14F-4D97-AF65-F5344CB8AC3E}">
        <p14:creationId xmlns:p14="http://schemas.microsoft.com/office/powerpoint/2010/main" val="16515113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1111" name="タイトル 1"/>
          <p:cNvSpPr>
            <a:spLocks noGrp="1"/>
          </p:cNvSpPr>
          <p:nvPr>
            <p:ph type="title" sz="quarter"/>
          </p:nvPr>
        </p:nvSpPr>
        <p:spPr>
          <a:xfrm>
            <a:off x="495300" y="274638"/>
            <a:ext cx="8915400" cy="1143000"/>
          </a:xfrm>
        </p:spPr>
        <p:txBody>
          <a:bodyPr/>
          <a:lstStyle/>
          <a:p>
            <a:r>
              <a:rPr lang="ja-JP" altLang="en-US"/>
              <a:t>マスタ タイトルの書式設定</a:t>
            </a:r>
          </a:p>
        </p:txBody>
      </p:sp>
      <p:sp>
        <p:nvSpPr>
          <p:cNvPr id="1112" name="コンテンツ プレースホルダ 2"/>
          <p:cNvSpPr>
            <a:spLocks noGrp="1"/>
          </p:cNvSpPr>
          <p:nvPr>
            <p:ph sz="quarter" idx="1"/>
          </p:nvPr>
        </p:nvSpPr>
        <p:spPr>
          <a:xfrm>
            <a:off x="495304"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3" name="コンテンツ プレースホルダ 3"/>
          <p:cNvSpPr>
            <a:spLocks noGrp="1"/>
          </p:cNvSpPr>
          <p:nvPr>
            <p:ph sz="quarter" idx="2"/>
          </p:nvPr>
        </p:nvSpPr>
        <p:spPr>
          <a:xfrm>
            <a:off x="503555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4" name="コンテンツ プレースホルダ 4"/>
          <p:cNvSpPr>
            <a:spLocks noGrp="1"/>
          </p:cNvSpPr>
          <p:nvPr>
            <p:ph sz="quarter" idx="3"/>
          </p:nvPr>
        </p:nvSpPr>
        <p:spPr>
          <a:xfrm>
            <a:off x="495304" y="3938597"/>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5" name="コンテンツ プレースホルダ 5"/>
          <p:cNvSpPr>
            <a:spLocks noGrp="1"/>
          </p:cNvSpPr>
          <p:nvPr>
            <p:ph sz="quarter" idx="4"/>
          </p:nvPr>
        </p:nvSpPr>
        <p:spPr>
          <a:xfrm>
            <a:off x="5035550" y="3938597"/>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6"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1117"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1118" name="Rectangle 6"/>
          <p:cNvSpPr>
            <a:spLocks noGrp="1" noChangeArrowheads="1"/>
          </p:cNvSpPr>
          <p:nvPr>
            <p:ph type="sldNum" sz="quarter" idx="12"/>
          </p:nvPr>
        </p:nvSpPr>
        <p:spPr>
          <a:xfrm>
            <a:off x="9282113" y="6624638"/>
            <a:ext cx="741362" cy="476250"/>
          </a:xfrm>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D5EA39B6-A1E9-4A82-BA76-23125E464D34}" type="slidenum">
              <a:rPr lang="en-US" altLang="ja-JP"/>
              <a:pPr>
                <a:defRPr/>
              </a:pPr>
              <a:t>‹#›</a:t>
            </a:fld>
            <a:endParaRPr lang="en-US" altLang="ja-JP" dirty="0"/>
          </a:p>
        </p:txBody>
      </p:sp>
    </p:spTree>
    <p:extLst>
      <p:ext uri="{BB962C8B-B14F-4D97-AF65-F5344CB8AC3E}">
        <p14:creationId xmlns:p14="http://schemas.microsoft.com/office/powerpoint/2010/main" val="19043600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タイトルと表">
    <p:spTree>
      <p:nvGrpSpPr>
        <p:cNvPr id="1" name=""/>
        <p:cNvGrpSpPr/>
        <p:nvPr/>
      </p:nvGrpSpPr>
      <p:grpSpPr>
        <a:xfrm>
          <a:off x="0" y="0"/>
          <a:ext cx="0" cy="0"/>
          <a:chOff x="0" y="0"/>
          <a:chExt cx="0" cy="0"/>
        </a:xfrm>
      </p:grpSpPr>
      <p:sp>
        <p:nvSpPr>
          <p:cNvPr id="1120" name="タイトル 1"/>
          <p:cNvSpPr>
            <a:spLocks noGrp="1"/>
          </p:cNvSpPr>
          <p:nvPr>
            <p:ph type="title"/>
          </p:nvPr>
        </p:nvSpPr>
        <p:spPr>
          <a:xfrm>
            <a:off x="24" y="0"/>
            <a:ext cx="7604919" cy="476250"/>
          </a:xfrm>
          <a:prstGeom prst="rect">
            <a:avLst/>
          </a:prstGeom>
        </p:spPr>
        <p:txBody>
          <a:bodyPr/>
          <a:lstStyle/>
          <a:p>
            <a:r>
              <a:rPr lang="ja-JP" altLang="en-US"/>
              <a:t>マスタ タイトルの書式設定</a:t>
            </a:r>
          </a:p>
        </p:txBody>
      </p:sp>
      <p:sp>
        <p:nvSpPr>
          <p:cNvPr id="1121" name="スライド番号プレースホルダー 5"/>
          <p:cNvSpPr>
            <a:spLocks noGrp="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6ADCAD0D-3CA1-4882-BF57-8FE9AC372856}" type="slidenum">
              <a:rPr lang="en-US" altLang="ja-JP"/>
              <a:pPr>
                <a:defRPr/>
              </a:pPr>
              <a:t>‹#›</a:t>
            </a:fld>
            <a:endParaRPr lang="en-US" altLang="ja-JP" dirty="0"/>
          </a:p>
        </p:txBody>
      </p:sp>
    </p:spTree>
    <p:extLst>
      <p:ext uri="{BB962C8B-B14F-4D97-AF65-F5344CB8AC3E}">
        <p14:creationId xmlns:p14="http://schemas.microsoft.com/office/powerpoint/2010/main" val="6095690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Empty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482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E68D5E8-C7DA-4A31-850E-429C12AE8D16}" type="slidenum">
              <a:rPr lang="en-US" altLang="ja-JP"/>
              <a:pPr>
                <a:defRPr/>
              </a:pPr>
              <a:t>‹#›</a:t>
            </a:fld>
            <a:endParaRPr lang="en-US" altLang="ja-JP"/>
          </a:p>
        </p:txBody>
      </p:sp>
    </p:spTree>
    <p:extLst>
      <p:ext uri="{BB962C8B-B14F-4D97-AF65-F5344CB8AC3E}">
        <p14:creationId xmlns:p14="http://schemas.microsoft.com/office/powerpoint/2010/main" val="23378769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695" name="Picture 7" descr="mlit_top"/>
          <p:cNvPicPr>
            <a:picLocks noChangeAspect="1" noChangeArrowheads="1"/>
          </p:cNvPicPr>
          <p:nvPr userDrawn="1"/>
        </p:nvPicPr>
        <p:blipFill>
          <a:blip r:embed="rId2"/>
          <a:srcRect t="62230"/>
          <a:stretch>
            <a:fillRect/>
          </a:stretch>
        </p:blipFill>
        <p:spPr>
          <a:xfrm>
            <a:off x="0" y="6524625"/>
            <a:ext cx="9906000" cy="333375"/>
          </a:xfrm>
          <a:prstGeom prst="rect">
            <a:avLst/>
          </a:prstGeom>
          <a:noFill/>
          <a:ln w="9525">
            <a:noFill/>
            <a:miter lim="800000"/>
            <a:headEnd/>
            <a:tailEnd/>
          </a:ln>
        </p:spPr>
      </p:pic>
      <p:sp>
        <p:nvSpPr>
          <p:cNvPr id="1696" name="Rectangle 9"/>
          <p:cNvSpPr>
            <a:spLocks noChangeArrowheads="1"/>
          </p:cNvSpPr>
          <p:nvPr userDrawn="1"/>
        </p:nvSpPr>
        <p:spPr>
          <a:xfrm>
            <a:off x="1833563" y="3284538"/>
            <a:ext cx="8072437" cy="73025"/>
          </a:xfrm>
          <a:prstGeom prst="rect">
            <a:avLst/>
          </a:prstGeom>
          <a:solidFill>
            <a:srgbClr val="0066CC"/>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pic>
        <p:nvPicPr>
          <p:cNvPr id="1697" name="Picture 11"/>
          <p:cNvPicPr>
            <a:picLocks noChangeAspect="1" noChangeArrowheads="1"/>
          </p:cNvPicPr>
          <p:nvPr userDrawn="1"/>
        </p:nvPicPr>
        <p:blipFill>
          <a:blip r:embed="rId3"/>
          <a:stretch>
            <a:fillRect/>
          </a:stretch>
        </p:blipFill>
        <p:spPr>
          <a:xfrm>
            <a:off x="0" y="6051550"/>
            <a:ext cx="2301875" cy="473075"/>
          </a:xfrm>
          <a:prstGeom prst="rect">
            <a:avLst/>
          </a:prstGeom>
          <a:noFill/>
          <a:ln w="9525">
            <a:noFill/>
            <a:miter lim="800000"/>
            <a:headEnd/>
            <a:tailEnd/>
          </a:ln>
        </p:spPr>
      </p:pic>
      <p:sp>
        <p:nvSpPr>
          <p:cNvPr id="1698" name="Text Box 12"/>
          <p:cNvSpPr txBox="1">
            <a:spLocks noChangeArrowheads="1"/>
          </p:cNvSpPr>
          <p:nvPr userDrawn="1"/>
        </p:nvSpPr>
        <p:spPr>
          <a:xfrm>
            <a:off x="0" y="6524625"/>
            <a:ext cx="3643313" cy="27622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1" u="none" strike="noStrike" kern="1200" cap="none" spc="0" normalizeH="0" baseline="0" noProof="0">
                <a:ln>
                  <a:noFill/>
                </a:ln>
                <a:solidFill>
                  <a:srgbClr val="FFFFFF"/>
                </a:solidFill>
                <a:effectLst/>
                <a:uLnTx/>
                <a:uFillTx/>
                <a:latin typeface="Times New Roman" pitchFamily="18" charset="0"/>
                <a:ea typeface="ＭＳ Ｐゴシック" pitchFamily="50" charset="-128"/>
                <a:cs typeface="+mn-cs"/>
              </a:rPr>
              <a:t>Ministry of Land, Infrastructure, Transport and Tourism</a:t>
            </a:r>
          </a:p>
        </p:txBody>
      </p:sp>
      <p:sp>
        <p:nvSpPr>
          <p:cNvPr id="1699"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1700"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701"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02"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03" name="Rectangle 6"/>
          <p:cNvSpPr>
            <a:spLocks noGrp="1" noChangeArrowheads="1"/>
          </p:cNvSpPr>
          <p:nvPr>
            <p:ph type="sldNum" sz="quarter" idx="12"/>
          </p:nvPr>
        </p:nvSpPr>
        <p:spPr>
          <a:xfrm>
            <a:off x="7099300" y="6245225"/>
            <a:ext cx="23114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C791C3-86C3-4137-A121-15AB9A133CB0}"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4660311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705" name="タイトル 1"/>
          <p:cNvSpPr>
            <a:spLocks noGrp="1"/>
          </p:cNvSpPr>
          <p:nvPr>
            <p:ph type="title"/>
          </p:nvPr>
        </p:nvSpPr>
        <p:spPr/>
        <p:txBody>
          <a:bodyPr/>
          <a:lstStyle/>
          <a:p>
            <a:r>
              <a:rPr lang="ja-JP" altLang="en-US"/>
              <a:t>マスタ タイトルの書式設定</a:t>
            </a:r>
          </a:p>
        </p:txBody>
      </p:sp>
      <p:sp>
        <p:nvSpPr>
          <p:cNvPr id="1706"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0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0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0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D6B9DF-EE73-4288-AA1D-5B7BD3F735B9}"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8386771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711"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1712"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71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1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1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D5C75CD-0B12-4229-9772-8FC448C900A3}"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6222643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717" name="タイトル 1"/>
          <p:cNvSpPr>
            <a:spLocks noGrp="1"/>
          </p:cNvSpPr>
          <p:nvPr>
            <p:ph type="title"/>
          </p:nvPr>
        </p:nvSpPr>
        <p:spPr/>
        <p:txBody>
          <a:bodyPr/>
          <a:lstStyle/>
          <a:p>
            <a:r>
              <a:rPr lang="ja-JP" altLang="en-US"/>
              <a:t>マスタ タイトルの書式設定</a:t>
            </a:r>
          </a:p>
        </p:txBody>
      </p:sp>
      <p:sp>
        <p:nvSpPr>
          <p:cNvPr id="1718"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19"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20"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21"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22"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AA617F4-3469-48DE-9841-A0D11D1AB15B}"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7080873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724"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725"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726"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27"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728"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29"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30"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31"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1728358-1B0D-4B79-8CB8-C7D8F818ED0F}"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8482497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733" name="タイトル 1"/>
          <p:cNvSpPr>
            <a:spLocks noGrp="1"/>
          </p:cNvSpPr>
          <p:nvPr>
            <p:ph type="title"/>
          </p:nvPr>
        </p:nvSpPr>
        <p:spPr/>
        <p:txBody>
          <a:bodyPr/>
          <a:lstStyle/>
          <a:p>
            <a:r>
              <a:rPr lang="ja-JP" altLang="en-US"/>
              <a:t>マスタ タイトルの書式設定</a:t>
            </a:r>
          </a:p>
        </p:txBody>
      </p:sp>
      <p:sp>
        <p:nvSpPr>
          <p:cNvPr id="173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3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3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2DB39E0-8DA4-4B2D-A8E3-9544B53272DC}"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5974092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738"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39"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40"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AC5E99-A5E1-4367-B252-8516F9E65FBB}"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7560416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74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174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4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74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4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4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617ED8-8FAE-42FB-A9A7-B418C7339A56}"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463496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749"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1750"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751"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75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5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5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B190B04-1150-4B18-8EAA-F06F85A998B4}"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8631122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756" name="タイトル 1"/>
          <p:cNvSpPr>
            <a:spLocks noGrp="1"/>
          </p:cNvSpPr>
          <p:nvPr>
            <p:ph type="title"/>
          </p:nvPr>
        </p:nvSpPr>
        <p:spPr/>
        <p:txBody>
          <a:bodyPr/>
          <a:lstStyle/>
          <a:p>
            <a:r>
              <a:rPr lang="ja-JP" altLang="en-US"/>
              <a:t>マスタ タイトルの書式設定</a:t>
            </a:r>
          </a:p>
        </p:txBody>
      </p:sp>
      <p:sp>
        <p:nvSpPr>
          <p:cNvPr id="1757"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58"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59"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60"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9A3D8D8-A296-43E3-B1AD-6CF7C6CB5C95}"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6929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B029F6E-A543-43A1-B473-79096C5EE272}" type="slidenum">
              <a:rPr lang="en-US" altLang="ja-JP"/>
              <a:pPr>
                <a:defRPr/>
              </a:pPr>
              <a:t>‹#›</a:t>
            </a:fld>
            <a:endParaRPr lang="en-US" altLang="ja-JP"/>
          </a:p>
        </p:txBody>
      </p:sp>
    </p:spTree>
    <p:extLst>
      <p:ext uri="{BB962C8B-B14F-4D97-AF65-F5344CB8AC3E}">
        <p14:creationId xmlns:p14="http://schemas.microsoft.com/office/powerpoint/2010/main" val="6571198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762"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1763"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6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6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6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AD7CE08-AA8C-437E-911F-60A08CB67111}"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4584951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1768" name="タイトル 1"/>
          <p:cNvSpPr>
            <a:spLocks noGrp="1"/>
          </p:cNvSpPr>
          <p:nvPr>
            <p:ph type="title"/>
          </p:nvPr>
        </p:nvSpPr>
        <p:spPr/>
        <p:txBody>
          <a:bodyPr/>
          <a:lstStyle/>
          <a:p>
            <a:r>
              <a:rPr kumimoji="1" lang="ja-JP" altLang="en-US"/>
              <a:t>マスター タイトルの書式設定</a:t>
            </a:r>
          </a:p>
        </p:txBody>
      </p:sp>
      <p:sp>
        <p:nvSpPr>
          <p:cNvPr id="1769" name="Rectangle 6"/>
          <p:cNvSpPr>
            <a:spLocks noGrp="1" noChangeArrowheads="1"/>
          </p:cNvSpPr>
          <p:nvPr>
            <p:ph type="sldNum" sz="quarter" idx="4"/>
          </p:nvPr>
        </p:nvSpPr>
        <p:spPr>
          <a:xfrm>
            <a:off x="7605713" y="6381124"/>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8B531C6-7103-452B-B019-73E85C919B67}"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4116668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1771" name="タイトル 1"/>
          <p:cNvSpPr>
            <a:spLocks noGrp="1"/>
          </p:cNvSpPr>
          <p:nvPr>
            <p:ph type="title"/>
          </p:nvPr>
        </p:nvSpPr>
        <p:spPr>
          <a:xfrm>
            <a:off x="0" y="0"/>
            <a:ext cx="7605713" cy="476250"/>
          </a:xfrm>
        </p:spPr>
        <p:txBody>
          <a:bodyPr/>
          <a:lstStyle/>
          <a:p>
            <a:r>
              <a:rPr lang="ja-JP" altLang="en-US"/>
              <a:t>マスタ タイトルの書式設定</a:t>
            </a:r>
          </a:p>
        </p:txBody>
      </p:sp>
      <p:sp>
        <p:nvSpPr>
          <p:cNvPr id="1772" name="表プレースホルダ 2"/>
          <p:cNvSpPr>
            <a:spLocks noGrp="1"/>
          </p:cNvSpPr>
          <p:nvPr>
            <p:ph type="tbl" idx="1"/>
          </p:nvPr>
        </p:nvSpPr>
        <p:spPr>
          <a:xfrm>
            <a:off x="495300" y="1600200"/>
            <a:ext cx="8915400" cy="4525963"/>
          </a:xfrm>
        </p:spPr>
        <p:txBody>
          <a:bodyPr/>
          <a:lstStyle/>
          <a:p>
            <a:pPr lvl="0"/>
            <a:endParaRPr lang="ja-JP" altLang="en-US" noProof="0" dirty="0"/>
          </a:p>
        </p:txBody>
      </p:sp>
      <p:sp>
        <p:nvSpPr>
          <p:cNvPr id="177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7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7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D589E4-6D06-45BF-B98E-73375DB6E6F7}"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313474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82" name="Picture 7" descr="mlit_top"/>
          <p:cNvPicPr>
            <a:picLocks noChangeAspect="1" noChangeArrowheads="1"/>
          </p:cNvPicPr>
          <p:nvPr/>
        </p:nvPicPr>
        <p:blipFill>
          <a:blip r:embed="rId2"/>
          <a:srcRect t="62230"/>
          <a:stretch>
            <a:fillRect/>
          </a:stretch>
        </p:blipFill>
        <p:spPr>
          <a:xfrm>
            <a:off x="0" y="6524625"/>
            <a:ext cx="9906000" cy="333375"/>
          </a:xfrm>
          <a:prstGeom prst="rect">
            <a:avLst/>
          </a:prstGeom>
          <a:noFill/>
          <a:ln>
            <a:noFill/>
          </a:ln>
        </p:spPr>
      </p:pic>
      <p:sp>
        <p:nvSpPr>
          <p:cNvPr id="1083" name="Rectangle 8"/>
          <p:cNvSpPr>
            <a:spLocks noChangeArrowheads="1"/>
          </p:cNvSpPr>
          <p:nvPr/>
        </p:nvSpPr>
        <p:spPr>
          <a:xfrm>
            <a:off x="1833563" y="3284538"/>
            <a:ext cx="8072437" cy="73025"/>
          </a:xfrm>
          <a:prstGeom prst="rect">
            <a:avLst/>
          </a:prstGeom>
          <a:solidFill>
            <a:srgbClr val="0066CC"/>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solidFill>
                <a:srgbClr val="000000"/>
              </a:solidFill>
            </a:endParaRPr>
          </a:p>
        </p:txBody>
      </p:sp>
      <p:pic>
        <p:nvPicPr>
          <p:cNvPr id="1084" name="Picture 9"/>
          <p:cNvPicPr>
            <a:picLocks noChangeAspect="1" noChangeArrowheads="1"/>
          </p:cNvPicPr>
          <p:nvPr/>
        </p:nvPicPr>
        <p:blipFill>
          <a:blip r:embed="rId3"/>
          <a:stretch>
            <a:fillRect/>
          </a:stretch>
        </p:blipFill>
        <p:spPr>
          <a:xfrm>
            <a:off x="0" y="6051550"/>
            <a:ext cx="2303463" cy="473075"/>
          </a:xfrm>
          <a:prstGeom prst="rect">
            <a:avLst/>
          </a:prstGeom>
          <a:noFill/>
          <a:ln>
            <a:noFill/>
          </a:ln>
        </p:spPr>
      </p:pic>
      <p:sp>
        <p:nvSpPr>
          <p:cNvPr id="1085" name="Text Box 10"/>
          <p:cNvSpPr txBox="1">
            <a:spLocks noChangeArrowheads="1"/>
          </p:cNvSpPr>
          <p:nvPr/>
        </p:nvSpPr>
        <p:spPr>
          <a:xfrm>
            <a:off x="0" y="6524625"/>
            <a:ext cx="3643313" cy="276225"/>
          </a:xfrm>
          <a:prstGeom prst="rect">
            <a:avLst/>
          </a:prstGeom>
          <a:noFill/>
          <a:ln>
            <a:noFill/>
          </a:ln>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1200" i="1">
                <a:solidFill>
                  <a:srgbClr val="FFFFFF"/>
                </a:solidFill>
                <a:latin typeface="Times New Roman" panose="02020603050405020304" pitchFamily="18" charset="0"/>
              </a:rPr>
              <a:t>Ministry of Land, Infrastructure, Transport and Tourism</a:t>
            </a:r>
          </a:p>
        </p:txBody>
      </p:sp>
      <p:sp>
        <p:nvSpPr>
          <p:cNvPr id="1086" name="Rectangle 2"/>
          <p:cNvSpPr>
            <a:spLocks noGrp="1" noChangeArrowheads="1"/>
          </p:cNvSpPr>
          <p:nvPr>
            <p:ph type="ctrTitle"/>
          </p:nvPr>
        </p:nvSpPr>
        <p:spPr>
          <a:xfrm>
            <a:off x="1754187" y="2133609"/>
            <a:ext cx="8151813" cy="1470025"/>
          </a:xfrm>
        </p:spPr>
        <p:txBody>
          <a:bodyPr/>
          <a:lstStyle>
            <a:lvl1pPr>
              <a:defRPr sz="4000"/>
            </a:lvl1pPr>
          </a:lstStyle>
          <a:p>
            <a:r>
              <a:rPr lang="ja-JP" altLang="en-US"/>
              <a:t>マスタ タイトルの書式設定</a:t>
            </a:r>
          </a:p>
        </p:txBody>
      </p:sp>
      <p:sp>
        <p:nvSpPr>
          <p:cNvPr id="1087"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088" name="Rectangle 4"/>
          <p:cNvSpPr>
            <a:spLocks noGrp="1" noChangeArrowheads="1"/>
          </p:cNvSpPr>
          <p:nvPr>
            <p:ph type="dt" sz="half" idx="10"/>
          </p:nvPr>
        </p:nvSpPr>
        <p:spPr/>
        <p:txBody>
          <a:bodyPr/>
          <a:lstStyle>
            <a:lvl1pPr>
              <a:defRPr/>
            </a:lvl1pPr>
          </a:lstStyle>
          <a:p>
            <a:pPr>
              <a:defRPr/>
            </a:pPr>
            <a:fld id="{E27B3FF9-A0C6-40D0-965C-EE214887DCCF}" type="datetime1">
              <a:rPr lang="ja-JP" altLang="en-US" smtClean="0"/>
              <a:t>2024/3/29</a:t>
            </a:fld>
            <a:endParaRPr lang="en-US" altLang="ja-JP"/>
          </a:p>
        </p:txBody>
      </p:sp>
      <p:sp>
        <p:nvSpPr>
          <p:cNvPr id="1089" name="Rectangle 5"/>
          <p:cNvSpPr>
            <a:spLocks noGrp="1" noChangeArrowheads="1"/>
          </p:cNvSpPr>
          <p:nvPr>
            <p:ph type="ftr" sz="quarter" idx="11"/>
          </p:nvPr>
        </p:nvSpPr>
        <p:spPr/>
        <p:txBody>
          <a:bodyPr/>
          <a:lstStyle>
            <a:lvl1pPr>
              <a:defRPr/>
            </a:lvl1pPr>
          </a:lstStyle>
          <a:p>
            <a:pPr>
              <a:defRPr/>
            </a:pPr>
            <a:endParaRPr lang="en-US" altLang="ja-JP"/>
          </a:p>
        </p:txBody>
      </p:sp>
      <p:sp>
        <p:nvSpPr>
          <p:cNvPr id="1090"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D5B2A76D-565D-49CC-8B25-2437E363B002}" type="slidenum">
              <a:rPr lang="ja-JP" altLang="en-US"/>
              <a:pPr>
                <a:defRPr/>
              </a:pPr>
              <a:t>‹#›</a:t>
            </a:fld>
            <a:endParaRPr lang="en-US" altLang="ja-JP"/>
          </a:p>
        </p:txBody>
      </p:sp>
    </p:spTree>
    <p:extLst>
      <p:ext uri="{BB962C8B-B14F-4D97-AF65-F5344CB8AC3E}">
        <p14:creationId xmlns:p14="http://schemas.microsoft.com/office/powerpoint/2010/main" val="1324363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92" name="タイトル 1"/>
          <p:cNvSpPr>
            <a:spLocks noGrp="1"/>
          </p:cNvSpPr>
          <p:nvPr>
            <p:ph type="title"/>
          </p:nvPr>
        </p:nvSpPr>
        <p:spPr/>
        <p:txBody>
          <a:bodyPr/>
          <a:lstStyle/>
          <a:p>
            <a:r>
              <a:rPr lang="ja-JP" altLang="en-US"/>
              <a:t>マスタ タイトルの書式設定</a:t>
            </a:r>
          </a:p>
        </p:txBody>
      </p:sp>
      <p:sp>
        <p:nvSpPr>
          <p:cNvPr id="109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94" name="Rectangle 3"/>
          <p:cNvSpPr>
            <a:spLocks noGrp="1" noChangeArrowheads="1"/>
          </p:cNvSpPr>
          <p:nvPr>
            <p:ph type="dt" sz="half" idx="10"/>
          </p:nvPr>
        </p:nvSpPr>
        <p:spPr>
          <a:ln/>
        </p:spPr>
        <p:txBody>
          <a:bodyPr/>
          <a:lstStyle>
            <a:lvl1pPr>
              <a:defRPr/>
            </a:lvl1pPr>
          </a:lstStyle>
          <a:p>
            <a:pPr>
              <a:defRPr/>
            </a:pPr>
            <a:fld id="{3CF43F4A-3710-4A14-AE5E-C4744C654E56}" type="datetime1">
              <a:rPr lang="ja-JP" altLang="en-US" smtClean="0"/>
              <a:t>2024/3/29</a:t>
            </a:fld>
            <a:endParaRPr lang="en-US" altLang="ja-JP"/>
          </a:p>
        </p:txBody>
      </p:sp>
      <p:sp>
        <p:nvSpPr>
          <p:cNvPr id="1095"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096" name="Rectangle 5"/>
          <p:cNvSpPr>
            <a:spLocks noGrp="1" noChangeArrowheads="1"/>
          </p:cNvSpPr>
          <p:nvPr>
            <p:ph type="sldNum" sz="quarter" idx="12"/>
          </p:nvPr>
        </p:nvSpPr>
        <p:spPr>
          <a:ln/>
        </p:spPr>
        <p:txBody>
          <a:bodyPr/>
          <a:lstStyle>
            <a:lvl1pPr>
              <a:defRPr/>
            </a:lvl1pPr>
          </a:lstStyle>
          <a:p>
            <a:pPr>
              <a:defRPr/>
            </a:pPr>
            <a:fld id="{701BAAC1-980F-4041-801E-7586ABF6FCE4}" type="slidenum">
              <a:rPr lang="ja-JP" altLang="en-US"/>
              <a:pPr>
                <a:defRPr/>
              </a:pPr>
              <a:t>‹#›</a:t>
            </a:fld>
            <a:endParaRPr lang="en-US" altLang="ja-JP"/>
          </a:p>
        </p:txBody>
      </p:sp>
    </p:spTree>
    <p:extLst>
      <p:ext uri="{BB962C8B-B14F-4D97-AF65-F5344CB8AC3E}">
        <p14:creationId xmlns:p14="http://schemas.microsoft.com/office/powerpoint/2010/main" val="16148213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98" name="タイトル 1"/>
          <p:cNvSpPr>
            <a:spLocks noGrp="1"/>
          </p:cNvSpPr>
          <p:nvPr>
            <p:ph type="title"/>
          </p:nvPr>
        </p:nvSpPr>
        <p:spPr>
          <a:xfrm>
            <a:off x="782506" y="4406909"/>
            <a:ext cx="8420100" cy="1362075"/>
          </a:xfrm>
        </p:spPr>
        <p:txBody>
          <a:bodyPr anchor="t"/>
          <a:lstStyle>
            <a:lvl1pPr algn="l">
              <a:defRPr sz="4000" b="1" cap="all"/>
            </a:lvl1pPr>
          </a:lstStyle>
          <a:p>
            <a:r>
              <a:rPr lang="ja-JP" altLang="en-US"/>
              <a:t>マスタ タイトルの書式設定</a:t>
            </a:r>
          </a:p>
        </p:txBody>
      </p:sp>
      <p:sp>
        <p:nvSpPr>
          <p:cNvPr id="1099"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100" name="Rectangle 3"/>
          <p:cNvSpPr>
            <a:spLocks noGrp="1" noChangeArrowheads="1"/>
          </p:cNvSpPr>
          <p:nvPr>
            <p:ph type="dt" sz="half" idx="10"/>
          </p:nvPr>
        </p:nvSpPr>
        <p:spPr>
          <a:ln/>
        </p:spPr>
        <p:txBody>
          <a:bodyPr/>
          <a:lstStyle>
            <a:lvl1pPr>
              <a:defRPr/>
            </a:lvl1pPr>
          </a:lstStyle>
          <a:p>
            <a:pPr>
              <a:defRPr/>
            </a:pPr>
            <a:fld id="{D5DA0C53-14D6-4465-87E4-5877DFE33A54}" type="datetime1">
              <a:rPr lang="ja-JP" altLang="en-US" smtClean="0"/>
              <a:t>2024/3/29</a:t>
            </a:fld>
            <a:endParaRPr lang="en-US" altLang="ja-JP"/>
          </a:p>
        </p:txBody>
      </p:sp>
      <p:sp>
        <p:nvSpPr>
          <p:cNvPr id="1101"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02" name="Rectangle 5"/>
          <p:cNvSpPr>
            <a:spLocks noGrp="1" noChangeArrowheads="1"/>
          </p:cNvSpPr>
          <p:nvPr>
            <p:ph type="sldNum" sz="quarter" idx="12"/>
          </p:nvPr>
        </p:nvSpPr>
        <p:spPr>
          <a:ln/>
        </p:spPr>
        <p:txBody>
          <a:bodyPr/>
          <a:lstStyle>
            <a:lvl1pPr>
              <a:defRPr/>
            </a:lvl1pPr>
          </a:lstStyle>
          <a:p>
            <a:pPr>
              <a:defRPr/>
            </a:pPr>
            <a:fld id="{1F03C062-3274-4172-91BA-97BD39FC7AA5}" type="slidenum">
              <a:rPr lang="ja-JP" altLang="en-US"/>
              <a:pPr>
                <a:defRPr/>
              </a:pPr>
              <a:t>‹#›</a:t>
            </a:fld>
            <a:endParaRPr lang="en-US" altLang="ja-JP"/>
          </a:p>
        </p:txBody>
      </p:sp>
    </p:spTree>
    <p:extLst>
      <p:ext uri="{BB962C8B-B14F-4D97-AF65-F5344CB8AC3E}">
        <p14:creationId xmlns:p14="http://schemas.microsoft.com/office/powerpoint/2010/main" val="40121018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104" name="タイトル 1"/>
          <p:cNvSpPr>
            <a:spLocks noGrp="1"/>
          </p:cNvSpPr>
          <p:nvPr>
            <p:ph type="title"/>
          </p:nvPr>
        </p:nvSpPr>
        <p:spPr/>
        <p:txBody>
          <a:bodyPr/>
          <a:lstStyle/>
          <a:p>
            <a:r>
              <a:rPr lang="ja-JP" altLang="en-US"/>
              <a:t>マスタ タイトルの書式設定</a:t>
            </a:r>
          </a:p>
        </p:txBody>
      </p:sp>
      <p:sp>
        <p:nvSpPr>
          <p:cNvPr id="1105" name="コンテンツ プレースホルダ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6" name="コンテンツ プレースホルダ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7" name="Rectangle 3"/>
          <p:cNvSpPr>
            <a:spLocks noGrp="1" noChangeArrowheads="1"/>
          </p:cNvSpPr>
          <p:nvPr>
            <p:ph type="dt" sz="half" idx="10"/>
          </p:nvPr>
        </p:nvSpPr>
        <p:spPr>
          <a:ln/>
        </p:spPr>
        <p:txBody>
          <a:bodyPr/>
          <a:lstStyle>
            <a:lvl1pPr>
              <a:defRPr/>
            </a:lvl1pPr>
          </a:lstStyle>
          <a:p>
            <a:pPr>
              <a:defRPr/>
            </a:pPr>
            <a:fld id="{946167D9-1D61-4BD2-A606-7A4EA5B0C521}" type="datetime1">
              <a:rPr lang="ja-JP" altLang="en-US" smtClean="0"/>
              <a:t>2024/3/29</a:t>
            </a:fld>
            <a:endParaRPr lang="en-US" altLang="ja-JP"/>
          </a:p>
        </p:txBody>
      </p:sp>
      <p:sp>
        <p:nvSpPr>
          <p:cNvPr id="1108"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09" name="Rectangle 5"/>
          <p:cNvSpPr>
            <a:spLocks noGrp="1" noChangeArrowheads="1"/>
          </p:cNvSpPr>
          <p:nvPr>
            <p:ph type="sldNum" sz="quarter" idx="12"/>
          </p:nvPr>
        </p:nvSpPr>
        <p:spPr>
          <a:ln/>
        </p:spPr>
        <p:txBody>
          <a:bodyPr/>
          <a:lstStyle>
            <a:lvl1pPr>
              <a:defRPr/>
            </a:lvl1pPr>
          </a:lstStyle>
          <a:p>
            <a:pPr>
              <a:defRPr/>
            </a:pPr>
            <a:fld id="{2257EF10-A9BB-4C26-9A90-CFF3A48049B3}" type="slidenum">
              <a:rPr lang="ja-JP" altLang="en-US"/>
              <a:pPr>
                <a:defRPr/>
              </a:pPr>
              <a:t>‹#›</a:t>
            </a:fld>
            <a:endParaRPr lang="en-US" altLang="ja-JP"/>
          </a:p>
        </p:txBody>
      </p:sp>
    </p:spTree>
    <p:extLst>
      <p:ext uri="{BB962C8B-B14F-4D97-AF65-F5344CB8AC3E}">
        <p14:creationId xmlns:p14="http://schemas.microsoft.com/office/powerpoint/2010/main" val="19241032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111"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112"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113"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4"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115"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6" name="Rectangle 3"/>
          <p:cNvSpPr>
            <a:spLocks noGrp="1" noChangeArrowheads="1"/>
          </p:cNvSpPr>
          <p:nvPr>
            <p:ph type="dt" sz="half" idx="10"/>
          </p:nvPr>
        </p:nvSpPr>
        <p:spPr>
          <a:ln/>
        </p:spPr>
        <p:txBody>
          <a:bodyPr/>
          <a:lstStyle>
            <a:lvl1pPr>
              <a:defRPr/>
            </a:lvl1pPr>
          </a:lstStyle>
          <a:p>
            <a:pPr>
              <a:defRPr/>
            </a:pPr>
            <a:fld id="{E35ABEF2-087B-4DCE-8B73-095EBB155FE5}" type="datetime1">
              <a:rPr lang="ja-JP" altLang="en-US" smtClean="0"/>
              <a:t>2024/3/29</a:t>
            </a:fld>
            <a:endParaRPr lang="en-US" altLang="ja-JP"/>
          </a:p>
        </p:txBody>
      </p:sp>
      <p:sp>
        <p:nvSpPr>
          <p:cNvPr id="1117"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18" name="Rectangle 5"/>
          <p:cNvSpPr>
            <a:spLocks noGrp="1" noChangeArrowheads="1"/>
          </p:cNvSpPr>
          <p:nvPr>
            <p:ph type="sldNum" sz="quarter" idx="12"/>
          </p:nvPr>
        </p:nvSpPr>
        <p:spPr>
          <a:ln/>
        </p:spPr>
        <p:txBody>
          <a:bodyPr/>
          <a:lstStyle>
            <a:lvl1pPr>
              <a:defRPr/>
            </a:lvl1pPr>
          </a:lstStyle>
          <a:p>
            <a:pPr>
              <a:defRPr/>
            </a:pPr>
            <a:fld id="{B01D5F31-547A-457D-93AF-BAD3ADC56561}" type="slidenum">
              <a:rPr lang="ja-JP" altLang="en-US"/>
              <a:pPr>
                <a:defRPr/>
              </a:pPr>
              <a:t>‹#›</a:t>
            </a:fld>
            <a:endParaRPr lang="en-US" altLang="ja-JP"/>
          </a:p>
        </p:txBody>
      </p:sp>
    </p:spTree>
    <p:extLst>
      <p:ext uri="{BB962C8B-B14F-4D97-AF65-F5344CB8AC3E}">
        <p14:creationId xmlns:p14="http://schemas.microsoft.com/office/powerpoint/2010/main" val="30034234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120" name="タイトル 1"/>
          <p:cNvSpPr>
            <a:spLocks noGrp="1"/>
          </p:cNvSpPr>
          <p:nvPr>
            <p:ph type="title"/>
          </p:nvPr>
        </p:nvSpPr>
        <p:spPr/>
        <p:txBody>
          <a:bodyPr/>
          <a:lstStyle/>
          <a:p>
            <a:r>
              <a:rPr lang="ja-JP" altLang="en-US"/>
              <a:t>マスタ タイトルの書式設定</a:t>
            </a:r>
          </a:p>
        </p:txBody>
      </p:sp>
      <p:sp>
        <p:nvSpPr>
          <p:cNvPr id="1121" name="Rectangle 3"/>
          <p:cNvSpPr>
            <a:spLocks noGrp="1" noChangeArrowheads="1"/>
          </p:cNvSpPr>
          <p:nvPr>
            <p:ph type="dt" sz="half" idx="10"/>
          </p:nvPr>
        </p:nvSpPr>
        <p:spPr>
          <a:ln/>
        </p:spPr>
        <p:txBody>
          <a:bodyPr/>
          <a:lstStyle>
            <a:lvl1pPr>
              <a:defRPr/>
            </a:lvl1pPr>
          </a:lstStyle>
          <a:p>
            <a:pPr>
              <a:defRPr/>
            </a:pPr>
            <a:fld id="{41C0A286-FC03-4ED5-A8D0-FBFA4251C1DA}" type="datetime1">
              <a:rPr lang="ja-JP" altLang="en-US" smtClean="0"/>
              <a:t>2024/3/29</a:t>
            </a:fld>
            <a:endParaRPr lang="en-US" altLang="ja-JP"/>
          </a:p>
        </p:txBody>
      </p:sp>
      <p:sp>
        <p:nvSpPr>
          <p:cNvPr id="1122"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23" name="Rectangle 5"/>
          <p:cNvSpPr>
            <a:spLocks noGrp="1" noChangeArrowheads="1"/>
          </p:cNvSpPr>
          <p:nvPr>
            <p:ph type="sldNum" sz="quarter" idx="12"/>
          </p:nvPr>
        </p:nvSpPr>
        <p:spPr>
          <a:ln/>
        </p:spPr>
        <p:txBody>
          <a:bodyPr/>
          <a:lstStyle>
            <a:lvl1pPr>
              <a:defRPr/>
            </a:lvl1pPr>
          </a:lstStyle>
          <a:p>
            <a:pPr>
              <a:defRPr/>
            </a:pPr>
            <a:fld id="{E1A13BD9-928F-40D2-93F8-D19A2AE0F872}" type="slidenum">
              <a:rPr lang="ja-JP" altLang="en-US"/>
              <a:pPr>
                <a:defRPr/>
              </a:pPr>
              <a:t>‹#›</a:t>
            </a:fld>
            <a:endParaRPr lang="en-US" altLang="ja-JP"/>
          </a:p>
        </p:txBody>
      </p:sp>
    </p:spTree>
    <p:extLst>
      <p:ext uri="{BB962C8B-B14F-4D97-AF65-F5344CB8AC3E}">
        <p14:creationId xmlns:p14="http://schemas.microsoft.com/office/powerpoint/2010/main" val="5458950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125" name="Rectangle 3"/>
          <p:cNvSpPr>
            <a:spLocks noGrp="1" noChangeArrowheads="1"/>
          </p:cNvSpPr>
          <p:nvPr>
            <p:ph type="dt" sz="half" idx="10"/>
          </p:nvPr>
        </p:nvSpPr>
        <p:spPr>
          <a:ln/>
        </p:spPr>
        <p:txBody>
          <a:bodyPr/>
          <a:lstStyle>
            <a:lvl1pPr>
              <a:defRPr/>
            </a:lvl1pPr>
          </a:lstStyle>
          <a:p>
            <a:pPr>
              <a:defRPr/>
            </a:pPr>
            <a:fld id="{BCFBFDFB-659B-4A81-BCC3-5EE85A5933D0}" type="datetime1">
              <a:rPr lang="ja-JP" altLang="en-US" smtClean="0"/>
              <a:t>2024/3/29</a:t>
            </a:fld>
            <a:endParaRPr lang="en-US" altLang="ja-JP"/>
          </a:p>
        </p:txBody>
      </p:sp>
      <p:sp>
        <p:nvSpPr>
          <p:cNvPr id="1126"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27" name="Rectangle 5"/>
          <p:cNvSpPr>
            <a:spLocks noGrp="1" noChangeArrowheads="1"/>
          </p:cNvSpPr>
          <p:nvPr>
            <p:ph type="sldNum" sz="quarter" idx="12"/>
          </p:nvPr>
        </p:nvSpPr>
        <p:spPr>
          <a:ln/>
        </p:spPr>
        <p:txBody>
          <a:bodyPr/>
          <a:lstStyle>
            <a:lvl1pPr>
              <a:defRPr/>
            </a:lvl1pPr>
          </a:lstStyle>
          <a:p>
            <a:pPr>
              <a:defRPr/>
            </a:pPr>
            <a:fld id="{B8B49E06-56D4-4921-BC95-5542EDA337E2}" type="slidenum">
              <a:rPr lang="ja-JP" altLang="en-US"/>
              <a:pPr>
                <a:defRPr/>
              </a:pPr>
              <a:t>‹#›</a:t>
            </a:fld>
            <a:endParaRPr lang="en-US" altLang="ja-JP"/>
          </a:p>
        </p:txBody>
      </p:sp>
    </p:spTree>
    <p:extLst>
      <p:ext uri="{BB962C8B-B14F-4D97-AF65-F5344CB8AC3E}">
        <p14:creationId xmlns:p14="http://schemas.microsoft.com/office/powerpoint/2010/main" val="150844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wmf"/><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image" Target="../media/image7.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image" Target="../media/image6.png"/><Relationship Id="rId2" Type="http://schemas.openxmlformats.org/officeDocument/2006/relationships/slideLayout" Target="../slideLayouts/slideLayout94.xml"/><Relationship Id="rId16" Type="http://schemas.openxmlformats.org/officeDocument/2006/relationships/image" Target="../media/image9.png"/><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heme" Target="../theme/theme10.xml"/><Relationship Id="rId10" Type="http://schemas.openxmlformats.org/officeDocument/2006/relationships/slideLayout" Target="../slideLayouts/slideLayout102.xml"/><Relationship Id="rId19" Type="http://schemas.openxmlformats.org/officeDocument/2006/relationships/image" Target="../media/image4.wmf"/><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1.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image" Target="../media/image4.wmf"/><Relationship Id="rId2" Type="http://schemas.openxmlformats.org/officeDocument/2006/relationships/slideLayout" Target="../slideLayouts/slideLayout108.xml"/><Relationship Id="rId16" Type="http://schemas.openxmlformats.org/officeDocument/2006/relationships/image" Target="../media/image3.png"/><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image" Target="../media/image2.png"/><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10.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image" Target="../media/image4.wmf"/><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image" Target="../media/image3.png"/><Relationship Id="rId2" Type="http://schemas.openxmlformats.org/officeDocument/2006/relationships/slideLayout" Target="../slideLayouts/slideLayout120.xml"/><Relationship Id="rId16" Type="http://schemas.openxmlformats.org/officeDocument/2006/relationships/image" Target="../media/image2.png"/><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image" Target="../media/image1.png"/><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image" Target="../media/image5.png"/><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3.xml"/><Relationship Id="rId2" Type="http://schemas.openxmlformats.org/officeDocument/2006/relationships/slideLayout" Target="../slideLayouts/slideLayout133.xml"/><Relationship Id="rId16" Type="http://schemas.openxmlformats.org/officeDocument/2006/relationships/image" Target="../media/image4.wmf"/><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image" Target="../media/image7.png"/><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8.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image" Target="../media/image4.w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image" Target="../media/image4.wmf"/><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image" Target="../media/image4.wmf"/><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8.xml"/><Relationship Id="rId7" Type="http://schemas.openxmlformats.org/officeDocument/2006/relationships/image" Target="../media/image2.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49.xml"/><Relationship Id="rId9" Type="http://schemas.openxmlformats.org/officeDocument/2006/relationships/image" Target="../media/image4.w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5.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6" Type="http://schemas.openxmlformats.org/officeDocument/2006/relationships/image" Target="../media/image4.wmf"/><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7.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3.xml"/><Relationship Id="rId7" Type="http://schemas.openxmlformats.org/officeDocument/2006/relationships/image" Target="../media/image5.pn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7.xml"/><Relationship Id="rId5" Type="http://schemas.openxmlformats.org/officeDocument/2006/relationships/slideLayout" Target="../slideLayouts/slideLayout65.xml"/><Relationship Id="rId10" Type="http://schemas.openxmlformats.org/officeDocument/2006/relationships/image" Target="../media/image4.wmf"/><Relationship Id="rId4" Type="http://schemas.openxmlformats.org/officeDocument/2006/relationships/slideLayout" Target="../slideLayouts/slideLayout64.xml"/><Relationship Id="rId9"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image" Target="../media/image7.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image" Target="../media/image8.png"/><Relationship Id="rId2" Type="http://schemas.openxmlformats.org/officeDocument/2006/relationships/slideLayout" Target="../slideLayouts/slideLayout67.xml"/><Relationship Id="rId16" Type="http://schemas.openxmlformats.org/officeDocument/2006/relationships/image" Target="../media/image5.pn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8.xml"/><Relationship Id="rId10" Type="http://schemas.openxmlformats.org/officeDocument/2006/relationships/slideLayout" Target="../slideLayouts/slideLayout75.xml"/><Relationship Id="rId19" Type="http://schemas.openxmlformats.org/officeDocument/2006/relationships/image" Target="../media/image4.wmf"/><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image" Target="../media/image4.wmf"/><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image" Target="../media/image7.png"/><Relationship Id="rId2" Type="http://schemas.openxmlformats.org/officeDocument/2006/relationships/slideLayout" Target="../slideLayouts/slideLayout81.xml"/><Relationship Id="rId16" Type="http://schemas.openxmlformats.org/officeDocument/2006/relationships/image" Target="../media/image6.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5.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eiryo UI" panose="020B0604030504040204" pitchFamily="50" charset="-128"/>
              </a:defRPr>
            </a:lvl1pPr>
          </a:lstStyle>
          <a:p>
            <a:pPr>
              <a:defRPr/>
            </a:pPr>
            <a:endParaRPr lang="en-US" altLang="ja-JP" dirty="0"/>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eiryo UI" panose="020B0604030504040204" pitchFamily="50" charset="-128"/>
              </a:defRPr>
            </a:lvl1pPr>
          </a:lstStyle>
          <a:p>
            <a:pPr>
              <a:defRPr/>
            </a:pPr>
            <a:endParaRPr lang="en-US" altLang="ja-JP" dirty="0"/>
          </a:p>
        </p:txBody>
      </p:sp>
      <p:sp>
        <p:nvSpPr>
          <p:cNvPr id="1030" name="Rectangle 6"/>
          <p:cNvSpPr>
            <a:spLocks noGrp="1" noChangeArrowheads="1"/>
          </p:cNvSpPr>
          <p:nvPr>
            <p:ph type="sldNum" sz="quarter" idx="4"/>
          </p:nvPr>
        </p:nvSpPr>
        <p:spPr bwMode="auto">
          <a:xfrm>
            <a:off x="7594600" y="6337126"/>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2400">
                <a:ea typeface="Meiryo UI" panose="020B0604030504040204" pitchFamily="50" charset="-128"/>
              </a:defRPr>
            </a:lvl1pPr>
          </a:lstStyle>
          <a:p>
            <a:pPr>
              <a:defRPr/>
            </a:pPr>
            <a:fld id="{D7F5E8A4-1DBA-44CE-AF4C-D1EF0A5EAB5D}" type="slidenum">
              <a:rPr lang="en-US" altLang="ja-JP" smtClean="0"/>
              <a:pPr>
                <a:defRPr/>
              </a:pPr>
              <a:t>‹#›</a:t>
            </a:fld>
            <a:endParaRPr lang="en-US" altLang="ja-JP" dirty="0"/>
          </a:p>
        </p:txBody>
      </p:sp>
      <p:grpSp>
        <p:nvGrpSpPr>
          <p:cNvPr id="2" name="Group 18"/>
          <p:cNvGrpSpPr>
            <a:grpSpLocks/>
          </p:cNvGrpSpPr>
          <p:nvPr userDrawn="1"/>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6"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0"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032" name="Picture 14"/>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t="3670"/>
          <a:stretch>
            <a:fillRect/>
          </a:stretch>
        </p:blipFill>
        <p:spPr bwMode="auto">
          <a:xfrm>
            <a:off x="8226425" y="0"/>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1029" r:id="rId1"/>
    <p:sldLayoutId id="2147491019" r:id="rId2"/>
    <p:sldLayoutId id="2147491020" r:id="rId3"/>
    <p:sldLayoutId id="2147491021" r:id="rId4"/>
    <p:sldLayoutId id="2147491022" r:id="rId5"/>
    <p:sldLayoutId id="2147491023" r:id="rId6"/>
    <p:sldLayoutId id="2147491024" r:id="rId7"/>
    <p:sldLayoutId id="2147491025" r:id="rId8"/>
    <p:sldLayoutId id="2147491026" r:id="rId9"/>
    <p:sldLayoutId id="2147491027" r:id="rId10"/>
    <p:sldLayoutId id="2147491028" r:id="rId11"/>
    <p:sldLayoutId id="2147491275" r:id="rId12"/>
  </p:sldLayoutIdLst>
  <p:hf hdr="0" ftr="0" dt="0"/>
  <p:txStyles>
    <p:titleStyle>
      <a:lvl1pPr algn="l" rtl="0" eaLnBrk="0" fontAlgn="base" hangingPunct="0">
        <a:spcBef>
          <a:spcPct val="0"/>
        </a:spcBef>
        <a:spcAft>
          <a:spcPct val="0"/>
        </a:spcAft>
        <a:defRPr kumimoji="1" sz="24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eiryo UI"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eiryo UI"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eiryo UI"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eiryo UI"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eiryo UI"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69" name="Rectangle 2"/>
          <p:cNvSpPr>
            <a:spLocks noGrp="1" noChangeArrowheads="1"/>
          </p:cNvSpPr>
          <p:nvPr>
            <p:ph type="body" idx="1"/>
          </p:nvPr>
        </p:nvSpPr>
        <p:spPr>
          <a:xfrm>
            <a:off x="495300" y="1600200"/>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0" name="Rectangle 3"/>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pitchFamily="50" charset="-128"/>
              </a:defRPr>
            </a:lvl1pPr>
          </a:lstStyle>
          <a:p>
            <a:pPr>
              <a:defRPr/>
            </a:pPr>
            <a:fld id="{47DA4394-C9FC-45D9-A11E-EB535B48B1C5}" type="datetime1">
              <a:rPr lang="ja-JP" altLang="en-US" smtClean="0"/>
              <a:t>2024/3/29</a:t>
            </a:fld>
            <a:endParaRPr lang="en-US" altLang="ja-JP"/>
          </a:p>
        </p:txBody>
      </p:sp>
      <p:sp>
        <p:nvSpPr>
          <p:cNvPr id="1071" name="Rectangle 4"/>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ea typeface="ＭＳ Ｐゴシック" pitchFamily="50" charset="-128"/>
              </a:defRPr>
            </a:lvl1pPr>
          </a:lstStyle>
          <a:p>
            <a:pPr>
              <a:defRPr/>
            </a:pPr>
            <a:endParaRPr lang="en-US" altLang="ja-JP"/>
          </a:p>
        </p:txBody>
      </p:sp>
      <p:sp>
        <p:nvSpPr>
          <p:cNvPr id="1072" name="Rectangle 5"/>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1400">
                <a:solidFill>
                  <a:srgbClr val="000000"/>
                </a:solidFill>
              </a:defRPr>
            </a:lvl1pPr>
          </a:lstStyle>
          <a:p>
            <a:pPr>
              <a:defRPr/>
            </a:pPr>
            <a:fld id="{2AD793D1-7C66-4051-8747-4687227209FA}" type="slidenum">
              <a:rPr lang="ja-JP" altLang="en-US"/>
              <a:pPr>
                <a:defRPr/>
              </a:pPr>
              <a:t>‹#›</a:t>
            </a:fld>
            <a:endParaRPr lang="en-US" altLang="ja-JP"/>
          </a:p>
        </p:txBody>
      </p:sp>
      <p:grpSp>
        <p:nvGrpSpPr>
          <p:cNvPr id="1073" name="Group 6"/>
          <p:cNvGrpSpPr/>
          <p:nvPr/>
        </p:nvGrpSpPr>
        <p:grpSpPr>
          <a:xfrm>
            <a:off x="0" y="0"/>
            <a:ext cx="9906000" cy="546100"/>
            <a:chOff x="0" y="0"/>
            <a:chExt cx="5760" cy="344"/>
          </a:xfrm>
        </p:grpSpPr>
        <p:pic>
          <p:nvPicPr>
            <p:cNvPr id="1074" name="Picture 7" descr="mlit_top"/>
            <p:cNvPicPr>
              <a:picLocks noChangeAspect="1" noChangeArrowheads="1"/>
            </p:cNvPicPr>
            <p:nvPr userDrawn="1"/>
          </p:nvPicPr>
          <p:blipFill>
            <a:blip r:embed="rId16"/>
            <a:stretch>
              <a:fillRect/>
            </a:stretch>
          </p:blipFill>
          <p:spPr>
            <a:xfrm>
              <a:off x="0" y="300"/>
              <a:ext cx="5760" cy="44"/>
            </a:xfrm>
            <a:prstGeom prst="rect">
              <a:avLst/>
            </a:prstGeom>
            <a:noFill/>
            <a:ln>
              <a:noFill/>
            </a:ln>
          </p:spPr>
        </p:pic>
        <p:grpSp>
          <p:nvGrpSpPr>
            <p:cNvPr id="1075" name="Group 8"/>
            <p:cNvGrpSpPr/>
            <p:nvPr userDrawn="1"/>
          </p:nvGrpSpPr>
          <p:grpSpPr>
            <a:xfrm>
              <a:off x="0" y="0"/>
              <a:ext cx="5760" cy="318"/>
              <a:chOff x="0" y="0"/>
              <a:chExt cx="5760" cy="318"/>
            </a:xfrm>
          </p:grpSpPr>
          <p:pic>
            <p:nvPicPr>
              <p:cNvPr id="1076" name="Picture 9" descr="mlit_top"/>
              <p:cNvPicPr>
                <a:picLocks noChangeAspect="1" noChangeArrowheads="1"/>
              </p:cNvPicPr>
              <p:nvPr userDrawn="1"/>
            </p:nvPicPr>
            <p:blipFill>
              <a:blip r:embed="rId17"/>
              <a:srcRect r="66945" b="42805"/>
              <a:stretch>
                <a:fillRect/>
              </a:stretch>
            </p:blipFill>
            <p:spPr>
              <a:xfrm>
                <a:off x="3856" y="0"/>
                <a:ext cx="1904" cy="318"/>
              </a:xfrm>
              <a:prstGeom prst="rect">
                <a:avLst/>
              </a:prstGeom>
              <a:noFill/>
              <a:ln>
                <a:noFill/>
              </a:ln>
            </p:spPr>
          </p:pic>
          <p:pic>
            <p:nvPicPr>
              <p:cNvPr id="1077" name="Picture 10" descr="mlit_top"/>
              <p:cNvPicPr>
                <a:picLocks noChangeAspect="1" noChangeArrowheads="1"/>
              </p:cNvPicPr>
              <p:nvPr userDrawn="1"/>
            </p:nvPicPr>
            <p:blipFill>
              <a:blip r:embed="rId18"/>
              <a:srcRect l="50000" b="42805"/>
              <a:stretch>
                <a:fillRect/>
              </a:stretch>
            </p:blipFill>
            <p:spPr>
              <a:xfrm>
                <a:off x="1043" y="0"/>
                <a:ext cx="2880" cy="318"/>
              </a:xfrm>
              <a:prstGeom prst="rect">
                <a:avLst/>
              </a:prstGeom>
              <a:noFill/>
              <a:ln>
                <a:noFill/>
              </a:ln>
            </p:spPr>
          </p:pic>
          <p:pic>
            <p:nvPicPr>
              <p:cNvPr id="1078" name="Picture 11" descr="mlit_top"/>
              <p:cNvPicPr>
                <a:picLocks noChangeAspect="1" noChangeArrowheads="1"/>
              </p:cNvPicPr>
              <p:nvPr userDrawn="1"/>
            </p:nvPicPr>
            <p:blipFill>
              <a:blip r:embed="rId18"/>
              <a:srcRect l="68906" b="42805"/>
              <a:stretch>
                <a:fillRect/>
              </a:stretch>
            </p:blipFill>
            <p:spPr>
              <a:xfrm>
                <a:off x="0" y="0"/>
                <a:ext cx="1791" cy="318"/>
              </a:xfrm>
              <a:prstGeom prst="rect">
                <a:avLst/>
              </a:prstGeom>
              <a:noFill/>
              <a:ln>
                <a:noFill/>
              </a:ln>
            </p:spPr>
          </p:pic>
        </p:grpSp>
      </p:grpSp>
      <p:sp>
        <p:nvSpPr>
          <p:cNvPr id="1079" name="Rectangle 12"/>
          <p:cNvSpPr>
            <a:spLocks noGrp="1" noChangeArrowheads="1"/>
          </p:cNvSpPr>
          <p:nvPr>
            <p:ph type="title"/>
          </p:nvPr>
        </p:nvSpPr>
        <p:spPr>
          <a:xfrm>
            <a:off x="0"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80" name="Picture 13"/>
          <p:cNvPicPr>
            <a:picLocks noChangeAspect="1" noChangeArrowheads="1"/>
          </p:cNvPicPr>
          <p:nvPr/>
        </p:nvPicPr>
        <p:blipFill>
          <a:blip r:embed="rId19"/>
          <a:srcRect t="3670"/>
          <a:stretch>
            <a:fillRect/>
          </a:stretch>
        </p:blipFill>
        <p:spPr>
          <a:xfrm>
            <a:off x="8226425" y="0"/>
            <a:ext cx="1679575" cy="333375"/>
          </a:xfrm>
          <a:prstGeom prst="rect">
            <a:avLst/>
          </a:prstGeom>
          <a:noFill/>
          <a:ln>
            <a:noFill/>
          </a:ln>
        </p:spPr>
      </p:pic>
    </p:spTree>
    <p:extLst>
      <p:ext uri="{BB962C8B-B14F-4D97-AF65-F5344CB8AC3E}">
        <p14:creationId xmlns:p14="http://schemas.microsoft.com/office/powerpoint/2010/main" val="3072278941"/>
      </p:ext>
    </p:extLst>
  </p:cSld>
  <p:clrMap bg1="lt1" tx1="dk1" bg2="lt2" tx2="dk2" accent1="accent1" accent2="accent2" accent3="accent3" accent4="accent4" accent5="accent5" accent6="accent6" hlink="hlink" folHlink="folHlink"/>
  <p:sldLayoutIdLst>
    <p:sldLayoutId id="2147492456" r:id="rId1"/>
    <p:sldLayoutId id="2147492457" r:id="rId2"/>
    <p:sldLayoutId id="2147492458" r:id="rId3"/>
    <p:sldLayoutId id="2147492459" r:id="rId4"/>
    <p:sldLayoutId id="2147492460" r:id="rId5"/>
    <p:sldLayoutId id="2147492461" r:id="rId6"/>
    <p:sldLayoutId id="2147492462" r:id="rId7"/>
    <p:sldLayoutId id="2147492463" r:id="rId8"/>
    <p:sldLayoutId id="2147492464" r:id="rId9"/>
    <p:sldLayoutId id="2147492465" r:id="rId10"/>
    <p:sldLayoutId id="2147492466" r:id="rId11"/>
    <p:sldLayoutId id="2147492467" r:id="rId12"/>
    <p:sldLayoutId id="2147492468" r:id="rId13"/>
    <p:sldLayoutId id="2147492469" r:id="rId14"/>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ＭＳ Ｐゴシック"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ＭＳ Ｐゴシック"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ＭＳ Ｐゴシック"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1"/>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594600" y="648335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000">
                <a:latin typeface="Meiryo UI" panose="020B0604030504040204" pitchFamily="50" charset="-128"/>
                <a:ea typeface="Meiryo UI" panose="020B0604030504040204" pitchFamily="50" charset="-128"/>
              </a:defRPr>
            </a:lvl1pPr>
          </a:lstStyle>
          <a:p>
            <a:pPr>
              <a:defRPr/>
            </a:pPr>
            <a:fld id="{FFDCE21E-3BF4-4A13-BE4A-B95BE9787BE2}" type="slidenum">
              <a:rPr lang="en-US" altLang="ja-JP" smtClean="0"/>
              <a:pPr>
                <a:defRPr/>
              </a:pPr>
              <a:t>‹#›</a:t>
            </a:fld>
            <a:endParaRPr lang="en-US" altLang="ja-JP" dirty="0"/>
          </a:p>
        </p:txBody>
      </p:sp>
      <p:grpSp>
        <p:nvGrpSpPr>
          <p:cNvPr id="2" name="Group 18"/>
          <p:cNvGrpSpPr>
            <a:grpSpLocks/>
          </p:cNvGrpSpPr>
          <p:nvPr userDrawn="1"/>
        </p:nvGrpSpPr>
        <p:grpSpPr bwMode="auto">
          <a:xfrm>
            <a:off x="0" y="0"/>
            <a:ext cx="9906000" cy="595312"/>
            <a:chOff x="0" y="0"/>
            <a:chExt cx="5760" cy="344"/>
          </a:xfrm>
        </p:grpSpPr>
        <p:pic>
          <p:nvPicPr>
            <p:cNvPr id="1034" name="Picture 9" descr="mlit_top"/>
            <p:cNvPicPr>
              <a:picLocks noChangeAspect="1" noChangeArrowheads="1"/>
            </p:cNvPicPr>
            <p:nvPr userDrawn="1"/>
          </p:nvPicPr>
          <p:blipFill>
            <a:blip r:embed="rId14"/>
            <a:src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17"/>
            <p:cNvGrpSpPr>
              <a:grpSpLocks/>
            </p:cNvGrpSpPr>
            <p:nvPr userDrawn="1"/>
          </p:nvGrpSpPr>
          <p:grpSpPr bwMode="auto">
            <a:xfrm>
              <a:off x="0" y="0"/>
              <a:ext cx="5760" cy="318"/>
              <a:chOff x="0" y="0"/>
              <a:chExt cx="5760" cy="318"/>
            </a:xfrm>
          </p:grpSpPr>
          <p:pic>
            <p:nvPicPr>
              <p:cNvPr id="1036" name="Picture 11" descr="mlit_top"/>
              <p:cNvPicPr>
                <a:picLocks noChangeAspect="1" noChangeArrowheads="1"/>
              </p:cNvPicPr>
              <p:nvPr userDrawn="1"/>
            </p:nvPicPr>
            <p:blipFill>
              <a:blip r:embed="rId15"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mlit_top"/>
              <p:cNvPicPr>
                <a:picLocks noChangeAspect="1" noChangeArrowheads="1"/>
              </p:cNvPicPr>
              <p:nvPr userDrawn="1"/>
            </p:nvPicPr>
            <p:blipFill>
              <a:blip r:embed="rId16"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0" descr="mlit_top"/>
              <p:cNvPicPr>
                <a:picLocks noChangeAspect="1" noChangeArrowheads="1"/>
              </p:cNvPicPr>
              <p:nvPr userDrawn="1"/>
            </p:nvPicPr>
            <p:blipFill>
              <a:blip r:embed="rId16"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0" y="0"/>
            <a:ext cx="8385381"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032" name="Picture 14"/>
          <p:cNvPicPr>
            <a:picLocks noChangeAspect="1" noChangeArrowheads="1"/>
          </p:cNvPicPr>
          <p:nvPr userDrawn="1"/>
        </p:nvPicPr>
        <p:blipFill>
          <a:blip r:embed="rId17" cstate="screen">
            <a:extLst>
              <a:ext uri="{28A0092B-C50C-407E-A947-70E740481C1C}">
                <a14:useLocalDpi xmlns:a14="http://schemas.microsoft.com/office/drawing/2010/main"/>
              </a:ext>
            </a:extLst>
          </a:blip>
          <a:srcRect t="3670"/>
          <a:stretch>
            <a:fillRect/>
          </a:stretch>
        </p:blipFill>
        <p:spPr bwMode="auto">
          <a:xfrm>
            <a:off x="8225765" y="1"/>
            <a:ext cx="1680236"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04460"/>
      </p:ext>
    </p:extLst>
  </p:cSld>
  <p:clrMap bg1="lt1" tx1="dk1" bg2="lt2" tx2="dk2" accent1="accent1" accent2="accent2" accent3="accent3" accent4="accent4" accent5="accent5" accent6="accent6" hlink="hlink" folHlink="folHlink"/>
  <p:sldLayoutIdLst>
    <p:sldLayoutId id="2147492473" r:id="rId1"/>
    <p:sldLayoutId id="2147492474" r:id="rId2"/>
    <p:sldLayoutId id="2147492475" r:id="rId3"/>
    <p:sldLayoutId id="2147492476" r:id="rId4"/>
    <p:sldLayoutId id="2147492477" r:id="rId5"/>
    <p:sldLayoutId id="2147492478" r:id="rId6"/>
    <p:sldLayoutId id="2147492479" r:id="rId7"/>
    <p:sldLayoutId id="2147492480" r:id="rId8"/>
    <p:sldLayoutId id="2147492481" r:id="rId9"/>
    <p:sldLayoutId id="2147492482" r:id="rId10"/>
    <p:sldLayoutId id="2147492483" r:id="rId11"/>
    <p:sldLayoutId id="2147492484" r:id="rId12"/>
  </p:sldLayoutIdLst>
  <p:hf hdr="0" ftr="0" dt="0"/>
  <p:txStyles>
    <p:title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eiryo UI" panose="020B0604030504040204" pitchFamily="50" charset="-128"/>
              </a:defRPr>
            </a:lvl1pPr>
          </a:lstStyle>
          <a:p>
            <a:pPr>
              <a:defRPr/>
            </a:pPr>
            <a:endParaRPr lang="en-US" altLang="ja-JP" dirty="0"/>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eiryo UI" panose="020B0604030504040204" pitchFamily="50" charset="-128"/>
              </a:defRPr>
            </a:lvl1pPr>
          </a:lstStyle>
          <a:p>
            <a:pPr>
              <a:defRPr/>
            </a:pPr>
            <a:endParaRPr lang="en-US" altLang="ja-JP" dirty="0"/>
          </a:p>
        </p:txBody>
      </p:sp>
      <p:sp>
        <p:nvSpPr>
          <p:cNvPr id="1030" name="Rectangle 6"/>
          <p:cNvSpPr>
            <a:spLocks noGrp="1" noChangeArrowheads="1"/>
          </p:cNvSpPr>
          <p:nvPr>
            <p:ph type="sldNum" sz="quarter" idx="4"/>
          </p:nvPr>
        </p:nvSpPr>
        <p:spPr bwMode="auto">
          <a:xfrm>
            <a:off x="7594600" y="6337126"/>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2400">
                <a:ea typeface="Meiryo UI" panose="020B0604030504040204" pitchFamily="50" charset="-128"/>
              </a:defRPr>
            </a:lvl1pPr>
          </a:lstStyle>
          <a:p>
            <a:pPr>
              <a:defRPr/>
            </a:pPr>
            <a:fld id="{D7F5E8A4-1DBA-44CE-AF4C-D1EF0A5EAB5D}" type="slidenum">
              <a:rPr lang="en-US" altLang="ja-JP" smtClean="0"/>
              <a:pPr>
                <a:defRPr/>
              </a:pPr>
              <a:t>‹#›</a:t>
            </a:fld>
            <a:endParaRPr lang="en-US" altLang="ja-JP" dirty="0"/>
          </a:p>
        </p:txBody>
      </p:sp>
      <p:grpSp>
        <p:nvGrpSpPr>
          <p:cNvPr id="2" name="Group 18"/>
          <p:cNvGrpSpPr>
            <a:grpSpLocks/>
          </p:cNvGrpSpPr>
          <p:nvPr userDrawn="1"/>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6" descr="mlit_top"/>
              <p:cNvPicPr>
                <a:picLocks noChangeAspect="1" noChangeArrowheads="1"/>
              </p:cNvPicPr>
              <p:nvPr userDrawn="1"/>
            </p:nvPicPr>
            <p:blipFill>
              <a:blip r:embed="rId17">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mlit_top"/>
              <p:cNvPicPr>
                <a:picLocks noChangeAspect="1" noChangeArrowheads="1"/>
              </p:cNvPicPr>
              <p:nvPr userDrawn="1"/>
            </p:nvPicPr>
            <p:blipFill>
              <a:blip r:embed="rId17">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0"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032" name="Picture 14"/>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t="3670"/>
          <a:stretch>
            <a:fillRect/>
          </a:stretch>
        </p:blipFill>
        <p:spPr bwMode="auto">
          <a:xfrm>
            <a:off x="8226425" y="0"/>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128455"/>
      </p:ext>
    </p:extLst>
  </p:cSld>
  <p:clrMap bg1="lt1" tx1="dk1" bg2="lt2" tx2="dk2" accent1="accent1" accent2="accent2" accent3="accent3" accent4="accent4" accent5="accent5" accent6="accent6" hlink="hlink" folHlink="folHlink"/>
  <p:sldLayoutIdLst>
    <p:sldLayoutId id="2147492486" r:id="rId1"/>
    <p:sldLayoutId id="2147492487" r:id="rId2"/>
    <p:sldLayoutId id="2147492488" r:id="rId3"/>
    <p:sldLayoutId id="2147492489" r:id="rId4"/>
    <p:sldLayoutId id="2147492490" r:id="rId5"/>
    <p:sldLayoutId id="2147492491" r:id="rId6"/>
    <p:sldLayoutId id="2147492492" r:id="rId7"/>
    <p:sldLayoutId id="2147492493" r:id="rId8"/>
    <p:sldLayoutId id="2147492494" r:id="rId9"/>
    <p:sldLayoutId id="2147492495" r:id="rId10"/>
    <p:sldLayoutId id="2147492496" r:id="rId11"/>
    <p:sldLayoutId id="2147492497" r:id="rId12"/>
    <p:sldLayoutId id="2147492498" r:id="rId13"/>
  </p:sldLayoutIdLst>
  <p:hf hdr="0" ftr="0" dt="0"/>
  <p:txStyles>
    <p:titleStyle>
      <a:lvl1pPr algn="l" rtl="0" eaLnBrk="0" fontAlgn="base" hangingPunct="0">
        <a:spcBef>
          <a:spcPct val="0"/>
        </a:spcBef>
        <a:spcAft>
          <a:spcPct val="0"/>
        </a:spcAft>
        <a:defRPr kumimoji="1" sz="24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eiryo UI"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eiryo UI"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eiryo UI"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eiryo UI"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eiryo UI"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3" name="Rectangle 3"/>
          <p:cNvSpPr>
            <a:spLocks noGrp="1" noChangeArrowheads="1"/>
          </p:cNvSpPr>
          <p:nvPr>
            <p:ph type="body" idx="1"/>
          </p:nvPr>
        </p:nvSpPr>
        <p:spPr>
          <a:xfrm>
            <a:off x="495300" y="1600200"/>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4"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defRPr>
            </a:lvl1pPr>
          </a:lstStyle>
          <a:p>
            <a:pPr>
              <a:defRPr/>
            </a:pPr>
            <a:endParaRPr lang="en-US" altLang="ja-JP">
              <a:solidFill>
                <a:prstClr val="black"/>
              </a:solidFill>
            </a:endParaRPr>
          </a:p>
        </p:txBody>
      </p:sp>
      <p:sp>
        <p:nvSpPr>
          <p:cNvPr id="1115"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defRPr>
            </a:lvl1pPr>
          </a:lstStyle>
          <a:p>
            <a:pPr>
              <a:defRPr/>
            </a:pPr>
            <a:endParaRPr lang="en-US" altLang="ja-JP">
              <a:solidFill>
                <a:prstClr val="black"/>
              </a:solidFill>
            </a:endParaRPr>
          </a:p>
        </p:txBody>
      </p:sp>
      <p:sp>
        <p:nvSpPr>
          <p:cNvPr id="1116"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lvl1pPr>
          </a:lstStyle>
          <a:p>
            <a:fld id="{89353C45-2317-4984-8C2D-2171FE54E6FF}" type="slidenum">
              <a:rPr lang="en-US" altLang="ja-JP" sz="1400" smtClean="0">
                <a:solidFill>
                  <a:prstClr val="black"/>
                </a:solidFill>
                <a:latin typeface="Arial"/>
                <a:ea typeface="ＭＳ Ｐゴシック"/>
              </a:rPr>
              <a:pPr/>
              <a:t>‹#›</a:t>
            </a:fld>
            <a:endParaRPr lang="en-US" altLang="ja-JP" sz="1400">
              <a:solidFill>
                <a:prstClr val="black"/>
              </a:solidFill>
              <a:latin typeface="Arial"/>
              <a:ea typeface="ＭＳ Ｐゴシック"/>
            </a:endParaRPr>
          </a:p>
        </p:txBody>
      </p:sp>
      <p:grpSp>
        <p:nvGrpSpPr>
          <p:cNvPr id="1117" name="Group 18"/>
          <p:cNvGrpSpPr/>
          <p:nvPr/>
        </p:nvGrpSpPr>
        <p:grpSpPr>
          <a:xfrm>
            <a:off x="0" y="0"/>
            <a:ext cx="9906000" cy="546100"/>
            <a:chOff x="0" y="0"/>
            <a:chExt cx="5760" cy="344"/>
          </a:xfrm>
        </p:grpSpPr>
        <p:pic>
          <p:nvPicPr>
            <p:cNvPr id="1118" name="Picture 9" descr="mlit_top"/>
            <p:cNvPicPr>
              <a:picLocks noChangeAspect="1" noChangeArrowheads="1"/>
            </p:cNvPicPr>
            <p:nvPr userDrawn="1"/>
          </p:nvPicPr>
          <p:blipFill>
            <a:blip r:embed="rId13"/>
            <a:srcRect t="26801" b="65286"/>
            <a:stretch>
              <a:fillRect/>
            </a:stretch>
          </p:blipFill>
          <p:spPr>
            <a:xfrm>
              <a:off x="0" y="300"/>
              <a:ext cx="5760" cy="44"/>
            </a:xfrm>
            <a:prstGeom prst="rect">
              <a:avLst/>
            </a:prstGeom>
            <a:noFill/>
            <a:ln>
              <a:noFill/>
            </a:ln>
          </p:spPr>
        </p:pic>
        <p:grpSp>
          <p:nvGrpSpPr>
            <p:cNvPr id="1119" name="Group 17"/>
            <p:cNvGrpSpPr/>
            <p:nvPr userDrawn="1"/>
          </p:nvGrpSpPr>
          <p:grpSpPr>
            <a:xfrm>
              <a:off x="0" y="0"/>
              <a:ext cx="5760" cy="318"/>
              <a:chOff x="0" y="0"/>
              <a:chExt cx="5760" cy="318"/>
            </a:xfrm>
          </p:grpSpPr>
          <p:pic>
            <p:nvPicPr>
              <p:cNvPr id="1120" name="Picture 11" descr="mlit_top"/>
              <p:cNvPicPr>
                <a:picLocks noChangeAspect="1" noChangeArrowheads="1"/>
              </p:cNvPicPr>
              <p:nvPr userDrawn="1"/>
            </p:nvPicPr>
            <p:blipFill>
              <a:blip r:embed="rId14"/>
              <a:srcRect r="66945" b="42805"/>
              <a:stretch>
                <a:fillRect/>
              </a:stretch>
            </p:blipFill>
            <p:spPr>
              <a:xfrm>
                <a:off x="3856" y="0"/>
                <a:ext cx="1904" cy="318"/>
              </a:xfrm>
              <a:prstGeom prst="rect">
                <a:avLst/>
              </a:prstGeom>
              <a:noFill/>
              <a:ln>
                <a:noFill/>
              </a:ln>
            </p:spPr>
          </p:pic>
          <p:pic>
            <p:nvPicPr>
              <p:cNvPr id="1121" name="Picture 16" descr="mlit_top"/>
              <p:cNvPicPr>
                <a:picLocks noChangeAspect="1" noChangeArrowheads="1"/>
              </p:cNvPicPr>
              <p:nvPr userDrawn="1"/>
            </p:nvPicPr>
            <p:blipFill>
              <a:blip r:embed="rId15"/>
              <a:srcRect l="50000" b="42805"/>
              <a:stretch>
                <a:fillRect/>
              </a:stretch>
            </p:blipFill>
            <p:spPr>
              <a:xfrm>
                <a:off x="1043" y="0"/>
                <a:ext cx="2880" cy="318"/>
              </a:xfrm>
              <a:prstGeom prst="rect">
                <a:avLst/>
              </a:prstGeom>
              <a:noFill/>
              <a:ln>
                <a:noFill/>
              </a:ln>
            </p:spPr>
          </p:pic>
          <p:pic>
            <p:nvPicPr>
              <p:cNvPr id="1122" name="Picture 10" descr="mlit_top"/>
              <p:cNvPicPr>
                <a:picLocks noChangeAspect="1" noChangeArrowheads="1"/>
              </p:cNvPicPr>
              <p:nvPr userDrawn="1"/>
            </p:nvPicPr>
            <p:blipFill>
              <a:blip r:embed="rId15"/>
              <a:srcRect l="68906" b="42805"/>
              <a:stretch>
                <a:fillRect/>
              </a:stretch>
            </p:blipFill>
            <p:spPr>
              <a:xfrm>
                <a:off x="0" y="0"/>
                <a:ext cx="1791" cy="318"/>
              </a:xfrm>
              <a:prstGeom prst="rect">
                <a:avLst/>
              </a:prstGeom>
              <a:noFill/>
              <a:ln>
                <a:noFill/>
              </a:ln>
            </p:spPr>
          </p:pic>
        </p:grpSp>
      </p:grpSp>
      <p:sp>
        <p:nvSpPr>
          <p:cNvPr id="1123" name="Rectangle 2"/>
          <p:cNvSpPr>
            <a:spLocks noGrp="1" noChangeArrowheads="1"/>
          </p:cNvSpPr>
          <p:nvPr>
            <p:ph type="title"/>
          </p:nvPr>
        </p:nvSpPr>
        <p:spPr>
          <a:xfrm>
            <a:off x="0"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124" name="Picture 14"/>
          <p:cNvPicPr>
            <a:picLocks noChangeAspect="1" noChangeArrowheads="1"/>
          </p:cNvPicPr>
          <p:nvPr/>
        </p:nvPicPr>
        <p:blipFill>
          <a:blip r:embed="rId16"/>
          <a:srcRect t="3670"/>
          <a:stretch>
            <a:fillRect/>
          </a:stretch>
        </p:blipFill>
        <p:spPr>
          <a:xfrm>
            <a:off x="8226425" y="0"/>
            <a:ext cx="1679575" cy="333375"/>
          </a:xfrm>
          <a:prstGeom prst="rect">
            <a:avLst/>
          </a:prstGeom>
          <a:noFill/>
          <a:ln>
            <a:noFill/>
          </a:ln>
        </p:spPr>
      </p:pic>
    </p:spTree>
    <p:extLst>
      <p:ext uri="{BB962C8B-B14F-4D97-AF65-F5344CB8AC3E}">
        <p14:creationId xmlns:p14="http://schemas.microsoft.com/office/powerpoint/2010/main" val="652071941"/>
      </p:ext>
    </p:extLst>
  </p:cSld>
  <p:clrMap bg1="lt1" tx1="dk1" bg2="lt2" tx2="dk2" accent1="accent1" accent2="accent2" accent3="accent3" accent4="accent4" accent5="accent5" accent6="accent6" hlink="hlink" folHlink="folHlink"/>
  <p:sldLayoutIdLst>
    <p:sldLayoutId id="2147492500" r:id="rId1"/>
    <p:sldLayoutId id="2147492501" r:id="rId2"/>
    <p:sldLayoutId id="2147492502" r:id="rId3"/>
    <p:sldLayoutId id="2147492503" r:id="rId4"/>
    <p:sldLayoutId id="2147492504" r:id="rId5"/>
    <p:sldLayoutId id="2147492505" r:id="rId6"/>
    <p:sldLayoutId id="2147492506" r:id="rId7"/>
    <p:sldLayoutId id="2147492507" r:id="rId8"/>
    <p:sldLayoutId id="2147492508" r:id="rId9"/>
    <p:sldLayoutId id="2147492509" r:id="rId10"/>
    <p:sldLayoutId id="2147492510" r:id="rId11"/>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95300" y="1600205"/>
            <a:ext cx="89154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lvl1pPr>
          </a:lstStyle>
          <a:p>
            <a:pPr eaLnBrk="1" fontAlgn="auto" hangingPunct="1">
              <a:spcBef>
                <a:spcPts val="0"/>
              </a:spcBef>
              <a:spcAft>
                <a:spcPts val="0"/>
              </a:spcAft>
            </a:pPr>
            <a:endParaRPr lang="ja-JP" altLang="en-US">
              <a:solidFill>
                <a:srgbClr val="000000"/>
              </a:solidFill>
              <a:latin typeface="Arial"/>
              <a:ea typeface="ＭＳ Ｐゴシック"/>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lvl1pPr>
          </a:lstStyle>
          <a:p>
            <a:pPr eaLnBrk="1" fontAlgn="auto" hangingPunct="1">
              <a:spcBef>
                <a:spcPts val="0"/>
              </a:spcBef>
              <a:spcAft>
                <a:spcPts val="0"/>
              </a:spcAft>
            </a:pPr>
            <a:endParaRPr lang="ja-JP" altLang="en-US">
              <a:solidFill>
                <a:srgbClr val="000000"/>
              </a:solidFill>
              <a:latin typeface="Arial"/>
              <a:ea typeface="ＭＳ Ｐゴシック"/>
            </a:endParaRPr>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a:lvl1pPr>
          </a:lstStyle>
          <a:p>
            <a:pPr eaLnBrk="1" fontAlgn="auto" hangingPunct="1">
              <a:spcBef>
                <a:spcPts val="0"/>
              </a:spcBef>
              <a:spcAft>
                <a:spcPts val="0"/>
              </a:spcAft>
            </a:pPr>
            <a:fld id="{29B6D3CF-C449-43AF-A9D0-2DFC9D708CAF}" type="slidenum">
              <a:rPr lang="ja-JP" altLang="en-US" smtClean="0">
                <a:solidFill>
                  <a:srgbClr val="000000"/>
                </a:solidFill>
                <a:latin typeface="Arial"/>
                <a:ea typeface="ＭＳ Ｐゴシック"/>
              </a:rPr>
              <a:pPr eaLnBrk="1" fontAlgn="auto" hangingPunct="1">
                <a:spcBef>
                  <a:spcPts val="0"/>
                </a:spcBef>
                <a:spcAft>
                  <a:spcPts val="0"/>
                </a:spcAft>
              </a:pPr>
              <a:t>‹#›</a:t>
            </a:fld>
            <a:endParaRPr lang="ja-JP" altLang="en-US">
              <a:solidFill>
                <a:srgbClr val="000000"/>
              </a:solidFill>
              <a:latin typeface="Arial"/>
              <a:ea typeface="ＭＳ Ｐゴシック"/>
            </a:endParaRPr>
          </a:p>
        </p:txBody>
      </p:sp>
      <p:grpSp>
        <p:nvGrpSpPr>
          <p:cNvPr id="2" name="Group 18"/>
          <p:cNvGrpSpPr>
            <a:grpSpLocks/>
          </p:cNvGrpSpPr>
          <p:nvPr/>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13" cstate="screen">
              <a:extLst>
                <a:ext uri="{28A0092B-C50C-407E-A947-70E740481C1C}">
                  <a14:useLocalDpi xmlns:a14="http://schemas.microsoft.com/office/drawing/2010/main"/>
                </a:ext>
              </a:extLst>
            </a:blip>
            <a:srcRect t="26801" b="65286"/>
            <a:stretch>
              <a:fillRect/>
            </a:stretch>
          </p:blipFill>
          <p:spPr bwMode="auto">
            <a:xfrm>
              <a:off x="0" y="300"/>
              <a:ext cx="5760" cy="44"/>
            </a:xfrm>
            <a:prstGeom prst="rect">
              <a:avLst/>
            </a:prstGeom>
            <a:noFill/>
          </p:spPr>
        </p:pic>
        <p:grpSp>
          <p:nvGrpSpPr>
            <p:cNvPr id="3"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4"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p:spPr>
          </p:pic>
          <p:pic>
            <p:nvPicPr>
              <p:cNvPr id="1040" name="Picture 16" descr="mlit_top"/>
              <p:cNvPicPr>
                <a:picLocks noChangeAspect="1" noChangeArrowheads="1"/>
              </p:cNvPicPr>
              <p:nvPr userDrawn="1"/>
            </p:nvPicPr>
            <p:blipFill>
              <a:blip r:embed="rId15"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p:spPr>
          </p:pic>
          <p:pic>
            <p:nvPicPr>
              <p:cNvPr id="1034" name="Picture 10" descr="mlit_top"/>
              <p:cNvPicPr>
                <a:picLocks noChangeAspect="1" noChangeArrowheads="1"/>
              </p:cNvPicPr>
              <p:nvPr userDrawn="1"/>
            </p:nvPicPr>
            <p:blipFill>
              <a:blip r:embed="rId15"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p:spPr>
          </p:pic>
        </p:grpSp>
      </p:grpSp>
      <p:sp>
        <p:nvSpPr>
          <p:cNvPr id="1026" name="Rectangle 2"/>
          <p:cNvSpPr>
            <a:spLocks noGrp="1" noChangeArrowheads="1"/>
          </p:cNvSpPr>
          <p:nvPr>
            <p:ph type="title"/>
          </p:nvPr>
        </p:nvSpPr>
        <p:spPr bwMode="auto">
          <a:xfrm>
            <a:off x="3" y="0"/>
            <a:ext cx="7604919"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8" name="Picture 14"/>
          <p:cNvPicPr>
            <a:picLocks noChangeAspect="1" noChangeArrowheads="1"/>
          </p:cNvPicPr>
          <p:nvPr/>
        </p:nvPicPr>
        <p:blipFill>
          <a:blip r:embed="rId16" cstate="screen">
            <a:extLst>
              <a:ext uri="{28A0092B-C50C-407E-A947-70E740481C1C}">
                <a14:useLocalDpi xmlns:a14="http://schemas.microsoft.com/office/drawing/2010/main"/>
              </a:ext>
            </a:extLst>
          </a:blip>
          <a:srcRect t="3670"/>
          <a:stretch>
            <a:fillRect/>
          </a:stretch>
        </p:blipFill>
        <p:spPr bwMode="auto">
          <a:xfrm>
            <a:off x="8225767" y="5"/>
            <a:ext cx="1680236" cy="333375"/>
          </a:xfrm>
          <a:prstGeom prst="rect">
            <a:avLst/>
          </a:prstGeom>
          <a:noFill/>
          <a:ln w="9525">
            <a:noFill/>
            <a:miter lim="800000"/>
            <a:headEnd/>
            <a:tailEnd/>
          </a:ln>
          <a:effectLst/>
        </p:spPr>
      </p:pic>
    </p:spTree>
    <p:extLst>
      <p:ext uri="{BB962C8B-B14F-4D97-AF65-F5344CB8AC3E}">
        <p14:creationId xmlns:p14="http://schemas.microsoft.com/office/powerpoint/2010/main" val="3296501484"/>
      </p:ext>
    </p:extLst>
  </p:cSld>
  <p:clrMap bg1="lt1" tx1="dk1" bg2="lt2" tx2="dk2" accent1="accent1" accent2="accent2" accent3="accent3" accent4="accent4" accent5="accent5" accent6="accent6" hlink="hlink" folHlink="folHlink"/>
  <p:sldLayoutIdLst>
    <p:sldLayoutId id="2147491744" r:id="rId1"/>
    <p:sldLayoutId id="2147491745" r:id="rId2"/>
    <p:sldLayoutId id="2147491746" r:id="rId3"/>
    <p:sldLayoutId id="2147491747" r:id="rId4"/>
    <p:sldLayoutId id="2147491748" r:id="rId5"/>
    <p:sldLayoutId id="2147491749" r:id="rId6"/>
    <p:sldLayoutId id="2147491750" r:id="rId7"/>
    <p:sldLayoutId id="2147491751" r:id="rId8"/>
    <p:sldLayoutId id="2147491752" r:id="rId9"/>
    <p:sldLayoutId id="2147491753" r:id="rId10"/>
    <p:sldLayoutId id="2147491754" r:id="rId11"/>
  </p:sldLayoutIdLst>
  <p:hf hdr="0" ftr="0" dt="0"/>
  <p:txStyles>
    <p:titleStyle>
      <a:lvl1pPr algn="l" rtl="0" eaLnBrk="1" fontAlgn="base" hangingPunct="1">
        <a:spcBef>
          <a:spcPct val="0"/>
        </a:spcBef>
        <a:spcAft>
          <a:spcPct val="0"/>
        </a:spcAft>
        <a:defRPr kumimoji="1" sz="2585">
          <a:solidFill>
            <a:srgbClr val="4087C8"/>
          </a:solidFill>
          <a:latin typeface="+mj-lt"/>
          <a:ea typeface="+mj-ea"/>
          <a:cs typeface="+mj-cs"/>
        </a:defRPr>
      </a:lvl1pPr>
      <a:lvl2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1" fontAlgn="base" hangingPunct="1">
        <a:spcBef>
          <a:spcPct val="20000"/>
        </a:spcBef>
        <a:spcAft>
          <a:spcPct val="0"/>
        </a:spcAft>
        <a:buChar char="•"/>
        <a:defRPr kumimoji="1" sz="2954">
          <a:solidFill>
            <a:schemeClr val="tx1"/>
          </a:solidFill>
          <a:latin typeface="+mn-lt"/>
          <a:ea typeface="+mn-ea"/>
          <a:cs typeface="+mn-cs"/>
        </a:defRPr>
      </a:lvl1pPr>
      <a:lvl2pPr marL="685817" indent="-263776" algn="l" rtl="0" eaLnBrk="1" fontAlgn="base" hangingPunct="1">
        <a:spcBef>
          <a:spcPct val="20000"/>
        </a:spcBef>
        <a:spcAft>
          <a:spcPct val="0"/>
        </a:spcAft>
        <a:buChar char="–"/>
        <a:defRPr kumimoji="1" sz="2585">
          <a:solidFill>
            <a:schemeClr val="tx1"/>
          </a:solidFill>
          <a:latin typeface="+mn-lt"/>
          <a:ea typeface="+mn-ea"/>
        </a:defRPr>
      </a:lvl2pPr>
      <a:lvl3pPr marL="1055103" indent="-211021" algn="l" rtl="0" eaLnBrk="1" fontAlgn="base" hangingPunct="1">
        <a:spcBef>
          <a:spcPct val="20000"/>
        </a:spcBef>
        <a:spcAft>
          <a:spcPct val="0"/>
        </a:spcAft>
        <a:buChar char="•"/>
        <a:defRPr kumimoji="1" sz="2215">
          <a:solidFill>
            <a:schemeClr val="tx1"/>
          </a:solidFill>
          <a:latin typeface="+mn-lt"/>
          <a:ea typeface="+mn-ea"/>
        </a:defRPr>
      </a:lvl3pPr>
      <a:lvl4pPr marL="1477145" indent="-211021" algn="l" rtl="0" eaLnBrk="1" fontAlgn="base" hangingPunct="1">
        <a:spcBef>
          <a:spcPct val="20000"/>
        </a:spcBef>
        <a:spcAft>
          <a:spcPct val="0"/>
        </a:spcAft>
        <a:buChar char="–"/>
        <a:defRPr kumimoji="1" sz="1846">
          <a:solidFill>
            <a:schemeClr val="tx1"/>
          </a:solidFill>
          <a:latin typeface="+mn-lt"/>
          <a:ea typeface="+mn-ea"/>
        </a:defRPr>
      </a:lvl4pPr>
      <a:lvl5pPr marL="1899186" indent="-211021" algn="l" rtl="0" eaLnBrk="1" fontAlgn="base" hangingPunct="1">
        <a:spcBef>
          <a:spcPct val="20000"/>
        </a:spcBef>
        <a:spcAft>
          <a:spcPct val="0"/>
        </a:spcAft>
        <a:buChar char="»"/>
        <a:defRPr kumimoji="1" sz="1846">
          <a:solidFill>
            <a:schemeClr val="tx1"/>
          </a:solidFill>
          <a:latin typeface="+mn-lt"/>
          <a:ea typeface="+mn-ea"/>
        </a:defRPr>
      </a:lvl5pPr>
      <a:lvl6pPr marL="2321227" indent="-211021" algn="l" rtl="0" eaLnBrk="1" fontAlgn="base" hangingPunct="1">
        <a:spcBef>
          <a:spcPct val="20000"/>
        </a:spcBef>
        <a:spcAft>
          <a:spcPct val="0"/>
        </a:spcAft>
        <a:buChar char="»"/>
        <a:defRPr kumimoji="1" sz="1846">
          <a:solidFill>
            <a:schemeClr val="tx1"/>
          </a:solidFill>
          <a:latin typeface="+mn-lt"/>
          <a:ea typeface="+mn-ea"/>
        </a:defRPr>
      </a:lvl6pPr>
      <a:lvl7pPr marL="2743269" indent="-211021" algn="l" rtl="0" eaLnBrk="1" fontAlgn="base" hangingPunct="1">
        <a:spcBef>
          <a:spcPct val="20000"/>
        </a:spcBef>
        <a:spcAft>
          <a:spcPct val="0"/>
        </a:spcAft>
        <a:buChar char="»"/>
        <a:defRPr kumimoji="1" sz="1846">
          <a:solidFill>
            <a:schemeClr val="tx1"/>
          </a:solidFill>
          <a:latin typeface="+mn-lt"/>
          <a:ea typeface="+mn-ea"/>
        </a:defRPr>
      </a:lvl7pPr>
      <a:lvl8pPr marL="3165310" indent="-211021" algn="l" rtl="0" eaLnBrk="1" fontAlgn="base" hangingPunct="1">
        <a:spcBef>
          <a:spcPct val="20000"/>
        </a:spcBef>
        <a:spcAft>
          <a:spcPct val="0"/>
        </a:spcAft>
        <a:buChar char="»"/>
        <a:defRPr kumimoji="1" sz="1846">
          <a:solidFill>
            <a:schemeClr val="tx1"/>
          </a:solidFill>
          <a:latin typeface="+mn-lt"/>
          <a:ea typeface="+mn-ea"/>
        </a:defRPr>
      </a:lvl8pPr>
      <a:lvl9pPr marL="3587351" indent="-211021"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3"/>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ea typeface="Meiryo UI" panose="020B0604030504040204" pitchFamily="50" charset="-128"/>
              </a:defRPr>
            </a:lvl1pPr>
          </a:lstStyle>
          <a:p>
            <a:pPr eaLnBrk="1" hangingPunct="1">
              <a:defRPr/>
            </a:pPr>
            <a:endParaRPr lang="en-US" altLang="ja-JP" dirty="0">
              <a:solidFill>
                <a:srgbClr val="000000"/>
              </a:solidFill>
              <a:latin typeface="Arial" charset="0"/>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ea typeface="Meiryo UI" panose="020B0604030504040204" pitchFamily="50" charset="-128"/>
              </a:defRPr>
            </a:lvl1pPr>
          </a:lstStyle>
          <a:p>
            <a:pPr eaLnBrk="1" hangingPunct="1">
              <a:defRPr/>
            </a:pPr>
            <a:endParaRPr lang="en-US" altLang="ja-JP" dirty="0">
              <a:solidFill>
                <a:srgbClr val="000000"/>
              </a:solidFill>
              <a:latin typeface="Arial" charset="0"/>
            </a:endParaRPr>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a:ea typeface="Meiryo UI" panose="020B0604030504040204" pitchFamily="50" charset="-128"/>
              </a:defRPr>
            </a:lvl1pPr>
          </a:lstStyle>
          <a:p>
            <a:pPr eaLnBrk="1" hangingPunct="1">
              <a:defRPr/>
            </a:pPr>
            <a:fld id="{FFDCE21E-3BF4-4A13-BE4A-B95BE9787BE2}" type="slidenum">
              <a:rPr lang="en-US" altLang="ja-JP" smtClean="0">
                <a:solidFill>
                  <a:srgbClr val="000000"/>
                </a:solidFill>
                <a:latin typeface="Arial" charset="0"/>
              </a:rPr>
              <a:pPr eaLnBrk="1" hangingPunct="1">
                <a:defRPr/>
              </a:pPr>
              <a:t>‹#›</a:t>
            </a:fld>
            <a:endParaRPr lang="en-US" altLang="ja-JP" dirty="0">
              <a:solidFill>
                <a:srgbClr val="000000"/>
              </a:solidFill>
              <a:latin typeface="Arial" charset="0"/>
            </a:endParaRPr>
          </a:p>
        </p:txBody>
      </p:sp>
      <p:grpSp>
        <p:nvGrpSpPr>
          <p:cNvPr id="2" name="Group 18"/>
          <p:cNvGrpSpPr>
            <a:grpSpLocks/>
          </p:cNvGrpSpPr>
          <p:nvPr userDrawn="1"/>
        </p:nvGrpSpPr>
        <p:grpSpPr bwMode="auto">
          <a:xfrm>
            <a:off x="0" y="0"/>
            <a:ext cx="9906000" cy="546100"/>
            <a:chOff x="0" y="0"/>
            <a:chExt cx="5760" cy="344"/>
          </a:xfrm>
        </p:grpSpPr>
        <p:pic>
          <p:nvPicPr>
            <p:cNvPr id="1034" name="Picture 9" descr="mlit_top"/>
            <p:cNvPicPr>
              <a:picLocks noChangeAspect="1" noChangeArrowheads="1"/>
            </p:cNvPicPr>
            <p:nvPr userDrawn="1"/>
          </p:nvPicPr>
          <p:blipFill>
            <a:blip r:embed="rId13">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17"/>
            <p:cNvGrpSpPr>
              <a:grpSpLocks/>
            </p:cNvGrpSpPr>
            <p:nvPr userDrawn="1"/>
          </p:nvGrpSpPr>
          <p:grpSpPr bwMode="auto">
            <a:xfrm>
              <a:off x="0" y="0"/>
              <a:ext cx="5760" cy="318"/>
              <a:chOff x="0" y="0"/>
              <a:chExt cx="5760" cy="318"/>
            </a:xfrm>
          </p:grpSpPr>
          <p:pic>
            <p:nvPicPr>
              <p:cNvPr id="1036" name="Picture 11"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0"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2" y="0"/>
            <a:ext cx="534339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t="3670"/>
          <a:stretch>
            <a:fillRect/>
          </a:stretch>
        </p:blipFill>
        <p:spPr bwMode="auto">
          <a:xfrm>
            <a:off x="8225766" y="3"/>
            <a:ext cx="1680236"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5967035"/>
      </p:ext>
    </p:extLst>
  </p:cSld>
  <p:clrMap bg1="lt1" tx1="dk1" bg2="lt2" tx2="dk2" accent1="accent1" accent2="accent2" accent3="accent3" accent4="accent4" accent5="accent5" accent6="accent6" hlink="hlink" folHlink="folHlink"/>
  <p:sldLayoutIdLst>
    <p:sldLayoutId id="2147492187" r:id="rId1"/>
    <p:sldLayoutId id="2147492188" r:id="rId2"/>
    <p:sldLayoutId id="2147492189" r:id="rId3"/>
    <p:sldLayoutId id="2147492190" r:id="rId4"/>
    <p:sldLayoutId id="2147492191" r:id="rId5"/>
    <p:sldLayoutId id="2147492192" r:id="rId6"/>
    <p:sldLayoutId id="2147492193" r:id="rId7"/>
    <p:sldLayoutId id="2147492194" r:id="rId8"/>
    <p:sldLayoutId id="2147492195" r:id="rId9"/>
    <p:sldLayoutId id="2147492196" r:id="rId10"/>
    <p:sldLayoutId id="2147492197" r:id="rId11"/>
  </p:sldLayoutIdLst>
  <p:hf hdr="0" ftr="0" dt="0"/>
  <p:txStyles>
    <p:titleStyle>
      <a:lvl1pPr algn="l" rtl="0" eaLnBrk="1" fontAlgn="base" hangingPunct="1">
        <a:spcBef>
          <a:spcPct val="0"/>
        </a:spcBef>
        <a:spcAft>
          <a:spcPct val="0"/>
        </a:spcAft>
        <a:defRPr kumimoji="1" sz="2585">
          <a:solidFill>
            <a:srgbClr val="4087C8"/>
          </a:solidFill>
          <a:latin typeface="+mj-lt"/>
          <a:ea typeface="+mj-ea"/>
          <a:cs typeface="+mj-cs"/>
        </a:defRPr>
      </a:lvl1pPr>
      <a:lvl2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1" fontAlgn="base" hangingPunct="1">
        <a:spcBef>
          <a:spcPct val="20000"/>
        </a:spcBef>
        <a:spcAft>
          <a:spcPct val="0"/>
        </a:spcAft>
        <a:buChar char="•"/>
        <a:defRPr kumimoji="1" sz="2954">
          <a:solidFill>
            <a:schemeClr val="tx1"/>
          </a:solidFill>
          <a:latin typeface="+mn-lt"/>
          <a:ea typeface="Meiryo UI" panose="020B0604030504040204" pitchFamily="50" charset="-128"/>
          <a:cs typeface="+mn-cs"/>
        </a:defRPr>
      </a:lvl1pPr>
      <a:lvl2pPr marL="685817" indent="-263776" algn="l" rtl="0" eaLnBrk="1" fontAlgn="base" hangingPunct="1">
        <a:spcBef>
          <a:spcPct val="20000"/>
        </a:spcBef>
        <a:spcAft>
          <a:spcPct val="0"/>
        </a:spcAft>
        <a:buChar char="–"/>
        <a:defRPr kumimoji="1" sz="2585">
          <a:solidFill>
            <a:schemeClr val="tx1"/>
          </a:solidFill>
          <a:latin typeface="+mn-lt"/>
          <a:ea typeface="Meiryo UI" panose="020B0604030504040204" pitchFamily="50" charset="-128"/>
        </a:defRPr>
      </a:lvl2pPr>
      <a:lvl3pPr marL="1055103" indent="-211021" algn="l" rtl="0" eaLnBrk="1" fontAlgn="base" hangingPunct="1">
        <a:spcBef>
          <a:spcPct val="20000"/>
        </a:spcBef>
        <a:spcAft>
          <a:spcPct val="0"/>
        </a:spcAft>
        <a:buChar char="•"/>
        <a:defRPr kumimoji="1" sz="2215">
          <a:solidFill>
            <a:schemeClr val="tx1"/>
          </a:solidFill>
          <a:latin typeface="+mn-lt"/>
          <a:ea typeface="Meiryo UI" panose="020B0604030504040204" pitchFamily="50" charset="-128"/>
        </a:defRPr>
      </a:lvl3pPr>
      <a:lvl4pPr marL="1477145" indent="-211021" algn="l" rtl="0" eaLnBrk="1" fontAlgn="base" hangingPunct="1">
        <a:spcBef>
          <a:spcPct val="20000"/>
        </a:spcBef>
        <a:spcAft>
          <a:spcPct val="0"/>
        </a:spcAft>
        <a:buChar char="–"/>
        <a:defRPr kumimoji="1" sz="1846">
          <a:solidFill>
            <a:schemeClr val="tx1"/>
          </a:solidFill>
          <a:latin typeface="+mn-lt"/>
          <a:ea typeface="Meiryo UI" panose="020B0604030504040204" pitchFamily="50" charset="-128"/>
        </a:defRPr>
      </a:lvl4pPr>
      <a:lvl5pPr marL="1899186" indent="-211021" algn="l" rtl="0" eaLnBrk="1" fontAlgn="base" hangingPunct="1">
        <a:spcBef>
          <a:spcPct val="20000"/>
        </a:spcBef>
        <a:spcAft>
          <a:spcPct val="0"/>
        </a:spcAft>
        <a:buChar char="»"/>
        <a:defRPr kumimoji="1" sz="1846">
          <a:solidFill>
            <a:schemeClr val="tx1"/>
          </a:solidFill>
          <a:latin typeface="+mn-lt"/>
          <a:ea typeface="Meiryo UI" panose="020B0604030504040204" pitchFamily="50" charset="-128"/>
        </a:defRPr>
      </a:lvl5pPr>
      <a:lvl6pPr marL="2321227" indent="-211021" algn="l" rtl="0" eaLnBrk="1" fontAlgn="base" hangingPunct="1">
        <a:spcBef>
          <a:spcPct val="20000"/>
        </a:spcBef>
        <a:spcAft>
          <a:spcPct val="0"/>
        </a:spcAft>
        <a:buChar char="»"/>
        <a:defRPr kumimoji="1" sz="1846">
          <a:solidFill>
            <a:schemeClr val="tx1"/>
          </a:solidFill>
          <a:latin typeface="+mn-lt"/>
          <a:ea typeface="+mn-ea"/>
        </a:defRPr>
      </a:lvl6pPr>
      <a:lvl7pPr marL="2743269" indent="-211021" algn="l" rtl="0" eaLnBrk="1" fontAlgn="base" hangingPunct="1">
        <a:spcBef>
          <a:spcPct val="20000"/>
        </a:spcBef>
        <a:spcAft>
          <a:spcPct val="0"/>
        </a:spcAft>
        <a:buChar char="»"/>
        <a:defRPr kumimoji="1" sz="1846">
          <a:solidFill>
            <a:schemeClr val="tx1"/>
          </a:solidFill>
          <a:latin typeface="+mn-lt"/>
          <a:ea typeface="+mn-ea"/>
        </a:defRPr>
      </a:lvl7pPr>
      <a:lvl8pPr marL="3165310" indent="-211021" algn="l" rtl="0" eaLnBrk="1" fontAlgn="base" hangingPunct="1">
        <a:spcBef>
          <a:spcPct val="20000"/>
        </a:spcBef>
        <a:spcAft>
          <a:spcPct val="0"/>
        </a:spcAft>
        <a:buChar char="»"/>
        <a:defRPr kumimoji="1" sz="1846">
          <a:solidFill>
            <a:schemeClr val="tx1"/>
          </a:solidFill>
          <a:latin typeface="+mn-lt"/>
          <a:ea typeface="+mn-ea"/>
        </a:defRPr>
      </a:lvl8pPr>
      <a:lvl9pPr marL="3587351" indent="-211021"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eiryo UI" panose="020B0604030504040204" pitchFamily="50" charset="-128"/>
              </a:defRPr>
            </a:lvl1pPr>
          </a:lstStyle>
          <a:p>
            <a:pPr>
              <a:defRPr/>
            </a:pPr>
            <a:endParaRPr lang="en-US" altLang="ja-JP" dirty="0"/>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eiryo UI" panose="020B0604030504040204" pitchFamily="50" charset="-128"/>
              </a:defRPr>
            </a:lvl1pPr>
          </a:lstStyle>
          <a:p>
            <a:pPr>
              <a:defRPr/>
            </a:pPr>
            <a:endParaRPr lang="en-US" altLang="ja-JP" dirty="0"/>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2400">
                <a:solidFill>
                  <a:srgbClr val="000000"/>
                </a:solidFill>
                <a:latin typeface="Arial" charset="0"/>
                <a:ea typeface="Meiryo UI" panose="020B0604030504040204" pitchFamily="50" charset="-128"/>
              </a:defRPr>
            </a:lvl1pPr>
          </a:lstStyle>
          <a:p>
            <a:pPr>
              <a:defRPr/>
            </a:pPr>
            <a:fld id="{CA51439B-E9C1-4C37-A5AE-E8125443F044}" type="slidenum">
              <a:rPr lang="en-US" altLang="ja-JP" smtClean="0"/>
              <a:pPr>
                <a:defRPr/>
              </a:pPr>
              <a:t>‹#›</a:t>
            </a:fld>
            <a:endParaRPr lang="en-US" altLang="ja-JP" dirty="0"/>
          </a:p>
        </p:txBody>
      </p:sp>
      <p:grpSp>
        <p:nvGrpSpPr>
          <p:cNvPr id="6150" name="Group 18"/>
          <p:cNvGrpSpPr>
            <a:grpSpLocks/>
          </p:cNvGrpSpPr>
          <p:nvPr userDrawn="1"/>
        </p:nvGrpSpPr>
        <p:grpSpPr bwMode="auto">
          <a:xfrm>
            <a:off x="0" y="0"/>
            <a:ext cx="9906000" cy="546100"/>
            <a:chOff x="0" y="0"/>
            <a:chExt cx="5760" cy="344"/>
          </a:xfrm>
        </p:grpSpPr>
        <p:pic>
          <p:nvPicPr>
            <p:cNvPr id="6153" name="Picture 9" descr="mlit_top"/>
            <p:cNvPicPr>
              <a:picLocks noChangeAspect="1" noChangeArrowheads="1"/>
            </p:cNvPicPr>
            <p:nvPr userDrawn="1"/>
          </p:nvPicPr>
          <p:blipFill>
            <a:blip r:embed="rId13">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4" name="Group 17"/>
            <p:cNvGrpSpPr>
              <a:grpSpLocks/>
            </p:cNvGrpSpPr>
            <p:nvPr userDrawn="1"/>
          </p:nvGrpSpPr>
          <p:grpSpPr bwMode="auto">
            <a:xfrm>
              <a:off x="0" y="0"/>
              <a:ext cx="5760" cy="318"/>
              <a:chOff x="0" y="0"/>
              <a:chExt cx="5760" cy="318"/>
            </a:xfrm>
          </p:grpSpPr>
          <p:pic>
            <p:nvPicPr>
              <p:cNvPr id="6155" name="Picture 11"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6"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10"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151" name="Rectangle 2"/>
          <p:cNvSpPr>
            <a:spLocks noGrp="1" noChangeArrowheads="1"/>
          </p:cNvSpPr>
          <p:nvPr>
            <p:ph type="title"/>
          </p:nvPr>
        </p:nvSpPr>
        <p:spPr bwMode="auto">
          <a:xfrm>
            <a:off x="0" y="0"/>
            <a:ext cx="53435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6152" name="Picture 14"/>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t="3670"/>
          <a:stretch>
            <a:fillRect/>
          </a:stretch>
        </p:blipFill>
        <p:spPr bwMode="auto">
          <a:xfrm>
            <a:off x="8226425" y="0"/>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059185"/>
      </p:ext>
    </p:extLst>
  </p:cSld>
  <p:clrMap bg1="lt1" tx1="dk1" bg2="lt2" tx2="dk2" accent1="accent1" accent2="accent2" accent3="accent3" accent4="accent4" accent5="accent5" accent6="accent6" hlink="hlink" folHlink="folHlink"/>
  <p:sldLayoutIdLst>
    <p:sldLayoutId id="2147492212" r:id="rId1"/>
    <p:sldLayoutId id="2147492213" r:id="rId2"/>
    <p:sldLayoutId id="2147492214" r:id="rId3"/>
    <p:sldLayoutId id="2147492215" r:id="rId4"/>
    <p:sldLayoutId id="2147492216" r:id="rId5"/>
    <p:sldLayoutId id="2147492217" r:id="rId6"/>
    <p:sldLayoutId id="2147492218" r:id="rId7"/>
    <p:sldLayoutId id="2147492219" r:id="rId8"/>
    <p:sldLayoutId id="2147492220" r:id="rId9"/>
    <p:sldLayoutId id="2147492221" r:id="rId10"/>
    <p:sldLayoutId id="2147492222" r:id="rId11"/>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eiryo UI"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eiryo UI"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eiryo UI"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eiryo UI"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6"/>
          <p:cNvSpPr>
            <a:spLocks noGrp="1" noChangeArrowheads="1"/>
          </p:cNvSpPr>
          <p:nvPr>
            <p:ph type="sldNum" sz="quarter" idx="4"/>
          </p:nvPr>
        </p:nvSpPr>
        <p:spPr bwMode="auto">
          <a:xfrm>
            <a:off x="9489504" y="6381328"/>
            <a:ext cx="376706" cy="36933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a:defRPr sz="2400">
                <a:solidFill>
                  <a:srgbClr val="000000"/>
                </a:solidFill>
                <a:latin typeface="+mn-lt"/>
                <a:ea typeface="Meiryo UI" panose="020B0604030504040204" pitchFamily="50" charset="-128"/>
              </a:defRPr>
            </a:lvl1pPr>
          </a:lstStyle>
          <a:p>
            <a:pPr eaLnBrk="1" hangingPunct="1">
              <a:defRPr/>
            </a:pPr>
            <a:fld id="{E15E951B-98C7-497E-AB64-B53920B18D32}" type="slidenum">
              <a:rPr lang="en-US" altLang="ja-JP" smtClean="0"/>
              <a:pPr eaLnBrk="1" hangingPunct="1">
                <a:defRPr/>
              </a:pPr>
              <a:t>‹#›</a:t>
            </a:fld>
            <a:endParaRPr lang="en-US" altLang="ja-JP" dirty="0"/>
          </a:p>
        </p:txBody>
      </p:sp>
      <p:grpSp>
        <p:nvGrpSpPr>
          <p:cNvPr id="1027" name="Group 18"/>
          <p:cNvGrpSpPr>
            <a:grpSpLocks/>
          </p:cNvGrpSpPr>
          <p:nvPr userDrawn="1"/>
        </p:nvGrpSpPr>
        <p:grpSpPr bwMode="auto">
          <a:xfrm>
            <a:off x="1" y="0"/>
            <a:ext cx="9906000" cy="546100"/>
            <a:chOff x="0" y="0"/>
            <a:chExt cx="5760" cy="344"/>
          </a:xfrm>
        </p:grpSpPr>
        <p:pic>
          <p:nvPicPr>
            <p:cNvPr id="1030" name="Picture 9" descr="mlit_top"/>
            <p:cNvPicPr>
              <a:picLocks noChangeAspect="1" noChangeArrowheads="1"/>
            </p:cNvPicPr>
            <p:nvPr userDrawn="1"/>
          </p:nvPicPr>
          <p:blipFill>
            <a:blip r:embed="rId6" cstate="print"/>
            <a:srcRect t="26801" b="65286"/>
            <a:stretch>
              <a:fillRect/>
            </a:stretch>
          </p:blipFill>
          <p:spPr bwMode="auto">
            <a:xfrm>
              <a:off x="0" y="300"/>
              <a:ext cx="5760" cy="44"/>
            </a:xfrm>
            <a:prstGeom prst="rect">
              <a:avLst/>
            </a:prstGeom>
            <a:noFill/>
            <a:ln w="9525">
              <a:noFill/>
              <a:miter lim="800000"/>
              <a:headEnd/>
              <a:tailEnd/>
            </a:ln>
          </p:spPr>
        </p:pic>
        <p:grpSp>
          <p:nvGrpSpPr>
            <p:cNvPr id="1031" name="Group 17"/>
            <p:cNvGrpSpPr>
              <a:grpSpLocks/>
            </p:cNvGrpSpPr>
            <p:nvPr userDrawn="1"/>
          </p:nvGrpSpPr>
          <p:grpSpPr bwMode="auto">
            <a:xfrm>
              <a:off x="0" y="0"/>
              <a:ext cx="5760" cy="318"/>
              <a:chOff x="0" y="0"/>
              <a:chExt cx="5760" cy="318"/>
            </a:xfrm>
          </p:grpSpPr>
          <p:pic>
            <p:nvPicPr>
              <p:cNvPr id="1032" name="Picture 11" descr="mlit_top"/>
              <p:cNvPicPr>
                <a:picLocks noChangeAspect="1" noChangeArrowheads="1"/>
              </p:cNvPicPr>
              <p:nvPr userDrawn="1"/>
            </p:nvPicPr>
            <p:blipFill>
              <a:blip r:embed="rId7" cstate="print"/>
              <a:srcRect r="66945" b="42805"/>
              <a:stretch>
                <a:fillRect/>
              </a:stretch>
            </p:blipFill>
            <p:spPr bwMode="auto">
              <a:xfrm>
                <a:off x="3856" y="0"/>
                <a:ext cx="1904" cy="318"/>
              </a:xfrm>
              <a:prstGeom prst="rect">
                <a:avLst/>
              </a:prstGeom>
              <a:noFill/>
              <a:ln w="9525">
                <a:noFill/>
                <a:miter lim="800000"/>
                <a:headEnd/>
                <a:tailEnd/>
              </a:ln>
            </p:spPr>
          </p:pic>
          <p:pic>
            <p:nvPicPr>
              <p:cNvPr id="1033" name="Picture 16" descr="mlit_top"/>
              <p:cNvPicPr>
                <a:picLocks noChangeAspect="1" noChangeArrowheads="1"/>
              </p:cNvPicPr>
              <p:nvPr userDrawn="1"/>
            </p:nvPicPr>
            <p:blipFill>
              <a:blip r:embed="rId8" cstate="print"/>
              <a:srcRect l="50000" b="42805"/>
              <a:stretch>
                <a:fillRect/>
              </a:stretch>
            </p:blipFill>
            <p:spPr bwMode="auto">
              <a:xfrm>
                <a:off x="1043" y="0"/>
                <a:ext cx="2880" cy="318"/>
              </a:xfrm>
              <a:prstGeom prst="rect">
                <a:avLst/>
              </a:prstGeom>
              <a:noFill/>
              <a:ln w="9525">
                <a:noFill/>
                <a:miter lim="800000"/>
                <a:headEnd/>
                <a:tailEnd/>
              </a:ln>
            </p:spPr>
          </p:pic>
          <p:pic>
            <p:nvPicPr>
              <p:cNvPr id="1034" name="Picture 10" descr="mlit_top"/>
              <p:cNvPicPr>
                <a:picLocks noChangeAspect="1" noChangeArrowheads="1"/>
              </p:cNvPicPr>
              <p:nvPr userDrawn="1"/>
            </p:nvPicPr>
            <p:blipFill>
              <a:blip r:embed="rId8" cstate="print"/>
              <a:srcRect l="68906" b="42805"/>
              <a:stretch>
                <a:fillRect/>
              </a:stretch>
            </p:blipFill>
            <p:spPr bwMode="auto">
              <a:xfrm>
                <a:off x="0" y="0"/>
                <a:ext cx="1791" cy="318"/>
              </a:xfrm>
              <a:prstGeom prst="rect">
                <a:avLst/>
              </a:prstGeom>
              <a:noFill/>
              <a:ln w="9525">
                <a:noFill/>
                <a:miter lim="800000"/>
                <a:headEnd/>
                <a:tailEnd/>
              </a:ln>
            </p:spPr>
          </p:pic>
        </p:grpSp>
      </p:grpSp>
      <p:pic>
        <p:nvPicPr>
          <p:cNvPr id="1028" name="Picture 14"/>
          <p:cNvPicPr>
            <a:picLocks noChangeAspect="1" noChangeArrowheads="1"/>
          </p:cNvPicPr>
          <p:nvPr userDrawn="1"/>
        </p:nvPicPr>
        <p:blipFill>
          <a:blip r:embed="rId9" cstate="print"/>
          <a:srcRect t="3670"/>
          <a:stretch>
            <a:fillRect/>
          </a:stretch>
        </p:blipFill>
        <p:spPr bwMode="auto">
          <a:xfrm>
            <a:off x="8226426" y="2"/>
            <a:ext cx="1679575" cy="333375"/>
          </a:xfrm>
          <a:prstGeom prst="rect">
            <a:avLst/>
          </a:prstGeom>
          <a:noFill/>
          <a:ln w="9525">
            <a:noFill/>
            <a:miter lim="800000"/>
            <a:headEnd/>
            <a:tailEnd/>
          </a:ln>
        </p:spPr>
      </p:pic>
      <p:sp>
        <p:nvSpPr>
          <p:cNvPr id="1029" name="Rectangle 2"/>
          <p:cNvSpPr>
            <a:spLocks noGrp="1" noChangeArrowheads="1"/>
          </p:cNvSpPr>
          <p:nvPr>
            <p:ph type="title"/>
          </p:nvPr>
        </p:nvSpPr>
        <p:spPr bwMode="auto">
          <a:xfrm>
            <a:off x="1" y="0"/>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Tree>
    <p:extLst>
      <p:ext uri="{BB962C8B-B14F-4D97-AF65-F5344CB8AC3E}">
        <p14:creationId xmlns:p14="http://schemas.microsoft.com/office/powerpoint/2010/main" val="2982439650"/>
      </p:ext>
    </p:extLst>
  </p:cSld>
  <p:clrMap bg1="lt1" tx1="dk1" bg2="lt2" tx2="dk2" accent1="accent1" accent2="accent2" accent3="accent3" accent4="accent4" accent5="accent5" accent6="accent6" hlink="hlink" folHlink="folHlink"/>
  <p:sldLayoutIdLst>
    <p:sldLayoutId id="2147492224" r:id="rId1"/>
    <p:sldLayoutId id="2147492225" r:id="rId2"/>
    <p:sldLayoutId id="2147492226" r:id="rId3"/>
    <p:sldLayoutId id="2147492281" r:id="rId4"/>
  </p:sldLayoutIdLst>
  <p:hf hdr="0" ftr="0" dt="0"/>
  <p:txStyles>
    <p:titleStyle>
      <a:lvl1pPr algn="l" rtl="0" eaLnBrk="0" fontAlgn="base" hangingPunct="0">
        <a:spcBef>
          <a:spcPct val="0"/>
        </a:spcBef>
        <a:spcAft>
          <a:spcPct val="0"/>
        </a:spcAft>
        <a:defRPr kumimoji="1" sz="2400">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p:titleStyle>
    <p:bodyStyle>
      <a:lvl1pPr marL="342831" indent="-342831" algn="l" rtl="0" eaLnBrk="0" fontAlgn="base" hangingPunct="0">
        <a:spcBef>
          <a:spcPct val="20000"/>
        </a:spcBef>
        <a:spcAft>
          <a:spcPct val="0"/>
        </a:spcAft>
        <a:buChar char="•"/>
        <a:defRPr kumimoji="1" sz="3199">
          <a:solidFill>
            <a:schemeClr val="tx1"/>
          </a:solidFill>
          <a:latin typeface="+mn-lt"/>
          <a:ea typeface="+mn-ea"/>
          <a:cs typeface="+mn-cs"/>
        </a:defRPr>
      </a:lvl1pPr>
      <a:lvl2pPr marL="742801" indent="-285693" algn="l" rtl="0" eaLnBrk="0" fontAlgn="base" hangingPunct="0">
        <a:spcBef>
          <a:spcPct val="20000"/>
        </a:spcBef>
        <a:spcAft>
          <a:spcPct val="0"/>
        </a:spcAft>
        <a:buChar char="–"/>
        <a:defRPr kumimoji="1" sz="2799">
          <a:solidFill>
            <a:schemeClr val="tx1"/>
          </a:solidFill>
          <a:latin typeface="+mn-lt"/>
          <a:ea typeface="+mn-ea"/>
        </a:defRPr>
      </a:lvl2pPr>
      <a:lvl3pPr marL="1142771" indent="-228554" algn="l" rtl="0" eaLnBrk="0" fontAlgn="base" hangingPunct="0">
        <a:spcBef>
          <a:spcPct val="20000"/>
        </a:spcBef>
        <a:spcAft>
          <a:spcPct val="0"/>
        </a:spcAft>
        <a:buChar char="•"/>
        <a:defRPr kumimoji="1" sz="2400">
          <a:solidFill>
            <a:schemeClr val="tx1"/>
          </a:solidFill>
          <a:latin typeface="+mn-lt"/>
          <a:ea typeface="+mn-ea"/>
        </a:defRPr>
      </a:lvl3pPr>
      <a:lvl4pPr marL="1599880" indent="-228554" algn="l" rtl="0" eaLnBrk="0" fontAlgn="base" hangingPunct="0">
        <a:spcBef>
          <a:spcPct val="20000"/>
        </a:spcBef>
        <a:spcAft>
          <a:spcPct val="0"/>
        </a:spcAft>
        <a:buChar char="–"/>
        <a:defRPr kumimoji="1" sz="2000">
          <a:solidFill>
            <a:schemeClr val="tx1"/>
          </a:solidFill>
          <a:latin typeface="+mn-lt"/>
          <a:ea typeface="+mn-ea"/>
        </a:defRPr>
      </a:lvl4pPr>
      <a:lvl5pPr marL="2056989" indent="-228554" algn="l" rtl="0" eaLnBrk="0" fontAlgn="base" hangingPunct="0">
        <a:spcBef>
          <a:spcPct val="20000"/>
        </a:spcBef>
        <a:spcAft>
          <a:spcPct val="0"/>
        </a:spcAft>
        <a:buChar char="»"/>
        <a:defRPr kumimoji="1" sz="2000">
          <a:solidFill>
            <a:schemeClr val="tx1"/>
          </a:solidFill>
          <a:latin typeface="+mn-lt"/>
          <a:ea typeface="+mn-ea"/>
        </a:defRPr>
      </a:lvl5pPr>
      <a:lvl6pPr marL="2514097" indent="-228554" algn="l" rtl="0" fontAlgn="base">
        <a:spcBef>
          <a:spcPct val="20000"/>
        </a:spcBef>
        <a:spcAft>
          <a:spcPct val="0"/>
        </a:spcAft>
        <a:buChar char="»"/>
        <a:defRPr kumimoji="1" sz="2000">
          <a:solidFill>
            <a:schemeClr val="tx1"/>
          </a:solidFill>
          <a:latin typeface="+mn-lt"/>
          <a:ea typeface="+mn-ea"/>
        </a:defRPr>
      </a:lvl6pPr>
      <a:lvl7pPr marL="2971206" indent="-228554" algn="l" rtl="0" fontAlgn="base">
        <a:spcBef>
          <a:spcPct val="20000"/>
        </a:spcBef>
        <a:spcAft>
          <a:spcPct val="0"/>
        </a:spcAft>
        <a:buChar char="»"/>
        <a:defRPr kumimoji="1" sz="2000">
          <a:solidFill>
            <a:schemeClr val="tx1"/>
          </a:solidFill>
          <a:latin typeface="+mn-lt"/>
          <a:ea typeface="+mn-ea"/>
        </a:defRPr>
      </a:lvl7pPr>
      <a:lvl8pPr marL="3428314" indent="-228554" algn="l" rtl="0" fontAlgn="base">
        <a:spcBef>
          <a:spcPct val="20000"/>
        </a:spcBef>
        <a:spcAft>
          <a:spcPct val="0"/>
        </a:spcAft>
        <a:buChar char="»"/>
        <a:defRPr kumimoji="1" sz="2000">
          <a:solidFill>
            <a:schemeClr val="tx1"/>
          </a:solidFill>
          <a:latin typeface="+mn-lt"/>
          <a:ea typeface="+mn-ea"/>
        </a:defRPr>
      </a:lvl8pPr>
      <a:lvl9pPr marL="3885423" indent="-228554"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17" rtl="0" eaLnBrk="1" latinLnBrk="0" hangingPunct="1">
        <a:defRPr kumimoji="1" sz="1800" kern="1200">
          <a:solidFill>
            <a:schemeClr val="tx1"/>
          </a:solidFill>
          <a:latin typeface="+mn-lt"/>
          <a:ea typeface="+mn-ea"/>
          <a:cs typeface="+mn-cs"/>
        </a:defRPr>
      </a:lvl1pPr>
      <a:lvl2pPr marL="457109" algn="l" defTabSz="914217" rtl="0" eaLnBrk="1" latinLnBrk="0" hangingPunct="1">
        <a:defRPr kumimoji="1" sz="1800" kern="1200">
          <a:solidFill>
            <a:schemeClr val="tx1"/>
          </a:solidFill>
          <a:latin typeface="+mn-lt"/>
          <a:ea typeface="+mn-ea"/>
          <a:cs typeface="+mn-cs"/>
        </a:defRPr>
      </a:lvl2pPr>
      <a:lvl3pPr marL="914217" algn="l" defTabSz="914217" rtl="0" eaLnBrk="1" latinLnBrk="0" hangingPunct="1">
        <a:defRPr kumimoji="1" sz="1800" kern="1200">
          <a:solidFill>
            <a:schemeClr val="tx1"/>
          </a:solidFill>
          <a:latin typeface="+mn-lt"/>
          <a:ea typeface="+mn-ea"/>
          <a:cs typeface="+mn-cs"/>
        </a:defRPr>
      </a:lvl3pPr>
      <a:lvl4pPr marL="1371326" algn="l" defTabSz="914217" rtl="0" eaLnBrk="1" latinLnBrk="0" hangingPunct="1">
        <a:defRPr kumimoji="1" sz="1800" kern="1200">
          <a:solidFill>
            <a:schemeClr val="tx1"/>
          </a:solidFill>
          <a:latin typeface="+mn-lt"/>
          <a:ea typeface="+mn-ea"/>
          <a:cs typeface="+mn-cs"/>
        </a:defRPr>
      </a:lvl4pPr>
      <a:lvl5pPr marL="1828434" algn="l" defTabSz="914217" rtl="0" eaLnBrk="1" latinLnBrk="0" hangingPunct="1">
        <a:defRPr kumimoji="1" sz="1800" kern="1200">
          <a:solidFill>
            <a:schemeClr val="tx1"/>
          </a:solidFill>
          <a:latin typeface="+mn-lt"/>
          <a:ea typeface="+mn-ea"/>
          <a:cs typeface="+mn-cs"/>
        </a:defRPr>
      </a:lvl5pPr>
      <a:lvl6pPr marL="2285543" algn="l" defTabSz="914217" rtl="0" eaLnBrk="1" latinLnBrk="0" hangingPunct="1">
        <a:defRPr kumimoji="1" sz="1800" kern="1200">
          <a:solidFill>
            <a:schemeClr val="tx1"/>
          </a:solidFill>
          <a:latin typeface="+mn-lt"/>
          <a:ea typeface="+mn-ea"/>
          <a:cs typeface="+mn-cs"/>
        </a:defRPr>
      </a:lvl6pPr>
      <a:lvl7pPr marL="2742651" algn="l" defTabSz="914217" rtl="0" eaLnBrk="1" latinLnBrk="0" hangingPunct="1">
        <a:defRPr kumimoji="1" sz="1800" kern="1200">
          <a:solidFill>
            <a:schemeClr val="tx1"/>
          </a:solidFill>
          <a:latin typeface="+mn-lt"/>
          <a:ea typeface="+mn-ea"/>
          <a:cs typeface="+mn-cs"/>
        </a:defRPr>
      </a:lvl7pPr>
      <a:lvl8pPr marL="3199760" algn="l" defTabSz="914217" rtl="0" eaLnBrk="1" latinLnBrk="0" hangingPunct="1">
        <a:defRPr kumimoji="1" sz="1800" kern="1200">
          <a:solidFill>
            <a:schemeClr val="tx1"/>
          </a:solidFill>
          <a:latin typeface="+mn-lt"/>
          <a:ea typeface="+mn-ea"/>
          <a:cs typeface="+mn-cs"/>
        </a:defRPr>
      </a:lvl8pPr>
      <a:lvl9pPr marL="3656868" algn="l" defTabSz="914217"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48" name="Rectangle 3"/>
          <p:cNvSpPr>
            <a:spLocks noGrp="1" noChangeArrowheads="1"/>
          </p:cNvSpPr>
          <p:nvPr>
            <p:ph type="body" idx="1"/>
          </p:nvPr>
        </p:nvSpPr>
        <p:spPr>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549"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a:defRPr/>
            </a:pPr>
            <a:endParaRPr lang="en-US" altLang="ja-JP">
              <a:solidFill>
                <a:prstClr val="black"/>
              </a:solidFill>
            </a:endParaRPr>
          </a:p>
        </p:txBody>
      </p:sp>
      <p:sp>
        <p:nvSpPr>
          <p:cNvPr id="4550"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a:defRPr/>
            </a:pPr>
            <a:endParaRPr lang="en-US" altLang="ja-JP">
              <a:solidFill>
                <a:prstClr val="black"/>
              </a:solidFill>
            </a:endParaRPr>
          </a:p>
        </p:txBody>
      </p:sp>
      <p:sp>
        <p:nvSpPr>
          <p:cNvPr id="4551"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a:defRPr/>
            </a:pPr>
            <a:fld id="{297DB536-1671-4A57-BEDE-148368FAE709}" type="slidenum">
              <a:rPr lang="en-US" altLang="ja-JP">
                <a:solidFill>
                  <a:prstClr val="black"/>
                </a:solidFill>
              </a:rPr>
              <a:pPr>
                <a:defRPr/>
              </a:pPr>
              <a:t>‹#›</a:t>
            </a:fld>
            <a:endParaRPr lang="en-US" altLang="ja-JP">
              <a:solidFill>
                <a:prstClr val="black"/>
              </a:solidFill>
            </a:endParaRPr>
          </a:p>
        </p:txBody>
      </p:sp>
      <p:grpSp>
        <p:nvGrpSpPr>
          <p:cNvPr id="4552" name="Group 18"/>
          <p:cNvGrpSpPr/>
          <p:nvPr/>
        </p:nvGrpSpPr>
        <p:grpSpPr>
          <a:xfrm>
            <a:off x="0" y="0"/>
            <a:ext cx="9906000" cy="546100"/>
            <a:chOff x="0" y="0"/>
            <a:chExt cx="5760" cy="344"/>
          </a:xfrm>
        </p:grpSpPr>
        <p:pic>
          <p:nvPicPr>
            <p:cNvPr id="4553" name="Picture 9" descr="mlit_top"/>
            <p:cNvPicPr>
              <a:picLocks noChangeAspect="1" noChangeArrowheads="1"/>
            </p:cNvPicPr>
            <p:nvPr userDrawn="1"/>
          </p:nvPicPr>
          <p:blipFill>
            <a:blip r:embed="rId13"/>
            <a:srcRect t="26801" b="65286"/>
            <a:stretch>
              <a:fillRect/>
            </a:stretch>
          </p:blipFill>
          <p:spPr>
            <a:xfrm>
              <a:off x="0" y="300"/>
              <a:ext cx="5760" cy="44"/>
            </a:xfrm>
            <a:prstGeom prst="rect">
              <a:avLst/>
            </a:prstGeom>
            <a:noFill/>
            <a:ln w="9525">
              <a:noFill/>
              <a:miter lim="800000"/>
              <a:headEnd/>
              <a:tailEnd/>
            </a:ln>
          </p:spPr>
        </p:pic>
        <p:grpSp>
          <p:nvGrpSpPr>
            <p:cNvPr id="4554" name="Group 17"/>
            <p:cNvGrpSpPr/>
            <p:nvPr userDrawn="1"/>
          </p:nvGrpSpPr>
          <p:grpSpPr>
            <a:xfrm>
              <a:off x="0" y="0"/>
              <a:ext cx="5760" cy="318"/>
              <a:chOff x="0" y="0"/>
              <a:chExt cx="5760" cy="318"/>
            </a:xfrm>
          </p:grpSpPr>
          <p:pic>
            <p:nvPicPr>
              <p:cNvPr id="4555" name="Picture 11" descr="mlit_top"/>
              <p:cNvPicPr>
                <a:picLocks noChangeAspect="1" noChangeArrowheads="1"/>
              </p:cNvPicPr>
              <p:nvPr userDrawn="1"/>
            </p:nvPicPr>
            <p:blipFill>
              <a:blip r:embed="rId14"/>
              <a:srcRect r="66945" b="42805"/>
              <a:stretch>
                <a:fillRect/>
              </a:stretch>
            </p:blipFill>
            <p:spPr>
              <a:xfrm>
                <a:off x="3856" y="0"/>
                <a:ext cx="1904" cy="318"/>
              </a:xfrm>
              <a:prstGeom prst="rect">
                <a:avLst/>
              </a:prstGeom>
              <a:noFill/>
              <a:ln w="9525">
                <a:noFill/>
                <a:miter lim="800000"/>
                <a:headEnd/>
                <a:tailEnd/>
              </a:ln>
            </p:spPr>
          </p:pic>
          <p:pic>
            <p:nvPicPr>
              <p:cNvPr id="4556" name="Picture 16" descr="mlit_top"/>
              <p:cNvPicPr>
                <a:picLocks noChangeAspect="1" noChangeArrowheads="1"/>
              </p:cNvPicPr>
              <p:nvPr userDrawn="1"/>
            </p:nvPicPr>
            <p:blipFill>
              <a:blip r:embed="rId15"/>
              <a:srcRect l="50000" b="42805"/>
              <a:stretch>
                <a:fillRect/>
              </a:stretch>
            </p:blipFill>
            <p:spPr>
              <a:xfrm>
                <a:off x="1043" y="0"/>
                <a:ext cx="2880" cy="318"/>
              </a:xfrm>
              <a:prstGeom prst="rect">
                <a:avLst/>
              </a:prstGeom>
              <a:noFill/>
              <a:ln w="9525">
                <a:noFill/>
                <a:miter lim="800000"/>
                <a:headEnd/>
                <a:tailEnd/>
              </a:ln>
            </p:spPr>
          </p:pic>
          <p:pic>
            <p:nvPicPr>
              <p:cNvPr id="4557" name="Picture 10" descr="mlit_top"/>
              <p:cNvPicPr>
                <a:picLocks noChangeAspect="1" noChangeArrowheads="1"/>
              </p:cNvPicPr>
              <p:nvPr userDrawn="1"/>
            </p:nvPicPr>
            <p:blipFill>
              <a:blip r:embed="rId15"/>
              <a:srcRect l="68906" b="42805"/>
              <a:stretch>
                <a:fillRect/>
              </a:stretch>
            </p:blipFill>
            <p:spPr>
              <a:xfrm>
                <a:off x="0" y="0"/>
                <a:ext cx="1791" cy="318"/>
              </a:xfrm>
              <a:prstGeom prst="rect">
                <a:avLst/>
              </a:prstGeom>
              <a:noFill/>
              <a:ln w="9525">
                <a:noFill/>
                <a:miter lim="800000"/>
                <a:headEnd/>
                <a:tailEnd/>
              </a:ln>
            </p:spPr>
          </p:pic>
        </p:grpSp>
      </p:grpSp>
      <p:sp>
        <p:nvSpPr>
          <p:cNvPr id="4558" name="Rectangle 2"/>
          <p:cNvSpPr>
            <a:spLocks noGrp="1" noChangeArrowheads="1"/>
          </p:cNvSpPr>
          <p:nvPr>
            <p:ph type="title"/>
          </p:nvPr>
        </p:nvSpPr>
        <p:spPr>
          <a:xfrm>
            <a:off x="0" y="0"/>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4559" name="Picture 14"/>
          <p:cNvPicPr>
            <a:picLocks noChangeAspect="1" noChangeArrowheads="1"/>
          </p:cNvPicPr>
          <p:nvPr/>
        </p:nvPicPr>
        <p:blipFill>
          <a:blip r:embed="rId16"/>
          <a:srcRect t="3670"/>
          <a:stretch>
            <a:fillRect/>
          </a:stretch>
        </p:blipFill>
        <p:spPr>
          <a:xfrm>
            <a:off x="8226425" y="0"/>
            <a:ext cx="1679575" cy="333375"/>
          </a:xfrm>
          <a:prstGeom prst="rect">
            <a:avLst/>
          </a:prstGeom>
          <a:noFill/>
          <a:ln w="9525">
            <a:noFill/>
            <a:miter lim="800000"/>
            <a:headEnd/>
            <a:tailEnd/>
          </a:ln>
        </p:spPr>
      </p:pic>
    </p:spTree>
    <p:extLst>
      <p:ext uri="{BB962C8B-B14F-4D97-AF65-F5344CB8AC3E}">
        <p14:creationId xmlns:p14="http://schemas.microsoft.com/office/powerpoint/2010/main" val="3466801947"/>
      </p:ext>
    </p:extLst>
  </p:cSld>
  <p:clrMap bg1="lt1" tx1="dk1" bg2="lt2" tx2="dk2" accent1="accent1" accent2="accent2" accent3="accent3" accent4="accent4" accent5="accent5" accent6="accent6" hlink="hlink" folHlink="folHlink"/>
  <p:sldLayoutIdLst>
    <p:sldLayoutId id="2147492318" r:id="rId1"/>
    <p:sldLayoutId id="2147492319" r:id="rId2"/>
    <p:sldLayoutId id="2147492320" r:id="rId3"/>
    <p:sldLayoutId id="2147492321" r:id="rId4"/>
    <p:sldLayoutId id="2147492322" r:id="rId5"/>
    <p:sldLayoutId id="2147492323" r:id="rId6"/>
    <p:sldLayoutId id="2147492324" r:id="rId7"/>
    <p:sldLayoutId id="2147492325" r:id="rId8"/>
    <p:sldLayoutId id="2147492326" r:id="rId9"/>
    <p:sldLayoutId id="2147492327" r:id="rId10"/>
    <p:sldLayoutId id="2147492328" r:id="rId11"/>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6" name="Rectangle 6"/>
          <p:cNvSpPr>
            <a:spLocks noGrp="1" noChangeArrowheads="1"/>
          </p:cNvSpPr>
          <p:nvPr>
            <p:ph type="sldNum" sz="quarter" idx="4"/>
          </p:nvPr>
        </p:nvSpPr>
        <p:spPr>
          <a:xfrm>
            <a:off x="9489504" y="6381328"/>
            <a:ext cx="376706" cy="36933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a:defRPr sz="2400">
                <a:solidFill>
                  <a:srgbClr val="000000"/>
                </a:solidFill>
                <a:latin typeface="+mn-lt"/>
                <a:ea typeface="Meiryo UI" panose="020B0604030504040204" pitchFamily="50" charset="-128"/>
              </a:defRPr>
            </a:lvl1pPr>
          </a:lstStyle>
          <a:p>
            <a:pPr eaLnBrk="1" hangingPunct="1">
              <a:defRPr/>
            </a:pPr>
            <a:fld id="{E15E951B-98C7-497E-AB64-B53920B18D32}" type="slidenum">
              <a:rPr lang="en-US" altLang="ja-JP" smtClean="0"/>
              <a:pPr eaLnBrk="1" hangingPunct="1">
                <a:defRPr/>
              </a:pPr>
              <a:t>‹#›</a:t>
            </a:fld>
            <a:endParaRPr lang="en-US" altLang="ja-JP" dirty="0"/>
          </a:p>
        </p:txBody>
      </p:sp>
      <p:grpSp>
        <p:nvGrpSpPr>
          <p:cNvPr id="2147" name="Group 18"/>
          <p:cNvGrpSpPr/>
          <p:nvPr userDrawn="1"/>
        </p:nvGrpSpPr>
        <p:grpSpPr>
          <a:xfrm>
            <a:off x="1" y="0"/>
            <a:ext cx="9906000" cy="546100"/>
            <a:chOff x="0" y="0"/>
            <a:chExt cx="5760" cy="344"/>
          </a:xfrm>
        </p:grpSpPr>
        <p:pic>
          <p:nvPicPr>
            <p:cNvPr id="2148" name="Picture 9" descr="mlit_top"/>
            <p:cNvPicPr>
              <a:picLocks noChangeAspect="1" noChangeArrowheads="1"/>
            </p:cNvPicPr>
            <p:nvPr userDrawn="1"/>
          </p:nvPicPr>
          <p:blipFill>
            <a:blip r:embed="rId7"/>
            <a:srcRect t="26801" b="65286"/>
            <a:stretch>
              <a:fillRect/>
            </a:stretch>
          </p:blipFill>
          <p:spPr>
            <a:xfrm>
              <a:off x="0" y="300"/>
              <a:ext cx="5760" cy="44"/>
            </a:xfrm>
            <a:prstGeom prst="rect">
              <a:avLst/>
            </a:prstGeom>
            <a:noFill/>
            <a:ln w="9525">
              <a:noFill/>
              <a:miter lim="800000"/>
              <a:headEnd/>
              <a:tailEnd/>
            </a:ln>
          </p:spPr>
        </p:pic>
        <p:grpSp>
          <p:nvGrpSpPr>
            <p:cNvPr id="2149" name="Group 17"/>
            <p:cNvGrpSpPr/>
            <p:nvPr userDrawn="1"/>
          </p:nvGrpSpPr>
          <p:grpSpPr>
            <a:xfrm>
              <a:off x="0" y="0"/>
              <a:ext cx="5760" cy="318"/>
              <a:chOff x="0" y="0"/>
              <a:chExt cx="5760" cy="318"/>
            </a:xfrm>
          </p:grpSpPr>
          <p:pic>
            <p:nvPicPr>
              <p:cNvPr id="2150" name="Picture 11" descr="mlit_top"/>
              <p:cNvPicPr>
                <a:picLocks noChangeAspect="1" noChangeArrowheads="1"/>
              </p:cNvPicPr>
              <p:nvPr userDrawn="1"/>
            </p:nvPicPr>
            <p:blipFill>
              <a:blip r:embed="rId8"/>
              <a:srcRect r="66945" b="42805"/>
              <a:stretch>
                <a:fillRect/>
              </a:stretch>
            </p:blipFill>
            <p:spPr>
              <a:xfrm>
                <a:off x="3856" y="0"/>
                <a:ext cx="1904" cy="318"/>
              </a:xfrm>
              <a:prstGeom prst="rect">
                <a:avLst/>
              </a:prstGeom>
              <a:noFill/>
              <a:ln w="9525">
                <a:noFill/>
                <a:miter lim="800000"/>
                <a:headEnd/>
                <a:tailEnd/>
              </a:ln>
            </p:spPr>
          </p:pic>
          <p:pic>
            <p:nvPicPr>
              <p:cNvPr id="2151" name="Picture 16" descr="mlit_top"/>
              <p:cNvPicPr>
                <a:picLocks noChangeAspect="1" noChangeArrowheads="1"/>
              </p:cNvPicPr>
              <p:nvPr userDrawn="1"/>
            </p:nvPicPr>
            <p:blipFill>
              <a:blip r:embed="rId9"/>
              <a:srcRect l="50000" b="42805"/>
              <a:stretch>
                <a:fillRect/>
              </a:stretch>
            </p:blipFill>
            <p:spPr>
              <a:xfrm>
                <a:off x="1043" y="0"/>
                <a:ext cx="2880" cy="318"/>
              </a:xfrm>
              <a:prstGeom prst="rect">
                <a:avLst/>
              </a:prstGeom>
              <a:noFill/>
              <a:ln w="9525">
                <a:noFill/>
                <a:miter lim="800000"/>
                <a:headEnd/>
                <a:tailEnd/>
              </a:ln>
            </p:spPr>
          </p:pic>
          <p:pic>
            <p:nvPicPr>
              <p:cNvPr id="2152" name="Picture 10" descr="mlit_top"/>
              <p:cNvPicPr>
                <a:picLocks noChangeAspect="1" noChangeArrowheads="1"/>
              </p:cNvPicPr>
              <p:nvPr userDrawn="1"/>
            </p:nvPicPr>
            <p:blipFill>
              <a:blip r:embed="rId9"/>
              <a:srcRect l="68906" b="42805"/>
              <a:stretch>
                <a:fillRect/>
              </a:stretch>
            </p:blipFill>
            <p:spPr>
              <a:xfrm>
                <a:off x="0" y="0"/>
                <a:ext cx="1791" cy="318"/>
              </a:xfrm>
              <a:prstGeom prst="rect">
                <a:avLst/>
              </a:prstGeom>
              <a:noFill/>
              <a:ln w="9525">
                <a:noFill/>
                <a:miter lim="800000"/>
                <a:headEnd/>
                <a:tailEnd/>
              </a:ln>
            </p:spPr>
          </p:pic>
        </p:grpSp>
      </p:grpSp>
      <p:pic>
        <p:nvPicPr>
          <p:cNvPr id="2153" name="Picture 14"/>
          <p:cNvPicPr>
            <a:picLocks noChangeAspect="1" noChangeArrowheads="1"/>
          </p:cNvPicPr>
          <p:nvPr userDrawn="1"/>
        </p:nvPicPr>
        <p:blipFill>
          <a:blip r:embed="rId10"/>
          <a:srcRect t="3670"/>
          <a:stretch>
            <a:fillRect/>
          </a:stretch>
        </p:blipFill>
        <p:spPr>
          <a:xfrm>
            <a:off x="8226426" y="2"/>
            <a:ext cx="1679575" cy="333375"/>
          </a:xfrm>
          <a:prstGeom prst="rect">
            <a:avLst/>
          </a:prstGeom>
          <a:noFill/>
          <a:ln w="9525">
            <a:noFill/>
            <a:miter lim="800000"/>
            <a:headEnd/>
            <a:tailEnd/>
          </a:ln>
        </p:spPr>
      </p:pic>
      <p:sp>
        <p:nvSpPr>
          <p:cNvPr id="2154" name="Rectangle 2"/>
          <p:cNvSpPr>
            <a:spLocks noGrp="1" noChangeArrowheads="1"/>
          </p:cNvSpPr>
          <p:nvPr>
            <p:ph type="title"/>
          </p:nvPr>
        </p:nvSpPr>
        <p:spPr>
          <a:xfrm>
            <a:off x="1" y="0"/>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Tree>
    <p:extLst>
      <p:ext uri="{BB962C8B-B14F-4D97-AF65-F5344CB8AC3E}">
        <p14:creationId xmlns:p14="http://schemas.microsoft.com/office/powerpoint/2010/main" val="735928072"/>
      </p:ext>
    </p:extLst>
  </p:cSld>
  <p:clrMap bg1="lt1" tx1="dk1" bg2="lt2" tx2="dk2" accent1="accent1" accent2="accent2" accent3="accent3" accent4="accent4" accent5="accent5" accent6="accent6" hlink="hlink" folHlink="folHlink"/>
  <p:sldLayoutIdLst>
    <p:sldLayoutId id="2147492343" r:id="rId1"/>
    <p:sldLayoutId id="2147492344" r:id="rId2"/>
    <p:sldLayoutId id="2147492345" r:id="rId3"/>
    <p:sldLayoutId id="2147492346" r:id="rId4"/>
    <p:sldLayoutId id="2147492347" r:id="rId5"/>
  </p:sldLayoutIdLst>
  <p:hf hdr="0" ftr="0" dt="0"/>
  <p:txStyles>
    <p:titleStyle>
      <a:lvl1pPr algn="l" rtl="0" eaLnBrk="0" fontAlgn="base" hangingPunct="0">
        <a:spcBef>
          <a:spcPct val="0"/>
        </a:spcBef>
        <a:spcAft>
          <a:spcPct val="0"/>
        </a:spcAft>
        <a:defRPr kumimoji="1" sz="2400">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p:titleStyle>
    <p:bodyStyle>
      <a:lvl1pPr marL="342831" indent="-342831" algn="l" rtl="0" eaLnBrk="0" fontAlgn="base" hangingPunct="0">
        <a:spcBef>
          <a:spcPct val="20000"/>
        </a:spcBef>
        <a:spcAft>
          <a:spcPct val="0"/>
        </a:spcAft>
        <a:buChar char="•"/>
        <a:defRPr kumimoji="1" sz="3199">
          <a:solidFill>
            <a:schemeClr val="tx1"/>
          </a:solidFill>
          <a:latin typeface="+mn-lt"/>
          <a:ea typeface="+mn-ea"/>
          <a:cs typeface="+mn-cs"/>
        </a:defRPr>
      </a:lvl1pPr>
      <a:lvl2pPr marL="742801" indent="-285693" algn="l" rtl="0" eaLnBrk="0" fontAlgn="base" hangingPunct="0">
        <a:spcBef>
          <a:spcPct val="20000"/>
        </a:spcBef>
        <a:spcAft>
          <a:spcPct val="0"/>
        </a:spcAft>
        <a:buChar char="–"/>
        <a:defRPr kumimoji="1" sz="2799">
          <a:solidFill>
            <a:schemeClr val="tx1"/>
          </a:solidFill>
          <a:latin typeface="+mn-lt"/>
          <a:ea typeface="+mn-ea"/>
        </a:defRPr>
      </a:lvl2pPr>
      <a:lvl3pPr marL="1142771" indent="-228554" algn="l" rtl="0" eaLnBrk="0" fontAlgn="base" hangingPunct="0">
        <a:spcBef>
          <a:spcPct val="20000"/>
        </a:spcBef>
        <a:spcAft>
          <a:spcPct val="0"/>
        </a:spcAft>
        <a:buChar char="•"/>
        <a:defRPr kumimoji="1" sz="2400">
          <a:solidFill>
            <a:schemeClr val="tx1"/>
          </a:solidFill>
          <a:latin typeface="+mn-lt"/>
          <a:ea typeface="+mn-ea"/>
        </a:defRPr>
      </a:lvl3pPr>
      <a:lvl4pPr marL="1599880" indent="-228554" algn="l" rtl="0" eaLnBrk="0" fontAlgn="base" hangingPunct="0">
        <a:spcBef>
          <a:spcPct val="20000"/>
        </a:spcBef>
        <a:spcAft>
          <a:spcPct val="0"/>
        </a:spcAft>
        <a:buChar char="–"/>
        <a:defRPr kumimoji="1" sz="2000">
          <a:solidFill>
            <a:schemeClr val="tx1"/>
          </a:solidFill>
          <a:latin typeface="+mn-lt"/>
          <a:ea typeface="+mn-ea"/>
        </a:defRPr>
      </a:lvl4pPr>
      <a:lvl5pPr marL="2056989" indent="-228554" algn="l" rtl="0" eaLnBrk="0" fontAlgn="base" hangingPunct="0">
        <a:spcBef>
          <a:spcPct val="20000"/>
        </a:spcBef>
        <a:spcAft>
          <a:spcPct val="0"/>
        </a:spcAft>
        <a:buChar char="»"/>
        <a:defRPr kumimoji="1" sz="2000">
          <a:solidFill>
            <a:schemeClr val="tx1"/>
          </a:solidFill>
          <a:latin typeface="+mn-lt"/>
          <a:ea typeface="+mn-ea"/>
        </a:defRPr>
      </a:lvl5pPr>
      <a:lvl6pPr marL="2514097" indent="-228554" algn="l" rtl="0" fontAlgn="base">
        <a:spcBef>
          <a:spcPct val="20000"/>
        </a:spcBef>
        <a:spcAft>
          <a:spcPct val="0"/>
        </a:spcAft>
        <a:buChar char="»"/>
        <a:defRPr kumimoji="1" sz="2000">
          <a:solidFill>
            <a:schemeClr val="tx1"/>
          </a:solidFill>
          <a:latin typeface="+mn-lt"/>
          <a:ea typeface="+mn-ea"/>
        </a:defRPr>
      </a:lvl6pPr>
      <a:lvl7pPr marL="2971206" indent="-228554" algn="l" rtl="0" fontAlgn="base">
        <a:spcBef>
          <a:spcPct val="20000"/>
        </a:spcBef>
        <a:spcAft>
          <a:spcPct val="0"/>
        </a:spcAft>
        <a:buChar char="»"/>
        <a:defRPr kumimoji="1" sz="2000">
          <a:solidFill>
            <a:schemeClr val="tx1"/>
          </a:solidFill>
          <a:latin typeface="+mn-lt"/>
          <a:ea typeface="+mn-ea"/>
        </a:defRPr>
      </a:lvl7pPr>
      <a:lvl8pPr marL="3428314" indent="-228554" algn="l" rtl="0" fontAlgn="base">
        <a:spcBef>
          <a:spcPct val="20000"/>
        </a:spcBef>
        <a:spcAft>
          <a:spcPct val="0"/>
        </a:spcAft>
        <a:buChar char="»"/>
        <a:defRPr kumimoji="1" sz="2000">
          <a:solidFill>
            <a:schemeClr val="tx1"/>
          </a:solidFill>
          <a:latin typeface="+mn-lt"/>
          <a:ea typeface="+mn-ea"/>
        </a:defRPr>
      </a:lvl8pPr>
      <a:lvl9pPr marL="3885423" indent="-228554"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17" rtl="0" eaLnBrk="1" latinLnBrk="0" hangingPunct="1">
        <a:defRPr kumimoji="1" sz="1800" kern="1200">
          <a:solidFill>
            <a:schemeClr val="tx1"/>
          </a:solidFill>
          <a:latin typeface="+mn-lt"/>
          <a:ea typeface="+mn-ea"/>
          <a:cs typeface="+mn-cs"/>
        </a:defRPr>
      </a:lvl1pPr>
      <a:lvl2pPr marL="457109" algn="l" defTabSz="914217" rtl="0" eaLnBrk="1" latinLnBrk="0" hangingPunct="1">
        <a:defRPr kumimoji="1" sz="1800" kern="1200">
          <a:solidFill>
            <a:schemeClr val="tx1"/>
          </a:solidFill>
          <a:latin typeface="+mn-lt"/>
          <a:ea typeface="+mn-ea"/>
          <a:cs typeface="+mn-cs"/>
        </a:defRPr>
      </a:lvl2pPr>
      <a:lvl3pPr marL="914217" algn="l" defTabSz="914217" rtl="0" eaLnBrk="1" latinLnBrk="0" hangingPunct="1">
        <a:defRPr kumimoji="1" sz="1800" kern="1200">
          <a:solidFill>
            <a:schemeClr val="tx1"/>
          </a:solidFill>
          <a:latin typeface="+mn-lt"/>
          <a:ea typeface="+mn-ea"/>
          <a:cs typeface="+mn-cs"/>
        </a:defRPr>
      </a:lvl3pPr>
      <a:lvl4pPr marL="1371326" algn="l" defTabSz="914217" rtl="0" eaLnBrk="1" latinLnBrk="0" hangingPunct="1">
        <a:defRPr kumimoji="1" sz="1800" kern="1200">
          <a:solidFill>
            <a:schemeClr val="tx1"/>
          </a:solidFill>
          <a:latin typeface="+mn-lt"/>
          <a:ea typeface="+mn-ea"/>
          <a:cs typeface="+mn-cs"/>
        </a:defRPr>
      </a:lvl4pPr>
      <a:lvl5pPr marL="1828434" algn="l" defTabSz="914217" rtl="0" eaLnBrk="1" latinLnBrk="0" hangingPunct="1">
        <a:defRPr kumimoji="1" sz="1800" kern="1200">
          <a:solidFill>
            <a:schemeClr val="tx1"/>
          </a:solidFill>
          <a:latin typeface="+mn-lt"/>
          <a:ea typeface="+mn-ea"/>
          <a:cs typeface="+mn-cs"/>
        </a:defRPr>
      </a:lvl5pPr>
      <a:lvl6pPr marL="2285543" algn="l" defTabSz="914217" rtl="0" eaLnBrk="1" latinLnBrk="0" hangingPunct="1">
        <a:defRPr kumimoji="1" sz="1800" kern="1200">
          <a:solidFill>
            <a:schemeClr val="tx1"/>
          </a:solidFill>
          <a:latin typeface="+mn-lt"/>
          <a:ea typeface="+mn-ea"/>
          <a:cs typeface="+mn-cs"/>
        </a:defRPr>
      </a:lvl6pPr>
      <a:lvl7pPr marL="2742651" algn="l" defTabSz="914217" rtl="0" eaLnBrk="1" latinLnBrk="0" hangingPunct="1">
        <a:defRPr kumimoji="1" sz="1800" kern="1200">
          <a:solidFill>
            <a:schemeClr val="tx1"/>
          </a:solidFill>
          <a:latin typeface="+mn-lt"/>
          <a:ea typeface="+mn-ea"/>
          <a:cs typeface="+mn-cs"/>
        </a:defRPr>
      </a:lvl7pPr>
      <a:lvl8pPr marL="3199760" algn="l" defTabSz="914217" rtl="0" eaLnBrk="1" latinLnBrk="0" hangingPunct="1">
        <a:defRPr kumimoji="1" sz="1800" kern="1200">
          <a:solidFill>
            <a:schemeClr val="tx1"/>
          </a:solidFill>
          <a:latin typeface="+mn-lt"/>
          <a:ea typeface="+mn-ea"/>
          <a:cs typeface="+mn-cs"/>
        </a:defRPr>
      </a:lvl8pPr>
      <a:lvl9pPr marL="3656868" algn="l" defTabSz="914217"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300" y="1600204"/>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92">
                <a:solidFill>
                  <a:srgbClr val="000000"/>
                </a:solidFill>
                <a:latin typeface="Arial"/>
                <a:ea typeface="ＭＳ Ｐゴシック"/>
              </a:defRPr>
            </a:lvl1pPr>
          </a:lstStyle>
          <a:p>
            <a:pPr>
              <a:defRPr/>
            </a:pPr>
            <a:endParaRPr lang="ja-JP" altLang="en-US"/>
          </a:p>
        </p:txBody>
      </p:sp>
      <p:sp>
        <p:nvSpPr>
          <p:cNvPr id="102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292">
                <a:solidFill>
                  <a:srgbClr val="000000"/>
                </a:solidFill>
                <a:latin typeface="Arial"/>
                <a:ea typeface="ＭＳ Ｐゴシック"/>
              </a:defRPr>
            </a:lvl1pPr>
          </a:lstStyle>
          <a:p>
            <a:pPr>
              <a:defRPr/>
            </a:pPr>
            <a:endParaRPr lang="ja-JP" altLang="en-US"/>
          </a:p>
        </p:txBody>
      </p:sp>
      <p:sp>
        <p:nvSpPr>
          <p:cNvPr id="1028"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92">
                <a:solidFill>
                  <a:srgbClr val="000000"/>
                </a:solidFill>
                <a:latin typeface="Arial"/>
                <a:ea typeface="ＭＳ Ｐゴシック"/>
              </a:defRPr>
            </a:lvl1pPr>
          </a:lstStyle>
          <a:p>
            <a:pPr>
              <a:defRPr/>
            </a:pPr>
            <a:fld id="{609B8759-8497-46D7-A540-F05423233F19}" type="slidenum">
              <a:rPr lang="ja-JP" altLang="en-US"/>
              <a:pPr>
                <a:defRPr/>
              </a:pPr>
              <a:t>‹#›</a:t>
            </a:fld>
            <a:endParaRPr lang="ja-JP" altLang="en-US" dirty="0"/>
          </a:p>
        </p:txBody>
      </p:sp>
      <p:grpSp>
        <p:nvGrpSpPr>
          <p:cNvPr id="1029" name="Group 18"/>
          <p:cNvGrpSpPr/>
          <p:nvPr/>
        </p:nvGrpSpPr>
        <p:grpSpPr>
          <a:xfrm>
            <a:off x="0" y="0"/>
            <a:ext cx="9906000" cy="546100"/>
            <a:chOff x="0" y="0"/>
            <a:chExt cx="5760" cy="344"/>
          </a:xfrm>
        </p:grpSpPr>
        <p:pic>
          <p:nvPicPr>
            <p:cNvPr id="1030" name="Picture 9" descr="mlit_top"/>
            <p:cNvPicPr>
              <a:picLocks noChangeAspect="1" noChangeArrowheads="1"/>
            </p:cNvPicPr>
            <p:nvPr userDrawn="1"/>
          </p:nvPicPr>
          <p:blipFill>
            <a:blip r:embed="rId16"/>
            <a:srcRect t="26801" b="65286"/>
            <a:stretch>
              <a:fillRect/>
            </a:stretch>
          </p:blipFill>
          <p:spPr>
            <a:xfrm>
              <a:off x="0" y="300"/>
              <a:ext cx="5760" cy="44"/>
            </a:xfrm>
            <a:prstGeom prst="rect">
              <a:avLst/>
            </a:prstGeom>
            <a:noFill/>
            <a:ln>
              <a:noFill/>
            </a:ln>
          </p:spPr>
        </p:pic>
        <p:grpSp>
          <p:nvGrpSpPr>
            <p:cNvPr id="1031" name="Group 17"/>
            <p:cNvGrpSpPr/>
            <p:nvPr userDrawn="1"/>
          </p:nvGrpSpPr>
          <p:grpSpPr>
            <a:xfrm>
              <a:off x="0" y="0"/>
              <a:ext cx="5760" cy="318"/>
              <a:chOff x="0" y="0"/>
              <a:chExt cx="5760" cy="318"/>
            </a:xfrm>
          </p:grpSpPr>
          <p:pic>
            <p:nvPicPr>
              <p:cNvPr id="1032" name="Picture 11" descr="mlit_top"/>
              <p:cNvPicPr>
                <a:picLocks noChangeAspect="1" noChangeArrowheads="1"/>
              </p:cNvPicPr>
              <p:nvPr userDrawn="1"/>
            </p:nvPicPr>
            <p:blipFill>
              <a:blip r:embed="rId17"/>
              <a:srcRect r="66945" b="42805"/>
              <a:stretch>
                <a:fillRect/>
              </a:stretch>
            </p:blipFill>
            <p:spPr>
              <a:xfrm>
                <a:off x="3856" y="0"/>
                <a:ext cx="1904" cy="318"/>
              </a:xfrm>
              <a:prstGeom prst="rect">
                <a:avLst/>
              </a:prstGeom>
              <a:noFill/>
              <a:ln>
                <a:noFill/>
              </a:ln>
            </p:spPr>
          </p:pic>
          <p:pic>
            <p:nvPicPr>
              <p:cNvPr id="1033" name="Picture 16" descr="mlit_top"/>
              <p:cNvPicPr>
                <a:picLocks noChangeAspect="1" noChangeArrowheads="1"/>
              </p:cNvPicPr>
              <p:nvPr userDrawn="1"/>
            </p:nvPicPr>
            <p:blipFill>
              <a:blip r:embed="rId18"/>
              <a:srcRect l="50000" b="42805"/>
              <a:stretch>
                <a:fillRect/>
              </a:stretch>
            </p:blipFill>
            <p:spPr>
              <a:xfrm>
                <a:off x="1043" y="0"/>
                <a:ext cx="2880" cy="318"/>
              </a:xfrm>
              <a:prstGeom prst="rect">
                <a:avLst/>
              </a:prstGeom>
              <a:noFill/>
              <a:ln>
                <a:noFill/>
              </a:ln>
            </p:spPr>
          </p:pic>
          <p:pic>
            <p:nvPicPr>
              <p:cNvPr id="1034" name="Picture 10" descr="mlit_top"/>
              <p:cNvPicPr>
                <a:picLocks noChangeAspect="1" noChangeArrowheads="1"/>
              </p:cNvPicPr>
              <p:nvPr userDrawn="1"/>
            </p:nvPicPr>
            <p:blipFill>
              <a:blip r:embed="rId18"/>
              <a:srcRect l="68906" b="42805"/>
              <a:stretch>
                <a:fillRect/>
              </a:stretch>
            </p:blipFill>
            <p:spPr>
              <a:xfrm>
                <a:off x="0" y="0"/>
                <a:ext cx="1791" cy="318"/>
              </a:xfrm>
              <a:prstGeom prst="rect">
                <a:avLst/>
              </a:prstGeom>
              <a:noFill/>
              <a:ln>
                <a:noFill/>
              </a:ln>
            </p:spPr>
          </p:pic>
        </p:grpSp>
      </p:grpSp>
      <p:sp>
        <p:nvSpPr>
          <p:cNvPr id="1035" name="Rectangle 2"/>
          <p:cNvSpPr>
            <a:spLocks noGrp="1" noChangeArrowheads="1"/>
          </p:cNvSpPr>
          <p:nvPr>
            <p:ph type="title"/>
          </p:nvPr>
        </p:nvSpPr>
        <p:spPr>
          <a:xfrm>
            <a:off x="1"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6" name="Picture 14"/>
          <p:cNvPicPr>
            <a:picLocks noChangeAspect="1" noChangeArrowheads="1"/>
          </p:cNvPicPr>
          <p:nvPr/>
        </p:nvPicPr>
        <p:blipFill>
          <a:blip r:embed="rId19"/>
          <a:srcRect t="3670"/>
          <a:stretch>
            <a:fillRect/>
          </a:stretch>
        </p:blipFill>
        <p:spPr>
          <a:xfrm>
            <a:off x="8226428" y="4"/>
            <a:ext cx="1679575" cy="333375"/>
          </a:xfrm>
          <a:prstGeom prst="rect">
            <a:avLst/>
          </a:prstGeom>
          <a:noFill/>
          <a:ln>
            <a:noFill/>
          </a:ln>
        </p:spPr>
      </p:pic>
    </p:spTree>
    <p:extLst>
      <p:ext uri="{BB962C8B-B14F-4D97-AF65-F5344CB8AC3E}">
        <p14:creationId xmlns:p14="http://schemas.microsoft.com/office/powerpoint/2010/main" val="3829562830"/>
      </p:ext>
    </p:extLst>
  </p:cSld>
  <p:clrMap bg1="lt1" tx1="dk1" bg2="lt2" tx2="dk2" accent1="accent1" accent2="accent2" accent3="accent3" accent4="accent4" accent5="accent5" accent6="accent6" hlink="hlink" folHlink="folHlink"/>
  <p:sldLayoutIdLst>
    <p:sldLayoutId id="2147492377" r:id="rId1"/>
    <p:sldLayoutId id="2147492378" r:id="rId2"/>
    <p:sldLayoutId id="2147492379" r:id="rId3"/>
    <p:sldLayoutId id="2147492380" r:id="rId4"/>
    <p:sldLayoutId id="2147492381" r:id="rId5"/>
    <p:sldLayoutId id="2147492382" r:id="rId6"/>
    <p:sldLayoutId id="2147492383" r:id="rId7"/>
    <p:sldLayoutId id="2147492384" r:id="rId8"/>
    <p:sldLayoutId id="2147492385" r:id="rId9"/>
    <p:sldLayoutId id="2147492386" r:id="rId10"/>
    <p:sldLayoutId id="2147492387" r:id="rId11"/>
    <p:sldLayoutId id="2147492388" r:id="rId12"/>
    <p:sldLayoutId id="2147492389" r:id="rId13"/>
    <p:sldLayoutId id="2147492390" r:id="rId14"/>
  </p:sldLayoutIdLst>
  <p:hf sldNum="0" hdr="0" ftr="0" dt="0"/>
  <p:txStyles>
    <p:titleStyle>
      <a:lvl1pPr algn="l" rtl="0" eaLnBrk="0" fontAlgn="base" hangingPunct="0">
        <a:spcBef>
          <a:spcPct val="0"/>
        </a:spcBef>
        <a:spcAft>
          <a:spcPct val="0"/>
        </a:spcAft>
        <a:defRPr kumimoji="1" sz="2500">
          <a:solidFill>
            <a:srgbClr val="4087C8"/>
          </a:solidFill>
          <a:latin typeface="+mj-lt"/>
          <a:ea typeface="+mj-ea"/>
          <a:cs typeface="+mj-cs"/>
        </a:defRPr>
      </a:lvl1pPr>
      <a:lvl2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5pPr>
      <a:lvl6pPr marL="422039"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78"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17"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5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5911" indent="-315911" algn="l" rtl="0" eaLnBrk="0" fontAlgn="base" hangingPunct="0">
        <a:spcBef>
          <a:spcPct val="20000"/>
        </a:spcBef>
        <a:spcAft>
          <a:spcPct val="0"/>
        </a:spcAft>
        <a:buChar char="•"/>
        <a:defRPr kumimoji="1" sz="2900">
          <a:solidFill>
            <a:schemeClr val="tx1"/>
          </a:solidFill>
          <a:latin typeface="+mn-lt"/>
          <a:ea typeface="+mn-ea"/>
          <a:cs typeface="+mn-cs"/>
        </a:defRPr>
      </a:lvl1pPr>
      <a:lvl2pPr marL="685796" indent="-263524" algn="l" rtl="0" eaLnBrk="0" fontAlgn="base" hangingPunct="0">
        <a:spcBef>
          <a:spcPct val="20000"/>
        </a:spcBef>
        <a:spcAft>
          <a:spcPct val="0"/>
        </a:spcAft>
        <a:buChar char="–"/>
        <a:defRPr kumimoji="1" sz="2500">
          <a:solidFill>
            <a:schemeClr val="tx1"/>
          </a:solidFill>
          <a:latin typeface="+mn-lt"/>
          <a:ea typeface="+mn-ea"/>
        </a:defRPr>
      </a:lvl2pPr>
      <a:lvl3pPr marL="1054094" indent="-209549" algn="l" rtl="0" eaLnBrk="0" fontAlgn="base" hangingPunct="0">
        <a:spcBef>
          <a:spcPct val="20000"/>
        </a:spcBef>
        <a:spcAft>
          <a:spcPct val="0"/>
        </a:spcAft>
        <a:buChar char="•"/>
        <a:defRPr kumimoji="1" sz="2200">
          <a:solidFill>
            <a:schemeClr val="tx1"/>
          </a:solidFill>
          <a:latin typeface="+mn-lt"/>
          <a:ea typeface="+mn-ea"/>
        </a:defRPr>
      </a:lvl3pPr>
      <a:lvl4pPr marL="1476367" indent="-209549" algn="l" rtl="0" eaLnBrk="0" fontAlgn="base" hangingPunct="0">
        <a:spcBef>
          <a:spcPct val="20000"/>
        </a:spcBef>
        <a:spcAft>
          <a:spcPct val="0"/>
        </a:spcAft>
        <a:buChar char="–"/>
        <a:defRPr kumimoji="1">
          <a:solidFill>
            <a:schemeClr val="tx1"/>
          </a:solidFill>
          <a:latin typeface="+mn-lt"/>
          <a:ea typeface="+mn-ea"/>
        </a:defRPr>
      </a:lvl4pPr>
      <a:lvl5pPr marL="1898639" indent="-209549" algn="l" rtl="0" eaLnBrk="0" fontAlgn="base" hangingPunct="0">
        <a:spcBef>
          <a:spcPct val="20000"/>
        </a:spcBef>
        <a:spcAft>
          <a:spcPct val="0"/>
        </a:spcAft>
        <a:buChar char="»"/>
        <a:defRPr kumimoji="1">
          <a:solidFill>
            <a:schemeClr val="tx1"/>
          </a:solidFill>
          <a:latin typeface="+mn-lt"/>
          <a:ea typeface="+mn-ea"/>
        </a:defRPr>
      </a:lvl5pPr>
      <a:lvl6pPr marL="2321214" indent="-211019" algn="l" rtl="0" eaLnBrk="1" fontAlgn="base" hangingPunct="1">
        <a:spcBef>
          <a:spcPct val="20000"/>
        </a:spcBef>
        <a:spcAft>
          <a:spcPct val="0"/>
        </a:spcAft>
        <a:buChar char="»"/>
        <a:defRPr kumimoji="1" sz="1846">
          <a:solidFill>
            <a:schemeClr val="tx1"/>
          </a:solidFill>
          <a:latin typeface="+mn-lt"/>
          <a:ea typeface="+mn-ea"/>
        </a:defRPr>
      </a:lvl6pPr>
      <a:lvl7pPr marL="2743254" indent="-211019" algn="l" rtl="0" eaLnBrk="1" fontAlgn="base" hangingPunct="1">
        <a:spcBef>
          <a:spcPct val="20000"/>
        </a:spcBef>
        <a:spcAft>
          <a:spcPct val="0"/>
        </a:spcAft>
        <a:buChar char="»"/>
        <a:defRPr kumimoji="1" sz="1846">
          <a:solidFill>
            <a:schemeClr val="tx1"/>
          </a:solidFill>
          <a:latin typeface="+mn-lt"/>
          <a:ea typeface="+mn-ea"/>
        </a:defRPr>
      </a:lvl7pPr>
      <a:lvl8pPr marL="3165292" indent="-211019" algn="l" rtl="0" eaLnBrk="1" fontAlgn="base" hangingPunct="1">
        <a:spcBef>
          <a:spcPct val="20000"/>
        </a:spcBef>
        <a:spcAft>
          <a:spcPct val="0"/>
        </a:spcAft>
        <a:buChar char="»"/>
        <a:defRPr kumimoji="1" sz="1846">
          <a:solidFill>
            <a:schemeClr val="tx1"/>
          </a:solidFill>
          <a:latin typeface="+mn-lt"/>
          <a:ea typeface="+mn-ea"/>
        </a:defRPr>
      </a:lvl8pPr>
      <a:lvl9pPr marL="3587331" indent="-211019"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78" rtl="0" eaLnBrk="1" latinLnBrk="0" hangingPunct="1">
        <a:defRPr kumimoji="1" sz="1662" kern="1200">
          <a:solidFill>
            <a:schemeClr val="tx1"/>
          </a:solidFill>
          <a:latin typeface="+mn-lt"/>
          <a:ea typeface="+mn-ea"/>
          <a:cs typeface="+mn-cs"/>
        </a:defRPr>
      </a:lvl1pPr>
      <a:lvl2pPr marL="422039" algn="l" defTabSz="844078" rtl="0" eaLnBrk="1" latinLnBrk="0" hangingPunct="1">
        <a:defRPr kumimoji="1" sz="1662" kern="1200">
          <a:solidFill>
            <a:schemeClr val="tx1"/>
          </a:solidFill>
          <a:latin typeface="+mn-lt"/>
          <a:ea typeface="+mn-ea"/>
          <a:cs typeface="+mn-cs"/>
        </a:defRPr>
      </a:lvl2pPr>
      <a:lvl3pPr marL="844078" algn="l" defTabSz="844078" rtl="0" eaLnBrk="1" latinLnBrk="0" hangingPunct="1">
        <a:defRPr kumimoji="1" sz="1662" kern="1200">
          <a:solidFill>
            <a:schemeClr val="tx1"/>
          </a:solidFill>
          <a:latin typeface="+mn-lt"/>
          <a:ea typeface="+mn-ea"/>
          <a:cs typeface="+mn-cs"/>
        </a:defRPr>
      </a:lvl3pPr>
      <a:lvl4pPr marL="1266117" algn="l" defTabSz="844078" rtl="0" eaLnBrk="1" latinLnBrk="0" hangingPunct="1">
        <a:defRPr kumimoji="1" sz="1662" kern="1200">
          <a:solidFill>
            <a:schemeClr val="tx1"/>
          </a:solidFill>
          <a:latin typeface="+mn-lt"/>
          <a:ea typeface="+mn-ea"/>
          <a:cs typeface="+mn-cs"/>
        </a:defRPr>
      </a:lvl4pPr>
      <a:lvl5pPr marL="1688155" algn="l" defTabSz="844078" rtl="0" eaLnBrk="1" latinLnBrk="0" hangingPunct="1">
        <a:defRPr kumimoji="1" sz="1662" kern="1200">
          <a:solidFill>
            <a:schemeClr val="tx1"/>
          </a:solidFill>
          <a:latin typeface="+mn-lt"/>
          <a:ea typeface="+mn-ea"/>
          <a:cs typeface="+mn-cs"/>
        </a:defRPr>
      </a:lvl5pPr>
      <a:lvl6pPr marL="2110195" algn="l" defTabSz="844078" rtl="0" eaLnBrk="1" latinLnBrk="0" hangingPunct="1">
        <a:defRPr kumimoji="1" sz="1662" kern="1200">
          <a:solidFill>
            <a:schemeClr val="tx1"/>
          </a:solidFill>
          <a:latin typeface="+mn-lt"/>
          <a:ea typeface="+mn-ea"/>
          <a:cs typeface="+mn-cs"/>
        </a:defRPr>
      </a:lvl6pPr>
      <a:lvl7pPr marL="2532233" algn="l" defTabSz="844078" rtl="0" eaLnBrk="1" latinLnBrk="0" hangingPunct="1">
        <a:defRPr kumimoji="1" sz="1662" kern="1200">
          <a:solidFill>
            <a:schemeClr val="tx1"/>
          </a:solidFill>
          <a:latin typeface="+mn-lt"/>
          <a:ea typeface="+mn-ea"/>
          <a:cs typeface="+mn-cs"/>
        </a:defRPr>
      </a:lvl7pPr>
      <a:lvl8pPr marL="2954272" algn="l" defTabSz="844078" rtl="0" eaLnBrk="1" latinLnBrk="0" hangingPunct="1">
        <a:defRPr kumimoji="1" sz="1662" kern="1200">
          <a:solidFill>
            <a:schemeClr val="tx1"/>
          </a:solidFill>
          <a:latin typeface="+mn-lt"/>
          <a:ea typeface="+mn-ea"/>
          <a:cs typeface="+mn-cs"/>
        </a:defRPr>
      </a:lvl8pPr>
      <a:lvl9pPr marL="3376311" algn="l" defTabSz="844078" rtl="0" eaLnBrk="1" latinLnBrk="0" hangingPunct="1">
        <a:defRPr kumimoji="1" sz="1662"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2" name="Rectangle 3"/>
          <p:cNvSpPr>
            <a:spLocks noGrp="1" noChangeArrowheads="1"/>
          </p:cNvSpPr>
          <p:nvPr>
            <p:ph type="body" idx="1"/>
          </p:nvPr>
        </p:nvSpPr>
        <p:spPr>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83"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684"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685"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8B531C6-7103-452B-B019-73E85C919B67}"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grpSp>
        <p:nvGrpSpPr>
          <p:cNvPr id="1686" name="Group 18"/>
          <p:cNvGrpSpPr/>
          <p:nvPr userDrawn="1"/>
        </p:nvGrpSpPr>
        <p:grpSpPr>
          <a:xfrm>
            <a:off x="0" y="0"/>
            <a:ext cx="9906000" cy="546100"/>
            <a:chOff x="0" y="0"/>
            <a:chExt cx="5760" cy="344"/>
          </a:xfrm>
        </p:grpSpPr>
        <p:pic>
          <p:nvPicPr>
            <p:cNvPr id="1687" name="Picture 9" descr="mlit_top"/>
            <p:cNvPicPr>
              <a:picLocks noChangeAspect="1" noChangeArrowheads="1"/>
            </p:cNvPicPr>
            <p:nvPr userDrawn="1"/>
          </p:nvPicPr>
          <p:blipFill>
            <a:blip r:embed="rId15"/>
            <a:srcRect t="26801" b="65286"/>
            <a:stretch>
              <a:fillRect/>
            </a:stretch>
          </p:blipFill>
          <p:spPr>
            <a:xfrm>
              <a:off x="0" y="300"/>
              <a:ext cx="5760" cy="44"/>
            </a:xfrm>
            <a:prstGeom prst="rect">
              <a:avLst/>
            </a:prstGeom>
            <a:noFill/>
            <a:ln w="9525">
              <a:noFill/>
              <a:miter lim="800000"/>
              <a:headEnd/>
              <a:tailEnd/>
            </a:ln>
          </p:spPr>
        </p:pic>
        <p:grpSp>
          <p:nvGrpSpPr>
            <p:cNvPr id="1688" name="Group 17"/>
            <p:cNvGrpSpPr/>
            <p:nvPr userDrawn="1"/>
          </p:nvGrpSpPr>
          <p:grpSpPr>
            <a:xfrm>
              <a:off x="0" y="0"/>
              <a:ext cx="5760" cy="318"/>
              <a:chOff x="0" y="0"/>
              <a:chExt cx="5760" cy="318"/>
            </a:xfrm>
          </p:grpSpPr>
          <p:pic>
            <p:nvPicPr>
              <p:cNvPr id="1689" name="Picture 11" descr="mlit_top"/>
              <p:cNvPicPr>
                <a:picLocks noChangeAspect="1" noChangeArrowheads="1"/>
              </p:cNvPicPr>
              <p:nvPr userDrawn="1"/>
            </p:nvPicPr>
            <p:blipFill>
              <a:blip r:embed="rId16"/>
              <a:srcRect r="66945" b="42805"/>
              <a:stretch>
                <a:fillRect/>
              </a:stretch>
            </p:blipFill>
            <p:spPr>
              <a:xfrm>
                <a:off x="3856" y="0"/>
                <a:ext cx="1904" cy="318"/>
              </a:xfrm>
              <a:prstGeom prst="rect">
                <a:avLst/>
              </a:prstGeom>
              <a:noFill/>
              <a:ln w="9525">
                <a:noFill/>
                <a:miter lim="800000"/>
                <a:headEnd/>
                <a:tailEnd/>
              </a:ln>
            </p:spPr>
          </p:pic>
          <p:pic>
            <p:nvPicPr>
              <p:cNvPr id="1690" name="Picture 16" descr="mlit_top"/>
              <p:cNvPicPr>
                <a:picLocks noChangeAspect="1" noChangeArrowheads="1"/>
              </p:cNvPicPr>
              <p:nvPr userDrawn="1"/>
            </p:nvPicPr>
            <p:blipFill>
              <a:blip r:embed="rId17"/>
              <a:srcRect l="50000" b="42805"/>
              <a:stretch>
                <a:fillRect/>
              </a:stretch>
            </p:blipFill>
            <p:spPr>
              <a:xfrm>
                <a:off x="1043" y="0"/>
                <a:ext cx="2880" cy="318"/>
              </a:xfrm>
              <a:prstGeom prst="rect">
                <a:avLst/>
              </a:prstGeom>
              <a:noFill/>
              <a:ln w="9525">
                <a:noFill/>
                <a:miter lim="800000"/>
                <a:headEnd/>
                <a:tailEnd/>
              </a:ln>
            </p:spPr>
          </p:pic>
          <p:pic>
            <p:nvPicPr>
              <p:cNvPr id="1691" name="Picture 10" descr="mlit_top"/>
              <p:cNvPicPr>
                <a:picLocks noChangeAspect="1" noChangeArrowheads="1"/>
              </p:cNvPicPr>
              <p:nvPr userDrawn="1"/>
            </p:nvPicPr>
            <p:blipFill>
              <a:blip r:embed="rId17"/>
              <a:srcRect l="68906" b="42805"/>
              <a:stretch>
                <a:fillRect/>
              </a:stretch>
            </p:blipFill>
            <p:spPr>
              <a:xfrm>
                <a:off x="0" y="0"/>
                <a:ext cx="1791" cy="318"/>
              </a:xfrm>
              <a:prstGeom prst="rect">
                <a:avLst/>
              </a:prstGeom>
              <a:noFill/>
              <a:ln w="9525">
                <a:noFill/>
                <a:miter lim="800000"/>
                <a:headEnd/>
                <a:tailEnd/>
              </a:ln>
            </p:spPr>
          </p:pic>
        </p:grpSp>
      </p:grpSp>
      <p:sp>
        <p:nvSpPr>
          <p:cNvPr id="1692" name="Rectangle 2"/>
          <p:cNvSpPr>
            <a:spLocks noGrp="1" noChangeArrowheads="1"/>
          </p:cNvSpPr>
          <p:nvPr>
            <p:ph type="title"/>
          </p:nvPr>
        </p:nvSpPr>
        <p:spPr>
          <a:xfrm>
            <a:off x="0" y="0"/>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693" name="Picture 14"/>
          <p:cNvPicPr>
            <a:picLocks noChangeAspect="1" noChangeArrowheads="1"/>
          </p:cNvPicPr>
          <p:nvPr userDrawn="1"/>
        </p:nvPicPr>
        <p:blipFill>
          <a:blip r:embed="rId18"/>
          <a:srcRect t="3670"/>
          <a:stretch>
            <a:fillRect/>
          </a:stretch>
        </p:blipFill>
        <p:spPr>
          <a:xfrm>
            <a:off x="8383588" y="31750"/>
            <a:ext cx="1522412" cy="301625"/>
          </a:xfrm>
          <a:prstGeom prst="rect">
            <a:avLst/>
          </a:prstGeom>
          <a:noFill/>
          <a:ln w="9525">
            <a:noFill/>
            <a:miter lim="800000"/>
            <a:headEnd/>
            <a:tailEnd/>
          </a:ln>
        </p:spPr>
      </p:pic>
    </p:spTree>
    <p:extLst>
      <p:ext uri="{BB962C8B-B14F-4D97-AF65-F5344CB8AC3E}">
        <p14:creationId xmlns:p14="http://schemas.microsoft.com/office/powerpoint/2010/main" val="1354537578"/>
      </p:ext>
    </p:extLst>
  </p:cSld>
  <p:clrMap bg1="lt1" tx1="dk1" bg2="lt2" tx2="dk2" accent1="accent1" accent2="accent2" accent3="accent3" accent4="accent4" accent5="accent5" accent6="accent6" hlink="hlink" folHlink="folHlink"/>
  <p:sldLayoutIdLst>
    <p:sldLayoutId id="2147492392" r:id="rId1"/>
    <p:sldLayoutId id="2147492393" r:id="rId2"/>
    <p:sldLayoutId id="2147492394" r:id="rId3"/>
    <p:sldLayoutId id="2147492395" r:id="rId4"/>
    <p:sldLayoutId id="2147492396" r:id="rId5"/>
    <p:sldLayoutId id="2147492397" r:id="rId6"/>
    <p:sldLayoutId id="2147492398" r:id="rId7"/>
    <p:sldLayoutId id="2147492399" r:id="rId8"/>
    <p:sldLayoutId id="2147492400" r:id="rId9"/>
    <p:sldLayoutId id="2147492401" r:id="rId10"/>
    <p:sldLayoutId id="2147492402" r:id="rId11"/>
    <p:sldLayoutId id="2147492403" r:id="rId12"/>
    <p:sldLayoutId id="2147492404" r:id="rId13"/>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0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56.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7.xml"/><Relationship Id="rId4" Type="http://schemas.openxmlformats.org/officeDocument/2006/relationships/image" Target="../media/image48.jp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64.xml"/><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wmf"/><Relationship Id="rId1" Type="http://schemas.openxmlformats.org/officeDocument/2006/relationships/slideLayout" Target="../slideLayouts/slideLayout64.xml"/><Relationship Id="rId6" Type="http://schemas.openxmlformats.org/officeDocument/2006/relationships/image" Target="../media/image55.png"/><Relationship Id="rId5" Type="http://schemas.openxmlformats.org/officeDocument/2006/relationships/oleObject" Target="../embeddings/oleObject1.bin"/><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64.xml"/><Relationship Id="rId4" Type="http://schemas.openxmlformats.org/officeDocument/2006/relationships/image" Target="../media/image57.wmf"/></Relationships>
</file>

<file path=ppt/slides/_rels/slide2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6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emf"/></Relationships>
</file>

<file path=ppt/slides/_rels/slide2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6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64.xml"/><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notesSlide" Target="../notesSlides/notesSlide18.xml"/><Relationship Id="rId1" Type="http://schemas.openxmlformats.org/officeDocument/2006/relationships/slideLayout" Target="../slideLayouts/slideLayout62.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64.xml"/><Relationship Id="rId6" Type="http://schemas.microsoft.com/office/2007/relationships/hdphoto" Target="../media/hdphoto1.wdp"/><Relationship Id="rId5" Type="http://schemas.openxmlformats.org/officeDocument/2006/relationships/image" Target="../media/image82.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91.png"/><Relationship Id="rId3" Type="http://schemas.openxmlformats.org/officeDocument/2006/relationships/image" Target="../media/image85.png"/><Relationship Id="rId7" Type="http://schemas.openxmlformats.org/officeDocument/2006/relationships/image" Target="../media/image88.png"/><Relationship Id="rId12" Type="http://schemas.microsoft.com/office/2007/relationships/hdphoto" Target="../media/hdphoto5.wdp"/><Relationship Id="rId17" Type="http://schemas.openxmlformats.org/officeDocument/2006/relationships/image" Target="../media/image94.png"/><Relationship Id="rId2" Type="http://schemas.openxmlformats.org/officeDocument/2006/relationships/image" Target="../media/image84.png"/><Relationship Id="rId16" Type="http://schemas.openxmlformats.org/officeDocument/2006/relationships/image" Target="../media/image93.emf"/><Relationship Id="rId1" Type="http://schemas.openxmlformats.org/officeDocument/2006/relationships/slideLayout" Target="../slideLayouts/slideLayout133.xml"/><Relationship Id="rId6" Type="http://schemas.microsoft.com/office/2007/relationships/hdphoto" Target="../media/hdphoto2.wdp"/><Relationship Id="rId11" Type="http://schemas.openxmlformats.org/officeDocument/2006/relationships/image" Target="../media/image90.png"/><Relationship Id="rId5" Type="http://schemas.openxmlformats.org/officeDocument/2006/relationships/image" Target="../media/image87.png"/><Relationship Id="rId15" Type="http://schemas.openxmlformats.org/officeDocument/2006/relationships/image" Target="../media/image92.emf"/><Relationship Id="rId10" Type="http://schemas.microsoft.com/office/2007/relationships/hdphoto" Target="../media/hdphoto4.wdp"/><Relationship Id="rId4" Type="http://schemas.openxmlformats.org/officeDocument/2006/relationships/image" Target="../media/image86.jpeg"/><Relationship Id="rId9" Type="http://schemas.openxmlformats.org/officeDocument/2006/relationships/image" Target="../media/image89.png"/><Relationship Id="rId14" Type="http://schemas.microsoft.com/office/2007/relationships/hdphoto" Target="../media/hdphoto6.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3.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9.xml"/><Relationship Id="rId4" Type="http://schemas.openxmlformats.org/officeDocument/2006/relationships/image" Target="../media/image97.emf"/></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49.xml"/><Relationship Id="rId5" Type="http://schemas.openxmlformats.org/officeDocument/2006/relationships/image" Target="../media/image100.png"/><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94.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5.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23.xml"/><Relationship Id="rId1" Type="http://schemas.openxmlformats.org/officeDocument/2006/relationships/slideLayout" Target="../slideLayouts/slideLayout49.xml"/><Relationship Id="rId4" Type="http://schemas.openxmlformats.org/officeDocument/2006/relationships/image" Target="../media/image10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3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png"/><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85.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131.xml"/></Relationships>
</file>

<file path=ppt/slides/_rels/slide9.xml.rels><?xml version="1.0" encoding="UTF-8" standalone="yes"?>
<Relationships xmlns="http://schemas.openxmlformats.org/package/2006/relationships"><Relationship Id="rId3" Type="http://schemas.openxmlformats.org/officeDocument/2006/relationships/hyperlink" Target="//upload.wikimedia.org/wikipedia/ja/e/e2/Sendai1st_tower.jpg" TargetMode="External"/><Relationship Id="rId7"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Layout" Target="../slideLayouts/slideLayout8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5"/>
          <p:cNvSpPr>
            <a:spLocks noGrp="1" noChangeArrowheads="1"/>
          </p:cNvSpPr>
          <p:nvPr>
            <p:ph type="ctrTitle" idx="4294967295"/>
          </p:nvPr>
        </p:nvSpPr>
        <p:spPr>
          <a:xfrm>
            <a:off x="-735806" y="2564904"/>
            <a:ext cx="11377613" cy="1728465"/>
          </a:xfrm>
        </p:spPr>
        <p:txBody>
          <a:bodyPr/>
          <a:lstStyle/>
          <a:p>
            <a:pPr algn="ctr" eaLnBrk="1" hangingPunct="1"/>
            <a:r>
              <a:rPr lang="ja-JP" altLang="en-US" sz="3600" dirty="0">
                <a:solidFill>
                  <a:srgbClr val="0070C0"/>
                </a:solidFill>
                <a:latin typeface="+mj-ea"/>
                <a:cs typeface="Meiryo UI" panose="020B0604030504040204" pitchFamily="50" charset="-128"/>
              </a:rPr>
              <a:t>都市再生制度全般について</a:t>
            </a:r>
            <a:br>
              <a:rPr lang="en-US" altLang="ja-JP" sz="3600" dirty="0">
                <a:solidFill>
                  <a:srgbClr val="0070C0"/>
                </a:solidFill>
                <a:latin typeface="+mj-ea"/>
                <a:cs typeface="Meiryo UI" panose="020B0604030504040204" pitchFamily="50" charset="-128"/>
              </a:rPr>
            </a:br>
            <a:br>
              <a:rPr lang="en-US" altLang="ja-JP" sz="36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br>
            <a:endParaRPr lang="ja-JP" altLang="en-US" sz="3600"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5"/>
          <p:cNvSpPr txBox="1">
            <a:spLocks noChangeArrowheads="1"/>
          </p:cNvSpPr>
          <p:nvPr/>
        </p:nvSpPr>
        <p:spPr bwMode="auto">
          <a:xfrm>
            <a:off x="-735632" y="3788767"/>
            <a:ext cx="11377613" cy="172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lgn="ctr" eaLnBrk="1" hangingPunct="1"/>
            <a:r>
              <a:rPr lang="ja-JP" altLang="en-US" sz="3200" kern="0" dirty="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都市局まちづくり推進課</a:t>
            </a:r>
            <a:br>
              <a:rPr lang="en-US" altLang="ja-JP" sz="3200" kern="0" dirty="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br>
            <a:r>
              <a:rPr lang="ja-JP" altLang="en-US" kern="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令和６年３月</a:t>
            </a:r>
            <a:endParaRPr lang="en-US" altLang="ja-JP" kern="0" dirty="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75"/>
          <p:cNvSpPr>
            <a:spLocks noChangeAspect="1" noChangeArrowheads="1" noTextEdit="1"/>
          </p:cNvSpPr>
          <p:nvPr/>
        </p:nvSpPr>
        <p:spPr bwMode="auto">
          <a:xfrm>
            <a:off x="66675" y="1196975"/>
            <a:ext cx="21272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339" name="角丸四角形 169"/>
          <p:cNvSpPr>
            <a:spLocks noChangeArrowheads="1"/>
          </p:cNvSpPr>
          <p:nvPr/>
        </p:nvSpPr>
        <p:spPr bwMode="auto">
          <a:xfrm>
            <a:off x="87313" y="617538"/>
            <a:ext cx="9720262" cy="574675"/>
          </a:xfrm>
          <a:prstGeom prst="roundRect">
            <a:avLst>
              <a:gd name="adj" fmla="val 16681"/>
            </a:avLst>
          </a:prstGeom>
          <a:solidFill>
            <a:srgbClr val="FFFFFF"/>
          </a:solidFill>
          <a:ln w="25400">
            <a:solidFill>
              <a:srgbClr val="002060"/>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rgbClr val="002060"/>
              </a:solidFill>
              <a:effectLst/>
              <a:uLnTx/>
              <a:uFillTx/>
              <a:latin typeface="HGｺﾞｼｯｸM" panose="020B0609000000000000" pitchFamily="49" charset="-128"/>
              <a:ea typeface="HGｺﾞｼｯｸM" panose="020B0609000000000000" pitchFamily="49" charset="-128"/>
              <a:cs typeface="+mn-cs"/>
            </a:endParaRPr>
          </a:p>
        </p:txBody>
      </p:sp>
      <p:sp>
        <p:nvSpPr>
          <p:cNvPr id="14340" name="正方形/長方形 1"/>
          <p:cNvSpPr>
            <a:spLocks noChangeArrowheads="1"/>
          </p:cNvSpPr>
          <p:nvPr/>
        </p:nvSpPr>
        <p:spPr bwMode="auto">
          <a:xfrm>
            <a:off x="56456" y="120277"/>
            <a:ext cx="6940649" cy="3563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n-cs"/>
              </a:rPr>
              <a:t>認定民間都市再生事業計画に係る支援措置</a:t>
            </a:r>
          </a:p>
        </p:txBody>
      </p:sp>
      <p:sp>
        <p:nvSpPr>
          <p:cNvPr id="15367" name="テキスト ボックス 131"/>
          <p:cNvSpPr txBox="1"/>
          <p:nvPr/>
        </p:nvSpPr>
        <p:spPr>
          <a:xfrm>
            <a:off x="2994" y="3884931"/>
            <a:ext cx="4410196" cy="2121093"/>
          </a:xfrm>
          <a:prstGeom prst="rect">
            <a:avLst/>
          </a:prstGeom>
          <a:noFill/>
          <a:ln w="19050">
            <a:noFill/>
          </a:ln>
          <a:effectLst/>
        </p:spPr>
        <p:style>
          <a:lnRef idx="0">
            <a:schemeClr val="accent6"/>
          </a:lnRef>
          <a:fillRef idx="3">
            <a:schemeClr val="accent6"/>
          </a:fillRef>
          <a:effectRef idx="3">
            <a:schemeClr val="accent6"/>
          </a:effectRef>
          <a:fontRef idx="minor">
            <a:schemeClr val="lt1"/>
          </a:fontRef>
        </p:style>
        <p:txBody>
          <a:bodyPr>
            <a:spAutoFit/>
          </a:bodyPr>
          <a:lstStyle/>
          <a:p>
            <a:pPr marL="0" marR="0" lvl="0" indent="8890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所得税・法人税の割増償却</a:t>
            </a:r>
            <a:r>
              <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en-US" altLang="ja-JP"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令和８年３月</a:t>
            </a:r>
            <a:r>
              <a:rPr kumimoji="1" lang="en-US" altLang="ja-JP"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31</a:t>
            </a:r>
            <a:r>
              <a:rPr kumimoji="1" lang="ja-JP" altLang="en-US"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日までに取得し供用すること</a:t>
            </a:r>
            <a:endParaRPr kumimoji="1" lang="en-US" altLang="ja-JP"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8890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　　</a:t>
            </a:r>
            <a:r>
              <a:rPr kumimoji="1" lang="ja-JP" altLang="en-US"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rPr>
              <a:t>５年間　２．５</a:t>
            </a:r>
            <a:r>
              <a:rPr kumimoji="1" lang="en-US" altLang="ja-JP" sz="105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105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５</a:t>
            </a:r>
            <a:r>
              <a:rPr kumimoji="1" lang="en-US" altLang="ja-JP" sz="105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rPr>
              <a:t>割増償却</a:t>
            </a:r>
            <a:endParaRPr kumimoji="1" lang="en-US" altLang="ja-JP"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endParaRPr>
          </a:p>
          <a:p>
            <a:pPr marL="0" marR="0" lvl="0" indent="8890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 </a:t>
            </a:r>
            <a:r>
              <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登録免許税</a:t>
            </a:r>
            <a:r>
              <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en-US" altLang="ja-JP"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令和８年３月</a:t>
            </a:r>
            <a:r>
              <a:rPr kumimoji="1" lang="en-US" altLang="ja-JP"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31</a:t>
            </a:r>
            <a:r>
              <a:rPr kumimoji="1" lang="ja-JP" altLang="en-US"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日までに認定を受けること</a:t>
            </a:r>
            <a:endPar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8890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　　</a:t>
            </a:r>
            <a:r>
              <a:rPr kumimoji="1" lang="ja-JP" altLang="en-US"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rPr>
              <a:t>本則０．４％を０．３５</a:t>
            </a:r>
            <a:r>
              <a:rPr kumimoji="1" lang="en-US" altLang="ja-JP" sz="105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105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０．２</a:t>
            </a:r>
            <a:r>
              <a:rPr kumimoji="1" lang="en-US" altLang="ja-JP" sz="105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rPr>
              <a:t>％に引き下げ</a:t>
            </a:r>
            <a:endParaRPr kumimoji="1" lang="en-US" altLang="ja-JP"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endParaRPr>
          </a:p>
          <a:p>
            <a:pPr marL="0" marR="0" lvl="0" indent="8890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 </a:t>
            </a:r>
            <a:r>
              <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不動産取得税</a:t>
            </a:r>
            <a:r>
              <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en-US" altLang="ja-JP"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令和８年３月</a:t>
            </a:r>
            <a:r>
              <a:rPr kumimoji="1" lang="en-US" altLang="ja-JP"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31</a:t>
            </a:r>
            <a:r>
              <a:rPr kumimoji="1" lang="ja-JP" altLang="en-US"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日までに取得すること</a:t>
            </a:r>
            <a:endPar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8890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　　</a:t>
            </a:r>
            <a:r>
              <a:rPr kumimoji="1" lang="ja-JP" altLang="en-US"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rPr>
              <a:t>課税標準から１／５</a:t>
            </a:r>
            <a:r>
              <a:rPr kumimoji="1" lang="ja-JP" altLang="en-US" sz="105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（１／２）</a:t>
            </a:r>
            <a:r>
              <a:rPr kumimoji="1" lang="ja-JP" altLang="en-US"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rPr>
              <a:t>を控除</a:t>
            </a:r>
            <a:endParaRPr kumimoji="1" lang="en-US" altLang="ja-JP"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endParaRPr>
          </a:p>
          <a:p>
            <a:pPr marL="0" marR="0" lvl="0" indent="8890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rPr>
              <a:t>　</a:t>
            </a: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（上記を参酌基準とし、都道府県の条例で定める割合を控除</a:t>
            </a: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endPar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 </a:t>
            </a:r>
            <a:r>
              <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固定資産税・都市計画税</a:t>
            </a:r>
            <a:r>
              <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en-US" altLang="ja-JP"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令和８年３月</a:t>
            </a:r>
            <a:r>
              <a:rPr kumimoji="1" lang="en-US" altLang="ja-JP"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31</a:t>
            </a:r>
            <a:r>
              <a:rPr kumimoji="1" lang="ja-JP" altLang="en-US"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日までに取得すること</a:t>
            </a:r>
            <a:endPar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8890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　　</a:t>
            </a:r>
            <a:r>
              <a:rPr kumimoji="1" lang="ja-JP" altLang="en-US"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rPr>
              <a:t>課税標準を５年間３／５</a:t>
            </a:r>
            <a:r>
              <a:rPr kumimoji="1" lang="ja-JP" altLang="en-US" sz="105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（１／２）</a:t>
            </a:r>
            <a:r>
              <a:rPr kumimoji="1" lang="ja-JP" altLang="en-US"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rPr>
              <a:t>に軽減</a:t>
            </a:r>
            <a:endParaRPr kumimoji="1" lang="en-US" altLang="ja-JP"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base" latinLnBrk="0" hangingPunct="1">
              <a:lnSpc>
                <a:spcPts val="16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　</a:t>
            </a:r>
            <a:r>
              <a:rPr kumimoji="1" lang="ja-JP" altLang="en-US" sz="700" b="0" i="0" u="none" strike="noStrike" kern="1200" cap="none" spc="0" normalizeH="0" baseline="0" noProof="0" dirty="0">
                <a:ln>
                  <a:noFill/>
                </a:ln>
                <a:solidFill>
                  <a:srgbClr val="000000"/>
                </a:solidFill>
                <a:effectLst/>
                <a:uLnTx/>
                <a:uFillTx/>
                <a:latin typeface="ＭＳ Ｐゴシック"/>
                <a:ea typeface="ＭＳ Ｐゴシック"/>
                <a:cs typeface="+mn-cs"/>
              </a:rPr>
              <a:t>（上記を参酌基準とし、</a:t>
            </a:r>
            <a:r>
              <a:rPr kumimoji="1" lang="en-US" altLang="ja-JP" sz="700" b="0" i="0" u="none" strike="noStrike" kern="1200" cap="none" spc="0" normalizeH="0" baseline="0" noProof="0" dirty="0">
                <a:ln>
                  <a:noFill/>
                </a:ln>
                <a:solidFill>
                  <a:srgbClr val="000000"/>
                </a:solidFill>
                <a:effectLst/>
                <a:uLnTx/>
                <a:uFillTx/>
                <a:latin typeface="ＭＳ Ｐゴシック"/>
                <a:ea typeface="ＭＳ Ｐゴシック"/>
                <a:cs typeface="+mn-cs"/>
              </a:rPr>
              <a:t>1/2</a:t>
            </a:r>
            <a:r>
              <a:rPr kumimoji="1" lang="ja-JP" altLang="en-US" sz="700" b="0" i="0" u="none" strike="noStrike" kern="1200" cap="none" spc="0" normalizeH="0" baseline="0" noProof="0" dirty="0">
                <a:ln>
                  <a:noFill/>
                </a:ln>
                <a:solidFill>
                  <a:srgbClr val="000000"/>
                </a:solidFill>
                <a:effectLst/>
                <a:uLnTx/>
                <a:uFillTx/>
                <a:latin typeface="ＭＳ Ｐゴシック"/>
                <a:ea typeface="ＭＳ Ｐゴシック"/>
                <a:cs typeface="+mn-cs"/>
              </a:rPr>
              <a:t>～</a:t>
            </a:r>
            <a:r>
              <a:rPr kumimoji="1" lang="en-US" altLang="ja-JP" sz="700" b="0" i="0" u="none" strike="noStrike" kern="1200" cap="none" spc="0" normalizeH="0" baseline="0" noProof="0" dirty="0">
                <a:ln>
                  <a:noFill/>
                </a:ln>
                <a:solidFill>
                  <a:srgbClr val="000000"/>
                </a:solidFill>
                <a:effectLst/>
                <a:uLnTx/>
                <a:uFillTx/>
                <a:latin typeface="ＭＳ Ｐゴシック"/>
                <a:ea typeface="ＭＳ Ｐゴシック"/>
                <a:cs typeface="+mn-cs"/>
              </a:rPr>
              <a:t>7/10</a:t>
            </a:r>
            <a:r>
              <a:rPr kumimoji="1" lang="ja-JP" altLang="en-US" sz="70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a:t>
            </a:r>
            <a:r>
              <a:rPr kumimoji="1" lang="en-US" altLang="ja-JP" sz="70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2/5</a:t>
            </a:r>
            <a:r>
              <a:rPr kumimoji="1" lang="ja-JP" altLang="en-US" sz="70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a:t>
            </a:r>
            <a:r>
              <a:rPr kumimoji="1" lang="en-US" altLang="ja-JP" sz="70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3/5</a:t>
            </a:r>
            <a:r>
              <a:rPr kumimoji="1" lang="ja-JP" altLang="en-US" sz="70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700" b="0" i="0" u="none" strike="noStrike" kern="1200" cap="none" spc="0" normalizeH="0" baseline="0" noProof="0" dirty="0">
                <a:ln>
                  <a:noFill/>
                </a:ln>
                <a:solidFill>
                  <a:srgbClr val="000000"/>
                </a:solidFill>
                <a:effectLst/>
                <a:uLnTx/>
                <a:uFillTx/>
                <a:latin typeface="ＭＳ Ｐゴシック"/>
                <a:ea typeface="ＭＳ Ｐゴシック"/>
                <a:cs typeface="+mn-cs"/>
              </a:rPr>
              <a:t>の範囲内で市町村の条例で定める割合に軽減）</a:t>
            </a:r>
            <a:endParaRPr kumimoji="1" lang="en-US" altLang="ja-JP" sz="7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14344" name="角丸四角形 134"/>
          <p:cNvSpPr>
            <a:spLocks noChangeArrowheads="1"/>
          </p:cNvSpPr>
          <p:nvPr/>
        </p:nvSpPr>
        <p:spPr bwMode="auto">
          <a:xfrm>
            <a:off x="47625" y="3451225"/>
            <a:ext cx="4578350" cy="3365500"/>
          </a:xfrm>
          <a:prstGeom prst="roundRect">
            <a:avLst>
              <a:gd name="adj" fmla="val 7597"/>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HGｺﾞｼｯｸM" panose="020B0609000000000000" pitchFamily="49" charset="-128"/>
              <a:ea typeface="HGｺﾞｼｯｸM" panose="020B0609000000000000" pitchFamily="49" charset="-128"/>
              <a:cs typeface="+mn-cs"/>
            </a:endParaRPr>
          </a:p>
        </p:txBody>
      </p:sp>
      <p:sp>
        <p:nvSpPr>
          <p:cNvPr id="14345" name="角丸四角形 186"/>
          <p:cNvSpPr>
            <a:spLocks noChangeArrowheads="1"/>
          </p:cNvSpPr>
          <p:nvPr/>
        </p:nvSpPr>
        <p:spPr bwMode="auto">
          <a:xfrm>
            <a:off x="4691063" y="3454400"/>
            <a:ext cx="5156200" cy="3365500"/>
          </a:xfrm>
          <a:prstGeom prst="roundRect">
            <a:avLst>
              <a:gd name="adj" fmla="val 7597"/>
            </a:avLst>
          </a:prstGeom>
          <a:noFill/>
          <a:ln w="25400">
            <a:solidFill>
              <a:srgbClr val="FF99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15370" name="正方形/長方形 1"/>
          <p:cNvSpPr>
            <a:spLocks noChangeArrowheads="1"/>
          </p:cNvSpPr>
          <p:nvPr/>
        </p:nvSpPr>
        <p:spPr>
          <a:xfrm>
            <a:off x="211138" y="6289675"/>
            <a:ext cx="4411662" cy="25400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　）内は特定都市再生緊急整備地域内における特例を示す</a:t>
            </a:r>
            <a:endParaRPr kumimoji="1" lang="en-US" altLang="ja-JP" sz="1200" b="1"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endParaRPr>
          </a:p>
        </p:txBody>
      </p:sp>
      <p:sp>
        <p:nvSpPr>
          <p:cNvPr id="15371" name="テキスト ボックス 329"/>
          <p:cNvSpPr txBox="1">
            <a:spLocks noChangeArrowheads="1"/>
          </p:cNvSpPr>
          <p:nvPr/>
        </p:nvSpPr>
        <p:spPr>
          <a:xfrm>
            <a:off x="5627688" y="5837238"/>
            <a:ext cx="477837" cy="41592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政府保証</a:t>
            </a:r>
          </a:p>
        </p:txBody>
      </p:sp>
      <p:sp>
        <p:nvSpPr>
          <p:cNvPr id="15372" name="テキスト ボックス 130"/>
          <p:cNvSpPr txBox="1">
            <a:spLocks noChangeArrowheads="1"/>
          </p:cNvSpPr>
          <p:nvPr/>
        </p:nvSpPr>
        <p:spPr>
          <a:xfrm>
            <a:off x="2968625" y="620713"/>
            <a:ext cx="6859588" cy="576262"/>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政令で指定する（</a:t>
            </a:r>
            <a:r>
              <a:rPr kumimoji="1" lang="ja-JP" altLang="en-US" sz="1050" b="0" i="0" u="sng"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特定）都市再生緊急整備地域内</a:t>
            </a: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において、当該地域の地域整備方針に定められた都市機能の</a:t>
            </a:r>
            <a:endPar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増進を主たる目的とする都市開発事業を行う場合、民間事業者は当該事業に関する計画（民間都市再生事業計画）を作成の上、国土交通大臣の認定を申請し、</a:t>
            </a:r>
            <a:r>
              <a:rPr kumimoji="1" lang="ja-JP" altLang="en-US" sz="1050" b="0" i="0" u="sng"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一定の要件に適合している場合</a:t>
            </a: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、認定を受けることができる。</a:t>
            </a:r>
            <a:endPar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p:txBody>
      </p:sp>
      <p:sp>
        <p:nvSpPr>
          <p:cNvPr id="15373" name="テキスト ボックス 168"/>
          <p:cNvSpPr txBox="1"/>
          <p:nvPr/>
        </p:nvSpPr>
        <p:spPr>
          <a:xfrm>
            <a:off x="2284413" y="1447800"/>
            <a:ext cx="7650162" cy="21844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都市再生特別措置法　第２１条第１項</a:t>
            </a:r>
            <a:r>
              <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p>
          <a:p>
            <a:pPr marL="361950" marR="0" lvl="0" indent="-93663"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都市再生緊急整備地域における市街地の整備を緊急に推進する上で効果的であり、かつ、当該地域を含む都市の再生に著しく貢献するもの</a:t>
            </a:r>
            <a:endPar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268287"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　であると認められること。</a:t>
            </a:r>
            <a:endPar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361950" marR="0" lvl="0" indent="-93663"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建築物及びその敷地並びに公共施設の整備に関する計画が、地域整備方針に適合するものであること。</a:t>
            </a:r>
            <a:endPar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361950" marR="0" lvl="0" indent="-93663"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工事着手の時期、事業施行期間及び用地取得計画が、当該都市再生事業を迅速かつ確実に遂行するために適切なものであること。</a:t>
            </a:r>
            <a:endPar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361950" marR="0" lvl="0" indent="-93663"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当該都市再生事業の施行に必要な経済的基礎及びこれを的確に遂行するために必要なその他の能力が十分であること。</a:t>
            </a:r>
            <a:endPar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都市再生特別措置法施行令　第７条</a:t>
            </a:r>
            <a:r>
              <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　　（都市再生緊急整備地域）</a:t>
            </a:r>
            <a:endPar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　　　事業区域面積が</a:t>
            </a:r>
            <a:r>
              <a:rPr kumimoji="1" lang="en-US" altLang="ja-JP" sz="900" b="0" i="0" u="sng"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0.5</a:t>
            </a:r>
            <a:r>
              <a:rPr kumimoji="1" lang="ja-JP" altLang="en-US" sz="900" b="0" i="0" u="sng"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㏊以上</a:t>
            </a: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の都市開発事業であること。</a:t>
            </a:r>
            <a:endPar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base" latinLnBrk="0" hangingPunct="1">
              <a:lnSpc>
                <a:spcPct val="100000"/>
              </a:lnSpc>
              <a:spcBef>
                <a:spcPts val="30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　　（特定都市再生緊急整備地域）</a:t>
            </a:r>
            <a:endPar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361950" marR="0" lvl="0" indent="-9525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事業区域面積が原則</a:t>
            </a:r>
            <a:r>
              <a:rPr kumimoji="1" lang="ja-JP" altLang="en-US" sz="900" b="0" i="0" u="sng"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１㏊以上</a:t>
            </a: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の都市開発事業であること。</a:t>
            </a:r>
            <a:endPar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36195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ただし、当該都市開発事業の事業区域に隣接し、又は近接してこれと一体的に他の都市開発事業が施行され、又は施行されることが確</a:t>
            </a:r>
            <a:endPar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36195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実であると見込まれ、かつ、これらの都市開発事業の事業区域の面積の合計が１㏊以上となる場合　</a:t>
            </a:r>
            <a:r>
              <a:rPr kumimoji="1" lang="ja-JP" altLang="en-US" sz="900" b="0" i="0" u="sng"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０．５</a:t>
            </a:r>
            <a:r>
              <a:rPr kumimoji="1" lang="en-US" altLang="ja-JP" sz="900" b="0" i="0" u="sng"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ha</a:t>
            </a:r>
            <a:r>
              <a:rPr kumimoji="1" lang="ja-JP" altLang="en-US" sz="900" b="0" i="0" u="sng"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以上</a:t>
            </a:r>
            <a:endParaRPr kumimoji="1" lang="en-US" altLang="ja-JP" sz="900" b="0" i="0" u="sng"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361950" algn="l" defTabSz="914400" rtl="0" eaLnBrk="1" fontAlgn="base" latinLnBrk="0" hangingPunct="1">
              <a:lnSpc>
                <a:spcPct val="100000"/>
              </a:lnSpc>
              <a:spcBef>
                <a:spcPct val="0"/>
              </a:spcBef>
              <a:spcAft>
                <a:spcPct val="0"/>
              </a:spcAft>
              <a:buClrTx/>
              <a:buSzTx/>
              <a:buFontTx/>
              <a:buNone/>
              <a:tabLst/>
              <a:defRPr/>
            </a:pPr>
            <a:endParaRPr kumimoji="1" lang="en-US" altLang="ja-JP" sz="900" b="0" i="0" u="sng"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p:txBody>
      </p:sp>
      <p:sp>
        <p:nvSpPr>
          <p:cNvPr id="14350" name="テキスト ボックス 40"/>
          <p:cNvSpPr txBox="1">
            <a:spLocks noChangeArrowheads="1"/>
          </p:cNvSpPr>
          <p:nvPr/>
        </p:nvSpPr>
        <p:spPr bwMode="auto">
          <a:xfrm>
            <a:off x="66675" y="731838"/>
            <a:ext cx="2952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600" b="1" i="0" u="none" strike="noStrike" kern="1200" cap="none" spc="0" normalizeH="0" baseline="0" noProof="0">
                <a:ln>
                  <a:noFill/>
                </a:ln>
                <a:solidFill>
                  <a:srgbClr val="002060"/>
                </a:solidFill>
                <a:effectLst/>
                <a:uLnTx/>
                <a:uFillTx/>
                <a:latin typeface="HGｺﾞｼｯｸM" panose="020B0609000000000000" pitchFamily="49" charset="-128"/>
                <a:ea typeface="HGｺﾞｼｯｸM" panose="020B0609000000000000" pitchFamily="49" charset="-128"/>
                <a:cs typeface="+mn-cs"/>
              </a:rPr>
              <a:t>民間</a:t>
            </a:r>
            <a:r>
              <a:rPr kumimoji="1" lang="ja-JP" altLang="en-US" sz="1600" b="1" i="0" u="none" strike="noStrike" kern="1200" cap="none" spc="0" normalizeH="0" baseline="0" noProof="0">
                <a:ln>
                  <a:noFill/>
                </a:ln>
                <a:solidFill>
                  <a:srgbClr val="002060"/>
                </a:solidFill>
                <a:effectLst/>
                <a:uLnTx/>
                <a:uFillTx/>
                <a:latin typeface="HGｺﾞｼｯｸM" panose="020B0609000000000000" pitchFamily="49" charset="-128"/>
                <a:ea typeface="HGｺﾞｼｯｸM" panose="020B0609000000000000" pitchFamily="49" charset="-128"/>
                <a:cs typeface="+mn-cs"/>
              </a:rPr>
              <a:t>都市再生</a:t>
            </a:r>
            <a:r>
              <a:rPr kumimoji="1" lang="zh-TW" altLang="en-US" sz="1600" b="1" i="0" u="none" strike="noStrike" kern="1200" cap="none" spc="0" normalizeH="0" baseline="0" noProof="0">
                <a:ln>
                  <a:noFill/>
                </a:ln>
                <a:solidFill>
                  <a:srgbClr val="002060"/>
                </a:solidFill>
                <a:effectLst/>
                <a:uLnTx/>
                <a:uFillTx/>
                <a:latin typeface="HGｺﾞｼｯｸM" panose="020B0609000000000000" pitchFamily="49" charset="-128"/>
                <a:ea typeface="HGｺﾞｼｯｸM" panose="020B0609000000000000" pitchFamily="49" charset="-128"/>
                <a:cs typeface="+mn-cs"/>
              </a:rPr>
              <a:t>事業計画</a:t>
            </a:r>
            <a:r>
              <a:rPr kumimoji="1" lang="ja-JP" altLang="en-US" sz="1600" b="1" i="0" u="none" strike="noStrike" kern="1200" cap="none" spc="0" normalizeH="0" baseline="0" noProof="0">
                <a:ln>
                  <a:noFill/>
                </a:ln>
                <a:solidFill>
                  <a:srgbClr val="002060"/>
                </a:solidFill>
                <a:effectLst/>
                <a:uLnTx/>
                <a:uFillTx/>
                <a:latin typeface="HGｺﾞｼｯｸM" panose="020B0609000000000000" pitchFamily="49" charset="-128"/>
                <a:ea typeface="HGｺﾞｼｯｸM" panose="020B0609000000000000" pitchFamily="49" charset="-128"/>
                <a:cs typeface="+mn-cs"/>
              </a:rPr>
              <a:t>の認定</a:t>
            </a:r>
          </a:p>
        </p:txBody>
      </p:sp>
      <p:sp>
        <p:nvSpPr>
          <p:cNvPr id="15377" name="テキスト ボックス 183"/>
          <p:cNvSpPr txBox="1"/>
          <p:nvPr/>
        </p:nvSpPr>
        <p:spPr>
          <a:xfrm>
            <a:off x="6007323" y="3763517"/>
            <a:ext cx="2690092" cy="271869"/>
          </a:xfrm>
          <a:prstGeom prst="rect">
            <a:avLst/>
          </a:prstGeom>
          <a:noFill/>
          <a:ln>
            <a:noFill/>
          </a:ln>
          <a:effectLst/>
          <a:scene3d>
            <a:camera prst="orthographicFront"/>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a:spAutoFit/>
          </a:bodyPr>
          <a:lstStyle/>
          <a:p>
            <a:pPr marL="88900" marR="0" lvl="0" indent="-88900" algn="l" defTabSz="914400" rtl="0" eaLnBrk="1" fontAlgn="auto" latinLnBrk="0" hangingPunct="1">
              <a:lnSpc>
                <a:spcPts val="14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民間事業者（社債の取得は</a:t>
            </a:r>
            <a:r>
              <a:rPr kumimoji="1" lang="en-US" altLang="ja-JP"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SPC</a:t>
            </a:r>
            <a:r>
              <a:rPr kumimoji="1" lang="ja-JP" altLang="en-US"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のみ）</a:t>
            </a:r>
          </a:p>
        </p:txBody>
      </p:sp>
      <p:sp>
        <p:nvSpPr>
          <p:cNvPr id="15378" name="テキスト ボックス 308"/>
          <p:cNvSpPr txBox="1">
            <a:spLocks noChangeArrowheads="1"/>
          </p:cNvSpPr>
          <p:nvPr/>
        </p:nvSpPr>
        <p:spPr>
          <a:xfrm>
            <a:off x="4975225" y="3979863"/>
            <a:ext cx="1198563" cy="252412"/>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＜支援限度額＞</a:t>
            </a:r>
          </a:p>
        </p:txBody>
      </p:sp>
      <p:sp>
        <p:nvSpPr>
          <p:cNvPr id="15381" name="テキスト ボックス 185"/>
          <p:cNvSpPr txBox="1"/>
          <p:nvPr/>
        </p:nvSpPr>
        <p:spPr>
          <a:xfrm>
            <a:off x="5097016" y="4149080"/>
            <a:ext cx="4401791" cy="990015"/>
          </a:xfrm>
          <a:prstGeom prst="rect">
            <a:avLst/>
          </a:prstGeom>
          <a:noFill/>
          <a:ln>
            <a:noFill/>
          </a:ln>
          <a:effectLst/>
          <a:scene3d>
            <a:camera prst="orthographicFront"/>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a:sp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次の①・②のうち、いずれか少ない額</a:t>
            </a:r>
            <a:endParaRPr kumimoji="1" lang="en-US" altLang="ja-JP"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　① 総事業費の</a:t>
            </a:r>
            <a:r>
              <a:rPr kumimoji="1" lang="en-US" altLang="ja-JP"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50</a:t>
            </a:r>
            <a:r>
              <a:rPr kumimoji="1" lang="ja-JP" altLang="en-US"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a:t>
            </a:r>
            <a:endParaRPr kumimoji="1" lang="en-US" altLang="ja-JP"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　② 公共施設等</a:t>
            </a:r>
            <a:r>
              <a:rPr kumimoji="1" lang="en-US" altLang="ja-JP" sz="1050" b="0" i="0" u="none" strike="noStrike" kern="1200" cap="none" spc="0" normalizeH="0" baseline="3000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a:t>
            </a:r>
            <a:r>
              <a:rPr kumimoji="1" lang="ja-JP" altLang="en-US" sz="1050" b="0" i="0" u="none" strike="noStrike" kern="1200" cap="none" spc="0" normalizeH="0" baseline="3000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１</a:t>
            </a:r>
            <a:r>
              <a:rPr kumimoji="1" lang="ja-JP" altLang="en-US"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の整備費　＋　情報化基盤設備</a:t>
            </a:r>
            <a:r>
              <a:rPr kumimoji="1" lang="en-US" altLang="ja-JP" sz="1050" b="0" i="0" u="none" strike="noStrike" kern="1200" cap="none" spc="0" normalizeH="0" baseline="3000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a:t>
            </a:r>
            <a:r>
              <a:rPr kumimoji="1" lang="ja-JP" altLang="en-US" sz="1050" b="0" i="0" u="none" strike="noStrike" kern="1200" cap="none" spc="0" normalizeH="0" baseline="3000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２</a:t>
            </a:r>
            <a:r>
              <a:rPr kumimoji="1" lang="ja-JP" altLang="en-US"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の整備費を追加</a:t>
            </a:r>
            <a:endParaRPr kumimoji="1" lang="en-US" altLang="ja-JP"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　　　特定都市再生緊急整備地域内は、公共施設等＋整備計画に</a:t>
            </a:r>
            <a:endParaRPr kumimoji="1" lang="en-US" altLang="ja-JP" sz="9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　　　記載された国際競争力強化施設</a:t>
            </a:r>
            <a:r>
              <a:rPr kumimoji="1" lang="en-US" altLang="ja-JP" sz="900" b="0" i="0" u="none" strike="noStrike" kern="1200" cap="none" spc="0" normalizeH="0" baseline="3000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a:t>
            </a:r>
            <a:r>
              <a:rPr kumimoji="1" lang="ja-JP" altLang="en-US" sz="900" b="0" i="0" u="none" strike="noStrike" kern="1200" cap="none" spc="0" normalizeH="0" baseline="3000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３</a:t>
            </a:r>
            <a:r>
              <a:rPr kumimoji="1" lang="ja-JP" altLang="en-US" sz="9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の整備費</a:t>
            </a:r>
            <a:endParaRPr kumimoji="1" lang="en-US" altLang="ja-JP" sz="9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endParaRPr>
          </a:p>
        </p:txBody>
      </p:sp>
      <p:sp>
        <p:nvSpPr>
          <p:cNvPr id="15382" name="テキスト ボックス 310"/>
          <p:cNvSpPr txBox="1">
            <a:spLocks noChangeArrowheads="1"/>
          </p:cNvSpPr>
          <p:nvPr/>
        </p:nvSpPr>
        <p:spPr>
          <a:xfrm>
            <a:off x="4972050" y="3749675"/>
            <a:ext cx="1638300" cy="25400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＜対象事業者＞</a:t>
            </a:r>
          </a:p>
        </p:txBody>
      </p:sp>
      <p:sp>
        <p:nvSpPr>
          <p:cNvPr id="15385" name="テキスト ボックス 192"/>
          <p:cNvSpPr txBox="1"/>
          <p:nvPr/>
        </p:nvSpPr>
        <p:spPr>
          <a:xfrm>
            <a:off x="4713415" y="5076234"/>
            <a:ext cx="5213222" cy="609398"/>
          </a:xfrm>
          <a:prstGeom prst="rect">
            <a:avLst/>
          </a:prstGeom>
          <a:noFill/>
          <a:ln>
            <a:noFill/>
          </a:ln>
          <a:effectLst/>
          <a:scene3d>
            <a:camera prst="orthographicFront"/>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a:spAutoFit/>
          </a:bodyPr>
          <a:lstStyle/>
          <a:p>
            <a:pPr marL="266700" marR="0" lvl="0" indent="-266700" algn="l" defTabSz="914400" rtl="0" eaLnBrk="1" fontAlgn="auto" latinLnBrk="0" hangingPunct="1">
              <a:lnSpc>
                <a:spcPct val="12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a:t>
            </a:r>
            <a:r>
              <a:rPr kumimoji="1" lang="ja-JP" altLang="en-US" sz="7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１：公共施設のほか、都市利便施設（駐車場、防災備蓄倉庫等）、建築利便施設（エレベーター、共用通路等）を含む。</a:t>
            </a:r>
            <a:endParaRPr kumimoji="1" lang="en-US" altLang="ja-JP" sz="7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endParaRPr>
          </a:p>
          <a:p>
            <a:pPr marL="266700" marR="0" lvl="0" indent="-266700" algn="l" defTabSz="914400" rtl="0" eaLnBrk="1" fontAlgn="auto" latinLnBrk="0" hangingPunct="1">
              <a:lnSpc>
                <a:spcPct val="12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a:t>
            </a:r>
            <a:r>
              <a:rPr kumimoji="1" lang="ja-JP" altLang="en-US" sz="7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２：画像解析カメラ、センサー、ビーコン等、先端的な技術を活用した設備</a:t>
            </a:r>
            <a:endParaRPr kumimoji="1" lang="en-US" altLang="ja-JP" sz="7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endParaRPr>
          </a:p>
          <a:p>
            <a:pPr marL="266700" marR="0" lvl="0" indent="-266700" algn="l" defTabSz="914400" rtl="0" eaLnBrk="1" fontAlgn="auto" latinLnBrk="0" hangingPunct="1">
              <a:lnSpc>
                <a:spcPct val="12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a:t>
            </a:r>
            <a:r>
              <a:rPr kumimoji="1" lang="ja-JP" altLang="en-US" sz="7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３：外国語対応の医療・教育・保育施設、国際会議場施設、研究開発促進施設（新規事業促進施設）（床面積</a:t>
            </a:r>
            <a:r>
              <a:rPr kumimoji="1" lang="en-US" altLang="ja-JP" sz="7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1,000</a:t>
            </a:r>
            <a:r>
              <a:rPr kumimoji="1" lang="ja-JP" altLang="en-US" sz="7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㎡以上の</a:t>
            </a:r>
            <a:r>
              <a:rPr kumimoji="1" lang="ja-JP" altLang="en-US" sz="700" b="0" i="0" u="none" strike="noStrike" kern="1200" cap="none" spc="0" normalizeH="0" baseline="0" noProof="0">
                <a:ln>
                  <a:noFill/>
                </a:ln>
                <a:solidFill>
                  <a:prstClr val="black"/>
                </a:solidFill>
                <a:effectLst/>
                <a:uLnTx/>
                <a:uFillTx/>
                <a:latin typeface="HGｺﾞｼｯｸM" panose="020B0609000000000000" pitchFamily="49" charset="-128"/>
                <a:ea typeface="HGｺﾞｼｯｸM" panose="020B0609000000000000" pitchFamily="49" charset="-128"/>
                <a:cs typeface="+mn-cs"/>
              </a:rPr>
              <a:t>施設）を含む。</a:t>
            </a:r>
            <a:endParaRPr kumimoji="1" lang="ja-JP" altLang="en-US" sz="7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endParaRPr>
          </a:p>
        </p:txBody>
      </p:sp>
      <p:sp>
        <p:nvSpPr>
          <p:cNvPr id="14362" name="角丸四角形 69"/>
          <p:cNvSpPr>
            <a:spLocks noChangeArrowheads="1"/>
          </p:cNvSpPr>
          <p:nvPr/>
        </p:nvSpPr>
        <p:spPr bwMode="auto">
          <a:xfrm>
            <a:off x="2322513" y="1243013"/>
            <a:ext cx="1255712" cy="241300"/>
          </a:xfrm>
          <a:prstGeom prst="roundRect">
            <a:avLst>
              <a:gd name="adj" fmla="val 7597"/>
            </a:avLst>
          </a:prstGeom>
          <a:solidFill>
            <a:srgbClr val="002060"/>
          </a:solidFill>
          <a:ln>
            <a:noFill/>
          </a:ln>
          <a:extLst>
            <a:ext uri="{91240B29-F687-4F45-9708-019B960494DF}">
              <a14:hiddenLine xmlns:a14="http://schemas.microsoft.com/office/drawing/2010/main" w="25400">
                <a:solidFill>
                  <a:srgbClr val="326D74"/>
                </a:solidFill>
                <a:round/>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FFFF"/>
                </a:solidFill>
                <a:effectLst/>
                <a:uLnTx/>
                <a:uFillTx/>
                <a:latin typeface="HGｺﾞｼｯｸM" panose="020B0609000000000000" pitchFamily="49" charset="-128"/>
                <a:ea typeface="HGｺﾞｼｯｸM" panose="020B0609000000000000" pitchFamily="49" charset="-128"/>
                <a:cs typeface="+mn-cs"/>
              </a:rPr>
              <a:t>認定基準</a:t>
            </a:r>
          </a:p>
        </p:txBody>
      </p:sp>
      <p:sp>
        <p:nvSpPr>
          <p:cNvPr id="14363" name="左大かっこ 3"/>
          <p:cNvSpPr>
            <a:spLocks/>
          </p:cNvSpPr>
          <p:nvPr/>
        </p:nvSpPr>
        <p:spPr bwMode="auto">
          <a:xfrm>
            <a:off x="5384800" y="4745038"/>
            <a:ext cx="46038" cy="339725"/>
          </a:xfrm>
          <a:prstGeom prst="leftBracket">
            <a:avLst>
              <a:gd name="adj" fmla="val 82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364" name="右大かっこ 4"/>
          <p:cNvSpPr>
            <a:spLocks/>
          </p:cNvSpPr>
          <p:nvPr/>
        </p:nvSpPr>
        <p:spPr bwMode="auto">
          <a:xfrm>
            <a:off x="9345613" y="4745038"/>
            <a:ext cx="47625" cy="339725"/>
          </a:xfrm>
          <a:prstGeom prst="rightBracket">
            <a:avLst>
              <a:gd name="adj" fmla="val 8322"/>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365" name="AutoShape 1352" descr="50%"/>
          <p:cNvSpPr>
            <a:spLocks noChangeArrowheads="1"/>
          </p:cNvSpPr>
          <p:nvPr/>
        </p:nvSpPr>
        <p:spPr bwMode="auto">
          <a:xfrm>
            <a:off x="8228013" y="5557838"/>
            <a:ext cx="1393825" cy="1184275"/>
          </a:xfrm>
          <a:prstGeom prst="roundRect">
            <a:avLst>
              <a:gd name="adj" fmla="val 5009"/>
            </a:avLst>
          </a:prstGeom>
          <a:noFill/>
          <a:ln w="1905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tIns="0" bIns="7477" anchorCtr="1"/>
          <a:lstStyle>
            <a:lvl1pPr defTabSz="6604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6604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6604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6604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6604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6604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6604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6604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6604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660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rPr>
              <a:t>民間都市開発事業</a:t>
            </a:r>
            <a:endParaRPr kumimoji="1" lang="en-US" altLang="ja-JP" sz="9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ctr" defTabSz="660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（大臣認定事業）</a:t>
            </a:r>
          </a:p>
        </p:txBody>
      </p:sp>
      <p:sp>
        <p:nvSpPr>
          <p:cNvPr id="14366" name="Line 1325"/>
          <p:cNvSpPr>
            <a:spLocks noChangeShapeType="1"/>
          </p:cNvSpPr>
          <p:nvPr/>
        </p:nvSpPr>
        <p:spPr bwMode="auto">
          <a:xfrm flipV="1">
            <a:off x="5600700" y="6297613"/>
            <a:ext cx="792163" cy="0"/>
          </a:xfrm>
          <a:prstGeom prst="line">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367" name="Rectangle 1340"/>
          <p:cNvSpPr>
            <a:spLocks noChangeArrowheads="1"/>
          </p:cNvSpPr>
          <p:nvPr/>
        </p:nvSpPr>
        <p:spPr bwMode="auto">
          <a:xfrm>
            <a:off x="8428038" y="5870575"/>
            <a:ext cx="495300" cy="809625"/>
          </a:xfrm>
          <a:prstGeom prst="rect">
            <a:avLst/>
          </a:prstGeom>
          <a:solidFill>
            <a:srgbClr val="C0C0C0"/>
          </a:solidFill>
          <a:ln w="25400" algn="ctr">
            <a:solidFill>
              <a:srgbClr val="000000"/>
            </a:solidFill>
            <a:miter lim="800000"/>
            <a:headEnd/>
            <a:tailEnd/>
          </a:ln>
        </p:spPr>
        <p:txBody>
          <a:bodyPr lIns="12461" rIns="12461"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土地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建物</a:t>
            </a:r>
            <a:endParaRPr kumimoji="1" lang="en-US" altLang="ja-JP" sz="9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9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9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9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p:txBody>
      </p:sp>
      <p:sp>
        <p:nvSpPr>
          <p:cNvPr id="14368" name="Rectangle 1332"/>
          <p:cNvSpPr>
            <a:spLocks noChangeArrowheads="1"/>
          </p:cNvSpPr>
          <p:nvPr/>
        </p:nvSpPr>
        <p:spPr bwMode="auto">
          <a:xfrm>
            <a:off x="8923338" y="5870575"/>
            <a:ext cx="493712" cy="274638"/>
          </a:xfrm>
          <a:prstGeom prst="rect">
            <a:avLst/>
          </a:prstGeom>
          <a:solidFill>
            <a:srgbClr val="FFFFFF"/>
          </a:solidFill>
          <a:ln w="25400" algn="ctr">
            <a:solidFill>
              <a:srgbClr val="000000"/>
            </a:solidFill>
            <a:miter lim="800000"/>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借 入</a:t>
            </a:r>
          </a:p>
        </p:txBody>
      </p:sp>
      <p:sp>
        <p:nvSpPr>
          <p:cNvPr id="14369" name="Rectangle 1341"/>
          <p:cNvSpPr>
            <a:spLocks noChangeArrowheads="1"/>
          </p:cNvSpPr>
          <p:nvPr/>
        </p:nvSpPr>
        <p:spPr bwMode="auto">
          <a:xfrm>
            <a:off x="8924925" y="6416675"/>
            <a:ext cx="490538" cy="263525"/>
          </a:xfrm>
          <a:prstGeom prst="rect">
            <a:avLst/>
          </a:prstGeom>
          <a:solidFill>
            <a:srgbClr val="FFFFFF"/>
          </a:solidFill>
          <a:ln w="25400" algn="ctr">
            <a:solidFill>
              <a:srgbClr val="000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rPr>
              <a:t>資 本</a:t>
            </a:r>
          </a:p>
        </p:txBody>
      </p:sp>
      <p:sp>
        <p:nvSpPr>
          <p:cNvPr id="14370" name="Rectangle 1333" descr="50%"/>
          <p:cNvSpPr>
            <a:spLocks noChangeArrowheads="1"/>
          </p:cNvSpPr>
          <p:nvPr/>
        </p:nvSpPr>
        <p:spPr bwMode="auto">
          <a:xfrm>
            <a:off x="8939213" y="6145213"/>
            <a:ext cx="476250" cy="271462"/>
          </a:xfrm>
          <a:prstGeom prst="rect">
            <a:avLst/>
          </a:prstGeom>
          <a:solidFill>
            <a:srgbClr val="3A3AAF">
              <a:alpha val="50195"/>
            </a:srgbClr>
          </a:solidFill>
          <a:ln w="25400">
            <a:solidFill>
              <a:srgbClr val="FF66CC"/>
            </a:solidFill>
            <a:miter lim="800000"/>
            <a:headEnd/>
            <a:tailEnd/>
          </a:ln>
        </p:spPr>
        <p:txBody>
          <a:bodyPr lIns="0" rIns="24923"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FFFFFF"/>
                </a:solidFill>
                <a:effectLst/>
                <a:uLnTx/>
                <a:uFillTx/>
                <a:latin typeface="HGｺﾞｼｯｸM" panose="020B0609000000000000" pitchFamily="49" charset="-128"/>
                <a:ea typeface="HGｺﾞｼｯｸM" panose="020B0609000000000000" pitchFamily="49" charset="-128"/>
                <a:cs typeface="+mn-cs"/>
              </a:rPr>
              <a:t>支援対象</a:t>
            </a:r>
          </a:p>
        </p:txBody>
      </p:sp>
      <p:sp>
        <p:nvSpPr>
          <p:cNvPr id="14371" name="Line 1325"/>
          <p:cNvSpPr>
            <a:spLocks noChangeShapeType="1"/>
          </p:cNvSpPr>
          <p:nvPr/>
        </p:nvSpPr>
        <p:spPr bwMode="auto">
          <a:xfrm flipV="1">
            <a:off x="7040563" y="6308725"/>
            <a:ext cx="1873250" cy="0"/>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lIns="24923" tIns="24923" rIns="24923" bIns="24923"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396" name="Rectangle 1327"/>
          <p:cNvSpPr>
            <a:spLocks noChangeArrowheads="1"/>
          </p:cNvSpPr>
          <p:nvPr/>
        </p:nvSpPr>
        <p:spPr>
          <a:xfrm>
            <a:off x="7362825" y="5883275"/>
            <a:ext cx="601663" cy="533400"/>
          </a:xfrm>
          <a:prstGeom prst="rect">
            <a:avLst/>
          </a:prstGeom>
          <a:solidFill>
            <a:schemeClr val="bg1"/>
          </a:solidFill>
          <a:ln w="9525">
            <a:solidFill>
              <a:srgbClr val="FF0000"/>
            </a:solidFill>
            <a:miter lim="800000"/>
            <a:headEnd/>
            <a:tailEnd/>
          </a:ln>
        </p:spPr>
        <p:txBody>
          <a:bodyPr wrap="none" anchor="ctr" anchorCtr="1"/>
          <a:lstStyle/>
          <a:p>
            <a:pPr marL="0" marR="0" lvl="0" indent="0" algn="ctr" defTabSz="66272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メザニン</a:t>
            </a:r>
            <a:endPar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ctr" defTabSz="66272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支援</a:t>
            </a:r>
          </a:p>
        </p:txBody>
      </p:sp>
      <p:sp>
        <p:nvSpPr>
          <p:cNvPr id="15397" name="角丸四角形 78"/>
          <p:cNvSpPr/>
          <p:nvPr/>
        </p:nvSpPr>
        <p:spPr>
          <a:xfrm>
            <a:off x="4953000" y="5876925"/>
            <a:ext cx="677863" cy="539750"/>
          </a:xfrm>
          <a:prstGeom prst="roundRect">
            <a:avLst/>
          </a:prstGeom>
          <a:solidFill>
            <a:srgbClr val="92D050"/>
          </a:solidFill>
          <a:ln>
            <a:noFill/>
            <a:headEnd/>
            <a:tailEnd type="arrow" w="med" len="med"/>
          </a:ln>
        </p:spPr>
        <p:style>
          <a:lnRef idx="1">
            <a:schemeClr val="accent2"/>
          </a:lnRef>
          <a:fillRef idx="2">
            <a:schemeClr val="accent2"/>
          </a:fillRef>
          <a:effectRef idx="1">
            <a:schemeClr val="accent2"/>
          </a:effectRef>
          <a:fontRef idx="minor">
            <a:schemeClr val="dk1"/>
          </a:fontRef>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FFFFFF"/>
                </a:solidFill>
                <a:effectLst/>
                <a:uLnTx/>
                <a:uFillTx/>
                <a:latin typeface="HGｺﾞｼｯｸM" panose="020B0609000000000000" pitchFamily="49" charset="-128"/>
                <a:ea typeface="HGｺﾞｼｯｸM" panose="020B0609000000000000" pitchFamily="49" charset="-128"/>
                <a:cs typeface="+mn-cs"/>
              </a:rPr>
              <a:t>民間</a:t>
            </a:r>
            <a:endParaRPr kumimoji="1" lang="en-US" altLang="ja-JP" sz="1050" b="0" i="0" u="none" strike="noStrike" kern="1200" cap="none" spc="0" normalizeH="0" baseline="0" noProof="0" dirty="0">
              <a:ln>
                <a:noFill/>
              </a:ln>
              <a:solidFill>
                <a:srgbClr val="FFFFFF"/>
              </a:solidFill>
              <a:effectLst/>
              <a:uLnTx/>
              <a:uFillTx/>
              <a:latin typeface="HGｺﾞｼｯｸM" panose="020B0609000000000000" pitchFamily="49" charset="-128"/>
              <a:ea typeface="HGｺﾞｼｯｸM" panose="020B0609000000000000"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FFFFFF"/>
                </a:solidFill>
                <a:effectLst/>
                <a:uLnTx/>
                <a:uFillTx/>
                <a:latin typeface="HGｺﾞｼｯｸM" panose="020B0609000000000000" pitchFamily="49" charset="-128"/>
                <a:ea typeface="HGｺﾞｼｯｸM" panose="020B0609000000000000" pitchFamily="49" charset="-128"/>
                <a:cs typeface="+mn-cs"/>
              </a:rPr>
              <a:t>金融機関</a:t>
            </a:r>
          </a:p>
        </p:txBody>
      </p:sp>
      <p:cxnSp>
        <p:nvCxnSpPr>
          <p:cNvPr id="14374" name="直線矢印コネクタ 79"/>
          <p:cNvCxnSpPr>
            <a:cxnSpLocks noChangeShapeType="1"/>
          </p:cNvCxnSpPr>
          <p:nvPr/>
        </p:nvCxnSpPr>
        <p:spPr bwMode="auto">
          <a:xfrm flipH="1">
            <a:off x="6078538" y="5840413"/>
            <a:ext cx="0" cy="431800"/>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sp>
        <p:nvSpPr>
          <p:cNvPr id="15399" name="角丸四角形 80"/>
          <p:cNvSpPr/>
          <p:nvPr/>
        </p:nvSpPr>
        <p:spPr>
          <a:xfrm>
            <a:off x="5718175" y="5553075"/>
            <a:ext cx="481013" cy="287338"/>
          </a:xfrm>
          <a:prstGeom prst="roundRect">
            <a:avLst/>
          </a:prstGeom>
          <a:ln>
            <a:headEnd/>
            <a:tailEnd type="arrow" w="med" len="me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国</a:t>
            </a:r>
          </a:p>
        </p:txBody>
      </p:sp>
      <p:sp>
        <p:nvSpPr>
          <p:cNvPr id="15400" name="テキスト ボックス 329"/>
          <p:cNvSpPr txBox="1">
            <a:spLocks noChangeArrowheads="1"/>
          </p:cNvSpPr>
          <p:nvPr/>
        </p:nvSpPr>
        <p:spPr>
          <a:xfrm>
            <a:off x="5672138" y="6275388"/>
            <a:ext cx="722312" cy="25400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借入等</a:t>
            </a:r>
          </a:p>
        </p:txBody>
      </p:sp>
      <p:sp>
        <p:nvSpPr>
          <p:cNvPr id="15401" name="テキスト ボックス 329"/>
          <p:cNvSpPr txBox="1">
            <a:spLocks noChangeArrowheads="1"/>
          </p:cNvSpPr>
          <p:nvPr/>
        </p:nvSpPr>
        <p:spPr>
          <a:xfrm>
            <a:off x="6770688" y="6402388"/>
            <a:ext cx="1525587" cy="57785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◯貸付・社債取得</a:t>
            </a:r>
            <a:endPar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40</a:t>
            </a: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年以内</a:t>
            </a:r>
            <a:r>
              <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p:txBody>
      </p:sp>
      <p:sp>
        <p:nvSpPr>
          <p:cNvPr id="15402" name="AutoShape 1319" descr="50%"/>
          <p:cNvSpPr>
            <a:spLocks noChangeArrowheads="1"/>
          </p:cNvSpPr>
          <p:nvPr/>
        </p:nvSpPr>
        <p:spPr>
          <a:xfrm>
            <a:off x="6367463" y="5880100"/>
            <a:ext cx="687387" cy="536575"/>
          </a:xfrm>
          <a:prstGeom prst="roundRect">
            <a:avLst>
              <a:gd name="adj" fmla="val 8810"/>
            </a:avLst>
          </a:prstGeom>
          <a:solidFill>
            <a:srgbClr val="002060"/>
          </a:solidFill>
          <a:ln w="19050">
            <a:noFill/>
            <a:round/>
            <a:headEnd/>
            <a:tailEnd/>
          </a:ln>
        </p:spPr>
        <p:txBody>
          <a:bodyPr wrap="none" lIns="0" tIns="0" rIns="0" bIns="0" anchor="ctr"/>
          <a:lstStyle/>
          <a:p>
            <a:pPr marL="0" marR="0" lvl="0" indent="0" algn="ctr" defTabSz="66272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FFFFFF"/>
                </a:solidFill>
                <a:effectLst/>
                <a:uLnTx/>
                <a:uFillTx/>
                <a:latin typeface="HGｺﾞｼｯｸM" panose="020B0609000000000000" pitchFamily="49" charset="-128"/>
                <a:ea typeface="HGｺﾞｼｯｸM" panose="020B0609000000000000" pitchFamily="49" charset="-128"/>
                <a:cs typeface="+mn-cs"/>
              </a:rPr>
              <a:t>民都</a:t>
            </a:r>
            <a:endParaRPr kumimoji="1" lang="en-US" altLang="ja-JP" sz="1050" b="0" i="0" u="none" strike="noStrike" kern="1200" cap="none" spc="0" normalizeH="0" baseline="0" noProof="0" dirty="0">
              <a:ln>
                <a:noFill/>
              </a:ln>
              <a:solidFill>
                <a:srgbClr val="FFFFFF"/>
              </a:solidFill>
              <a:effectLst/>
              <a:uLnTx/>
              <a:uFillTx/>
              <a:latin typeface="HGｺﾞｼｯｸM" panose="020B0609000000000000" pitchFamily="49" charset="-128"/>
              <a:ea typeface="HGｺﾞｼｯｸM" panose="020B0609000000000000" pitchFamily="49" charset="-128"/>
              <a:cs typeface="+mn-cs"/>
            </a:endParaRPr>
          </a:p>
          <a:p>
            <a:pPr marL="0" marR="0" lvl="0" indent="0" algn="ctr" defTabSz="66272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FFFFFF"/>
                </a:solidFill>
                <a:effectLst/>
                <a:uLnTx/>
                <a:uFillTx/>
                <a:latin typeface="HGｺﾞｼｯｸM" panose="020B0609000000000000" pitchFamily="49" charset="-128"/>
                <a:ea typeface="HGｺﾞｼｯｸM" panose="020B0609000000000000" pitchFamily="49" charset="-128"/>
                <a:cs typeface="+mn-cs"/>
              </a:rPr>
              <a:t>機構</a:t>
            </a:r>
          </a:p>
        </p:txBody>
      </p:sp>
      <p:pic>
        <p:nvPicPr>
          <p:cNvPr id="14379" name="図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1196975"/>
            <a:ext cx="2135188"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80" name="AutoShape 75"/>
          <p:cNvSpPr>
            <a:spLocks noChangeAspect="1" noChangeArrowheads="1" noTextEdit="1"/>
          </p:cNvSpPr>
          <p:nvPr/>
        </p:nvSpPr>
        <p:spPr bwMode="auto">
          <a:xfrm>
            <a:off x="147638" y="1196975"/>
            <a:ext cx="21272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381" name="角丸四角形 41"/>
          <p:cNvSpPr>
            <a:spLocks noChangeArrowheads="1"/>
          </p:cNvSpPr>
          <p:nvPr/>
        </p:nvSpPr>
        <p:spPr bwMode="auto">
          <a:xfrm>
            <a:off x="920750" y="3201988"/>
            <a:ext cx="1728788" cy="179387"/>
          </a:xfrm>
          <a:prstGeom prst="roundRect">
            <a:avLst>
              <a:gd name="adj" fmla="val 16653"/>
            </a:avLst>
          </a:prstGeom>
          <a:solidFill>
            <a:srgbClr val="009900"/>
          </a:solidFill>
          <a:ln>
            <a:noFill/>
          </a:ln>
          <a:extLst>
            <a:ext uri="{91240B29-F687-4F45-9708-019B960494DF}">
              <a14:hiddenLine xmlns:a14="http://schemas.microsoft.com/office/drawing/2010/main" w="25400">
                <a:solidFill>
                  <a:srgbClr val="326D74"/>
                </a:solidFill>
                <a:round/>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FFFFFF"/>
                </a:solidFill>
                <a:effectLst/>
                <a:uLnTx/>
                <a:uFillTx/>
                <a:latin typeface="HGｺﾞｼｯｸM" panose="020B0609000000000000" pitchFamily="49" charset="-128"/>
                <a:ea typeface="HGｺﾞｼｯｸM" panose="020B0609000000000000" pitchFamily="49" charset="-128"/>
                <a:cs typeface="+mn-cs"/>
              </a:rPr>
              <a:t>特定都市再生緊急整備地域</a:t>
            </a:r>
          </a:p>
        </p:txBody>
      </p:sp>
      <p:sp>
        <p:nvSpPr>
          <p:cNvPr id="14382" name="角丸四角形 42"/>
          <p:cNvSpPr>
            <a:spLocks noChangeArrowheads="1"/>
          </p:cNvSpPr>
          <p:nvPr/>
        </p:nvSpPr>
        <p:spPr bwMode="auto">
          <a:xfrm>
            <a:off x="920750" y="2997200"/>
            <a:ext cx="1476375" cy="179388"/>
          </a:xfrm>
          <a:prstGeom prst="roundRect">
            <a:avLst>
              <a:gd name="adj" fmla="val 16681"/>
            </a:avLst>
          </a:prstGeom>
          <a:solidFill>
            <a:srgbClr val="FF0000"/>
          </a:solidFill>
          <a:ln>
            <a:noFill/>
          </a:ln>
          <a:extLst>
            <a:ext uri="{91240B29-F687-4F45-9708-019B960494DF}">
              <a14:hiddenLine xmlns:a14="http://schemas.microsoft.com/office/drawing/2010/main" w="25400">
                <a:solidFill>
                  <a:srgbClr val="326D74"/>
                </a:solidFill>
                <a:round/>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FFFFFF"/>
                </a:solidFill>
                <a:effectLst/>
                <a:uLnTx/>
                <a:uFillTx/>
                <a:latin typeface="HGｺﾞｼｯｸM" panose="020B0609000000000000" pitchFamily="49" charset="-128"/>
                <a:ea typeface="HGｺﾞｼｯｸM" panose="020B0609000000000000" pitchFamily="49" charset="-128"/>
                <a:cs typeface="+mn-cs"/>
              </a:rPr>
              <a:t>都市再生緊急整備地域</a:t>
            </a:r>
          </a:p>
        </p:txBody>
      </p:sp>
      <p:cxnSp>
        <p:nvCxnSpPr>
          <p:cNvPr id="14383" name="直線コネクタ 43"/>
          <p:cNvCxnSpPr>
            <a:cxnSpLocks noChangeShapeType="1"/>
          </p:cNvCxnSpPr>
          <p:nvPr/>
        </p:nvCxnSpPr>
        <p:spPr bwMode="auto">
          <a:xfrm flipV="1">
            <a:off x="147638" y="1417638"/>
            <a:ext cx="982662" cy="1319212"/>
          </a:xfrm>
          <a:prstGeom prst="line">
            <a:avLst/>
          </a:prstGeom>
          <a:noFill/>
          <a:ln w="31750">
            <a:solidFill>
              <a:srgbClr val="FF3300"/>
            </a:solidFill>
            <a:round/>
            <a:headEnd/>
            <a:tailEnd/>
          </a:ln>
          <a:extLst>
            <a:ext uri="{909E8E84-426E-40DD-AFC4-6F175D3DCCD1}">
              <a14:hiddenFill xmlns:a14="http://schemas.microsoft.com/office/drawing/2010/main">
                <a:noFill/>
              </a14:hiddenFill>
            </a:ext>
          </a:extLst>
        </p:spPr>
      </p:cxnSp>
      <p:cxnSp>
        <p:nvCxnSpPr>
          <p:cNvPr id="14384" name="直線コネクタ 44"/>
          <p:cNvCxnSpPr>
            <a:cxnSpLocks noChangeShapeType="1"/>
          </p:cNvCxnSpPr>
          <p:nvPr/>
        </p:nvCxnSpPr>
        <p:spPr bwMode="auto">
          <a:xfrm>
            <a:off x="1112838" y="1427163"/>
            <a:ext cx="196850" cy="6350"/>
          </a:xfrm>
          <a:prstGeom prst="line">
            <a:avLst/>
          </a:prstGeom>
          <a:noFill/>
          <a:ln w="31750">
            <a:solidFill>
              <a:srgbClr val="FF3300"/>
            </a:solidFill>
            <a:round/>
            <a:headEnd/>
            <a:tailEnd/>
          </a:ln>
          <a:extLst>
            <a:ext uri="{909E8E84-426E-40DD-AFC4-6F175D3DCCD1}">
              <a14:hiddenFill xmlns:a14="http://schemas.microsoft.com/office/drawing/2010/main">
                <a:noFill/>
              </a14:hiddenFill>
            </a:ext>
          </a:extLst>
        </p:spPr>
      </p:cxnSp>
      <p:cxnSp>
        <p:nvCxnSpPr>
          <p:cNvPr id="14385" name="直線コネクタ 45"/>
          <p:cNvCxnSpPr>
            <a:cxnSpLocks noChangeShapeType="1"/>
          </p:cNvCxnSpPr>
          <p:nvPr/>
        </p:nvCxnSpPr>
        <p:spPr bwMode="auto">
          <a:xfrm>
            <a:off x="1298575" y="1433513"/>
            <a:ext cx="50800" cy="131762"/>
          </a:xfrm>
          <a:prstGeom prst="line">
            <a:avLst/>
          </a:prstGeom>
          <a:noFill/>
          <a:ln w="31750">
            <a:solidFill>
              <a:srgbClr val="FF3300"/>
            </a:solidFill>
            <a:round/>
            <a:headEnd/>
            <a:tailEnd/>
          </a:ln>
          <a:extLst>
            <a:ext uri="{909E8E84-426E-40DD-AFC4-6F175D3DCCD1}">
              <a14:hiddenFill xmlns:a14="http://schemas.microsoft.com/office/drawing/2010/main">
                <a:noFill/>
              </a14:hiddenFill>
            </a:ext>
          </a:extLst>
        </p:spPr>
      </p:cxnSp>
      <p:cxnSp>
        <p:nvCxnSpPr>
          <p:cNvPr id="14386" name="直線コネクタ 46"/>
          <p:cNvCxnSpPr>
            <a:cxnSpLocks noChangeShapeType="1"/>
          </p:cNvCxnSpPr>
          <p:nvPr/>
        </p:nvCxnSpPr>
        <p:spPr bwMode="auto">
          <a:xfrm flipV="1">
            <a:off x="1349375" y="1546225"/>
            <a:ext cx="434975" cy="6350"/>
          </a:xfrm>
          <a:prstGeom prst="line">
            <a:avLst/>
          </a:prstGeom>
          <a:noFill/>
          <a:ln w="31750">
            <a:solidFill>
              <a:srgbClr val="FF3300"/>
            </a:solidFill>
            <a:round/>
            <a:headEnd/>
            <a:tailEnd/>
          </a:ln>
          <a:extLst>
            <a:ext uri="{909E8E84-426E-40DD-AFC4-6F175D3DCCD1}">
              <a14:hiddenFill xmlns:a14="http://schemas.microsoft.com/office/drawing/2010/main">
                <a:noFill/>
              </a14:hiddenFill>
            </a:ext>
          </a:extLst>
        </p:spPr>
      </p:cxnSp>
      <p:cxnSp>
        <p:nvCxnSpPr>
          <p:cNvPr id="14387" name="直線コネクタ 47"/>
          <p:cNvCxnSpPr>
            <a:cxnSpLocks noChangeShapeType="1"/>
          </p:cNvCxnSpPr>
          <p:nvPr/>
        </p:nvCxnSpPr>
        <p:spPr bwMode="auto">
          <a:xfrm>
            <a:off x="1784350" y="1546225"/>
            <a:ext cx="547688" cy="1133475"/>
          </a:xfrm>
          <a:prstGeom prst="line">
            <a:avLst/>
          </a:prstGeom>
          <a:noFill/>
          <a:ln w="31750">
            <a:solidFill>
              <a:srgbClr val="FF3300"/>
            </a:solidFill>
            <a:round/>
            <a:headEnd/>
            <a:tailEnd/>
          </a:ln>
          <a:extLst>
            <a:ext uri="{909E8E84-426E-40DD-AFC4-6F175D3DCCD1}">
              <a14:hiddenFill xmlns:a14="http://schemas.microsoft.com/office/drawing/2010/main">
                <a:noFill/>
              </a14:hiddenFill>
            </a:ext>
          </a:extLst>
        </p:spPr>
      </p:cxnSp>
      <p:cxnSp>
        <p:nvCxnSpPr>
          <p:cNvPr id="14388" name="直線コネクタ 48"/>
          <p:cNvCxnSpPr>
            <a:cxnSpLocks noChangeShapeType="1"/>
          </p:cNvCxnSpPr>
          <p:nvPr/>
        </p:nvCxnSpPr>
        <p:spPr bwMode="auto">
          <a:xfrm>
            <a:off x="147638" y="2732088"/>
            <a:ext cx="773112" cy="4762"/>
          </a:xfrm>
          <a:prstGeom prst="line">
            <a:avLst/>
          </a:prstGeom>
          <a:noFill/>
          <a:ln w="31750">
            <a:solidFill>
              <a:srgbClr val="FF3300"/>
            </a:solidFill>
            <a:round/>
            <a:headEnd/>
            <a:tailEnd/>
          </a:ln>
          <a:extLst>
            <a:ext uri="{909E8E84-426E-40DD-AFC4-6F175D3DCCD1}">
              <a14:hiddenFill xmlns:a14="http://schemas.microsoft.com/office/drawing/2010/main">
                <a:noFill/>
              </a14:hiddenFill>
            </a:ext>
          </a:extLst>
        </p:spPr>
      </p:cxnSp>
      <p:cxnSp>
        <p:nvCxnSpPr>
          <p:cNvPr id="14389" name="直線コネクタ 49"/>
          <p:cNvCxnSpPr>
            <a:cxnSpLocks noChangeShapeType="1"/>
          </p:cNvCxnSpPr>
          <p:nvPr/>
        </p:nvCxnSpPr>
        <p:spPr bwMode="auto">
          <a:xfrm>
            <a:off x="909638" y="2732088"/>
            <a:ext cx="84137" cy="244475"/>
          </a:xfrm>
          <a:prstGeom prst="line">
            <a:avLst/>
          </a:prstGeom>
          <a:noFill/>
          <a:ln w="31750">
            <a:solidFill>
              <a:srgbClr val="FF3300"/>
            </a:solidFill>
            <a:round/>
            <a:headEnd/>
            <a:tailEnd/>
          </a:ln>
          <a:extLst>
            <a:ext uri="{909E8E84-426E-40DD-AFC4-6F175D3DCCD1}">
              <a14:hiddenFill xmlns:a14="http://schemas.microsoft.com/office/drawing/2010/main">
                <a:noFill/>
              </a14:hiddenFill>
            </a:ext>
          </a:extLst>
        </p:spPr>
      </p:cxnSp>
      <p:cxnSp>
        <p:nvCxnSpPr>
          <p:cNvPr id="14390" name="直線コネクタ 50"/>
          <p:cNvCxnSpPr>
            <a:cxnSpLocks noChangeShapeType="1"/>
          </p:cNvCxnSpPr>
          <p:nvPr/>
        </p:nvCxnSpPr>
        <p:spPr bwMode="auto">
          <a:xfrm flipV="1">
            <a:off x="987425" y="2679700"/>
            <a:ext cx="1344613" cy="284163"/>
          </a:xfrm>
          <a:prstGeom prst="line">
            <a:avLst/>
          </a:prstGeom>
          <a:noFill/>
          <a:ln w="31750">
            <a:solidFill>
              <a:srgbClr val="FF3300"/>
            </a:solidFill>
            <a:round/>
            <a:headEnd/>
            <a:tailEnd/>
          </a:ln>
          <a:extLst>
            <a:ext uri="{909E8E84-426E-40DD-AFC4-6F175D3DCCD1}">
              <a14:hiddenFill xmlns:a14="http://schemas.microsoft.com/office/drawing/2010/main">
                <a:noFill/>
              </a14:hiddenFill>
            </a:ext>
          </a:extLst>
        </p:spPr>
      </p:cxnSp>
      <p:cxnSp>
        <p:nvCxnSpPr>
          <p:cNvPr id="14391" name="直線コネクタ 51"/>
          <p:cNvCxnSpPr>
            <a:cxnSpLocks noChangeShapeType="1"/>
          </p:cNvCxnSpPr>
          <p:nvPr/>
        </p:nvCxnSpPr>
        <p:spPr bwMode="auto">
          <a:xfrm>
            <a:off x="920750" y="2708275"/>
            <a:ext cx="82550" cy="244475"/>
          </a:xfrm>
          <a:prstGeom prst="line">
            <a:avLst/>
          </a:prstGeom>
          <a:noFill/>
          <a:ln w="31750">
            <a:solidFill>
              <a:srgbClr val="009900"/>
            </a:solidFill>
            <a:round/>
            <a:headEnd/>
            <a:tailEnd/>
          </a:ln>
          <a:extLst>
            <a:ext uri="{909E8E84-426E-40DD-AFC4-6F175D3DCCD1}">
              <a14:hiddenFill xmlns:a14="http://schemas.microsoft.com/office/drawing/2010/main">
                <a:noFill/>
              </a14:hiddenFill>
            </a:ext>
          </a:extLst>
        </p:spPr>
      </p:cxnSp>
      <p:cxnSp>
        <p:nvCxnSpPr>
          <p:cNvPr id="14392" name="直線コネクタ 52"/>
          <p:cNvCxnSpPr>
            <a:cxnSpLocks noChangeShapeType="1"/>
          </p:cNvCxnSpPr>
          <p:nvPr/>
        </p:nvCxnSpPr>
        <p:spPr bwMode="auto">
          <a:xfrm flipV="1">
            <a:off x="987425" y="2657475"/>
            <a:ext cx="1317625" cy="287338"/>
          </a:xfrm>
          <a:prstGeom prst="line">
            <a:avLst/>
          </a:prstGeom>
          <a:noFill/>
          <a:ln w="31750">
            <a:solidFill>
              <a:srgbClr val="009900"/>
            </a:solidFill>
            <a:round/>
            <a:headEnd/>
            <a:tailEnd/>
          </a:ln>
          <a:extLst>
            <a:ext uri="{909E8E84-426E-40DD-AFC4-6F175D3DCCD1}">
              <a14:hiddenFill xmlns:a14="http://schemas.microsoft.com/office/drawing/2010/main">
                <a:noFill/>
              </a14:hiddenFill>
            </a:ext>
          </a:extLst>
        </p:spPr>
      </p:cxnSp>
      <p:cxnSp>
        <p:nvCxnSpPr>
          <p:cNvPr id="14393" name="直線コネクタ 53"/>
          <p:cNvCxnSpPr>
            <a:cxnSpLocks noChangeShapeType="1"/>
          </p:cNvCxnSpPr>
          <p:nvPr/>
        </p:nvCxnSpPr>
        <p:spPr bwMode="auto">
          <a:xfrm>
            <a:off x="1874838" y="1773238"/>
            <a:ext cx="422275" cy="877887"/>
          </a:xfrm>
          <a:prstGeom prst="line">
            <a:avLst/>
          </a:prstGeom>
          <a:noFill/>
          <a:ln w="31750">
            <a:solidFill>
              <a:srgbClr val="009900"/>
            </a:solidFill>
            <a:round/>
            <a:headEnd/>
            <a:tailEnd/>
          </a:ln>
          <a:extLst>
            <a:ext uri="{909E8E84-426E-40DD-AFC4-6F175D3DCCD1}">
              <a14:hiddenFill xmlns:a14="http://schemas.microsoft.com/office/drawing/2010/main">
                <a:noFill/>
              </a14:hiddenFill>
            </a:ext>
          </a:extLst>
        </p:spPr>
      </p:cxnSp>
      <p:cxnSp>
        <p:nvCxnSpPr>
          <p:cNvPr id="14394" name="直線コネクタ 54"/>
          <p:cNvCxnSpPr>
            <a:cxnSpLocks noChangeShapeType="1"/>
          </p:cNvCxnSpPr>
          <p:nvPr/>
        </p:nvCxnSpPr>
        <p:spPr bwMode="auto">
          <a:xfrm flipH="1" flipV="1">
            <a:off x="1260475" y="1768475"/>
            <a:ext cx="614363" cy="9525"/>
          </a:xfrm>
          <a:prstGeom prst="line">
            <a:avLst/>
          </a:prstGeom>
          <a:noFill/>
          <a:ln w="31750">
            <a:solidFill>
              <a:srgbClr val="009900"/>
            </a:solidFill>
            <a:round/>
            <a:headEnd/>
            <a:tailEnd/>
          </a:ln>
          <a:extLst>
            <a:ext uri="{909E8E84-426E-40DD-AFC4-6F175D3DCCD1}">
              <a14:hiddenFill xmlns:a14="http://schemas.microsoft.com/office/drawing/2010/main">
                <a:noFill/>
              </a14:hiddenFill>
            </a:ext>
          </a:extLst>
        </p:spPr>
      </p:cxnSp>
      <p:cxnSp>
        <p:nvCxnSpPr>
          <p:cNvPr id="14395" name="直線コネクタ 55"/>
          <p:cNvCxnSpPr>
            <a:cxnSpLocks noChangeShapeType="1"/>
          </p:cNvCxnSpPr>
          <p:nvPr/>
        </p:nvCxnSpPr>
        <p:spPr bwMode="auto">
          <a:xfrm flipV="1">
            <a:off x="920750" y="1771650"/>
            <a:ext cx="347663" cy="947738"/>
          </a:xfrm>
          <a:prstGeom prst="line">
            <a:avLst/>
          </a:prstGeom>
          <a:noFill/>
          <a:ln w="31750">
            <a:solidFill>
              <a:srgbClr val="009900"/>
            </a:solidFill>
            <a:round/>
            <a:headEnd/>
            <a:tailEnd/>
          </a:ln>
          <a:extLst>
            <a:ext uri="{909E8E84-426E-40DD-AFC4-6F175D3DCCD1}">
              <a14:hiddenFill xmlns:a14="http://schemas.microsoft.com/office/drawing/2010/main">
                <a:noFill/>
              </a14:hiddenFill>
            </a:ext>
          </a:extLst>
        </p:spPr>
      </p:cxnSp>
      <p:sp>
        <p:nvSpPr>
          <p:cNvPr id="15420" name="角丸四角形 56"/>
          <p:cNvSpPr/>
          <p:nvPr/>
        </p:nvSpPr>
        <p:spPr>
          <a:xfrm>
            <a:off x="4833938" y="3454400"/>
            <a:ext cx="1836737" cy="298450"/>
          </a:xfrm>
          <a:prstGeom prst="roundRect">
            <a:avLst>
              <a:gd name="adj" fmla="val 759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sng"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　金融支援　</a:t>
            </a:r>
            <a:r>
              <a:rPr kumimoji="1" lang="ja-JP" altLang="en-US" sz="1800" b="1" i="0" u="sng" strike="noStrike" kern="1200" cap="none" spc="0" normalizeH="0" baseline="0" noProof="0" dirty="0">
                <a:ln>
                  <a:noFill/>
                </a:ln>
                <a:solidFill>
                  <a:srgbClr val="FFFFFF"/>
                </a:solidFill>
                <a:effectLst/>
                <a:uLnTx/>
                <a:uFillTx/>
                <a:latin typeface="HGｺﾞｼｯｸM" panose="020B0609000000000000" pitchFamily="49" charset="-128"/>
                <a:ea typeface="HGｺﾞｼｯｸM" panose="020B0609000000000000" pitchFamily="49" charset="-128"/>
                <a:cs typeface="+mn-cs"/>
              </a:rPr>
              <a:t>０</a:t>
            </a:r>
          </a:p>
        </p:txBody>
      </p:sp>
      <p:sp>
        <p:nvSpPr>
          <p:cNvPr id="15421" name="角丸四角形 57"/>
          <p:cNvSpPr/>
          <p:nvPr/>
        </p:nvSpPr>
        <p:spPr>
          <a:xfrm>
            <a:off x="112713" y="3448050"/>
            <a:ext cx="1820862" cy="296863"/>
          </a:xfrm>
          <a:prstGeom prst="roundRect">
            <a:avLst>
              <a:gd name="adj" fmla="val 759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sng" strike="noStrike" kern="1200" cap="none" spc="0" normalizeH="0" baseline="0" noProof="0" dirty="0">
                <a:ln>
                  <a:noFill/>
                </a:ln>
                <a:solidFill>
                  <a:srgbClr val="009900"/>
                </a:solidFill>
                <a:effectLst/>
                <a:uLnTx/>
                <a:uFillTx/>
                <a:latin typeface="HGｺﾞｼｯｸM" panose="020B0609000000000000" pitchFamily="49" charset="-128"/>
                <a:ea typeface="HGｺﾞｼｯｸM" panose="020B0609000000000000" pitchFamily="49" charset="-128"/>
                <a:cs typeface="+mn-cs"/>
              </a:rPr>
              <a:t>　税制支援　</a:t>
            </a:r>
            <a:r>
              <a:rPr kumimoji="1" lang="ja-JP" altLang="en-US" sz="1800" b="1" i="0" u="sng" strike="noStrike" kern="1200" cap="none" spc="0" normalizeH="0" baseline="0" noProof="0" dirty="0">
                <a:ln>
                  <a:noFill/>
                </a:ln>
                <a:solidFill>
                  <a:srgbClr val="FFFFFF"/>
                </a:solidFill>
                <a:effectLst/>
                <a:uLnTx/>
                <a:uFillTx/>
                <a:latin typeface="HGｺﾞｼｯｸM" panose="020B0609000000000000" pitchFamily="49" charset="-128"/>
                <a:ea typeface="HGｺﾞｼｯｸM" panose="020B0609000000000000" pitchFamily="49" charset="-128"/>
                <a:cs typeface="+mn-cs"/>
              </a:rPr>
              <a:t>０</a:t>
            </a:r>
            <a:r>
              <a:rPr kumimoji="1" lang="ja-JP" altLang="en-US" sz="1800" b="1" i="0" u="sng" strike="noStrike" kern="1200" cap="none" spc="0" normalizeH="0" baseline="0" noProof="0" dirty="0">
                <a:ln>
                  <a:noFill/>
                </a:ln>
                <a:solidFill>
                  <a:srgbClr val="009900"/>
                </a:solidFill>
                <a:effectLst/>
                <a:uLnTx/>
                <a:uFillTx/>
                <a:latin typeface="HGｺﾞｼｯｸM" panose="020B0609000000000000" pitchFamily="49" charset="-128"/>
                <a:ea typeface="HGｺﾞｼｯｸM" panose="020B0609000000000000" pitchFamily="49" charset="-128"/>
                <a:cs typeface="+mn-cs"/>
              </a:rPr>
              <a:t>　</a:t>
            </a:r>
          </a:p>
        </p:txBody>
      </p:sp>
      <p:sp>
        <p:nvSpPr>
          <p:cNvPr id="14398" name="テキスト ボックス 1"/>
          <p:cNvSpPr txBox="1">
            <a:spLocks noChangeArrowheads="1"/>
          </p:cNvSpPr>
          <p:nvPr/>
        </p:nvSpPr>
        <p:spPr bwMode="auto">
          <a:xfrm>
            <a:off x="87313" y="5940425"/>
            <a:ext cx="47720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認定事業者が当該施設とともに整備した公共施設及び緑化施設、通路部分</a:t>
            </a:r>
          </a:p>
        </p:txBody>
      </p:sp>
      <p:sp>
        <p:nvSpPr>
          <p:cNvPr id="55" name="テキスト ボックス 54"/>
          <p:cNvSpPr txBox="1">
            <a:spLocks noChangeArrowheads="1"/>
          </p:cNvSpPr>
          <p:nvPr/>
        </p:nvSpPr>
        <p:spPr>
          <a:xfrm>
            <a:off x="2305050" y="4138613"/>
            <a:ext cx="415925" cy="179387"/>
          </a:xfrm>
          <a:prstGeom prst="rect">
            <a:avLst/>
          </a:prstGeom>
          <a:solidFill>
            <a:srgbClr val="0070C0"/>
          </a:solidFill>
          <a:ln w="9525">
            <a:noFill/>
            <a:miter lim="800000"/>
            <a:headEnd/>
            <a:tailEnd/>
          </a:ln>
        </p:spPr>
        <p:txBody>
          <a:bodyPr lIns="0" tIns="0" rIns="0" bIns="0" anchor="ctr" anchorCtr="1">
            <a:spAutoFit/>
          </a:bodyPr>
          <a:lstStyle/>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FFFFFF"/>
                </a:solidFill>
                <a:effectLst/>
                <a:uLnTx/>
                <a:uFillTx/>
                <a:latin typeface="ＭＳ Ｐゴシック"/>
                <a:ea typeface="ＭＳ Ｐゴシック"/>
                <a:cs typeface="+mn-cs"/>
              </a:rPr>
              <a:t>建築物</a:t>
            </a:r>
            <a:endParaRPr kumimoji="1" lang="en-US" altLang="ja-JP" sz="900" b="0" i="0" u="none" strike="noStrike" kern="1200" cap="none" spc="0" normalizeH="0" baseline="0" noProof="0" dirty="0">
              <a:ln>
                <a:noFill/>
              </a:ln>
              <a:solidFill>
                <a:srgbClr val="FFFFFF"/>
              </a:solidFill>
              <a:effectLst/>
              <a:uLnTx/>
              <a:uFillTx/>
              <a:latin typeface="ＭＳ Ｐゴシック"/>
              <a:ea typeface="ＭＳ Ｐゴシック"/>
              <a:cs typeface="+mn-cs"/>
            </a:endParaRPr>
          </a:p>
        </p:txBody>
      </p:sp>
      <p:sp>
        <p:nvSpPr>
          <p:cNvPr id="56" name="テキスト ボックス 55"/>
          <p:cNvSpPr txBox="1">
            <a:spLocks noChangeArrowheads="1"/>
          </p:cNvSpPr>
          <p:nvPr/>
        </p:nvSpPr>
        <p:spPr>
          <a:xfrm>
            <a:off x="3727450" y="4464050"/>
            <a:ext cx="415925" cy="179388"/>
          </a:xfrm>
          <a:prstGeom prst="rect">
            <a:avLst/>
          </a:prstGeom>
          <a:solidFill>
            <a:srgbClr val="0070C0"/>
          </a:solidFill>
          <a:ln w="9525">
            <a:noFill/>
            <a:miter lim="800000"/>
            <a:headEnd/>
            <a:tailEnd/>
          </a:ln>
        </p:spPr>
        <p:txBody>
          <a:bodyPr lIns="0" tIns="0" rIns="0" bIns="0" anchor="ctr" anchorCtr="1">
            <a:spAutoFit/>
          </a:bodyPr>
          <a:lstStyle/>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FFFFFF"/>
                </a:solidFill>
                <a:effectLst/>
                <a:uLnTx/>
                <a:uFillTx/>
                <a:latin typeface="ＭＳ Ｐゴシック"/>
                <a:ea typeface="ＭＳ Ｐゴシック"/>
                <a:cs typeface="+mn-cs"/>
              </a:rPr>
              <a:t>建築物</a:t>
            </a:r>
            <a:endParaRPr kumimoji="1" lang="en-US" altLang="ja-JP" sz="900" b="0" i="0" u="none" strike="noStrike" kern="1200" cap="none" spc="0" normalizeH="0" baseline="0" noProof="0" dirty="0">
              <a:ln>
                <a:noFill/>
              </a:ln>
              <a:solidFill>
                <a:srgbClr val="FFFFFF"/>
              </a:solidFill>
              <a:effectLst/>
              <a:uLnTx/>
              <a:uFillTx/>
              <a:latin typeface="ＭＳ Ｐゴシック"/>
              <a:ea typeface="ＭＳ Ｐゴシック"/>
              <a:cs typeface="+mn-cs"/>
            </a:endParaRPr>
          </a:p>
        </p:txBody>
      </p:sp>
      <p:sp>
        <p:nvSpPr>
          <p:cNvPr id="57" name="テキスト ボックス 56"/>
          <p:cNvSpPr txBox="1">
            <a:spLocks noChangeArrowheads="1"/>
          </p:cNvSpPr>
          <p:nvPr/>
        </p:nvSpPr>
        <p:spPr>
          <a:xfrm>
            <a:off x="3727450" y="4984750"/>
            <a:ext cx="712788" cy="180975"/>
          </a:xfrm>
          <a:prstGeom prst="rect">
            <a:avLst/>
          </a:prstGeom>
          <a:solidFill>
            <a:srgbClr val="0070C0"/>
          </a:solidFill>
          <a:ln w="9525">
            <a:noFill/>
            <a:miter lim="800000"/>
            <a:headEnd/>
            <a:tailEnd/>
          </a:ln>
        </p:spPr>
        <p:txBody>
          <a:bodyPr lIns="0" tIns="0" rIns="0" bIns="0" anchor="ctr" anchorCtr="1">
            <a:spAutoFit/>
          </a:bodyPr>
          <a:lstStyle/>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FFFFFF"/>
                </a:solidFill>
                <a:effectLst/>
                <a:uLnTx/>
                <a:uFillTx/>
                <a:latin typeface="ＭＳ Ｐゴシック"/>
                <a:ea typeface="ＭＳ Ｐゴシック"/>
                <a:cs typeface="+mn-cs"/>
              </a:rPr>
              <a:t>土地・建築物</a:t>
            </a:r>
            <a:endParaRPr kumimoji="1" lang="en-US" altLang="ja-JP" sz="900" b="0" i="0" u="none" strike="noStrike" kern="1200" cap="none" spc="0" normalizeH="0" baseline="0" noProof="0" dirty="0">
              <a:ln>
                <a:noFill/>
              </a:ln>
              <a:solidFill>
                <a:srgbClr val="FFFFFF"/>
              </a:solidFill>
              <a:effectLst/>
              <a:uLnTx/>
              <a:uFillTx/>
              <a:latin typeface="ＭＳ Ｐゴシック"/>
              <a:ea typeface="ＭＳ Ｐゴシック"/>
              <a:cs typeface="+mn-cs"/>
            </a:endParaRPr>
          </a:p>
        </p:txBody>
      </p:sp>
      <p:sp>
        <p:nvSpPr>
          <p:cNvPr id="58" name="テキスト ボックス 57"/>
          <p:cNvSpPr txBox="1">
            <a:spLocks noChangeArrowheads="1"/>
          </p:cNvSpPr>
          <p:nvPr/>
        </p:nvSpPr>
        <p:spPr>
          <a:xfrm>
            <a:off x="3751263" y="5640388"/>
            <a:ext cx="774700" cy="179387"/>
          </a:xfrm>
          <a:prstGeom prst="rect">
            <a:avLst/>
          </a:prstGeom>
          <a:solidFill>
            <a:srgbClr val="0070C0"/>
          </a:solidFill>
          <a:ln w="9525">
            <a:noFill/>
            <a:miter lim="800000"/>
            <a:headEnd/>
            <a:tailEnd/>
          </a:ln>
        </p:spPr>
        <p:txBody>
          <a:bodyPr lIns="0" tIns="0" rIns="0" bIns="0" anchor="ctr" anchorCtr="1">
            <a:spAutoFit/>
          </a:bodyPr>
          <a:lstStyle/>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FFFFFF"/>
                </a:solidFill>
                <a:effectLst/>
                <a:uLnTx/>
                <a:uFillTx/>
                <a:latin typeface="ＭＳ Ｐゴシック"/>
                <a:ea typeface="ＭＳ Ｐゴシック"/>
                <a:cs typeface="+mn-cs"/>
              </a:rPr>
              <a:t>公共施設等</a:t>
            </a:r>
            <a:r>
              <a:rPr kumimoji="1" lang="en-US" altLang="ja-JP" sz="900" b="0" i="0" u="none" strike="noStrike" kern="1200" cap="none" spc="0" normalizeH="0" baseline="0" noProof="0" dirty="0">
                <a:ln>
                  <a:noFill/>
                </a:ln>
                <a:solidFill>
                  <a:srgbClr val="FFFFFF"/>
                </a:solidFill>
                <a:effectLst/>
                <a:uLnTx/>
                <a:uFillTx/>
                <a:latin typeface="ＭＳ Ｐゴシック"/>
                <a:ea typeface="ＭＳ Ｐゴシック"/>
                <a:cs typeface="+mn-cs"/>
              </a:rPr>
              <a:t>※</a:t>
            </a:r>
          </a:p>
        </p:txBody>
      </p:sp>
      <p:sp>
        <p:nvSpPr>
          <p:cNvPr id="59" name="スライド番号プレースホルダー 1"/>
          <p:cNvSpPr txBox="1">
            <a:spLocks/>
          </p:cNvSpPr>
          <p:nvPr/>
        </p:nvSpPr>
        <p:spPr>
          <a:xfrm>
            <a:off x="7594600" y="6599682"/>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193"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C1E978-A3B9-4673-8199-379729392307}"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94452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 name="正方形/長方形 3"/>
          <p:cNvSpPr/>
          <p:nvPr/>
        </p:nvSpPr>
        <p:spPr>
          <a:xfrm>
            <a:off x="303195" y="798919"/>
            <a:ext cx="9299610" cy="575751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4083" rtl="0" eaLnBrk="0" fontAlgn="auto" latinLnBrk="0" hangingPunct="0">
              <a:lnSpc>
                <a:spcPct val="100000"/>
              </a:lnSpc>
              <a:spcBef>
                <a:spcPts val="0"/>
              </a:spcBef>
              <a:spcAft>
                <a:spcPts val="0"/>
              </a:spcAft>
              <a:buClrTx/>
              <a:buSzTx/>
              <a:buFontTx/>
              <a:buNone/>
              <a:tabLst/>
              <a:defRPr/>
            </a:pPr>
            <a:endParaRPr kumimoji="1" lang="en-US" altLang="ja-JP" sz="1363"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endParaRPr kumimoji="1" lang="en-US" altLang="ja-JP" sz="1363"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endParaRPr kumimoji="1" lang="en-US" altLang="ja-JP" sz="1363"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endParaRPr kumimoji="1" lang="en-US" altLang="ja-JP" sz="1363"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endParaRPr kumimoji="1" lang="en-US" altLang="ja-JP" sz="1363"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endParaRPr kumimoji="1" lang="en-US" altLang="ja-JP" sz="1363"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endParaRPr kumimoji="1" lang="en-US" altLang="ja-JP" sz="1363"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endParaRPr kumimoji="1" lang="ja-JP" altLang="en-US" sz="1363"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62" name="テキスト ボックス 298"/>
          <p:cNvSpPr txBox="1">
            <a:spLocks noChangeArrowheads="1"/>
          </p:cNvSpPr>
          <p:nvPr/>
        </p:nvSpPr>
        <p:spPr>
          <a:xfrm>
            <a:off x="6605782" y="857712"/>
            <a:ext cx="2923756" cy="475836"/>
          </a:xfrm>
          <a:prstGeom prst="rect">
            <a:avLst/>
          </a:prstGeom>
          <a:solidFill>
            <a:srgbClr val="002060"/>
          </a:solidFill>
          <a:ln w="9525">
            <a:noFill/>
            <a:miter lim="800000"/>
            <a:headEnd/>
            <a:tailEnd/>
          </a:ln>
        </p:spPr>
        <p:txBody>
          <a:bodyPr wrap="square">
            <a:spAutoFit/>
          </a:bodyPr>
          <a:lstStyle/>
          <a:p>
            <a:pPr marL="0" marR="0" lvl="0" indent="0" algn="ctr" defTabSz="844083" rtl="0" eaLnBrk="0" fontAlgn="auto" latinLnBrk="0" hangingPunct="0">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仮称</a:t>
            </a:r>
            <a:r>
              <a:rPr kumimoji="1" lang="en-US" altLang="ja-JP"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天神ビジネスセンター</a:t>
            </a:r>
            <a:r>
              <a:rPr kumimoji="1" lang="en-US" altLang="ja-JP"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期プロジェクト</a:t>
            </a:r>
            <a:endParaRPr kumimoji="1" lang="en-US" altLang="ja-JP"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（福岡県博多市）</a:t>
            </a:r>
          </a:p>
        </p:txBody>
      </p:sp>
      <p:sp>
        <p:nvSpPr>
          <p:cNvPr id="1263" name="テキスト ボックス 298"/>
          <p:cNvSpPr txBox="1">
            <a:spLocks noChangeArrowheads="1"/>
          </p:cNvSpPr>
          <p:nvPr/>
        </p:nvSpPr>
        <p:spPr>
          <a:xfrm>
            <a:off x="3584848" y="855702"/>
            <a:ext cx="2733279" cy="461665"/>
          </a:xfrm>
          <a:prstGeom prst="rect">
            <a:avLst/>
          </a:prstGeom>
          <a:solidFill>
            <a:srgbClr val="002060"/>
          </a:solidFill>
          <a:ln w="9525">
            <a:noFill/>
            <a:miter lim="800000"/>
            <a:headEnd/>
            <a:tailEnd/>
          </a:ln>
        </p:spPr>
        <p:txBody>
          <a:bodyPr wrap="square">
            <a:spAutoFit/>
          </a:bodyPr>
          <a:lstStyle/>
          <a:p>
            <a:pPr marL="0" marR="0" lvl="0" indent="0" algn="ctr"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虎ノ門ヒルズ ステーションタワー</a:t>
            </a:r>
            <a:r>
              <a:rPr kumimoji="1" lang="zh-TW" altLang="en-US"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（東京都港区）</a:t>
            </a:r>
          </a:p>
        </p:txBody>
      </p:sp>
      <p:sp>
        <p:nvSpPr>
          <p:cNvPr id="1266" name="テキスト ボックス 21"/>
          <p:cNvSpPr txBox="1"/>
          <p:nvPr/>
        </p:nvSpPr>
        <p:spPr>
          <a:xfrm>
            <a:off x="3224808" y="2674842"/>
            <a:ext cx="3528392" cy="1015663"/>
          </a:xfrm>
          <a:prstGeom prst="rect">
            <a:avLst/>
          </a:prstGeom>
          <a:noFill/>
        </p:spPr>
        <p:txBody>
          <a:bodyPr wrap="square">
            <a:spAutoFit/>
          </a:bodyPr>
          <a:lstStyle/>
          <a:p>
            <a:pPr marL="0" marR="0" lvl="0" indent="0"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○事業内容</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defTabSz="844083" fontAlgn="auto">
              <a:spcBef>
                <a:spcPts val="0"/>
              </a:spcBef>
              <a:spcAft>
                <a:spcPts val="0"/>
              </a:spcAf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規模　　</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地上</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49</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階　地下</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階</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棟屋</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階</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565441" lvl="0" indent="-565441" defTabSz="844083" fontAlgn="auto">
              <a:spcBef>
                <a:spcPts val="0"/>
              </a:spcBef>
              <a:spcAft>
                <a:spcPts val="0"/>
              </a:spcAf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用途　　事務所、店舗、ホテル、</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565441" lvl="0" indent="-565441" defTabSz="844083" fontAlgn="auto">
              <a:spcBef>
                <a:spcPts val="0"/>
              </a:spcBef>
              <a:spcAft>
                <a:spcPts val="0"/>
              </a:spcAf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ビジネス発信拠点 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92598" marR="0" lvl="0" indent="-692598"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工期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67" name="テキスト ボックス 22"/>
          <p:cNvSpPr txBox="1"/>
          <p:nvPr/>
        </p:nvSpPr>
        <p:spPr>
          <a:xfrm>
            <a:off x="3451290" y="3809672"/>
            <a:ext cx="2711478" cy="1015663"/>
          </a:xfrm>
          <a:prstGeom prst="rect">
            <a:avLst/>
          </a:prstGeom>
          <a:noFill/>
        </p:spPr>
        <p:txBody>
          <a:bodyPr wrap="squar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○事業概要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defTabSz="844083">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地下鉄日比谷線新駅の整備と一体となった立体的な駅広場や、国際水準のビジネスニーズに対応する宿泊施設の整備等を行う。</a:t>
            </a:r>
          </a:p>
        </p:txBody>
      </p:sp>
      <p:sp>
        <p:nvSpPr>
          <p:cNvPr id="1269" name="テキスト ボックス 25"/>
          <p:cNvSpPr txBox="1"/>
          <p:nvPr/>
        </p:nvSpPr>
        <p:spPr>
          <a:xfrm>
            <a:off x="6404134" y="2674842"/>
            <a:ext cx="3296318" cy="830997"/>
          </a:xfrm>
          <a:prstGeom prst="rect">
            <a:avLst/>
          </a:prstGeom>
          <a:noFill/>
        </p:spPr>
        <p:txBody>
          <a:bodyPr wrap="square">
            <a:spAutoFit/>
          </a:bodyPr>
          <a:lstStyle/>
          <a:p>
            <a:pPr marL="0" marR="0" lvl="0" indent="0"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○事業内容</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defTabSz="844083" fontAlgn="auto">
              <a:spcBef>
                <a:spcPts val="0"/>
              </a:spcBef>
              <a:spcAft>
                <a:spcPts val="0"/>
              </a:spcAf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規模　　</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地上</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8</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階 地下</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階 塔屋</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階</a:t>
            </a:r>
            <a:endPar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defTabSz="844083" fontAlgn="auto">
              <a:spcBef>
                <a:spcPts val="0"/>
              </a:spcBef>
              <a:spcAft>
                <a:spcPts val="0"/>
              </a:spcAf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用途　　</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事務所、店舗、駐車場</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92598" marR="0" lvl="0" indent="-692598"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工期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70" name="テキスト ボックス 26"/>
          <p:cNvSpPr txBox="1"/>
          <p:nvPr/>
        </p:nvSpPr>
        <p:spPr>
          <a:xfrm>
            <a:off x="6678541" y="3809672"/>
            <a:ext cx="2850996" cy="1015663"/>
          </a:xfrm>
          <a:prstGeom prst="rect">
            <a:avLst/>
          </a:prstGeom>
          <a:noFill/>
        </p:spPr>
        <p:txBody>
          <a:bodyPr wrap="squar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○事業概要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defTabSz="844083">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多様な企業ニーズに対応したハイスペックなオフィス床の供給や、地上と地下を円滑につなぐ立体的な広場と地下通路等の整備等を行う。</a:t>
            </a:r>
          </a:p>
        </p:txBody>
      </p:sp>
      <p:sp>
        <p:nvSpPr>
          <p:cNvPr id="1272" name="テキスト ボックス 27"/>
          <p:cNvSpPr txBox="1"/>
          <p:nvPr/>
        </p:nvSpPr>
        <p:spPr>
          <a:xfrm>
            <a:off x="3416151" y="1318397"/>
            <a:ext cx="3199974" cy="1015663"/>
          </a:xfrm>
          <a:prstGeom prst="rect">
            <a:avLst/>
          </a:prstGeom>
          <a:noFill/>
        </p:spPr>
        <p:txBody>
          <a:bodyPr wrap="square">
            <a:spAutoFit/>
          </a:bodyPr>
          <a:lstStyle/>
          <a:p>
            <a:pPr marL="0" marR="0" lvl="0" indent="0"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○支援内容</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defTabSz="844083" fontAlgn="auto">
              <a:spcBef>
                <a:spcPts val="0"/>
              </a:spcBef>
              <a:spcAft>
                <a:spcPts val="0"/>
              </a:spcAf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認定事</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業者　 森ビル</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lvl="0" defTabSz="844083" fontAlgn="auto">
              <a:spcBef>
                <a:spcPts val="0"/>
              </a:spcBef>
              <a:spcAft>
                <a:spcPts val="0"/>
              </a:spcAf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税制優遇　　　不動産取得税、</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登録免許税 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金融支援 　  メザニン支援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73" name="テキスト ボックス 28"/>
          <p:cNvSpPr txBox="1"/>
          <p:nvPr/>
        </p:nvSpPr>
        <p:spPr>
          <a:xfrm>
            <a:off x="6605781" y="1318397"/>
            <a:ext cx="2901977" cy="1015663"/>
          </a:xfrm>
          <a:prstGeom prst="rect">
            <a:avLst/>
          </a:prstGeom>
          <a:noFill/>
        </p:spPr>
        <p:txBody>
          <a:bodyPr wrap="square">
            <a:spAutoFit/>
          </a:bodyPr>
          <a:lstStyle/>
          <a:p>
            <a:pPr marL="0" marR="0" lvl="0" indent="0"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○支援内容</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defTabSz="844083" fontAlgn="auto">
              <a:spcBef>
                <a:spcPts val="0"/>
              </a:spcBef>
              <a:spcAft>
                <a:spcPts val="0"/>
              </a:spcAf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認定事業者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福岡地所</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税制優遇　　</a:t>
            </a:r>
            <a:r>
              <a:rPr kumimoji="1" lang="ja-JP" altLang="en-US" sz="1200" b="0" i="0" u="none" strike="noStrike" kern="1200" cap="none" spc="0" normalizeH="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不動産取得税、</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登録免許税 等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金融支援 　　メザニン支援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75" name="Rectangle 2"/>
          <p:cNvSpPr txBox="1">
            <a:spLocks noChangeArrowheads="1"/>
          </p:cNvSpPr>
          <p:nvPr/>
        </p:nvSpPr>
        <p:spPr>
          <a:xfrm>
            <a:off x="128464" y="10944"/>
            <a:ext cx="7343170" cy="438970"/>
          </a:xfrm>
          <a:prstGeom prst="rect">
            <a:avLst/>
          </a:prstGeom>
          <a:noFill/>
          <a:ln w="9525">
            <a:noFill/>
            <a:miter lim="800000"/>
            <a:headEnd/>
            <a:tailEnd/>
          </a:ln>
        </p:spPr>
        <p:txBody>
          <a:bodyPr vert="horz" wrap="square" lIns="84406" tIns="42203" rIns="84406" bIns="42203"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240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民間都市再生事業に対する支援事例</a:t>
            </a:r>
          </a:p>
        </p:txBody>
      </p:sp>
      <p:sp>
        <p:nvSpPr>
          <p:cNvPr id="20"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10</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298">
            <a:extLst>
              <a:ext uri="{FF2B5EF4-FFF2-40B4-BE49-F238E27FC236}">
                <a16:creationId xmlns:a16="http://schemas.microsoft.com/office/drawing/2014/main" id="{4654499C-9F79-E0B6-BE54-22BAE98DA70C}"/>
              </a:ext>
            </a:extLst>
          </p:cNvPr>
          <p:cNvSpPr txBox="1">
            <a:spLocks noChangeArrowheads="1"/>
          </p:cNvSpPr>
          <p:nvPr/>
        </p:nvSpPr>
        <p:spPr>
          <a:xfrm>
            <a:off x="524765" y="855702"/>
            <a:ext cx="2733279" cy="461665"/>
          </a:xfrm>
          <a:prstGeom prst="rect">
            <a:avLst/>
          </a:prstGeom>
          <a:solidFill>
            <a:srgbClr val="002060"/>
          </a:solidFill>
          <a:ln w="9525">
            <a:noFill/>
            <a:miter lim="800000"/>
            <a:headEnd/>
            <a:tailEnd/>
          </a:ln>
        </p:spPr>
        <p:txBody>
          <a:bodyPr wrap="square">
            <a:spAutoFit/>
          </a:bodyPr>
          <a:lstStyle/>
          <a:p>
            <a:pPr marL="0" marR="0" lvl="0" indent="0" algn="ctr" defTabSz="844083" rtl="0" eaLnBrk="0" fontAlgn="auto" latinLnBrk="0" hangingPunct="0">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Hareza</a:t>
            </a:r>
            <a:r>
              <a:rPr kumimoji="1" lang="ja-JP" altLang="en-US"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池袋</a:t>
            </a:r>
            <a:r>
              <a:rPr kumimoji="1" lang="zh-TW" altLang="en-US"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（東京都豊島区）</a:t>
            </a:r>
          </a:p>
        </p:txBody>
      </p:sp>
      <p:sp>
        <p:nvSpPr>
          <p:cNvPr id="5" name="テキスト ボックス 21">
            <a:extLst>
              <a:ext uri="{FF2B5EF4-FFF2-40B4-BE49-F238E27FC236}">
                <a16:creationId xmlns:a16="http://schemas.microsoft.com/office/drawing/2014/main" id="{CBA272EA-AFC8-11C7-6268-6CEB11969FA1}"/>
              </a:ext>
            </a:extLst>
          </p:cNvPr>
          <p:cNvSpPr txBox="1"/>
          <p:nvPr/>
        </p:nvSpPr>
        <p:spPr>
          <a:xfrm>
            <a:off x="200472" y="2674842"/>
            <a:ext cx="3164444" cy="1015663"/>
          </a:xfrm>
          <a:prstGeom prst="rect">
            <a:avLst/>
          </a:prstGeom>
          <a:noFill/>
        </p:spPr>
        <p:txBody>
          <a:bodyPr wrap="square">
            <a:spAutoFit/>
          </a:bodyPr>
          <a:lstStyle/>
          <a:p>
            <a:pPr marL="0" marR="0" lvl="0" indent="0"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○事業内容</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defTabSz="844083" fontAlgn="auto">
              <a:spcBef>
                <a:spcPts val="0"/>
              </a:spcBef>
              <a:spcAft>
                <a:spcPts val="0"/>
              </a:spcAf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規模　　</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地上</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33</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階　地下</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階</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565441" lvl="0" indent="-565441" defTabSz="844083" fontAlgn="auto">
              <a:spcBef>
                <a:spcPts val="0"/>
              </a:spcBef>
              <a:spcAft>
                <a:spcPts val="0"/>
              </a:spcAf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用途　　</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事務所、映画館、店舗、</a:t>
            </a:r>
            <a:endPar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565441" lvl="0" indent="-565441" defTabSz="844083" fontAlgn="auto">
              <a:spcBef>
                <a:spcPts val="0"/>
              </a:spcBef>
              <a:spcAft>
                <a:spcPts val="0"/>
              </a:spcAft>
              <a:defRPr/>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集会場、自動車車庫</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92598" marR="0" lvl="0" indent="-692598"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工期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22">
            <a:extLst>
              <a:ext uri="{FF2B5EF4-FFF2-40B4-BE49-F238E27FC236}">
                <a16:creationId xmlns:a16="http://schemas.microsoft.com/office/drawing/2014/main" id="{908C00A5-3F33-E38F-5A68-53F9D22E7558}"/>
              </a:ext>
            </a:extLst>
          </p:cNvPr>
          <p:cNvSpPr txBox="1"/>
          <p:nvPr/>
        </p:nvSpPr>
        <p:spPr>
          <a:xfrm>
            <a:off x="426954" y="3809672"/>
            <a:ext cx="2711478" cy="1015663"/>
          </a:xfrm>
          <a:prstGeom prst="rect">
            <a:avLst/>
          </a:prstGeom>
          <a:noFill/>
        </p:spPr>
        <p:txBody>
          <a:bodyPr wrap="squar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○事業概要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defTabSz="844083">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豊島区庁舎跡地および豊島公会堂跡地を活用し、業務機能と文化機能を核とした新たなビジネス・文化・賑わい拠点の整備を行う。</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27">
            <a:extLst>
              <a:ext uri="{FF2B5EF4-FFF2-40B4-BE49-F238E27FC236}">
                <a16:creationId xmlns:a16="http://schemas.microsoft.com/office/drawing/2014/main" id="{A6D5A1AB-600F-9272-C85B-13CEF6B3D955}"/>
              </a:ext>
            </a:extLst>
          </p:cNvPr>
          <p:cNvSpPr txBox="1"/>
          <p:nvPr/>
        </p:nvSpPr>
        <p:spPr>
          <a:xfrm>
            <a:off x="391815" y="1318397"/>
            <a:ext cx="3199974" cy="1200329"/>
          </a:xfrm>
          <a:prstGeom prst="rect">
            <a:avLst/>
          </a:prstGeom>
          <a:noFill/>
        </p:spPr>
        <p:txBody>
          <a:bodyPr wrap="square">
            <a:spAutoFit/>
          </a:bodyPr>
          <a:lstStyle/>
          <a:p>
            <a:pPr marL="0" marR="0" lvl="0" indent="0"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○支援内容</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defTabSz="844083" fontAlgn="auto">
              <a:spcBef>
                <a:spcPts val="0"/>
              </a:spcBef>
              <a:spcAft>
                <a:spcPts val="0"/>
              </a:spcAf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認定事</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業者　東京建物</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defTabSz="844083" fontAlgn="auto">
              <a:spcBef>
                <a:spcPts val="0"/>
              </a:spcBef>
              <a:spcAft>
                <a:spcPts val="0"/>
              </a:spcAft>
              <a:defRPr/>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サンケイビル</a:t>
            </a:r>
          </a:p>
          <a:p>
            <a:pPr lvl="0" defTabSz="844083" fontAlgn="auto">
              <a:spcBef>
                <a:spcPts val="0"/>
              </a:spcBef>
              <a:spcAft>
                <a:spcPts val="0"/>
              </a:spcAf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税制優遇　　 不動産取得税、</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登録免許税 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金融支援 　  メザニン支援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a:extLst>
              <a:ext uri="{FF2B5EF4-FFF2-40B4-BE49-F238E27FC236}">
                <a16:creationId xmlns:a16="http://schemas.microsoft.com/office/drawing/2014/main" id="{B9A97608-1D36-4209-63F0-543039258E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449"/>
          <a:stretch/>
        </p:blipFill>
        <p:spPr>
          <a:xfrm>
            <a:off x="1280592" y="4913219"/>
            <a:ext cx="1226852" cy="1555179"/>
          </a:xfrm>
          <a:prstGeom prst="rect">
            <a:avLst/>
          </a:prstGeom>
        </p:spPr>
      </p:pic>
      <p:pic>
        <p:nvPicPr>
          <p:cNvPr id="9" name="図 8" descr="図1">
            <a:extLst>
              <a:ext uri="{FF2B5EF4-FFF2-40B4-BE49-F238E27FC236}">
                <a16:creationId xmlns:a16="http://schemas.microsoft.com/office/drawing/2014/main" id="{E1773442-0410-D052-4221-57FAB3B2D65A}"/>
              </a:ext>
            </a:extLst>
          </p:cNvPr>
          <p:cNvPicPr/>
          <p:nvPr/>
        </p:nvPicPr>
        <p:blipFill rotWithShape="1">
          <a:blip r:embed="rId4" cstate="print">
            <a:extLst>
              <a:ext uri="{28A0092B-C50C-407E-A947-70E740481C1C}">
                <a14:useLocalDpi xmlns:a14="http://schemas.microsoft.com/office/drawing/2010/main" val="0"/>
              </a:ext>
            </a:extLst>
          </a:blip>
          <a:srcRect t="2600" b="1991"/>
          <a:stretch/>
        </p:blipFill>
        <p:spPr bwMode="auto">
          <a:xfrm>
            <a:off x="4412940" y="4909925"/>
            <a:ext cx="1080120" cy="1558473"/>
          </a:xfrm>
          <a:prstGeom prst="rect">
            <a:avLst/>
          </a:prstGeom>
          <a:noFill/>
          <a:ln w="3175">
            <a:noFill/>
          </a:ln>
        </p:spPr>
      </p:pic>
      <p:pic>
        <p:nvPicPr>
          <p:cNvPr id="10" name="図 9">
            <a:extLst>
              <a:ext uri="{FF2B5EF4-FFF2-40B4-BE49-F238E27FC236}">
                <a16:creationId xmlns:a16="http://schemas.microsoft.com/office/drawing/2014/main" id="{9EA287B7-C454-39D9-39A3-0564376EA22F}"/>
              </a:ext>
            </a:extLst>
          </p:cNvPr>
          <p:cNvPicPr>
            <a:picLocks noChangeAspect="1"/>
          </p:cNvPicPr>
          <p:nvPr/>
        </p:nvPicPr>
        <p:blipFill>
          <a:blip r:embed="rId5"/>
          <a:stretch>
            <a:fillRect/>
          </a:stretch>
        </p:blipFill>
        <p:spPr>
          <a:xfrm>
            <a:off x="7527600" y="4900375"/>
            <a:ext cx="1080120" cy="1577571"/>
          </a:xfrm>
          <a:prstGeom prst="rect">
            <a:avLst/>
          </a:prstGeom>
        </p:spPr>
      </p:pic>
    </p:spTree>
    <p:extLst>
      <p:ext uri="{BB962C8B-B14F-4D97-AF65-F5344CB8AC3E}">
        <p14:creationId xmlns:p14="http://schemas.microsoft.com/office/powerpoint/2010/main" val="1854507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7733383" cy="476250"/>
          </a:xfrm>
        </p:spPr>
        <p:txBody>
          <a:bodyPr/>
          <a:lstStyle/>
          <a:p>
            <a:r>
              <a:rPr lang="ja-JP" altLang="en-US" dirty="0"/>
              <a:t>　認定民間都市再生事業計画（東京都内）</a:t>
            </a:r>
          </a:p>
        </p:txBody>
      </p:sp>
      <p:grpSp>
        <p:nvGrpSpPr>
          <p:cNvPr id="55" name="グループ化 54"/>
          <p:cNvGrpSpPr/>
          <p:nvPr/>
        </p:nvGrpSpPr>
        <p:grpSpPr>
          <a:xfrm>
            <a:off x="272480" y="692696"/>
            <a:ext cx="9049732" cy="6056156"/>
            <a:chOff x="415702" y="685212"/>
            <a:chExt cx="9049732" cy="6056156"/>
          </a:xfrm>
        </p:grpSpPr>
        <p:pic>
          <p:nvPicPr>
            <p:cNvPr id="69" name="Picture 16"/>
            <p:cNvPicPr>
              <a:picLocks noChangeAspect="1" noChangeArrowheads="1"/>
            </p:cNvPicPr>
            <p:nvPr/>
          </p:nvPicPr>
          <p:blipFill>
            <a:blip r:embed="rId3">
              <a:extLst>
                <a:ext uri="{28A0092B-C50C-407E-A947-70E740481C1C}">
                  <a14:useLocalDpi xmlns:a14="http://schemas.microsoft.com/office/drawing/2010/main" val="0"/>
                </a:ext>
              </a:extLst>
            </a:blip>
            <a:srcRect t="2531" b="4352"/>
            <a:stretch>
              <a:fillRect/>
            </a:stretch>
          </p:blipFill>
          <p:spPr bwMode="auto">
            <a:xfrm>
              <a:off x="415702" y="685212"/>
              <a:ext cx="9049732" cy="60561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AutoShape 16"/>
            <p:cNvSpPr>
              <a:spLocks noChangeAspect="1" noChangeArrowheads="1"/>
            </p:cNvSpPr>
            <p:nvPr/>
          </p:nvSpPr>
          <p:spPr bwMode="auto">
            <a:xfrm>
              <a:off x="4951446" y="1235946"/>
              <a:ext cx="743794" cy="276999"/>
            </a:xfrm>
            <a:prstGeom prst="wedgeRectCallout">
              <a:avLst>
                <a:gd name="adj1" fmla="val -99306"/>
                <a:gd name="adj2" fmla="val 64444"/>
              </a:avLst>
            </a:prstGeom>
            <a:solidFill>
              <a:srgbClr val="000000"/>
            </a:solidFill>
            <a:ln w="9525">
              <a:solidFill>
                <a:srgbClr val="000000"/>
              </a:solidFill>
              <a:miter lim="800000"/>
              <a:headEnd/>
              <a:tailEnd/>
            </a:ln>
          </p:spPr>
          <p:txBody>
            <a:bodyPr wrap="none" lIns="38100" rIns="3810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HGPｺﾞｼｯｸM" panose="020B0600000000000000" pitchFamily="50" charset="-128"/>
                  <a:ea typeface="HGPｺﾞｼｯｸM" panose="020B0600000000000000" pitchFamily="50" charset="-128"/>
                  <a:cs typeface="Times New Roman" panose="02020603050405020304" pitchFamily="18" charset="0"/>
                </a:rPr>
                <a:t>ＪＲ山手線</a:t>
              </a:r>
              <a:endPar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84" name="Text Box 37"/>
            <p:cNvSpPr txBox="1">
              <a:spLocks noChangeAspect="1" noChangeArrowheads="1"/>
            </p:cNvSpPr>
            <p:nvPr/>
          </p:nvSpPr>
          <p:spPr bwMode="auto">
            <a:xfrm>
              <a:off x="3145950" y="5797248"/>
              <a:ext cx="461665" cy="184666"/>
            </a:xfrm>
            <a:prstGeom prst="rect">
              <a:avLst/>
            </a:prstGeom>
            <a:solidFill>
              <a:srgbClr val="FFFF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大崎駅</a:t>
              </a:r>
            </a:p>
          </p:txBody>
        </p:sp>
        <p:sp>
          <p:nvSpPr>
            <p:cNvPr id="85" name="Text Box 44"/>
            <p:cNvSpPr txBox="1">
              <a:spLocks noChangeAspect="1" noChangeArrowheads="1"/>
            </p:cNvSpPr>
            <p:nvPr/>
          </p:nvSpPr>
          <p:spPr bwMode="auto">
            <a:xfrm>
              <a:off x="2856304" y="4587468"/>
              <a:ext cx="461666" cy="184666"/>
            </a:xfrm>
            <a:prstGeom prst="rect">
              <a:avLst/>
            </a:prstGeom>
            <a:solidFill>
              <a:srgbClr val="FFFF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Times New Roman" panose="02020603050405020304" pitchFamily="18" charset="0"/>
                </a:rPr>
                <a:t>渋谷駅</a:t>
              </a:r>
            </a:p>
          </p:txBody>
        </p:sp>
        <p:sp>
          <p:nvSpPr>
            <p:cNvPr id="86" name="Text Box 31"/>
            <p:cNvSpPr txBox="1">
              <a:spLocks noChangeAspect="1" noChangeArrowheads="1"/>
            </p:cNvSpPr>
            <p:nvPr/>
          </p:nvSpPr>
          <p:spPr bwMode="auto">
            <a:xfrm>
              <a:off x="3130746" y="1876064"/>
              <a:ext cx="461666" cy="184666"/>
            </a:xfrm>
            <a:prstGeom prst="rect">
              <a:avLst/>
            </a:prstGeom>
            <a:solidFill>
              <a:srgbClr val="FFFF00"/>
            </a:solidFill>
            <a:ln w="9525">
              <a:solidFill>
                <a:srgbClr val="000000"/>
              </a:solidFill>
              <a:miter lim="800000"/>
              <a:headEnd/>
              <a:tailEnd/>
            </a:ln>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Times New Roman" panose="02020603050405020304" pitchFamily="18" charset="0"/>
                </a:rPr>
                <a:t>池袋駅</a:t>
              </a:r>
              <a:endParaRPr kumimoji="1" lang="ja-JP" altLang="en-US" sz="12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87" name="Text Box 37"/>
            <p:cNvSpPr txBox="1">
              <a:spLocks noChangeAspect="1" noChangeArrowheads="1"/>
            </p:cNvSpPr>
            <p:nvPr/>
          </p:nvSpPr>
          <p:spPr bwMode="auto">
            <a:xfrm>
              <a:off x="4096993" y="5623172"/>
              <a:ext cx="461666" cy="184666"/>
            </a:xfrm>
            <a:prstGeom prst="rect">
              <a:avLst/>
            </a:prstGeom>
            <a:solidFill>
              <a:srgbClr val="FFFF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品川駅</a:t>
              </a:r>
            </a:p>
          </p:txBody>
        </p:sp>
        <p:sp>
          <p:nvSpPr>
            <p:cNvPr id="88" name="Text Box 37"/>
            <p:cNvSpPr txBox="1">
              <a:spLocks noChangeAspect="1" noChangeArrowheads="1"/>
            </p:cNvSpPr>
            <p:nvPr/>
          </p:nvSpPr>
          <p:spPr bwMode="auto">
            <a:xfrm>
              <a:off x="4020051" y="4567957"/>
              <a:ext cx="615553" cy="184666"/>
            </a:xfrm>
            <a:prstGeom prst="rect">
              <a:avLst/>
            </a:prstGeom>
            <a:solidFill>
              <a:srgbClr val="FFFF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Times New Roman" panose="02020603050405020304" pitchFamily="18" charset="0"/>
                </a:rPr>
                <a:t>浜松町駅</a:t>
              </a:r>
            </a:p>
          </p:txBody>
        </p:sp>
        <p:sp>
          <p:nvSpPr>
            <p:cNvPr id="89" name="Text Box 29"/>
            <p:cNvSpPr txBox="1">
              <a:spLocks noChangeAspect="1" noChangeArrowheads="1"/>
            </p:cNvSpPr>
            <p:nvPr/>
          </p:nvSpPr>
          <p:spPr bwMode="auto">
            <a:xfrm>
              <a:off x="4445178" y="3680545"/>
              <a:ext cx="461666" cy="184666"/>
            </a:xfrm>
            <a:prstGeom prst="rect">
              <a:avLst/>
            </a:prstGeom>
            <a:solidFill>
              <a:srgbClr val="FFFF00"/>
            </a:solidFill>
            <a:ln w="9525">
              <a:solidFill>
                <a:srgbClr val="000000"/>
              </a:solidFill>
              <a:miter lim="800000"/>
              <a:headEnd/>
              <a:tailEnd/>
            </a:ln>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Times New Roman" panose="02020603050405020304" pitchFamily="18" charset="0"/>
                </a:rPr>
                <a:t>東京駅</a:t>
              </a:r>
              <a:endParaRPr kumimoji="1" lang="ja-JP" altLang="en-US" sz="12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90" name="Text Box 30"/>
            <p:cNvSpPr txBox="1">
              <a:spLocks noChangeAspect="1" noChangeArrowheads="1"/>
            </p:cNvSpPr>
            <p:nvPr/>
          </p:nvSpPr>
          <p:spPr bwMode="auto">
            <a:xfrm>
              <a:off x="4387655" y="3191961"/>
              <a:ext cx="615554" cy="184666"/>
            </a:xfrm>
            <a:prstGeom prst="rect">
              <a:avLst/>
            </a:prstGeom>
            <a:solidFill>
              <a:srgbClr val="FFFF00"/>
            </a:solidFill>
            <a:ln w="9525">
              <a:solidFill>
                <a:srgbClr val="000000"/>
              </a:solidFill>
              <a:miter lim="800000"/>
              <a:headEnd/>
              <a:tailEnd/>
            </a:ln>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Times New Roman" panose="02020603050405020304" pitchFamily="18" charset="0"/>
                </a:rPr>
                <a:t>秋葉原駅</a:t>
              </a:r>
              <a:endParaRPr kumimoji="1" lang="ja-JP" altLang="en-US" sz="12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91" name="Text Box 31"/>
            <p:cNvSpPr txBox="1">
              <a:spLocks noChangeAspect="1" noChangeArrowheads="1"/>
            </p:cNvSpPr>
            <p:nvPr/>
          </p:nvSpPr>
          <p:spPr bwMode="auto">
            <a:xfrm>
              <a:off x="2693561" y="3228061"/>
              <a:ext cx="461665" cy="184666"/>
            </a:xfrm>
            <a:prstGeom prst="rect">
              <a:avLst/>
            </a:prstGeom>
            <a:solidFill>
              <a:srgbClr val="FFFF00"/>
            </a:solidFill>
            <a:ln w="9525">
              <a:solidFill>
                <a:srgbClr val="000000"/>
              </a:solidFill>
              <a:miter lim="800000"/>
              <a:headEnd/>
              <a:tailEnd/>
            </a:ln>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Times New Roman" panose="02020603050405020304" pitchFamily="18" charset="0"/>
                </a:rPr>
                <a:t>新宿駅</a:t>
              </a:r>
              <a:endParaRPr kumimoji="1" lang="ja-JP" altLang="en-US" sz="12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grpSp>
      <p:sp>
        <p:nvSpPr>
          <p:cNvPr id="92" name="Line 20"/>
          <p:cNvSpPr>
            <a:spLocks noChangeShapeType="1"/>
          </p:cNvSpPr>
          <p:nvPr/>
        </p:nvSpPr>
        <p:spPr bwMode="auto">
          <a:xfrm flipV="1">
            <a:off x="2899667" y="4844052"/>
            <a:ext cx="186083" cy="104377"/>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93" name="AutoShape 15"/>
          <p:cNvSpPr>
            <a:spLocks noChangeAspect="1"/>
          </p:cNvSpPr>
          <p:nvPr/>
        </p:nvSpPr>
        <p:spPr bwMode="auto">
          <a:xfrm>
            <a:off x="6254445" y="3652508"/>
            <a:ext cx="342102" cy="2687990"/>
          </a:xfrm>
          <a:prstGeom prst="rightBrace">
            <a:avLst>
              <a:gd name="adj1" fmla="val 15838"/>
              <a:gd name="adj2" fmla="val 20926"/>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8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94" name="Rectangle 23"/>
          <p:cNvSpPr>
            <a:spLocks noChangeArrowheads="1"/>
          </p:cNvSpPr>
          <p:nvPr/>
        </p:nvSpPr>
        <p:spPr bwMode="auto">
          <a:xfrm>
            <a:off x="3650015" y="2049084"/>
            <a:ext cx="1967218" cy="585527"/>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秋葉原・神田地域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○秋葉原</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UDX</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○御茶ノ水ソラシティ</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○内神田一丁目計画</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grpSp>
        <p:nvGrpSpPr>
          <p:cNvPr id="95" name="グループ化 94"/>
          <p:cNvGrpSpPr/>
          <p:nvPr/>
        </p:nvGrpSpPr>
        <p:grpSpPr>
          <a:xfrm>
            <a:off x="272480" y="692696"/>
            <a:ext cx="3002360" cy="661720"/>
            <a:chOff x="6032326" y="-73316"/>
            <a:chExt cx="3002360" cy="661720"/>
          </a:xfrm>
        </p:grpSpPr>
        <p:sp>
          <p:nvSpPr>
            <p:cNvPr id="96" name="テキスト ボックス 42"/>
            <p:cNvSpPr txBox="1">
              <a:spLocks noChangeArrowheads="1"/>
            </p:cNvSpPr>
            <p:nvPr/>
          </p:nvSpPr>
          <p:spPr bwMode="auto">
            <a:xfrm>
              <a:off x="6032326" y="-73316"/>
              <a:ext cx="3002360" cy="661720"/>
            </a:xfrm>
            <a:prstGeom prst="rect">
              <a:avLst/>
            </a:prstGeom>
            <a:solidFill>
              <a:schemeClr val="bg1"/>
            </a:solidFill>
            <a:ln w="15875">
              <a:solidFill>
                <a:srgbClr val="000000"/>
              </a:solid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認定民間都市再生事業計画（</a:t>
              </a:r>
              <a:r>
                <a:rPr kumimoji="1" lang="en-US" altLang="ja-JP"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16</a:t>
              </a:r>
              <a:r>
                <a:rPr kumimoji="1" lang="ja-JP" altLang="en-US"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１計画）</a:t>
              </a:r>
              <a:endParaRPr kumimoji="1" lang="en-US" altLang="ja-JP"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令和</a:t>
              </a:r>
              <a:r>
                <a:rPr kumimoji="1" lang="en-US" altLang="ja-JP"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6</a:t>
              </a:r>
              <a:r>
                <a:rPr kumimoji="1" lang="ja-JP" altLang="en-US"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年</a:t>
              </a:r>
              <a:r>
                <a:rPr kumimoji="1" lang="en-US" altLang="ja-JP"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3</a:t>
              </a:r>
              <a:r>
                <a:rPr kumimoji="1" lang="ja-JP" altLang="en-US"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月</a:t>
              </a:r>
              <a:r>
                <a:rPr kumimoji="1" lang="en-US" altLang="ja-JP"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31</a:t>
              </a:r>
              <a:r>
                <a:rPr kumimoji="1" lang="ja-JP" altLang="en-US"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日現在</a:t>
              </a:r>
              <a:endParaRPr kumimoji="1" lang="ja-JP" altLang="en-US"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枠内 は令和</a:t>
              </a:r>
              <a:r>
                <a:rPr kumimoji="1" lang="en-US" altLang="ja-JP"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6</a:t>
              </a:r>
              <a:r>
                <a:rPr kumimoji="1" lang="ja-JP" altLang="en-US"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年</a:t>
              </a:r>
              <a:r>
                <a:rPr kumimoji="1" lang="en-US" altLang="ja-JP"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4</a:t>
              </a:r>
              <a:r>
                <a:rPr kumimoji="1" lang="ja-JP" altLang="en-US"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月</a:t>
              </a:r>
              <a:r>
                <a:rPr kumimoji="1" lang="en-US" altLang="ja-JP"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1</a:t>
              </a:r>
              <a:r>
                <a:rPr kumimoji="1" lang="ja-JP" altLang="en-US"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日以降竣工予定の</a:t>
              </a:r>
              <a:r>
                <a:rPr kumimoji="1" lang="en-US" altLang="ja-JP"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13</a:t>
              </a:r>
              <a:r>
                <a:rPr kumimoji="1" lang="ja-JP" altLang="en-US"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計画（都内のみ）</a:t>
              </a:r>
              <a:endParaRPr kumimoji="1" lang="en-US" altLang="ja-JP"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●印は現在特定地域の</a:t>
              </a:r>
              <a:r>
                <a:rPr kumimoji="1" lang="en-US" altLang="ja-JP"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70</a:t>
              </a:r>
              <a:r>
                <a:rPr kumimoji="1" lang="ja-JP" altLang="en-US"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計画（都内のみ）</a:t>
              </a:r>
              <a:endParaRPr kumimoji="1" lang="en-US" altLang="ja-JP"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○印は現在緊急地域の  </a:t>
              </a:r>
              <a:r>
                <a:rPr kumimoji="1" lang="en-US" altLang="ja-JP"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6</a:t>
              </a:r>
              <a:r>
                <a:rPr kumimoji="1" lang="ja-JP" altLang="en-US"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計画（都内のみ）</a:t>
              </a:r>
              <a:endParaRPr kumimoji="1" lang="en-US" altLang="ja-JP"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97" name="正方形/長方形 96"/>
            <p:cNvSpPr/>
            <p:nvPr/>
          </p:nvSpPr>
          <p:spPr>
            <a:xfrm>
              <a:off x="6272433" y="223602"/>
              <a:ext cx="182858" cy="10557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grpSp>
      <p:sp>
        <p:nvSpPr>
          <p:cNvPr id="98" name="Rectangle 23"/>
          <p:cNvSpPr>
            <a:spLocks noChangeArrowheads="1"/>
          </p:cNvSpPr>
          <p:nvPr/>
        </p:nvSpPr>
        <p:spPr bwMode="auto">
          <a:xfrm>
            <a:off x="289105" y="1681219"/>
            <a:ext cx="2016125" cy="504000"/>
          </a:xfrm>
          <a:prstGeom prst="rect">
            <a:avLst/>
          </a:prstGeom>
          <a:solidFill>
            <a:schemeClr val="bg1"/>
          </a:solidFill>
          <a:ln w="7938">
            <a:solidFill>
              <a:srgbClr val="000000"/>
            </a:solidFill>
            <a:miter lim="800000"/>
            <a:headEnd/>
            <a:tailEnd/>
          </a:ln>
        </p:spPr>
        <p:txBody>
          <a:bodyPr anchor="t" anchorCtr="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池袋駅周辺地域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●ダイヤゲート池袋</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err="1">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Hareza</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（ハレザ）池袋</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00" name="Rectangle 23"/>
          <p:cNvSpPr>
            <a:spLocks noChangeArrowheads="1"/>
          </p:cNvSpPr>
          <p:nvPr/>
        </p:nvSpPr>
        <p:spPr bwMode="auto">
          <a:xfrm>
            <a:off x="289105" y="5678226"/>
            <a:ext cx="2478109" cy="1070625"/>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品川駅・田町駅周辺地域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err="1">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msb</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80" b="0" i="0" u="none" strike="noStrike" kern="1200" cap="none" spc="0" normalizeH="0" baseline="0" noProof="0" dirty="0" err="1">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Tamachi</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田町ステーションタワー</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err="1">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msb</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80" b="0" i="0" u="none" strike="noStrike" kern="1200" cap="none" spc="0" normalizeH="0" baseline="0" noProof="0" dirty="0" err="1">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Tamachi</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田町ステーションタワー</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●高輪ゲートウェイシティ</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03" name="Rectangle 23"/>
          <p:cNvSpPr>
            <a:spLocks noChangeArrowheads="1"/>
          </p:cNvSpPr>
          <p:nvPr/>
        </p:nvSpPr>
        <p:spPr bwMode="auto">
          <a:xfrm>
            <a:off x="289104" y="2319594"/>
            <a:ext cx="2304000" cy="756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新宿駅周辺地域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●新宿イーストサイドスクエア</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SOMPO</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美術館</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●新宿住友ビル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●東急歌舞伎町タワー</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06" name="Rectangle 23"/>
          <p:cNvSpPr>
            <a:spLocks noChangeArrowheads="1"/>
          </p:cNvSpPr>
          <p:nvPr/>
        </p:nvSpPr>
        <p:spPr bwMode="auto">
          <a:xfrm>
            <a:off x="5734607" y="584188"/>
            <a:ext cx="3960401" cy="6260597"/>
          </a:xfrm>
          <a:prstGeom prst="rect">
            <a:avLst/>
          </a:prstGeom>
          <a:solidFill>
            <a:schemeClr val="bg1"/>
          </a:solidFill>
          <a:ln w="7938">
            <a:solidFill>
              <a:srgbClr val="000000"/>
            </a:solidFill>
            <a:miter lim="800000"/>
            <a:headEnd/>
            <a:tailEnd/>
          </a:ln>
        </p:spPr>
        <p:txBody>
          <a:bodyPr tIns="0" bIns="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東京都心・臨海地域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●青山一丁目スクエア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TOC</a:t>
            </a: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有明　　　　　　　　　　　　　　　　               </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760" b="0" i="0" u="none" strike="noStrike" kern="1200" cap="none" spc="-2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ザ・パークハウス晴海タワーズ クロノレジデンス</a:t>
            </a:r>
            <a:endParaRPr kumimoji="1" lang="en-US" altLang="ja-JP" sz="760" b="0" i="0" u="none" strike="noStrike" kern="1200" cap="none" spc="-2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●ザ・トーキョー・タワーズ</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●東京ミッドタウン</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●グラントウキョウ</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●日経ビル・</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JA</a:t>
            </a: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ビル・経団連会館</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●フジテレビ湾岸スタジオ</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●赤坂サカス</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●ららぽーと豊洲</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●丸の内パークビルディング</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●有明セントラルタワー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●アークヒルズ仙石山森タワー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●歌舞伎座タワー</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●東京スクエアガーデン</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●コレド室町</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●晴海フロント</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●丸の内永楽ビルディング</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●虎ノ門ヒルズ　森タワー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●豊洲フォレシア</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●アークヒルズサウスタワー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●赤坂インターシティ</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AIR</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●大手門タワー・</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JX</a:t>
            </a: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ビル</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●大手町タワー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●鉄鋼ビルディング</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●コレド室町２・３</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●京橋トラストタワー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760" b="0" i="0" u="none" strike="noStrike" kern="1200" cap="none" spc="-14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大手町フィナンシャルシティ　グランキューブ・星の</a:t>
            </a:r>
            <a:r>
              <a:rPr kumimoji="1" lang="ja-JP" altLang="en-US" sz="760" b="0" i="0" u="none" strike="noStrike" kern="1200" cap="none" spc="-140" normalizeH="0" baseline="0" noProof="0" dirty="0" err="1">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や</a:t>
            </a:r>
            <a:r>
              <a:rPr kumimoji="1" lang="ja-JP" altLang="en-US" sz="760" b="0" i="0" u="none" strike="noStrike" kern="1200" cap="none" spc="-14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東京</a:t>
            </a:r>
            <a:endParaRPr kumimoji="1" lang="en-US" altLang="ja-JP" sz="760" b="0" i="0" u="none" strike="noStrike" kern="1200" cap="none" spc="-14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●大手町パークビルディング</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●東京ミッドタウン日比谷</a:t>
            </a:r>
            <a:endParaRPr kumimoji="1" lang="en-US" altLang="ja-JP" sz="760" b="0" i="0" u="none" strike="sng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●住友不動産御成門タワー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●丸の内二重橋ビルディング</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●日本生命浜松町クレアタワー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●オークラプレステージタワー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●虎ノ門トラストタワー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●シティタワーズ東京ベイ、有明ガーデン</a:t>
            </a:r>
            <a:endParaRPr kumimoji="1" lang="en-US" altLang="ja-JP" sz="760" b="0" i="0" u="none" strike="sng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●東京ポートシティ</a:t>
            </a:r>
            <a:endParaRPr kumimoji="1" lang="en-US" altLang="ja-JP" sz="760" b="0" i="0" u="none" strike="sng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●豊洲ベイサイドクロス</a:t>
            </a:r>
            <a:endParaRPr kumimoji="1" lang="en-US" altLang="ja-JP" sz="760" b="0" i="0" u="none" strike="sng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●みずほ丸の内タワー、丸の内テラス</a:t>
            </a:r>
            <a:endParaRPr kumimoji="1" lang="ja-JP" altLang="en-US" sz="760" b="0" i="0" u="none" strike="sng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●虎ノ門ヒルズ　ビジネスタワー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●虎ノ門ヒルズ　レジデンシャルタワー</a:t>
            </a:r>
            <a:endParaRPr kumimoji="1" lang="en-US" altLang="zh-CN"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zh-CN" sz="760" b="0" i="0" u="none" strike="noStrike" kern="1200" cap="none" spc="0" normalizeH="0" baseline="0" noProof="0" dirty="0" err="1">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Otemachi</a:t>
            </a:r>
            <a:r>
              <a:rPr kumimoji="1" lang="en-US" altLang="zh-CN"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One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●メブクス豊洲、ラビスタ東京ベイ</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●虎ノ門ヒルズ　ステーションタワー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●麻布台ヒルズ</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TOKYO</a:t>
            </a: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TORCH</a:t>
            </a: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（東京駅前常盤橋プロジェクト）</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760" b="0" i="0" u="none" strike="noStrike" kern="1200" cap="none" spc="-2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世界貿易センタービルディング本館建替え事業</a:t>
            </a:r>
            <a:endParaRPr kumimoji="1" lang="en-US" altLang="ja-JP" sz="760" b="0" i="0" u="none" strike="noStrike" kern="1200" cap="none" spc="-2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zh-TW" altLang="en-US" sz="76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東京駅前八重洲一丁目東Ｂ地区第一種市街地再開発事業</a:t>
            </a:r>
            <a:endParaRPr kumimoji="1" lang="en-US" altLang="ja-JP" sz="76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●東京ワールドゲート赤坂</a:t>
            </a:r>
            <a:endParaRPr kumimoji="1" lang="en-US" altLang="ja-JP" sz="760" b="0" i="0" u="none" strike="sng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●芝浦プロジェクト</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●豊洲</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4</a:t>
            </a: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2</a:t>
            </a: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街区開発計画</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TOKYO</a:t>
            </a: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CROSS</a:t>
            </a: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PARK</a:t>
            </a: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サウスタワー　　 　　　　</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08" name="テキスト ボックス 29"/>
          <p:cNvSpPr txBox="1">
            <a:spLocks noChangeArrowheads="1"/>
          </p:cNvSpPr>
          <p:nvPr/>
        </p:nvSpPr>
        <p:spPr bwMode="auto">
          <a:xfrm>
            <a:off x="7958746" y="5098021"/>
            <a:ext cx="1581137" cy="246221"/>
          </a:xfrm>
          <a:prstGeom prst="rect">
            <a:avLst/>
          </a:prstGeom>
          <a:noFill/>
          <a:ln w="9525">
            <a:noFill/>
            <a:miter lim="800000"/>
            <a:headEnd/>
            <a:tailEnd/>
          </a:ln>
        </p:spPr>
        <p:txBody>
          <a:bodyPr wrap="square" t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TOKYO</a:t>
            </a:r>
            <a:r>
              <a:rPr kumimoji="1" lang="ja-JP" altLang="en-US"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TORCH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（東京駅前常盤橋プロジェクト）</a:t>
            </a:r>
          </a:p>
        </p:txBody>
      </p:sp>
      <p:sp>
        <p:nvSpPr>
          <p:cNvPr id="109" name="正方形/長方形 108"/>
          <p:cNvSpPr/>
          <p:nvPr/>
        </p:nvSpPr>
        <p:spPr>
          <a:xfrm>
            <a:off x="5817096" y="5933947"/>
            <a:ext cx="2249016" cy="80742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110" name="AutoShape 15"/>
          <p:cNvSpPr>
            <a:spLocks noChangeAspect="1"/>
          </p:cNvSpPr>
          <p:nvPr/>
        </p:nvSpPr>
        <p:spPr bwMode="auto">
          <a:xfrm>
            <a:off x="5344815" y="3420557"/>
            <a:ext cx="342102" cy="2687990"/>
          </a:xfrm>
          <a:prstGeom prst="rightBrace">
            <a:avLst>
              <a:gd name="adj1" fmla="val 15838"/>
              <a:gd name="adj2" fmla="val 20926"/>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8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12" name="Rectangle 23"/>
          <p:cNvSpPr>
            <a:spLocks noChangeArrowheads="1"/>
          </p:cNvSpPr>
          <p:nvPr/>
        </p:nvSpPr>
        <p:spPr bwMode="auto">
          <a:xfrm>
            <a:off x="289105" y="4955798"/>
            <a:ext cx="1914207" cy="651988"/>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大崎駅周辺地域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○シンクパークタワー</a:t>
            </a:r>
            <a:endParaRPr kumimoji="1" lang="en-US" altLang="zh-CN"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○大崎フォレストビルディング</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○住友不動産大崎ツインビル東館</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cxnSp>
        <p:nvCxnSpPr>
          <p:cNvPr id="115" name="直線コネクタ 114"/>
          <p:cNvCxnSpPr>
            <a:stCxn id="121" idx="3"/>
            <a:endCxn id="85" idx="0"/>
          </p:cNvCxnSpPr>
          <p:nvPr/>
        </p:nvCxnSpPr>
        <p:spPr>
          <a:xfrm>
            <a:off x="2393960" y="4163484"/>
            <a:ext cx="549955" cy="431468"/>
          </a:xfrm>
          <a:prstGeom prst="line">
            <a:avLst/>
          </a:prstGeom>
          <a:ln w="9525"/>
        </p:spPr>
        <p:style>
          <a:lnRef idx="1">
            <a:schemeClr val="dk1"/>
          </a:lnRef>
          <a:fillRef idx="0">
            <a:schemeClr val="dk1"/>
          </a:fillRef>
          <a:effectRef idx="0">
            <a:schemeClr val="dk1"/>
          </a:effectRef>
          <a:fontRef idx="minor">
            <a:schemeClr val="tx1"/>
          </a:fontRef>
        </p:style>
      </p:cxnSp>
      <p:cxnSp>
        <p:nvCxnSpPr>
          <p:cNvPr id="116" name="直線コネクタ 115"/>
          <p:cNvCxnSpPr>
            <a:stCxn id="103" idx="2"/>
            <a:endCxn id="91" idx="1"/>
          </p:cNvCxnSpPr>
          <p:nvPr/>
        </p:nvCxnSpPr>
        <p:spPr>
          <a:xfrm>
            <a:off x="1441105" y="3075594"/>
            <a:ext cx="1109235" cy="252284"/>
          </a:xfrm>
          <a:prstGeom prst="line">
            <a:avLst/>
          </a:prstGeom>
          <a:ln w="9525"/>
        </p:spPr>
        <p:style>
          <a:lnRef idx="1">
            <a:schemeClr val="dk1"/>
          </a:lnRef>
          <a:fillRef idx="0">
            <a:schemeClr val="dk1"/>
          </a:fillRef>
          <a:effectRef idx="0">
            <a:schemeClr val="dk1"/>
          </a:effectRef>
          <a:fontRef idx="minor">
            <a:schemeClr val="tx1"/>
          </a:fontRef>
        </p:style>
      </p:cxnSp>
      <p:cxnSp>
        <p:nvCxnSpPr>
          <p:cNvPr id="117" name="直線コネクタ 116"/>
          <p:cNvCxnSpPr>
            <a:stCxn id="98" idx="3"/>
            <a:endCxn id="86" idx="1"/>
          </p:cNvCxnSpPr>
          <p:nvPr/>
        </p:nvCxnSpPr>
        <p:spPr>
          <a:xfrm>
            <a:off x="2305230" y="1933219"/>
            <a:ext cx="682295" cy="42662"/>
          </a:xfrm>
          <a:prstGeom prst="line">
            <a:avLst/>
          </a:prstGeom>
          <a:ln w="9525"/>
        </p:spPr>
        <p:style>
          <a:lnRef idx="1">
            <a:schemeClr val="dk1"/>
          </a:lnRef>
          <a:fillRef idx="0">
            <a:schemeClr val="dk1"/>
          </a:fillRef>
          <a:effectRef idx="0">
            <a:schemeClr val="dk1"/>
          </a:effectRef>
          <a:fontRef idx="minor">
            <a:schemeClr val="tx1"/>
          </a:fontRef>
        </p:style>
      </p:cxnSp>
      <p:cxnSp>
        <p:nvCxnSpPr>
          <p:cNvPr id="118" name="直線コネクタ 117"/>
          <p:cNvCxnSpPr>
            <a:stCxn id="94" idx="2"/>
            <a:endCxn id="90" idx="0"/>
          </p:cNvCxnSpPr>
          <p:nvPr/>
        </p:nvCxnSpPr>
        <p:spPr>
          <a:xfrm flipH="1">
            <a:off x="4552210" y="2634611"/>
            <a:ext cx="81414" cy="564835"/>
          </a:xfrm>
          <a:prstGeom prst="line">
            <a:avLst/>
          </a:prstGeom>
          <a:ln w="9525"/>
        </p:spPr>
        <p:style>
          <a:lnRef idx="1">
            <a:schemeClr val="dk1"/>
          </a:lnRef>
          <a:fillRef idx="0">
            <a:schemeClr val="dk1"/>
          </a:fillRef>
          <a:effectRef idx="0">
            <a:schemeClr val="dk1"/>
          </a:effectRef>
          <a:fontRef idx="minor">
            <a:schemeClr val="tx1"/>
          </a:fontRef>
        </p:style>
      </p:cxnSp>
      <p:cxnSp>
        <p:nvCxnSpPr>
          <p:cNvPr id="119" name="直線コネクタ 118"/>
          <p:cNvCxnSpPr>
            <a:stCxn id="112" idx="3"/>
            <a:endCxn id="84" idx="1"/>
          </p:cNvCxnSpPr>
          <p:nvPr/>
        </p:nvCxnSpPr>
        <p:spPr>
          <a:xfrm>
            <a:off x="2203312" y="5281792"/>
            <a:ext cx="799416" cy="615273"/>
          </a:xfrm>
          <a:prstGeom prst="line">
            <a:avLst/>
          </a:prstGeom>
          <a:ln w="9525"/>
        </p:spPr>
        <p:style>
          <a:lnRef idx="1">
            <a:schemeClr val="dk1"/>
          </a:lnRef>
          <a:fillRef idx="0">
            <a:schemeClr val="dk1"/>
          </a:fillRef>
          <a:effectRef idx="0">
            <a:schemeClr val="dk1"/>
          </a:effectRef>
          <a:fontRef idx="minor">
            <a:schemeClr val="tx1"/>
          </a:fontRef>
        </p:style>
      </p:cxnSp>
      <p:cxnSp>
        <p:nvCxnSpPr>
          <p:cNvPr id="120" name="直線コネクタ 119"/>
          <p:cNvCxnSpPr>
            <a:endCxn id="87" idx="2"/>
          </p:cNvCxnSpPr>
          <p:nvPr/>
        </p:nvCxnSpPr>
        <p:spPr>
          <a:xfrm flipV="1">
            <a:off x="2767214" y="5813525"/>
            <a:ext cx="1417391" cy="419148"/>
          </a:xfrm>
          <a:prstGeom prst="line">
            <a:avLst/>
          </a:prstGeom>
          <a:ln w="9525"/>
        </p:spPr>
        <p:style>
          <a:lnRef idx="1">
            <a:schemeClr val="dk1"/>
          </a:lnRef>
          <a:fillRef idx="0">
            <a:schemeClr val="dk1"/>
          </a:fillRef>
          <a:effectRef idx="0">
            <a:schemeClr val="dk1"/>
          </a:effectRef>
          <a:fontRef idx="minor">
            <a:schemeClr val="tx1"/>
          </a:fontRef>
        </p:style>
      </p:cxnSp>
      <p:sp>
        <p:nvSpPr>
          <p:cNvPr id="121" name="Rectangle 23"/>
          <p:cNvSpPr>
            <a:spLocks noChangeArrowheads="1"/>
          </p:cNvSpPr>
          <p:nvPr/>
        </p:nvSpPr>
        <p:spPr bwMode="auto">
          <a:xfrm>
            <a:off x="289104" y="3570220"/>
            <a:ext cx="2104856" cy="1186527"/>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渋谷駅周辺地域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●渋谷スクランブルスクエア</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●渋谷キャスト</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●渋谷ストリーム</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●渋谷ソラスタ</a:t>
            </a:r>
            <a:endParaRPr kumimoji="1" lang="en-US" altLang="ja-JP" sz="780" b="0" i="0" u="none" strike="sng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24" name="Rectangle 23"/>
          <p:cNvSpPr>
            <a:spLocks noChangeArrowheads="1"/>
          </p:cNvSpPr>
          <p:nvPr/>
        </p:nvSpPr>
        <p:spPr bwMode="auto">
          <a:xfrm>
            <a:off x="2876890" y="6215099"/>
            <a:ext cx="2729455" cy="456153"/>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羽田空港南・川崎殿町・大師河原地域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●羽田エアポートガーデン</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HANEDA</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INNOVATION</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CITY</a:t>
            </a:r>
            <a:endPar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26" name="正方形/長方形 125"/>
          <p:cNvSpPr/>
          <p:nvPr/>
        </p:nvSpPr>
        <p:spPr>
          <a:xfrm>
            <a:off x="3713999" y="2475300"/>
            <a:ext cx="1872731" cy="12014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pic>
        <p:nvPicPr>
          <p:cNvPr id="51" name="図 50" descr="建物, 市, 大きい, タワー が含まれている画像&#10;&#10;自動的に生成された説明">
            <a:extLst>
              <a:ext uri="{FF2B5EF4-FFF2-40B4-BE49-F238E27FC236}">
                <a16:creationId xmlns:a16="http://schemas.microsoft.com/office/drawing/2014/main" id="{E32F0966-A863-4DD5-ABC6-C635982FD8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504" r="12504"/>
          <a:stretch/>
        </p:blipFill>
        <p:spPr>
          <a:xfrm>
            <a:off x="7994581" y="3963559"/>
            <a:ext cx="1508883" cy="1131662"/>
          </a:xfrm>
          <a:prstGeom prst="rect">
            <a:avLst/>
          </a:prstGeom>
        </p:spPr>
      </p:pic>
      <p:pic>
        <p:nvPicPr>
          <p:cNvPr id="4" name="図 3"/>
          <p:cNvPicPr>
            <a:picLocks noChangeAspect="1"/>
          </p:cNvPicPr>
          <p:nvPr/>
        </p:nvPicPr>
        <p:blipFill>
          <a:blip r:embed="rId5"/>
          <a:stretch>
            <a:fillRect/>
          </a:stretch>
        </p:blipFill>
        <p:spPr>
          <a:xfrm>
            <a:off x="1564266" y="6139407"/>
            <a:ext cx="1102536" cy="467852"/>
          </a:xfrm>
          <a:prstGeom prst="rect">
            <a:avLst/>
          </a:prstGeom>
        </p:spPr>
      </p:pic>
      <p:sp>
        <p:nvSpPr>
          <p:cNvPr id="54" name="正方形/長方形 53"/>
          <p:cNvSpPr/>
          <p:nvPr/>
        </p:nvSpPr>
        <p:spPr>
          <a:xfrm>
            <a:off x="346208" y="6108547"/>
            <a:ext cx="1094897" cy="12412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56" name="テキスト ボックス 32"/>
          <p:cNvSpPr txBox="1">
            <a:spLocks noChangeArrowheads="1"/>
          </p:cNvSpPr>
          <p:nvPr/>
        </p:nvSpPr>
        <p:spPr bwMode="auto">
          <a:xfrm>
            <a:off x="1611503" y="6569940"/>
            <a:ext cx="1008063" cy="20005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高輪ゲートウェイシティ</a:t>
            </a:r>
          </a:p>
        </p:txBody>
      </p:sp>
      <p:pic>
        <p:nvPicPr>
          <p:cNvPr id="57" name="図 56"/>
          <p:cNvPicPr>
            <a:picLocks noChangeAspect="1"/>
          </p:cNvPicPr>
          <p:nvPr/>
        </p:nvPicPr>
        <p:blipFill rotWithShape="1">
          <a:blip r:embed="rId6" cstate="print">
            <a:extLst>
              <a:ext uri="{28A0092B-C50C-407E-A947-70E740481C1C}">
                <a14:useLocalDpi xmlns:a14="http://schemas.microsoft.com/office/drawing/2010/main" val="0"/>
              </a:ext>
            </a:extLst>
          </a:blip>
          <a:srcRect l="20994" t="12294" r="18787" b="7893"/>
          <a:stretch/>
        </p:blipFill>
        <p:spPr>
          <a:xfrm>
            <a:off x="8289746" y="5513351"/>
            <a:ext cx="976365" cy="1105100"/>
          </a:xfrm>
          <a:prstGeom prst="rect">
            <a:avLst/>
          </a:prstGeom>
        </p:spPr>
      </p:pic>
      <p:sp>
        <p:nvSpPr>
          <p:cNvPr id="59" name="テキスト ボックス 29"/>
          <p:cNvSpPr txBox="1">
            <a:spLocks noChangeArrowheads="1"/>
          </p:cNvSpPr>
          <p:nvPr/>
        </p:nvSpPr>
        <p:spPr bwMode="auto">
          <a:xfrm>
            <a:off x="7987360" y="6617981"/>
            <a:ext cx="1581137" cy="123111"/>
          </a:xfrm>
          <a:prstGeom prst="rect">
            <a:avLst/>
          </a:prstGeom>
          <a:noFill/>
          <a:ln w="9525">
            <a:noFill/>
            <a:miter lim="800000"/>
            <a:headEnd/>
            <a:tailEnd/>
          </a:ln>
        </p:spPr>
        <p:txBody>
          <a:bodyPr wrap="square" t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虎ノ門ヒルズ　ステーションタワー</a:t>
            </a:r>
          </a:p>
        </p:txBody>
      </p:sp>
      <p:pic>
        <p:nvPicPr>
          <p:cNvPr id="6" name="図 5"/>
          <p:cNvPicPr>
            <a:picLocks noChangeAspect="1"/>
          </p:cNvPicPr>
          <p:nvPr/>
        </p:nvPicPr>
        <p:blipFill>
          <a:blip r:embed="rId7"/>
          <a:stretch>
            <a:fillRect/>
          </a:stretch>
        </p:blipFill>
        <p:spPr>
          <a:xfrm>
            <a:off x="1611503" y="3780362"/>
            <a:ext cx="495620" cy="826961"/>
          </a:xfrm>
          <a:prstGeom prst="rect">
            <a:avLst/>
          </a:prstGeom>
        </p:spPr>
      </p:pic>
      <p:sp>
        <p:nvSpPr>
          <p:cNvPr id="61" name="テキスト ボックス 29"/>
          <p:cNvSpPr txBox="1">
            <a:spLocks noChangeArrowheads="1"/>
          </p:cNvSpPr>
          <p:nvPr/>
        </p:nvSpPr>
        <p:spPr bwMode="auto">
          <a:xfrm>
            <a:off x="1033178" y="4607301"/>
            <a:ext cx="1581137" cy="123111"/>
          </a:xfrm>
          <a:prstGeom prst="rect">
            <a:avLst/>
          </a:prstGeom>
          <a:noFill/>
          <a:ln w="9525">
            <a:noFill/>
            <a:miter lim="800000"/>
            <a:headEnd/>
            <a:tailEnd/>
          </a:ln>
        </p:spPr>
        <p:txBody>
          <a:bodyPr wrap="square" t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渋谷スクランブルスクエア</a:t>
            </a:r>
          </a:p>
        </p:txBody>
      </p:sp>
      <p:sp>
        <p:nvSpPr>
          <p:cNvPr id="47" name="Rectangle 6"/>
          <p:cNvSpPr txBox="1">
            <a:spLocks noChangeArrowheads="1"/>
          </p:cNvSpPr>
          <p:nvPr/>
        </p:nvSpPr>
        <p:spPr>
          <a:xfrm>
            <a:off x="7772400" y="6551436"/>
            <a:ext cx="2133600" cy="325966"/>
          </a:xfrm>
          <a:prstGeom prst="rect">
            <a:avLst/>
          </a:prstGeom>
          <a:ln/>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1FC12D-27C1-4F31-90C9-A93D49E44687}"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46" name="正方形/長方形 45"/>
          <p:cNvSpPr/>
          <p:nvPr/>
        </p:nvSpPr>
        <p:spPr>
          <a:xfrm>
            <a:off x="337172" y="3758533"/>
            <a:ext cx="1227094" cy="1141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49" name="正方形/長方形 48"/>
          <p:cNvSpPr/>
          <p:nvPr/>
        </p:nvSpPr>
        <p:spPr>
          <a:xfrm>
            <a:off x="7735472" y="693639"/>
            <a:ext cx="1802301" cy="40009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2" name="Rectangle 23">
            <a:extLst>
              <a:ext uri="{FF2B5EF4-FFF2-40B4-BE49-F238E27FC236}">
                <a16:creationId xmlns:a16="http://schemas.microsoft.com/office/drawing/2014/main" id="{50A2A8EF-C737-6E91-4B4F-330EB50245B0}"/>
              </a:ext>
            </a:extLst>
          </p:cNvPr>
          <p:cNvSpPr>
            <a:spLocks noChangeArrowheads="1"/>
          </p:cNvSpPr>
          <p:nvPr/>
        </p:nvSpPr>
        <p:spPr bwMode="auto">
          <a:xfrm>
            <a:off x="7687072" y="702041"/>
            <a:ext cx="2304256" cy="476251"/>
          </a:xfrm>
          <a:prstGeom prst="rect">
            <a:avLst/>
          </a:prstGeom>
          <a:noFill/>
          <a:ln w="7938">
            <a:noFill/>
            <a:miter lim="800000"/>
            <a:headEnd/>
            <a:tailEnd/>
          </a:ln>
        </p:spPr>
        <p:txBody>
          <a:bodyPr tIns="0" bIns="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●有明南</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H</a:t>
            </a: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街区プロジェクト</a:t>
            </a:r>
            <a:endParaRPr kumimoji="1" lang="en-US" altLang="ja-JP" sz="76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●（仮称）赤坂二・六丁目地区開発計画</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●虎ノ門一丁目東地区</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Tree>
    <p:extLst>
      <p:ext uri="{BB962C8B-B14F-4D97-AF65-F5344CB8AC3E}">
        <p14:creationId xmlns:p14="http://schemas.microsoft.com/office/powerpoint/2010/main" val="2584056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図 52"/>
          <p:cNvPicPr>
            <a:picLocks noChangeAspect="1"/>
          </p:cNvPicPr>
          <p:nvPr/>
        </p:nvPicPr>
        <p:blipFill>
          <a:blip r:embed="rId3"/>
          <a:stretch>
            <a:fillRect/>
          </a:stretch>
        </p:blipFill>
        <p:spPr>
          <a:xfrm>
            <a:off x="2800163" y="598302"/>
            <a:ext cx="5199870" cy="4991650"/>
          </a:xfrm>
          <a:prstGeom prst="rect">
            <a:avLst/>
          </a:prstGeom>
        </p:spPr>
      </p:pic>
      <p:sp>
        <p:nvSpPr>
          <p:cNvPr id="56" name="正方形/長方形 55"/>
          <p:cNvSpPr/>
          <p:nvPr/>
        </p:nvSpPr>
        <p:spPr>
          <a:xfrm>
            <a:off x="4992311" y="4229414"/>
            <a:ext cx="1886002" cy="75790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HGPｺﾞｼｯｸM" panose="020B0600000000000000" pitchFamily="50" charset="-128"/>
              <a:ea typeface="HGPｺﾞｼｯｸM" panose="020B0600000000000000" pitchFamily="50" charset="-128"/>
              <a:cs typeface="+mn-cs"/>
            </a:endParaRPr>
          </a:p>
        </p:txBody>
      </p:sp>
      <p:sp>
        <p:nvSpPr>
          <p:cNvPr id="57" name="Line 20"/>
          <p:cNvSpPr>
            <a:spLocks noChangeShapeType="1"/>
          </p:cNvSpPr>
          <p:nvPr/>
        </p:nvSpPr>
        <p:spPr bwMode="auto">
          <a:xfrm flipV="1">
            <a:off x="4601998" y="1613269"/>
            <a:ext cx="182200" cy="2391514"/>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58" name="Line 99"/>
          <p:cNvSpPr>
            <a:spLocks noChangeShapeType="1"/>
          </p:cNvSpPr>
          <p:nvPr/>
        </p:nvSpPr>
        <p:spPr bwMode="auto">
          <a:xfrm>
            <a:off x="2779606" y="3652739"/>
            <a:ext cx="1971785" cy="387214"/>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59" name="Line 101"/>
          <p:cNvSpPr>
            <a:spLocks noChangeShapeType="1"/>
          </p:cNvSpPr>
          <p:nvPr/>
        </p:nvSpPr>
        <p:spPr bwMode="auto">
          <a:xfrm flipV="1">
            <a:off x="5729907" y="2371257"/>
            <a:ext cx="1547419" cy="1444802"/>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60" name="Line 440"/>
          <p:cNvSpPr>
            <a:spLocks noChangeShapeType="1"/>
          </p:cNvSpPr>
          <p:nvPr/>
        </p:nvSpPr>
        <p:spPr bwMode="auto">
          <a:xfrm>
            <a:off x="5726907" y="3925656"/>
            <a:ext cx="1320988" cy="0"/>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61" name="Line 507"/>
          <p:cNvSpPr>
            <a:spLocks noChangeShapeType="1"/>
          </p:cNvSpPr>
          <p:nvPr/>
        </p:nvSpPr>
        <p:spPr bwMode="auto">
          <a:xfrm flipH="1">
            <a:off x="2891859" y="4184815"/>
            <a:ext cx="615893" cy="2102107"/>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62" name="Line 520"/>
          <p:cNvSpPr>
            <a:spLocks noChangeShapeType="1"/>
          </p:cNvSpPr>
          <p:nvPr/>
        </p:nvSpPr>
        <p:spPr bwMode="auto">
          <a:xfrm>
            <a:off x="5111752" y="3974012"/>
            <a:ext cx="291852" cy="923095"/>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63" name="Rectangle 23"/>
          <p:cNvSpPr>
            <a:spLocks noChangeArrowheads="1"/>
          </p:cNvSpPr>
          <p:nvPr/>
        </p:nvSpPr>
        <p:spPr bwMode="auto">
          <a:xfrm>
            <a:off x="7277326" y="2220681"/>
            <a:ext cx="2230438" cy="314974"/>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川口駅周辺地域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○アリオ川口・</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PAL</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川口・リボンシティレジデンス</a:t>
            </a:r>
          </a:p>
        </p:txBody>
      </p:sp>
      <p:sp>
        <p:nvSpPr>
          <p:cNvPr id="64" name="Rectangle 23"/>
          <p:cNvSpPr>
            <a:spLocks noChangeArrowheads="1"/>
          </p:cNvSpPr>
          <p:nvPr/>
        </p:nvSpPr>
        <p:spPr bwMode="auto">
          <a:xfrm>
            <a:off x="7058373" y="2594463"/>
            <a:ext cx="2520230" cy="4218913"/>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横浜都心・臨海地域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パシフィックロイヤルコートみなとみらい</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●ＴＯＣみなとみらい</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●横浜アイマークプレイス</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●オーケーみなとみらいビル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●ブルーハーバータワーみなとみらい</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●オーシャンゲートみなとみらい</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●横浜グランゲート</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JR</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横浜タワー</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●ザ・タワー横浜北仲</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●横濱ゲートタワー</a:t>
            </a:r>
            <a:endParaRPr kumimoji="1" lang="en-US" altLang="ja-JP" sz="780" b="0" i="0" u="none" strike="sng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●横浜コネクトスクエア</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K</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アリーナプロジェクト</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●横浜シンフォステージ</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●横浜旧市庁舎街区活用事業</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●みなとみらい２１中央地区５２街区開発事業計画</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●みなとみらい２１中央地区６２街区ﾊｰﾊﾞｰｴｯｼﾞﾌﾟﾛｼﾞｪｸﾄ</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●北仲通北地区</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A1</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・２地区</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羽田空港南・川崎殿町・大師河原地域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●川崎生命科学・環境研究センター（</a:t>
            </a:r>
            <a:r>
              <a:rPr kumimoji="1" lang="en-US" altLang="ja-JP" sz="780" b="0" i="0" u="none" strike="noStrike" kern="1200" cap="none" spc="0" normalizeH="0" baseline="0" noProof="0" dirty="0" err="1">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LiSE</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Research Gate</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Building –TONOMACHI 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●川崎キングスカイフロント 東急</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REI</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ホテル他</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Research Gate Building –TONOMACHI 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Research Gate</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Building –TONOMACHI 4 -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川崎駅周辺地域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○ラゾーナ川崎プラザ</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○ラゾーナ川崎東芝ビル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KAWASAKI</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DELTA</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辻堂駅周辺地域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○湘南</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C-X</a:t>
            </a:r>
            <a:endPar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相模原橋本駅周辺地域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○アリオ橋本・ミッドオアシスタワーズ</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65" name="Rectangle 23"/>
          <p:cNvSpPr>
            <a:spLocks noChangeArrowheads="1"/>
          </p:cNvSpPr>
          <p:nvPr/>
        </p:nvSpPr>
        <p:spPr bwMode="auto">
          <a:xfrm>
            <a:off x="4046961" y="4897107"/>
            <a:ext cx="2814519" cy="1940982"/>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名古屋駅周辺・伏見・栄地域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ミッドランドスクエア</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●大名古屋ビルヂング</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JR</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ゲートタワー</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●中京テレビ放送株式会社本社ビル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●グローバルゲート</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○イオンモール名古屋ノリタケガーデン</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●アーバンネット名古屋ネクスタビル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●中日ビル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zh-CN"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錦三丁目</a:t>
            </a:r>
            <a:r>
              <a:rPr kumimoji="1" lang="en-US" altLang="zh-CN"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25</a:t>
            </a:r>
            <a:r>
              <a:rPr kumimoji="1" lang="zh-CN"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番街区計画</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名古屋千種・鶴舞地域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○イオンタウン千種・メガロス千種</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名古屋臨海地域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○みなとアクルス</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Maker’s Pier</a:t>
            </a:r>
            <a:endPar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66" name="Rectangle 23"/>
          <p:cNvSpPr>
            <a:spLocks noChangeArrowheads="1"/>
          </p:cNvSpPr>
          <p:nvPr/>
        </p:nvSpPr>
        <p:spPr bwMode="auto">
          <a:xfrm>
            <a:off x="3864414" y="623045"/>
            <a:ext cx="2339975" cy="298938"/>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京都駅周辺地域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○イオンモール</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KYOTO</a:t>
            </a:r>
            <a:endPar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68" name="テキスト ボックス 31"/>
          <p:cNvSpPr txBox="1">
            <a:spLocks noChangeArrowheads="1"/>
          </p:cNvSpPr>
          <p:nvPr/>
        </p:nvSpPr>
        <p:spPr bwMode="auto">
          <a:xfrm>
            <a:off x="5937924" y="6266831"/>
            <a:ext cx="1296987" cy="184666"/>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錦三丁目</a:t>
            </a:r>
            <a:r>
              <a:rPr kumimoji="1" lang="en-US" altLang="ja-JP" sz="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25</a:t>
            </a:r>
            <a:r>
              <a:rPr kumimoji="1" lang="ja-JP" altLang="en-US" sz="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番街区計画</a:t>
            </a:r>
          </a:p>
        </p:txBody>
      </p:sp>
      <p:sp>
        <p:nvSpPr>
          <p:cNvPr id="70" name="テキスト ボックス 69"/>
          <p:cNvSpPr txBox="1">
            <a:spLocks noChangeArrowheads="1"/>
          </p:cNvSpPr>
          <p:nvPr/>
        </p:nvSpPr>
        <p:spPr bwMode="auto">
          <a:xfrm>
            <a:off x="6774550" y="623046"/>
            <a:ext cx="2708724" cy="667555"/>
          </a:xfrm>
          <a:prstGeom prst="rect">
            <a:avLst/>
          </a:prstGeom>
          <a:solidFill>
            <a:schemeClr val="bg1"/>
          </a:solidFill>
          <a:ln w="15875">
            <a:solidFill>
              <a:srgbClr val="000000"/>
            </a:solid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認定民間都市再生事業計画（</a:t>
            </a:r>
            <a:r>
              <a:rPr kumimoji="1" lang="en-US" altLang="ja-JP" sz="8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161</a:t>
            </a:r>
            <a:r>
              <a:rPr kumimoji="1" lang="ja-JP" altLang="en-US" sz="8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計画）</a:t>
            </a:r>
            <a:endParaRPr kumimoji="1" lang="en-US" altLang="ja-JP" sz="8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令和</a:t>
            </a:r>
            <a:r>
              <a:rPr kumimoji="1" lang="en-US" altLang="ja-JP" sz="8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6</a:t>
            </a:r>
            <a:r>
              <a:rPr kumimoji="1" lang="ja-JP" altLang="en-US" sz="8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年</a:t>
            </a:r>
            <a:r>
              <a:rPr kumimoji="1" lang="en-US" altLang="ja-JP" sz="8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3</a:t>
            </a:r>
            <a:r>
              <a:rPr kumimoji="1" lang="ja-JP" altLang="en-US" sz="8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月</a:t>
            </a:r>
            <a:r>
              <a:rPr kumimoji="1" lang="en-US" altLang="ja-JP" sz="8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31</a:t>
            </a:r>
            <a:r>
              <a:rPr kumimoji="1" lang="ja-JP" altLang="en-US" sz="8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日現在</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a:t>
            </a:r>
            <a:r>
              <a:rPr kumimoji="1" lang="ja-JP" altLang="en-US"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　枠内 は令和</a:t>
            </a:r>
            <a:r>
              <a:rPr kumimoji="1" lang="en-US" altLang="ja-JP"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6</a:t>
            </a:r>
            <a:r>
              <a:rPr kumimoji="1" lang="ja-JP" altLang="en-US"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年</a:t>
            </a:r>
            <a:r>
              <a:rPr kumimoji="1" lang="en-US" altLang="ja-JP"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4</a:t>
            </a:r>
            <a:r>
              <a:rPr kumimoji="1" lang="ja-JP" altLang="en-US"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月</a:t>
            </a:r>
            <a:r>
              <a:rPr kumimoji="1" lang="en-US" altLang="ja-JP" sz="700" b="0" i="0" u="none" strike="noStrike" kern="1200" cap="none" spc="0" normalizeH="0" baseline="0" noProof="0" dirty="0">
                <a:ln>
                  <a:noFill/>
                </a:ln>
                <a:solidFill>
                  <a:srgbClr val="000000"/>
                </a:solidFill>
                <a:effectLst/>
                <a:uLnTx/>
                <a:uFillTx/>
                <a:latin typeface="ＭＳ Ｐゴシック" charset="-128"/>
                <a:ea typeface="ＭＳ Ｐゴシック" charset="-128"/>
                <a:cs typeface="+mn-cs"/>
              </a:rPr>
              <a:t>1</a:t>
            </a:r>
            <a:r>
              <a:rPr kumimoji="1" lang="ja-JP" altLang="en-US"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日以降竣工予定の</a:t>
            </a:r>
            <a:r>
              <a:rPr kumimoji="1" lang="en-US" altLang="ja-JP"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16</a:t>
            </a:r>
            <a:r>
              <a:rPr kumimoji="1" lang="ja-JP" altLang="en-US"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計画 （都内除く）</a:t>
            </a:r>
            <a:endParaRPr kumimoji="1" lang="en-US" altLang="ja-JP"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●印は現在特定地域の</a:t>
            </a:r>
            <a:r>
              <a:rPr kumimoji="1" lang="en-US" altLang="ja-JP"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56</a:t>
            </a:r>
            <a:r>
              <a:rPr kumimoji="1" lang="ja-JP" altLang="en-US"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計画（都内除く）</a:t>
            </a:r>
            <a:endParaRPr kumimoji="1" lang="en-US" altLang="ja-JP"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○印は現在緊急地域の</a:t>
            </a:r>
            <a:r>
              <a:rPr kumimoji="1" lang="en-US" altLang="ja-JP"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28</a:t>
            </a:r>
            <a:r>
              <a:rPr kumimoji="1" lang="ja-JP" altLang="en-US"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計画（都内除く</a:t>
            </a:r>
            <a:r>
              <a:rPr kumimoji="1" lang="ja-JP" altLang="en-US" sz="738"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a:t>
            </a:r>
            <a:endParaRPr kumimoji="1" lang="en-US" altLang="ja-JP" sz="738"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endParaRPr>
          </a:p>
        </p:txBody>
      </p:sp>
      <p:sp>
        <p:nvSpPr>
          <p:cNvPr id="71" name="Rectangle 23"/>
          <p:cNvSpPr>
            <a:spLocks noChangeArrowheads="1"/>
          </p:cNvSpPr>
          <p:nvPr/>
        </p:nvSpPr>
        <p:spPr bwMode="auto">
          <a:xfrm>
            <a:off x="7270162" y="1357463"/>
            <a:ext cx="2230438" cy="403045"/>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札幌都心地域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札幌三井</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JP</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ビルディング（赤レンガテラス）</a:t>
            </a:r>
          </a:p>
        </p:txBody>
      </p:sp>
      <p:sp>
        <p:nvSpPr>
          <p:cNvPr id="72" name="Line 507"/>
          <p:cNvSpPr>
            <a:spLocks noChangeShapeType="1"/>
          </p:cNvSpPr>
          <p:nvPr/>
        </p:nvSpPr>
        <p:spPr bwMode="auto">
          <a:xfrm flipV="1">
            <a:off x="6176963" y="1647901"/>
            <a:ext cx="1075872" cy="230610"/>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73" name="Line 20"/>
          <p:cNvSpPr>
            <a:spLocks noChangeShapeType="1"/>
          </p:cNvSpPr>
          <p:nvPr/>
        </p:nvSpPr>
        <p:spPr bwMode="auto">
          <a:xfrm flipH="1" flipV="1">
            <a:off x="2889004" y="1181221"/>
            <a:ext cx="1133716" cy="2874845"/>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74" name="Line 99"/>
          <p:cNvSpPr>
            <a:spLocks noChangeShapeType="1"/>
          </p:cNvSpPr>
          <p:nvPr/>
        </p:nvSpPr>
        <p:spPr bwMode="auto">
          <a:xfrm flipV="1">
            <a:off x="4328154" y="2220681"/>
            <a:ext cx="129741" cy="1791246"/>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grpSp>
        <p:nvGrpSpPr>
          <p:cNvPr id="77" name="グループ化 76"/>
          <p:cNvGrpSpPr/>
          <p:nvPr/>
        </p:nvGrpSpPr>
        <p:grpSpPr>
          <a:xfrm>
            <a:off x="406979" y="1423507"/>
            <a:ext cx="2665018" cy="4019214"/>
            <a:chOff x="26858" y="2015049"/>
            <a:chExt cx="2665018" cy="3855521"/>
          </a:xfrm>
        </p:grpSpPr>
        <p:sp>
          <p:nvSpPr>
            <p:cNvPr id="78" name="Rectangle 23"/>
            <p:cNvSpPr>
              <a:spLocks noChangeArrowheads="1"/>
            </p:cNvSpPr>
            <p:nvPr/>
          </p:nvSpPr>
          <p:spPr bwMode="auto">
            <a:xfrm>
              <a:off x="26858" y="2015049"/>
              <a:ext cx="2484000" cy="3855521"/>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大阪駅周辺･中之島･御堂筋周辺地域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●大阪ステーションシティ</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●グランフロント大阪</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●梅田阪急ビル</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●ダイビル本館</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●中之島フェスティバルタワー</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○新ダイビル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●中之島フェスティバルタワー・ウェスト</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●三菱東京</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UFJ</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銀行大阪ビル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○ヨドバシ梅田タワー</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●大阪神ビルディング、新阪急ビル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●うめきた</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2</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期地区開発プロジェクト</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●大阪駅西北ビル開発事業</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●中之島</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Multi-links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●淀屋橋駅東地区都市再生事業</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難波・湊町地域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○なんばパークス</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○南海なんば第１ビル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○なんばスカイオ</a:t>
              </a:r>
              <a:endParaRPr kumimoji="1" lang="en-US" altLang="ja-JP" sz="780" b="0" i="0" u="none" strike="sng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阿倍野地域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○あべのハルカス</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堺臨海地域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○堺浜シーサイドステージ</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千里中央駅周辺地域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○千里中央病院</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SENRITO</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よみうり</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守口大日地域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○イオンモール大日</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大阪ビジネスパーク駅・天満橋駅周辺地域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○読売テレビ</a:t>
              </a:r>
            </a:p>
          </p:txBody>
        </p:sp>
        <p:sp>
          <p:nvSpPr>
            <p:cNvPr id="80" name="テキスト ボックス 32"/>
            <p:cNvSpPr txBox="1">
              <a:spLocks noChangeArrowheads="1"/>
            </p:cNvSpPr>
            <p:nvPr/>
          </p:nvSpPr>
          <p:spPr bwMode="auto">
            <a:xfrm>
              <a:off x="1683813" y="3228034"/>
              <a:ext cx="1008063" cy="206669"/>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あべのハルカス</a:t>
              </a:r>
            </a:p>
          </p:txBody>
        </p:sp>
      </p:grpSp>
      <p:sp>
        <p:nvSpPr>
          <p:cNvPr id="81" name="正方形/長方形 80"/>
          <p:cNvSpPr/>
          <p:nvPr/>
        </p:nvSpPr>
        <p:spPr>
          <a:xfrm>
            <a:off x="6981463" y="905775"/>
            <a:ext cx="230294" cy="12826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82" name="正方形/長方形 81"/>
          <p:cNvSpPr/>
          <p:nvPr/>
        </p:nvSpPr>
        <p:spPr>
          <a:xfrm>
            <a:off x="7115481" y="4334825"/>
            <a:ext cx="2376000" cy="45531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83" name="Rectangle 23"/>
          <p:cNvSpPr>
            <a:spLocks noChangeArrowheads="1"/>
          </p:cNvSpPr>
          <p:nvPr/>
        </p:nvSpPr>
        <p:spPr bwMode="auto">
          <a:xfrm>
            <a:off x="406877" y="5461581"/>
            <a:ext cx="2484000" cy="450369"/>
          </a:xfrm>
          <a:prstGeom prst="rect">
            <a:avLst/>
          </a:prstGeom>
          <a:solidFill>
            <a:schemeClr val="bg1"/>
          </a:solidFill>
          <a:ln w="7938">
            <a:solidFill>
              <a:srgbClr val="000000"/>
            </a:solidFill>
            <a:miter lim="800000"/>
            <a:headEnd/>
            <a:tailEnd/>
          </a:ln>
        </p:spPr>
        <p:txBody>
          <a:bodyPr lIns="108000" tIns="3600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zh-TW"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長崎中央地域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○アミュプラザ長崎新館、長崎マリオットホテル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○長崎スタジアムシティプロジェクト</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cxnSp>
        <p:nvCxnSpPr>
          <p:cNvPr id="127" name="直線コネクタ 126"/>
          <p:cNvCxnSpPr>
            <a:stCxn id="66" idx="2"/>
          </p:cNvCxnSpPr>
          <p:nvPr/>
        </p:nvCxnSpPr>
        <p:spPr>
          <a:xfrm flipH="1">
            <a:off x="4810123" y="921984"/>
            <a:ext cx="224278" cy="3016859"/>
          </a:xfrm>
          <a:prstGeom prst="line">
            <a:avLst/>
          </a:prstGeom>
          <a:ln w="6350"/>
        </p:spPr>
        <p:style>
          <a:lnRef idx="1">
            <a:schemeClr val="dk1"/>
          </a:lnRef>
          <a:fillRef idx="0">
            <a:schemeClr val="dk1"/>
          </a:fillRef>
          <a:effectRef idx="0">
            <a:schemeClr val="dk1"/>
          </a:effectRef>
          <a:fontRef idx="minor">
            <a:schemeClr val="tx1"/>
          </a:fontRef>
        </p:style>
      </p:cxnSp>
      <p:sp>
        <p:nvSpPr>
          <p:cNvPr id="129" name="Rectangle 23"/>
          <p:cNvSpPr>
            <a:spLocks noChangeArrowheads="1"/>
          </p:cNvSpPr>
          <p:nvPr/>
        </p:nvSpPr>
        <p:spPr bwMode="auto">
          <a:xfrm>
            <a:off x="408724" y="5927965"/>
            <a:ext cx="2484000" cy="910124"/>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福岡都心地域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天神地下街</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●天神ビジネスセンタープロジェクト</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●福岡大名　ガーデンシティ</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●福ビル街区建替プロジェクト</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●天神ビジネスセンター</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2</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期プロジェクト</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Walk</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プロジェクト新築工事</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30" name="正方形/長方形 129"/>
          <p:cNvSpPr/>
          <p:nvPr/>
        </p:nvSpPr>
        <p:spPr>
          <a:xfrm>
            <a:off x="450312" y="6451497"/>
            <a:ext cx="2310780" cy="37012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131" name="Rectangle 23"/>
          <p:cNvSpPr>
            <a:spLocks noChangeArrowheads="1"/>
          </p:cNvSpPr>
          <p:nvPr/>
        </p:nvSpPr>
        <p:spPr bwMode="auto">
          <a:xfrm>
            <a:off x="405106" y="523701"/>
            <a:ext cx="2484000" cy="899805"/>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ts val="900"/>
              </a:lnSpc>
              <a:spcBef>
                <a:spcPct val="0"/>
              </a:spcBef>
              <a:spcAft>
                <a:spcPct val="0"/>
              </a:spcAft>
              <a:buClrTx/>
              <a:buSzTx/>
              <a:buFontTx/>
              <a:buNone/>
              <a:tabLst/>
              <a:defRPr/>
            </a:pPr>
            <a:r>
              <a:rPr kumimoji="1" lang="en-US" altLang="zh-TW"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広島都心地域</a:t>
            </a:r>
            <a:r>
              <a:rPr kumimoji="1" lang="en-US" altLang="zh-TW"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zh-TW"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特定地域／緊急地域</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endParaRPr kumimoji="1" lang="en-US" altLang="zh-TW"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●イズミ新本社ビル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●広島テレビ放送本社・エネコム広島ビル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●広島駅ビル建替え計画</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●基町相生通地区第一種市街地再開発事業</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ts val="900"/>
              </a:lnSpc>
              <a:spcBef>
                <a:spcPts val="200"/>
              </a:spcBef>
              <a:spcAft>
                <a:spcPct val="0"/>
              </a:spcAft>
              <a:buClrTx/>
              <a:buSzTx/>
              <a:buFontTx/>
              <a:buNone/>
              <a:tabLst/>
              <a:defRPr/>
            </a:pPr>
            <a:r>
              <a:rPr kumimoji="1" lang="en-US" altLang="zh-TW"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広島紙屋町・八丁堀地域</a:t>
            </a:r>
            <a:r>
              <a:rPr kumimoji="1" lang="en-US" altLang="zh-TW"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zh-TW"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○広島銀行新本店建替えプロジェクト</a:t>
            </a:r>
          </a:p>
        </p:txBody>
      </p:sp>
      <p:sp>
        <p:nvSpPr>
          <p:cNvPr id="133" name="正方形/長方形 132"/>
          <p:cNvSpPr/>
          <p:nvPr/>
        </p:nvSpPr>
        <p:spPr>
          <a:xfrm>
            <a:off x="4096418" y="6024179"/>
            <a:ext cx="1930196" cy="1453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134" name="Rectangle 23"/>
          <p:cNvSpPr>
            <a:spLocks noChangeArrowheads="1"/>
          </p:cNvSpPr>
          <p:nvPr/>
        </p:nvSpPr>
        <p:spPr bwMode="auto">
          <a:xfrm>
            <a:off x="4026820" y="4538439"/>
            <a:ext cx="2085845" cy="273444"/>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高松駅周辺・丸亀町地域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○高松丸亀町商店街</a:t>
            </a:r>
          </a:p>
        </p:txBody>
      </p:sp>
      <p:sp>
        <p:nvSpPr>
          <p:cNvPr id="135" name="Line 507"/>
          <p:cNvSpPr>
            <a:spLocks noChangeShapeType="1"/>
          </p:cNvSpPr>
          <p:nvPr/>
        </p:nvSpPr>
        <p:spPr bwMode="auto">
          <a:xfrm flipH="1">
            <a:off x="2889004" y="4377966"/>
            <a:ext cx="448537" cy="1500544"/>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36" name="正方形/長方形 135"/>
          <p:cNvSpPr/>
          <p:nvPr/>
        </p:nvSpPr>
        <p:spPr>
          <a:xfrm>
            <a:off x="458898" y="5774046"/>
            <a:ext cx="2310780" cy="1044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137" name="Rectangle 23"/>
          <p:cNvSpPr>
            <a:spLocks noChangeArrowheads="1"/>
          </p:cNvSpPr>
          <p:nvPr/>
        </p:nvSpPr>
        <p:spPr bwMode="auto">
          <a:xfrm>
            <a:off x="3424123" y="1053630"/>
            <a:ext cx="2772000" cy="706877"/>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zh-TW"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神戸</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都心・臨海</a:t>
            </a:r>
            <a:r>
              <a:rPr kumimoji="1" lang="zh-TW"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地域</a:t>
            </a:r>
            <a:r>
              <a:rPr kumimoji="1" lang="en-US" altLang="zh-TW"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（特定地域／緊急地域）</a:t>
            </a:r>
            <a:endParaRPr kumimoji="1" lang="en-US" altLang="zh-TW"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●ミント神戸</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●阪急ビル</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○新港突堤西地区</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第</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1</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突堤基部</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再開発事業</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zh-TW"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新港突堤西地区（第２突堤）再開発事業</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38" name="正方形/長方形 137"/>
          <p:cNvSpPr/>
          <p:nvPr/>
        </p:nvSpPr>
        <p:spPr>
          <a:xfrm>
            <a:off x="3479419" y="1471793"/>
            <a:ext cx="2664000" cy="25124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140" name="Rectangle 23"/>
          <p:cNvSpPr>
            <a:spLocks noChangeArrowheads="1"/>
          </p:cNvSpPr>
          <p:nvPr/>
        </p:nvSpPr>
        <p:spPr bwMode="auto">
          <a:xfrm>
            <a:off x="7271738" y="1836550"/>
            <a:ext cx="2220670" cy="314974"/>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仙台都心地域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●ヨドバシ仙台第１ビル</a:t>
            </a:r>
            <a:endParaRPr kumimoji="1" lang="ja-JP" altLang="en-US" sz="780" b="0" i="0" u="none" strike="sng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41" name="Line 101"/>
          <p:cNvSpPr>
            <a:spLocks noChangeShapeType="1"/>
          </p:cNvSpPr>
          <p:nvPr/>
        </p:nvSpPr>
        <p:spPr bwMode="auto">
          <a:xfrm flipV="1">
            <a:off x="6112665" y="1997913"/>
            <a:ext cx="1164662" cy="1169245"/>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44" name="正方形/長方形 143"/>
          <p:cNvSpPr/>
          <p:nvPr/>
        </p:nvSpPr>
        <p:spPr>
          <a:xfrm>
            <a:off x="456235" y="2952889"/>
            <a:ext cx="2297241" cy="2251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75" name="Rectangle 23"/>
          <p:cNvSpPr>
            <a:spLocks noChangeArrowheads="1"/>
          </p:cNvSpPr>
          <p:nvPr/>
        </p:nvSpPr>
        <p:spPr bwMode="auto">
          <a:xfrm>
            <a:off x="3433742" y="1857972"/>
            <a:ext cx="1996023" cy="352046"/>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岡山駅周辺・表町地域</a:t>
            </a:r>
            <a:r>
              <a:rPr kumimoji="1" lang="en-US" altLang="zh-TW"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zh-TW"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○イオンモール岡山</a:t>
            </a:r>
            <a:endParaRPr kumimoji="1" lang="en-US" altLang="zh-TW"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51" name="Rectangle 2"/>
          <p:cNvSpPr>
            <a:spLocks noGrp="1" noChangeArrowheads="1"/>
          </p:cNvSpPr>
          <p:nvPr>
            <p:ph type="title"/>
          </p:nvPr>
        </p:nvSpPr>
        <p:spPr>
          <a:xfrm>
            <a:off x="1" y="0"/>
            <a:ext cx="8519260" cy="476250"/>
          </a:xfrm>
        </p:spPr>
        <p:txBody>
          <a:bodyPr/>
          <a:lstStyle/>
          <a:p>
            <a:r>
              <a:rPr lang="ja-JP" altLang="en-US" dirty="0"/>
              <a:t>　認定民間都市再生事業計画（東京都以外）</a:t>
            </a:r>
          </a:p>
        </p:txBody>
      </p:sp>
      <p:pic>
        <p:nvPicPr>
          <p:cNvPr id="2" name="図 1"/>
          <p:cNvPicPr>
            <a:picLocks noChangeAspect="1"/>
          </p:cNvPicPr>
          <p:nvPr/>
        </p:nvPicPr>
        <p:blipFill>
          <a:blip r:embed="rId4"/>
          <a:stretch>
            <a:fillRect/>
          </a:stretch>
        </p:blipFill>
        <p:spPr>
          <a:xfrm>
            <a:off x="6152055" y="5334828"/>
            <a:ext cx="562844" cy="923126"/>
          </a:xfrm>
          <a:prstGeom prst="rect">
            <a:avLst/>
          </a:prstGeom>
        </p:spPr>
      </p:pic>
      <p:pic>
        <p:nvPicPr>
          <p:cNvPr id="3" name="図 2"/>
          <p:cNvPicPr>
            <a:picLocks noChangeAspect="1"/>
          </p:cNvPicPr>
          <p:nvPr/>
        </p:nvPicPr>
        <p:blipFill>
          <a:blip r:embed="rId5"/>
          <a:stretch>
            <a:fillRect/>
          </a:stretch>
        </p:blipFill>
        <p:spPr>
          <a:xfrm>
            <a:off x="2112271" y="1770843"/>
            <a:ext cx="712832" cy="960024"/>
          </a:xfrm>
          <a:prstGeom prst="rect">
            <a:avLst/>
          </a:prstGeom>
        </p:spPr>
      </p:pic>
      <p:pic>
        <p:nvPicPr>
          <p:cNvPr id="52" name="図 51"/>
          <p:cNvPicPr/>
          <p:nvPr/>
        </p:nvPicPr>
        <p:blipFill>
          <a:blip r:embed="rId6" cstate="print">
            <a:extLst>
              <a:ext uri="{28A0092B-C50C-407E-A947-70E740481C1C}">
                <a14:useLocalDpi xmlns:a14="http://schemas.microsoft.com/office/drawing/2010/main" val="0"/>
              </a:ext>
            </a:extLst>
          </a:blip>
          <a:stretch>
            <a:fillRect/>
          </a:stretch>
        </p:blipFill>
        <p:spPr>
          <a:xfrm>
            <a:off x="8668686" y="3199986"/>
            <a:ext cx="807179" cy="575769"/>
          </a:xfrm>
          <a:prstGeom prst="rect">
            <a:avLst/>
          </a:prstGeom>
        </p:spPr>
      </p:pic>
      <p:sp>
        <p:nvSpPr>
          <p:cNvPr id="54" name="テキスト ボックス 31"/>
          <p:cNvSpPr txBox="1">
            <a:spLocks noChangeArrowheads="1"/>
          </p:cNvSpPr>
          <p:nvPr/>
        </p:nvSpPr>
        <p:spPr bwMode="auto">
          <a:xfrm>
            <a:off x="8519260" y="3762130"/>
            <a:ext cx="1106030" cy="184666"/>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横浜旧市庁舎街区活用事業</a:t>
            </a:r>
          </a:p>
        </p:txBody>
      </p:sp>
      <p:sp>
        <p:nvSpPr>
          <p:cNvPr id="67" name="Rectangle 6"/>
          <p:cNvSpPr txBox="1">
            <a:spLocks noChangeArrowheads="1"/>
          </p:cNvSpPr>
          <p:nvPr/>
        </p:nvSpPr>
        <p:spPr>
          <a:xfrm>
            <a:off x="7772400" y="6487411"/>
            <a:ext cx="2133600" cy="325966"/>
          </a:xfrm>
          <a:prstGeom prst="rect">
            <a:avLst/>
          </a:prstGeom>
          <a:ln/>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1FC12D-27C1-4F31-90C9-A93D49E44687}"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4" name="正方形/長方形 3"/>
          <p:cNvSpPr/>
          <p:nvPr/>
        </p:nvSpPr>
        <p:spPr>
          <a:xfrm>
            <a:off x="468650" y="935209"/>
            <a:ext cx="2036180" cy="23312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5" name="Line 520"/>
          <p:cNvSpPr>
            <a:spLocks noChangeShapeType="1"/>
          </p:cNvSpPr>
          <p:nvPr/>
        </p:nvSpPr>
        <p:spPr bwMode="auto">
          <a:xfrm>
            <a:off x="4362711" y="4133977"/>
            <a:ext cx="229813" cy="411606"/>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5" name="正方形/長方形 4">
            <a:extLst>
              <a:ext uri="{FF2B5EF4-FFF2-40B4-BE49-F238E27FC236}">
                <a16:creationId xmlns:a16="http://schemas.microsoft.com/office/drawing/2014/main" id="{2C3B34DD-CE38-696E-9F26-C2715C6A288B}"/>
              </a:ext>
            </a:extLst>
          </p:cNvPr>
          <p:cNvSpPr/>
          <p:nvPr/>
        </p:nvSpPr>
        <p:spPr>
          <a:xfrm>
            <a:off x="463952" y="3284984"/>
            <a:ext cx="2297241" cy="13524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Tree>
    <p:extLst>
      <p:ext uri="{BB962C8B-B14F-4D97-AF65-F5344CB8AC3E}">
        <p14:creationId xmlns:p14="http://schemas.microsoft.com/office/powerpoint/2010/main" val="4004708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対角する 2 つの角を切り取った四角形 77"/>
          <p:cNvSpPr/>
          <p:nvPr/>
        </p:nvSpPr>
        <p:spPr>
          <a:xfrm>
            <a:off x="70970" y="567621"/>
            <a:ext cx="9721080" cy="648072"/>
          </a:xfrm>
          <a:prstGeom prst="snip2DiagRect">
            <a:avLst/>
          </a:prstGeom>
          <a:noFill/>
          <a:ln w="12700" cap="flat" cmpd="sng" algn="ctr">
            <a:solidFill>
              <a:schemeClr val="bg1">
                <a:lumMod val="50000"/>
              </a:scheme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sysClr val="windowText" lastClr="000000"/>
              </a:solidFill>
              <a:effectLst/>
              <a:uLnTx/>
              <a:uFillTx/>
              <a:latin typeface="Calibri"/>
              <a:ea typeface="ＭＳ Ｐゴシック"/>
              <a:cs typeface="+mn-cs"/>
            </a:endParaRPr>
          </a:p>
        </p:txBody>
      </p:sp>
      <p:sp>
        <p:nvSpPr>
          <p:cNvPr id="58" name="二等辺三角形 57"/>
          <p:cNvSpPr/>
          <p:nvPr/>
        </p:nvSpPr>
        <p:spPr>
          <a:xfrm rot="5400000" flipH="1">
            <a:off x="-219546" y="3682283"/>
            <a:ext cx="1389206" cy="139479"/>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bIns="18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7" name="テキスト ボックス 56"/>
          <p:cNvSpPr txBox="1"/>
          <p:nvPr/>
        </p:nvSpPr>
        <p:spPr>
          <a:xfrm>
            <a:off x="54923" y="1271106"/>
            <a:ext cx="324000" cy="5076000"/>
          </a:xfrm>
          <a:prstGeom prst="rect">
            <a:avLst/>
          </a:prstGeom>
          <a:solidFill>
            <a:schemeClr val="bg1">
              <a:lumMod val="95000"/>
            </a:schemeClr>
          </a:solidFill>
          <a:ln w="28575">
            <a:solidFill>
              <a:schemeClr val="bg1">
                <a:lumMod val="50000"/>
              </a:schemeClr>
            </a:solidFill>
          </a:ln>
        </p:spPr>
        <p:txBody>
          <a:bodyPr vert="wordArtVertRtl" wrap="square" lIns="72000" tIns="18000" rIns="72000" bIns="18000" rtlCol="0" anchor="b">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計画作成及び計画に基づくソフト・ハード両面の取組に対して国が支援</a:t>
            </a:r>
          </a:p>
        </p:txBody>
      </p:sp>
      <p:sp>
        <p:nvSpPr>
          <p:cNvPr id="70" name="正方形/長方形 69"/>
          <p:cNvSpPr/>
          <p:nvPr/>
        </p:nvSpPr>
        <p:spPr>
          <a:xfrm>
            <a:off x="28466" y="582588"/>
            <a:ext cx="983399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Ｐゴシック"/>
                <a:ea typeface="ＭＳ Ｐゴシック"/>
                <a:cs typeface="+mn-cs"/>
              </a:rPr>
              <a:t>　東日本大震災において首都圏で約５１５万人におよぶ帰宅困難者が発生し大きな混乱が生じたこと等を踏まえ、都市機能が集積した地域における</a:t>
            </a:r>
            <a:endParaRPr kumimoji="0" lang="en-US" altLang="ja-JP" sz="1200" b="0" i="0" u="none" strike="noStrike" kern="0" cap="none" spc="0" normalizeH="0" baseline="0" noProof="0" dirty="0">
              <a:ln>
                <a:noFill/>
              </a:ln>
              <a:solidFill>
                <a:sysClr val="windowText" lastClr="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Ｐゴシック"/>
                <a:ea typeface="ＭＳ Ｐゴシック"/>
                <a:cs typeface="+mn-cs"/>
              </a:rPr>
              <a:t>　大規模な震災の発生が社会経済に与える影響に鑑み、都市再生緊急整備地域及び主要駅</a:t>
            </a:r>
            <a:r>
              <a:rPr kumimoji="0" lang="ja-JP" altLang="en-US" sz="1200" b="0" i="0" u="none" strike="noStrike" kern="0" cap="none" spc="0" normalizeH="0" baseline="0" noProof="0" dirty="0">
                <a:ln>
                  <a:noFill/>
                </a:ln>
                <a:solidFill>
                  <a:prstClr val="black"/>
                </a:solidFill>
                <a:effectLst/>
                <a:uLnTx/>
                <a:uFillTx/>
                <a:latin typeface="ＭＳ Ｐゴシック"/>
                <a:ea typeface="ＭＳ Ｐゴシック"/>
                <a:cs typeface="+mn-cs"/>
              </a:rPr>
              <a:t>・中心駅</a:t>
            </a:r>
            <a:r>
              <a:rPr kumimoji="0" lang="ja-JP" altLang="en-US" sz="1200" b="0" i="0" u="none" strike="noStrike" kern="0" cap="none" spc="0" normalizeH="0" baseline="0" noProof="0" dirty="0">
                <a:ln>
                  <a:noFill/>
                </a:ln>
                <a:solidFill>
                  <a:sysClr val="windowText" lastClr="000000"/>
                </a:solidFill>
                <a:effectLst/>
                <a:uLnTx/>
                <a:uFillTx/>
                <a:latin typeface="ＭＳ Ｐゴシック"/>
                <a:ea typeface="ＭＳ Ｐゴシック"/>
                <a:cs typeface="+mn-cs"/>
              </a:rPr>
              <a:t>周辺地域の滞在者等の安全の確保と都市機能</a:t>
            </a:r>
            <a:endParaRPr kumimoji="0" lang="en-US" altLang="ja-JP" sz="1200" b="0" i="0" u="none" strike="noStrike" kern="0" cap="none" spc="0" normalizeH="0" baseline="0" noProof="0" dirty="0">
              <a:ln>
                <a:noFill/>
              </a:ln>
              <a:solidFill>
                <a:sysClr val="windowText" lastClr="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Ｐゴシック"/>
                <a:ea typeface="ＭＳ Ｐゴシック"/>
                <a:cs typeface="+mn-cs"/>
              </a:rPr>
              <a:t>　の継続を図るため、官民連携による一体的・計画的なソフト・ハード両面の対策への支援を実施。　　　　　　　　　　　　　　　　　　　</a:t>
            </a:r>
            <a:r>
              <a:rPr kumimoji="0" lang="en-US" altLang="ja-JP" sz="1200" b="0" i="0" u="none" strike="noStrike" kern="0" cap="none" spc="0" normalizeH="0" baseline="0" noProof="0" dirty="0">
                <a:ln>
                  <a:noFill/>
                </a:ln>
                <a:solidFill>
                  <a:sysClr val="windowText" lastClr="000000"/>
                </a:solidFill>
                <a:effectLst/>
                <a:uLnTx/>
                <a:uFillTx/>
                <a:latin typeface="ＭＳ Ｐゴシック"/>
                <a:ea typeface="ＭＳ Ｐゴシック"/>
                <a:cs typeface="+mn-cs"/>
              </a:rPr>
              <a:t>【</a:t>
            </a:r>
            <a:r>
              <a:rPr kumimoji="0" lang="ja-JP" altLang="en-US" sz="1200" b="0" i="0" u="none" strike="noStrike" kern="0" cap="none" spc="0" normalizeH="0" baseline="0" noProof="0" dirty="0">
                <a:ln>
                  <a:noFill/>
                </a:ln>
                <a:solidFill>
                  <a:sysClr val="windowText" lastClr="000000"/>
                </a:solidFill>
                <a:effectLst/>
                <a:uLnTx/>
                <a:uFillTx/>
                <a:latin typeface="ＭＳ Ｐゴシック"/>
                <a:ea typeface="ＭＳ Ｐゴシック"/>
                <a:cs typeface="+mn-cs"/>
              </a:rPr>
              <a:t>平成２４年度創設</a:t>
            </a:r>
            <a:r>
              <a:rPr kumimoji="0" lang="en-US" altLang="ja-JP" sz="1200" b="0" i="0" u="none" strike="noStrike" kern="0" cap="none" spc="0" normalizeH="0" baseline="0" noProof="0" dirty="0">
                <a:ln>
                  <a:noFill/>
                </a:ln>
                <a:solidFill>
                  <a:sysClr val="windowText" lastClr="000000"/>
                </a:solidFill>
                <a:effectLst/>
                <a:uLnTx/>
                <a:uFillTx/>
                <a:latin typeface="ＭＳ Ｐゴシック"/>
                <a:ea typeface="ＭＳ Ｐゴシック"/>
                <a:cs typeface="+mn-cs"/>
              </a:rPr>
              <a:t>】</a:t>
            </a:r>
          </a:p>
        </p:txBody>
      </p:sp>
      <p:sp>
        <p:nvSpPr>
          <p:cNvPr id="71" name="テキスト ボックス 70"/>
          <p:cNvSpPr txBox="1"/>
          <p:nvPr/>
        </p:nvSpPr>
        <p:spPr>
          <a:xfrm>
            <a:off x="376473" y="6028546"/>
            <a:ext cx="9598204" cy="7848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都市再生緊急整備地域：都市再生特別措置法に基づき、都市の再生の拠点として、都市開発事業等を通じて緊急かつ重点的に市街地の整備を推進すべき地域として指定された地域。</a:t>
            </a:r>
            <a:endPar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（令和５年９月時点で５２地域）。</a:t>
            </a:r>
            <a:endPar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主要駅周辺：１日あたりの乗降客数が３０万人以上の駅周辺。</a:t>
            </a:r>
            <a:endPar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中心駅周辺：</a:t>
            </a:r>
            <a:r>
              <a:rPr kumimoji="1" lang="ja-JP"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指定都市及び特別区内にあっては、</a:t>
            </a: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a:t>
            </a:r>
            <a:r>
              <a:rPr kumimoji="1" lang="ja-JP"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日</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あ</a:t>
            </a:r>
            <a:r>
              <a:rPr kumimoji="1" lang="ja-JP"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たりの乗降客数が</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２０</a:t>
            </a:r>
            <a:r>
              <a:rPr kumimoji="1" lang="ja-JP"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万人以上の駅</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周辺（</a:t>
            </a:r>
            <a:r>
              <a:rPr kumimoji="1" lang="ja-JP"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駅から概ね半径</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２キロメートル</a:t>
            </a:r>
            <a:r>
              <a:rPr kumimoji="1" lang="ja-JP"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の範囲内</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1" lang="ja-JP"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中核市、</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施行時</a:t>
            </a:r>
            <a:r>
              <a:rPr kumimoji="1" lang="ja-JP"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特例市及び県庁所在都市にあっては、当該市内において乗降客数が最も多い駅</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周辺（</a:t>
            </a:r>
            <a:r>
              <a:rPr kumimoji="1" lang="ja-JP"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駅から概ね半径</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２キロメートル</a:t>
            </a:r>
            <a:r>
              <a:rPr kumimoji="1" lang="ja-JP"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の範囲内</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endPar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66" name="正方形/長方形 65"/>
          <p:cNvSpPr/>
          <p:nvPr/>
        </p:nvSpPr>
        <p:spPr>
          <a:xfrm>
            <a:off x="576064" y="1557953"/>
            <a:ext cx="9201472" cy="4391327"/>
          </a:xfrm>
          <a:prstGeom prst="rect">
            <a:avLst/>
          </a:prstGeom>
          <a:solidFill>
            <a:schemeClr val="bg1">
              <a:lumMod val="95000"/>
            </a:schemeClr>
          </a:solidFill>
          <a:ln w="28575" cap="flat" cmpd="sng" algn="ctr">
            <a:solidFill>
              <a:schemeClr val="bg1">
                <a:lumMod val="50000"/>
              </a:scheme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137" name="角丸四角形 136"/>
          <p:cNvSpPr/>
          <p:nvPr/>
        </p:nvSpPr>
        <p:spPr>
          <a:xfrm>
            <a:off x="5267320" y="4185218"/>
            <a:ext cx="4320000" cy="1584000"/>
          </a:xfrm>
          <a:prstGeom prst="roundRect">
            <a:avLst>
              <a:gd name="adj" fmla="val 4043"/>
            </a:avLst>
          </a:prstGeom>
          <a:solidFill>
            <a:schemeClr val="bg1"/>
          </a:solidFill>
          <a:ln w="28575" cap="flat" cmpd="sng" algn="ctr">
            <a:solidFill>
              <a:schemeClr val="accent1"/>
            </a:solidFill>
            <a:prstDash val="solid"/>
          </a:ln>
          <a:effectLst/>
        </p:spPr>
        <p:txBody>
          <a:bodyPr lIns="0" tIns="0" rIns="36000" bIns="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200" b="1"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5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5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p:txBody>
      </p:sp>
      <p:sp>
        <p:nvSpPr>
          <p:cNvPr id="142" name="角丸四角形 141"/>
          <p:cNvSpPr/>
          <p:nvPr/>
        </p:nvSpPr>
        <p:spPr>
          <a:xfrm>
            <a:off x="713806" y="4185218"/>
            <a:ext cx="4320000" cy="1584000"/>
          </a:xfrm>
          <a:prstGeom prst="roundRect">
            <a:avLst>
              <a:gd name="adj" fmla="val 3954"/>
            </a:avLst>
          </a:prstGeom>
          <a:solidFill>
            <a:schemeClr val="bg1"/>
          </a:solidFill>
          <a:ln w="28575" cap="flat" cmpd="sng" algn="ctr">
            <a:solidFill>
              <a:schemeClr val="accent1"/>
            </a:solidFill>
            <a:prstDash val="solid"/>
          </a:ln>
          <a:effectLst/>
        </p:spPr>
        <p:txBody>
          <a:bodyPr lIns="36000" tIns="0" rIns="36000" bIns="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200" b="1"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500" b="1"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500" b="1"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p:txBody>
      </p:sp>
      <p:pic>
        <p:nvPicPr>
          <p:cNvPr id="149" name="Picture 43"/>
          <p:cNvPicPr>
            <a:picLocks noChangeAspect="1" noChangeArrowheads="1"/>
          </p:cNvPicPr>
          <p:nvPr/>
        </p:nvPicPr>
        <p:blipFill rotWithShape="1">
          <a:blip r:embed="rId3" cstate="print"/>
          <a:srcRect t="7456" b="17969"/>
          <a:stretch/>
        </p:blipFill>
        <p:spPr bwMode="auto">
          <a:xfrm>
            <a:off x="6917421" y="4733303"/>
            <a:ext cx="1108258" cy="828000"/>
          </a:xfrm>
          <a:prstGeom prst="rect">
            <a:avLst/>
          </a:prstGeom>
          <a:noFill/>
          <a:ln w="9525">
            <a:noFill/>
            <a:miter lim="800000"/>
            <a:headEnd/>
            <a:tailEnd/>
          </a:ln>
          <a:effectLst/>
        </p:spPr>
      </p:pic>
      <p:sp>
        <p:nvSpPr>
          <p:cNvPr id="173" name="正方形/長方形 172"/>
          <p:cNvSpPr/>
          <p:nvPr/>
        </p:nvSpPr>
        <p:spPr bwMode="auto">
          <a:xfrm>
            <a:off x="6869192" y="5291875"/>
            <a:ext cx="1152078" cy="198437"/>
          </a:xfrm>
          <a:prstGeom prst="rect">
            <a:avLst/>
          </a:prstGeom>
          <a:no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prstClr val="white"/>
                </a:solidFill>
                <a:effectLst/>
                <a:uLnTx/>
                <a:uFillTx/>
                <a:latin typeface="ＭＳ ゴシック" pitchFamily="49" charset="-128"/>
                <a:ea typeface="ＭＳ ゴシック" pitchFamily="49" charset="-128"/>
                <a:cs typeface="+mn-cs"/>
              </a:rPr>
              <a:t>非常用通信・</a:t>
            </a:r>
            <a:endParaRPr kumimoji="0" lang="en-US" altLang="ja-JP" sz="1000" b="1" i="0" u="none" strike="noStrike" kern="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prstClr val="white"/>
                </a:solidFill>
                <a:effectLst/>
                <a:uLnTx/>
                <a:uFillTx/>
                <a:latin typeface="ＭＳ ゴシック" pitchFamily="49" charset="-128"/>
                <a:ea typeface="ＭＳ ゴシック" pitchFamily="49" charset="-128"/>
                <a:cs typeface="+mn-cs"/>
              </a:rPr>
              <a:t>情報提供施設</a:t>
            </a:r>
          </a:p>
        </p:txBody>
      </p:sp>
      <p:sp>
        <p:nvSpPr>
          <p:cNvPr id="59" name="テキスト ボックス 58"/>
          <p:cNvSpPr txBox="1"/>
          <p:nvPr/>
        </p:nvSpPr>
        <p:spPr>
          <a:xfrm>
            <a:off x="4807830" y="1557953"/>
            <a:ext cx="5166847"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補助事業者：市町村（特別区含む。）、都道府県、都市再生緊急整備協議会、</a:t>
            </a:r>
            <a:endParaRPr kumimoji="1" lang="en-US" altLang="ja-JP" sz="11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帰宅困難者対策協議会、都市再生推進法人</a:t>
            </a:r>
            <a:endParaRPr kumimoji="1" lang="en-US" altLang="ja-JP" sz="11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7" name="角丸四角形 6"/>
          <p:cNvSpPr/>
          <p:nvPr/>
        </p:nvSpPr>
        <p:spPr>
          <a:xfrm>
            <a:off x="565049" y="1421810"/>
            <a:ext cx="4225721" cy="351006"/>
          </a:xfrm>
          <a:prstGeom prst="roundRect">
            <a:avLst/>
          </a:prstGeom>
          <a:solidFill>
            <a:schemeClr val="bg1">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Arial"/>
                <a:ea typeface="ＭＳ Ｐゴシック"/>
                <a:cs typeface="+mn-cs"/>
              </a:rPr>
              <a:t>都市再生緊急整備地域＋主要駅・中心駅周辺地域</a:t>
            </a:r>
          </a:p>
        </p:txBody>
      </p:sp>
      <p:sp>
        <p:nvSpPr>
          <p:cNvPr id="10" name="正方形/長方形 9"/>
          <p:cNvSpPr/>
          <p:nvPr/>
        </p:nvSpPr>
        <p:spPr>
          <a:xfrm>
            <a:off x="5994003" y="5532615"/>
            <a:ext cx="3390672"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注）ただし、建築物の躯体工事を伴わないものに限る。</a:t>
            </a:r>
          </a:p>
        </p:txBody>
      </p:sp>
      <p:sp>
        <p:nvSpPr>
          <p:cNvPr id="11" name="片側の 2 つの角を丸めた四角形 10"/>
          <p:cNvSpPr/>
          <p:nvPr/>
        </p:nvSpPr>
        <p:spPr>
          <a:xfrm>
            <a:off x="713607" y="4193140"/>
            <a:ext cx="4320199" cy="249673"/>
          </a:xfrm>
          <a:prstGeom prst="round2SameRect">
            <a:avLst>
              <a:gd name="adj1" fmla="val 26841"/>
              <a:gd name="adj2" fmla="val 0"/>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64" name="テキスト ボックス 63"/>
          <p:cNvSpPr txBox="1"/>
          <p:nvPr/>
        </p:nvSpPr>
        <p:spPr>
          <a:xfrm>
            <a:off x="2410677" y="4155377"/>
            <a:ext cx="108234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ソフト対策</a:t>
            </a:r>
          </a:p>
        </p:txBody>
      </p:sp>
      <p:sp>
        <p:nvSpPr>
          <p:cNvPr id="68" name="片側の 2 つの角を丸めた四角形 67"/>
          <p:cNvSpPr/>
          <p:nvPr/>
        </p:nvSpPr>
        <p:spPr>
          <a:xfrm>
            <a:off x="5259231" y="4186948"/>
            <a:ext cx="4320199" cy="249673"/>
          </a:xfrm>
          <a:prstGeom prst="round2SameRect">
            <a:avLst>
              <a:gd name="adj1" fmla="val 21754"/>
              <a:gd name="adj2" fmla="val 0"/>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72" name="テキスト ボックス 71"/>
          <p:cNvSpPr txBox="1"/>
          <p:nvPr/>
        </p:nvSpPr>
        <p:spPr>
          <a:xfrm>
            <a:off x="6869021" y="4149080"/>
            <a:ext cx="108234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ハード対策</a:t>
            </a:r>
          </a:p>
        </p:txBody>
      </p:sp>
      <p:sp>
        <p:nvSpPr>
          <p:cNvPr id="14" name="テキスト ボックス 13"/>
          <p:cNvSpPr txBox="1"/>
          <p:nvPr/>
        </p:nvSpPr>
        <p:spPr>
          <a:xfrm>
            <a:off x="5277036" y="4464795"/>
            <a:ext cx="4416594"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防災備蓄倉庫</a:t>
            </a:r>
            <a:r>
              <a:rPr kumimoji="0" lang="en-US" altLang="ja-JP" sz="11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0" lang="ja-JP" altLang="en-US" sz="11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非常用通信・情報提供施設、非常用発電機</a:t>
            </a:r>
            <a:r>
              <a:rPr kumimoji="0" lang="ja-JP" altLang="en-US" sz="11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の整備 等</a:t>
            </a:r>
            <a:endParaRPr kumimoji="1" lang="ja-JP" altLang="en-US" sz="11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58" name="正方形/長方形 157"/>
          <p:cNvSpPr/>
          <p:nvPr/>
        </p:nvSpPr>
        <p:spPr>
          <a:xfrm>
            <a:off x="8634327" y="4180186"/>
            <a:ext cx="901203" cy="241980"/>
          </a:xfrm>
          <a:prstGeom prst="rect">
            <a:avLst/>
          </a:prstGeom>
          <a:noFill/>
          <a:effectLst/>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white"/>
                </a:solidFill>
                <a:effectLst/>
                <a:uLnTx/>
                <a:uFillTx/>
                <a:latin typeface="Arial" charset="0"/>
                <a:ea typeface="ＭＳ Ｐゴシック" charset="-128"/>
                <a:cs typeface="+mn-cs"/>
              </a:rPr>
              <a:t>補助率：１／３</a:t>
            </a:r>
          </a:p>
        </p:txBody>
      </p:sp>
      <p:grpSp>
        <p:nvGrpSpPr>
          <p:cNvPr id="5" name="Group 4"/>
          <p:cNvGrpSpPr>
            <a:grpSpLocks noChangeAspect="1"/>
          </p:cNvGrpSpPr>
          <p:nvPr/>
        </p:nvGrpSpPr>
        <p:grpSpPr bwMode="auto">
          <a:xfrm>
            <a:off x="8414739" y="4197903"/>
            <a:ext cx="214312" cy="215900"/>
            <a:chOff x="5615" y="1797"/>
            <a:chExt cx="135" cy="136"/>
          </a:xfrm>
          <a:effectLst/>
        </p:grpSpPr>
        <p:sp>
          <p:nvSpPr>
            <p:cNvPr id="160" name="AutoShape 3"/>
            <p:cNvSpPr>
              <a:spLocks noChangeAspect="1" noChangeArrowheads="1" noTextEdit="1"/>
            </p:cNvSpPr>
            <p:nvPr/>
          </p:nvSpPr>
          <p:spPr bwMode="auto">
            <a:xfrm>
              <a:off x="5615" y="1797"/>
              <a:ext cx="135" cy="136"/>
            </a:xfrm>
            <a:prstGeom prst="rect">
              <a:avLst/>
            </a:prstGeom>
            <a:solidFill>
              <a:srgbClr val="FFFFFF"/>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Arial" charset="0"/>
                <a:ea typeface="ＭＳ Ｐゴシック" charset="-128"/>
                <a:cs typeface="+mn-cs"/>
              </a:endParaRPr>
            </a:p>
          </p:txBody>
        </p:sp>
        <p:sp>
          <p:nvSpPr>
            <p:cNvPr id="161" name="Freeform 5"/>
            <p:cNvSpPr>
              <a:spLocks/>
            </p:cNvSpPr>
            <p:nvPr/>
          </p:nvSpPr>
          <p:spPr bwMode="auto">
            <a:xfrm>
              <a:off x="5667" y="1826"/>
              <a:ext cx="83" cy="83"/>
            </a:xfrm>
            <a:custGeom>
              <a:avLst/>
              <a:gdLst/>
              <a:ahLst/>
              <a:cxnLst>
                <a:cxn ang="0">
                  <a:pos x="666" y="236"/>
                </a:cxn>
                <a:cxn ang="0">
                  <a:pos x="748" y="353"/>
                </a:cxn>
                <a:cxn ang="0">
                  <a:pos x="504" y="353"/>
                </a:cxn>
                <a:cxn ang="0">
                  <a:pos x="588" y="236"/>
                </a:cxn>
                <a:cxn ang="0">
                  <a:pos x="293" y="353"/>
                </a:cxn>
                <a:cxn ang="0">
                  <a:pos x="432" y="534"/>
                </a:cxn>
                <a:cxn ang="0">
                  <a:pos x="240" y="644"/>
                </a:cxn>
                <a:cxn ang="0">
                  <a:pos x="520" y="721"/>
                </a:cxn>
                <a:cxn ang="0">
                  <a:pos x="240" y="831"/>
                </a:cxn>
                <a:cxn ang="0">
                  <a:pos x="542" y="916"/>
                </a:cxn>
                <a:cxn ang="0">
                  <a:pos x="473" y="1032"/>
                </a:cxn>
                <a:cxn ang="0">
                  <a:pos x="763" y="916"/>
                </a:cxn>
                <a:cxn ang="0">
                  <a:pos x="691" y="831"/>
                </a:cxn>
                <a:cxn ang="0">
                  <a:pos x="995" y="721"/>
                </a:cxn>
                <a:cxn ang="0">
                  <a:pos x="750" y="644"/>
                </a:cxn>
                <a:cxn ang="0">
                  <a:pos x="995" y="534"/>
                </a:cxn>
                <a:cxn ang="0">
                  <a:pos x="888" y="353"/>
                </a:cxn>
                <a:cxn ang="0">
                  <a:pos x="937" y="236"/>
                </a:cxn>
                <a:cxn ang="0">
                  <a:pos x="908" y="69"/>
                </a:cxn>
                <a:cxn ang="0">
                  <a:pos x="981" y="113"/>
                </a:cxn>
                <a:cxn ang="0">
                  <a:pos x="1046" y="166"/>
                </a:cxn>
                <a:cxn ang="0">
                  <a:pos x="1105" y="228"/>
                </a:cxn>
                <a:cxn ang="0">
                  <a:pos x="1153" y="295"/>
                </a:cxn>
                <a:cxn ang="0">
                  <a:pos x="1194" y="370"/>
                </a:cxn>
                <a:cxn ang="0">
                  <a:pos x="1223" y="452"/>
                </a:cxn>
                <a:cxn ang="0">
                  <a:pos x="1242" y="537"/>
                </a:cxn>
                <a:cxn ang="0">
                  <a:pos x="1248" y="626"/>
                </a:cxn>
                <a:cxn ang="0">
                  <a:pos x="1236" y="752"/>
                </a:cxn>
                <a:cxn ang="0">
                  <a:pos x="1199" y="870"/>
                </a:cxn>
                <a:cxn ang="0">
                  <a:pos x="1141" y="977"/>
                </a:cxn>
                <a:cxn ang="0">
                  <a:pos x="1065" y="1070"/>
                </a:cxn>
                <a:cxn ang="0">
                  <a:pos x="973" y="1146"/>
                </a:cxn>
                <a:cxn ang="0">
                  <a:pos x="866" y="1204"/>
                </a:cxn>
                <a:cxn ang="0">
                  <a:pos x="749" y="1241"/>
                </a:cxn>
                <a:cxn ang="0">
                  <a:pos x="623" y="1253"/>
                </a:cxn>
                <a:cxn ang="0">
                  <a:pos x="497" y="1241"/>
                </a:cxn>
                <a:cxn ang="0">
                  <a:pos x="381" y="1204"/>
                </a:cxn>
                <a:cxn ang="0">
                  <a:pos x="275" y="1146"/>
                </a:cxn>
                <a:cxn ang="0">
                  <a:pos x="182" y="1070"/>
                </a:cxn>
                <a:cxn ang="0">
                  <a:pos x="107" y="977"/>
                </a:cxn>
                <a:cxn ang="0">
                  <a:pos x="48" y="870"/>
                </a:cxn>
                <a:cxn ang="0">
                  <a:pos x="12" y="752"/>
                </a:cxn>
                <a:cxn ang="0">
                  <a:pos x="0" y="626"/>
                </a:cxn>
                <a:cxn ang="0">
                  <a:pos x="12" y="500"/>
                </a:cxn>
                <a:cxn ang="0">
                  <a:pos x="48" y="383"/>
                </a:cxn>
                <a:cxn ang="0">
                  <a:pos x="107" y="277"/>
                </a:cxn>
                <a:cxn ang="0">
                  <a:pos x="182" y="184"/>
                </a:cxn>
                <a:cxn ang="0">
                  <a:pos x="275" y="108"/>
                </a:cxn>
                <a:cxn ang="0">
                  <a:pos x="381" y="49"/>
                </a:cxn>
                <a:cxn ang="0">
                  <a:pos x="497" y="13"/>
                </a:cxn>
                <a:cxn ang="0">
                  <a:pos x="623" y="0"/>
                </a:cxn>
                <a:cxn ang="0">
                  <a:pos x="662" y="1"/>
                </a:cxn>
                <a:cxn ang="0">
                  <a:pos x="699" y="4"/>
                </a:cxn>
                <a:cxn ang="0">
                  <a:pos x="736" y="10"/>
                </a:cxn>
                <a:cxn ang="0">
                  <a:pos x="772" y="18"/>
                </a:cxn>
                <a:cxn ang="0">
                  <a:pos x="807" y="28"/>
                </a:cxn>
                <a:cxn ang="0">
                  <a:pos x="842" y="40"/>
                </a:cxn>
                <a:cxn ang="0">
                  <a:pos x="876" y="53"/>
                </a:cxn>
                <a:cxn ang="0">
                  <a:pos x="908" y="69"/>
                </a:cxn>
              </a:cxnLst>
              <a:rect l="0" t="0" r="r" b="b"/>
              <a:pathLst>
                <a:path w="1248" h="1253">
                  <a:moveTo>
                    <a:pt x="791" y="236"/>
                  </a:moveTo>
                  <a:lnTo>
                    <a:pt x="666" y="236"/>
                  </a:lnTo>
                  <a:lnTo>
                    <a:pt x="666" y="353"/>
                  </a:lnTo>
                  <a:lnTo>
                    <a:pt x="748" y="353"/>
                  </a:lnTo>
                  <a:lnTo>
                    <a:pt x="625" y="623"/>
                  </a:lnTo>
                  <a:lnTo>
                    <a:pt x="504" y="353"/>
                  </a:lnTo>
                  <a:lnTo>
                    <a:pt x="588" y="353"/>
                  </a:lnTo>
                  <a:lnTo>
                    <a:pt x="588" y="236"/>
                  </a:lnTo>
                  <a:lnTo>
                    <a:pt x="293" y="236"/>
                  </a:lnTo>
                  <a:lnTo>
                    <a:pt x="293" y="353"/>
                  </a:lnTo>
                  <a:lnTo>
                    <a:pt x="346" y="353"/>
                  </a:lnTo>
                  <a:lnTo>
                    <a:pt x="432" y="534"/>
                  </a:lnTo>
                  <a:lnTo>
                    <a:pt x="240" y="534"/>
                  </a:lnTo>
                  <a:lnTo>
                    <a:pt x="240" y="644"/>
                  </a:lnTo>
                  <a:lnTo>
                    <a:pt x="484" y="644"/>
                  </a:lnTo>
                  <a:lnTo>
                    <a:pt x="520" y="721"/>
                  </a:lnTo>
                  <a:lnTo>
                    <a:pt x="240" y="721"/>
                  </a:lnTo>
                  <a:lnTo>
                    <a:pt x="240" y="831"/>
                  </a:lnTo>
                  <a:lnTo>
                    <a:pt x="542" y="831"/>
                  </a:lnTo>
                  <a:lnTo>
                    <a:pt x="542" y="916"/>
                  </a:lnTo>
                  <a:lnTo>
                    <a:pt x="473" y="916"/>
                  </a:lnTo>
                  <a:lnTo>
                    <a:pt x="473" y="1032"/>
                  </a:lnTo>
                  <a:lnTo>
                    <a:pt x="763" y="1032"/>
                  </a:lnTo>
                  <a:lnTo>
                    <a:pt x="763" y="916"/>
                  </a:lnTo>
                  <a:lnTo>
                    <a:pt x="691" y="916"/>
                  </a:lnTo>
                  <a:lnTo>
                    <a:pt x="691" y="831"/>
                  </a:lnTo>
                  <a:lnTo>
                    <a:pt x="995" y="831"/>
                  </a:lnTo>
                  <a:lnTo>
                    <a:pt x="995" y="721"/>
                  </a:lnTo>
                  <a:lnTo>
                    <a:pt x="713" y="721"/>
                  </a:lnTo>
                  <a:lnTo>
                    <a:pt x="750" y="644"/>
                  </a:lnTo>
                  <a:lnTo>
                    <a:pt x="995" y="644"/>
                  </a:lnTo>
                  <a:lnTo>
                    <a:pt x="995" y="534"/>
                  </a:lnTo>
                  <a:lnTo>
                    <a:pt x="802" y="534"/>
                  </a:lnTo>
                  <a:lnTo>
                    <a:pt x="888" y="353"/>
                  </a:lnTo>
                  <a:lnTo>
                    <a:pt x="937" y="353"/>
                  </a:lnTo>
                  <a:lnTo>
                    <a:pt x="937" y="236"/>
                  </a:lnTo>
                  <a:lnTo>
                    <a:pt x="791" y="236"/>
                  </a:lnTo>
                  <a:lnTo>
                    <a:pt x="908" y="69"/>
                  </a:lnTo>
                  <a:lnTo>
                    <a:pt x="945" y="90"/>
                  </a:lnTo>
                  <a:lnTo>
                    <a:pt x="981" y="113"/>
                  </a:lnTo>
                  <a:lnTo>
                    <a:pt x="1014" y="139"/>
                  </a:lnTo>
                  <a:lnTo>
                    <a:pt x="1046" y="166"/>
                  </a:lnTo>
                  <a:lnTo>
                    <a:pt x="1076" y="195"/>
                  </a:lnTo>
                  <a:lnTo>
                    <a:pt x="1105" y="228"/>
                  </a:lnTo>
                  <a:lnTo>
                    <a:pt x="1131" y="261"/>
                  </a:lnTo>
                  <a:lnTo>
                    <a:pt x="1153" y="295"/>
                  </a:lnTo>
                  <a:lnTo>
                    <a:pt x="1175" y="333"/>
                  </a:lnTo>
                  <a:lnTo>
                    <a:pt x="1194" y="370"/>
                  </a:lnTo>
                  <a:lnTo>
                    <a:pt x="1210" y="410"/>
                  </a:lnTo>
                  <a:lnTo>
                    <a:pt x="1223" y="452"/>
                  </a:lnTo>
                  <a:lnTo>
                    <a:pt x="1233" y="494"/>
                  </a:lnTo>
                  <a:lnTo>
                    <a:pt x="1242" y="537"/>
                  </a:lnTo>
                  <a:lnTo>
                    <a:pt x="1246" y="581"/>
                  </a:lnTo>
                  <a:lnTo>
                    <a:pt x="1248" y="626"/>
                  </a:lnTo>
                  <a:lnTo>
                    <a:pt x="1245" y="690"/>
                  </a:lnTo>
                  <a:lnTo>
                    <a:pt x="1236" y="752"/>
                  </a:lnTo>
                  <a:lnTo>
                    <a:pt x="1220" y="813"/>
                  </a:lnTo>
                  <a:lnTo>
                    <a:pt x="1199" y="870"/>
                  </a:lnTo>
                  <a:lnTo>
                    <a:pt x="1172" y="926"/>
                  </a:lnTo>
                  <a:lnTo>
                    <a:pt x="1141" y="977"/>
                  </a:lnTo>
                  <a:lnTo>
                    <a:pt x="1106" y="1025"/>
                  </a:lnTo>
                  <a:lnTo>
                    <a:pt x="1065" y="1070"/>
                  </a:lnTo>
                  <a:lnTo>
                    <a:pt x="1020" y="1110"/>
                  </a:lnTo>
                  <a:lnTo>
                    <a:pt x="973" y="1146"/>
                  </a:lnTo>
                  <a:lnTo>
                    <a:pt x="922" y="1177"/>
                  </a:lnTo>
                  <a:lnTo>
                    <a:pt x="866" y="1204"/>
                  </a:lnTo>
                  <a:lnTo>
                    <a:pt x="809" y="1225"/>
                  </a:lnTo>
                  <a:lnTo>
                    <a:pt x="749" y="1241"/>
                  </a:lnTo>
                  <a:lnTo>
                    <a:pt x="687" y="1250"/>
                  </a:lnTo>
                  <a:lnTo>
                    <a:pt x="623" y="1253"/>
                  </a:lnTo>
                  <a:lnTo>
                    <a:pt x="560" y="1250"/>
                  </a:lnTo>
                  <a:lnTo>
                    <a:pt x="497" y="1241"/>
                  </a:lnTo>
                  <a:lnTo>
                    <a:pt x="438" y="1225"/>
                  </a:lnTo>
                  <a:lnTo>
                    <a:pt x="381" y="1204"/>
                  </a:lnTo>
                  <a:lnTo>
                    <a:pt x="326" y="1177"/>
                  </a:lnTo>
                  <a:lnTo>
                    <a:pt x="275" y="1146"/>
                  </a:lnTo>
                  <a:lnTo>
                    <a:pt x="226" y="1110"/>
                  </a:lnTo>
                  <a:lnTo>
                    <a:pt x="182" y="1070"/>
                  </a:lnTo>
                  <a:lnTo>
                    <a:pt x="142" y="1025"/>
                  </a:lnTo>
                  <a:lnTo>
                    <a:pt x="107" y="977"/>
                  </a:lnTo>
                  <a:lnTo>
                    <a:pt x="74" y="926"/>
                  </a:lnTo>
                  <a:lnTo>
                    <a:pt x="48" y="870"/>
                  </a:lnTo>
                  <a:lnTo>
                    <a:pt x="28" y="813"/>
                  </a:lnTo>
                  <a:lnTo>
                    <a:pt x="12" y="752"/>
                  </a:lnTo>
                  <a:lnTo>
                    <a:pt x="3" y="690"/>
                  </a:lnTo>
                  <a:lnTo>
                    <a:pt x="0" y="626"/>
                  </a:lnTo>
                  <a:lnTo>
                    <a:pt x="3" y="562"/>
                  </a:lnTo>
                  <a:lnTo>
                    <a:pt x="12" y="500"/>
                  </a:lnTo>
                  <a:lnTo>
                    <a:pt x="28" y="440"/>
                  </a:lnTo>
                  <a:lnTo>
                    <a:pt x="48" y="383"/>
                  </a:lnTo>
                  <a:lnTo>
                    <a:pt x="74" y="328"/>
                  </a:lnTo>
                  <a:lnTo>
                    <a:pt x="107" y="277"/>
                  </a:lnTo>
                  <a:lnTo>
                    <a:pt x="142" y="228"/>
                  </a:lnTo>
                  <a:lnTo>
                    <a:pt x="182" y="184"/>
                  </a:lnTo>
                  <a:lnTo>
                    <a:pt x="226" y="143"/>
                  </a:lnTo>
                  <a:lnTo>
                    <a:pt x="275" y="108"/>
                  </a:lnTo>
                  <a:lnTo>
                    <a:pt x="326" y="75"/>
                  </a:lnTo>
                  <a:lnTo>
                    <a:pt x="381" y="49"/>
                  </a:lnTo>
                  <a:lnTo>
                    <a:pt x="438" y="28"/>
                  </a:lnTo>
                  <a:lnTo>
                    <a:pt x="497" y="13"/>
                  </a:lnTo>
                  <a:lnTo>
                    <a:pt x="560" y="3"/>
                  </a:lnTo>
                  <a:lnTo>
                    <a:pt x="623" y="0"/>
                  </a:lnTo>
                  <a:lnTo>
                    <a:pt x="642" y="0"/>
                  </a:lnTo>
                  <a:lnTo>
                    <a:pt x="662" y="1"/>
                  </a:lnTo>
                  <a:lnTo>
                    <a:pt x="680" y="2"/>
                  </a:lnTo>
                  <a:lnTo>
                    <a:pt x="699" y="4"/>
                  </a:lnTo>
                  <a:lnTo>
                    <a:pt x="717" y="7"/>
                  </a:lnTo>
                  <a:lnTo>
                    <a:pt x="736" y="10"/>
                  </a:lnTo>
                  <a:lnTo>
                    <a:pt x="754" y="14"/>
                  </a:lnTo>
                  <a:lnTo>
                    <a:pt x="772" y="18"/>
                  </a:lnTo>
                  <a:lnTo>
                    <a:pt x="790" y="23"/>
                  </a:lnTo>
                  <a:lnTo>
                    <a:pt x="807" y="28"/>
                  </a:lnTo>
                  <a:lnTo>
                    <a:pt x="825" y="33"/>
                  </a:lnTo>
                  <a:lnTo>
                    <a:pt x="842" y="40"/>
                  </a:lnTo>
                  <a:lnTo>
                    <a:pt x="859" y="46"/>
                  </a:lnTo>
                  <a:lnTo>
                    <a:pt x="876" y="53"/>
                  </a:lnTo>
                  <a:lnTo>
                    <a:pt x="891" y="61"/>
                  </a:lnTo>
                  <a:lnTo>
                    <a:pt x="908" y="69"/>
                  </a:lnTo>
                  <a:lnTo>
                    <a:pt x="791" y="236"/>
                  </a:lnTo>
                  <a:close/>
                </a:path>
              </a:pathLst>
            </a:custGeom>
            <a:solidFill>
              <a:srgbClr val="FF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Arial" charset="0"/>
                <a:ea typeface="ＭＳ Ｐゴシック" charset="-128"/>
                <a:cs typeface="+mn-cs"/>
              </a:endParaRPr>
            </a:p>
          </p:txBody>
        </p:sp>
        <p:sp>
          <p:nvSpPr>
            <p:cNvPr id="162" name="Freeform 6"/>
            <p:cNvSpPr>
              <a:spLocks/>
            </p:cNvSpPr>
            <p:nvPr/>
          </p:nvSpPr>
          <p:spPr bwMode="auto">
            <a:xfrm>
              <a:off x="5615" y="1797"/>
              <a:ext cx="115" cy="136"/>
            </a:xfrm>
            <a:custGeom>
              <a:avLst/>
              <a:gdLst/>
              <a:ahLst/>
              <a:cxnLst>
                <a:cxn ang="0">
                  <a:pos x="822" y="1527"/>
                </a:cxn>
                <a:cxn ang="0">
                  <a:pos x="760" y="1437"/>
                </a:cxn>
                <a:cxn ang="0">
                  <a:pos x="712" y="1342"/>
                </a:cxn>
                <a:cxn ang="0">
                  <a:pos x="679" y="1242"/>
                </a:cxn>
                <a:cxn ang="0">
                  <a:pos x="661" y="1134"/>
                </a:cxn>
                <a:cxn ang="0">
                  <a:pos x="659" y="1022"/>
                </a:cxn>
                <a:cxn ang="0">
                  <a:pos x="672" y="912"/>
                </a:cxn>
                <a:cxn ang="0">
                  <a:pos x="700" y="810"/>
                </a:cxn>
                <a:cxn ang="0">
                  <a:pos x="742" y="713"/>
                </a:cxn>
                <a:cxn ang="0">
                  <a:pos x="800" y="622"/>
                </a:cxn>
                <a:cxn ang="0">
                  <a:pos x="873" y="537"/>
                </a:cxn>
                <a:cxn ang="0">
                  <a:pos x="957" y="464"/>
                </a:cxn>
                <a:cxn ang="0">
                  <a:pos x="1048" y="406"/>
                </a:cxn>
                <a:cxn ang="0">
                  <a:pos x="1145" y="363"/>
                </a:cxn>
                <a:cxn ang="0">
                  <a:pos x="1246" y="335"/>
                </a:cxn>
                <a:cxn ang="0">
                  <a:pos x="1356" y="322"/>
                </a:cxn>
                <a:cxn ang="0">
                  <a:pos x="1437" y="322"/>
                </a:cxn>
                <a:cxn ang="0">
                  <a:pos x="1501" y="329"/>
                </a:cxn>
                <a:cxn ang="0">
                  <a:pos x="1563" y="339"/>
                </a:cxn>
                <a:cxn ang="0">
                  <a:pos x="1623" y="356"/>
                </a:cxn>
                <a:cxn ang="0">
                  <a:pos x="1681" y="377"/>
                </a:cxn>
                <a:cxn ang="0">
                  <a:pos x="1646" y="0"/>
                </a:cxn>
                <a:cxn ang="0">
                  <a:pos x="1625" y="3"/>
                </a:cxn>
                <a:cxn ang="0">
                  <a:pos x="1604" y="6"/>
                </a:cxn>
                <a:cxn ang="0">
                  <a:pos x="1548" y="20"/>
                </a:cxn>
                <a:cxn ang="0">
                  <a:pos x="1424" y="53"/>
                </a:cxn>
                <a:cxn ang="0">
                  <a:pos x="1307" y="93"/>
                </a:cxn>
                <a:cxn ang="0">
                  <a:pos x="1195" y="136"/>
                </a:cxn>
                <a:cxn ang="0">
                  <a:pos x="1088" y="184"/>
                </a:cxn>
                <a:cxn ang="0">
                  <a:pos x="988" y="236"/>
                </a:cxn>
                <a:cxn ang="0">
                  <a:pos x="891" y="292"/>
                </a:cxn>
                <a:cxn ang="0">
                  <a:pos x="798" y="353"/>
                </a:cxn>
                <a:cxn ang="0">
                  <a:pos x="711" y="416"/>
                </a:cxn>
                <a:cxn ang="0">
                  <a:pos x="628" y="483"/>
                </a:cxn>
                <a:cxn ang="0">
                  <a:pos x="549" y="554"/>
                </a:cxn>
                <a:cxn ang="0">
                  <a:pos x="445" y="657"/>
                </a:cxn>
                <a:cxn ang="0">
                  <a:pos x="336" y="783"/>
                </a:cxn>
                <a:cxn ang="0">
                  <a:pos x="234" y="914"/>
                </a:cxn>
                <a:cxn ang="0">
                  <a:pos x="140" y="1052"/>
                </a:cxn>
                <a:cxn ang="0">
                  <a:pos x="54" y="1195"/>
                </a:cxn>
                <a:cxn ang="0">
                  <a:pos x="1281" y="2040"/>
                </a:cxn>
                <a:cxn ang="0">
                  <a:pos x="1312" y="1989"/>
                </a:cxn>
                <a:cxn ang="0">
                  <a:pos x="1345" y="1940"/>
                </a:cxn>
                <a:cxn ang="0">
                  <a:pos x="1383" y="1893"/>
                </a:cxn>
                <a:cxn ang="0">
                  <a:pos x="1423" y="1849"/>
                </a:cxn>
                <a:cxn ang="0">
                  <a:pos x="1466" y="1807"/>
                </a:cxn>
                <a:cxn ang="0">
                  <a:pos x="1459" y="1796"/>
                </a:cxn>
                <a:cxn ang="0">
                  <a:pos x="1426" y="1798"/>
                </a:cxn>
                <a:cxn ang="0">
                  <a:pos x="1393" y="1798"/>
                </a:cxn>
                <a:cxn ang="0">
                  <a:pos x="1282" y="1791"/>
                </a:cxn>
                <a:cxn ang="0">
                  <a:pos x="1178" y="1768"/>
                </a:cxn>
                <a:cxn ang="0">
                  <a:pos x="1079" y="1730"/>
                </a:cxn>
                <a:cxn ang="0">
                  <a:pos x="987" y="1677"/>
                </a:cxn>
                <a:cxn ang="0">
                  <a:pos x="900" y="1608"/>
                </a:cxn>
              </a:cxnLst>
              <a:rect l="0" t="0" r="r" b="b"/>
              <a:pathLst>
                <a:path w="1718" h="2040">
                  <a:moveTo>
                    <a:pt x="873" y="1582"/>
                  </a:moveTo>
                  <a:lnTo>
                    <a:pt x="847" y="1555"/>
                  </a:lnTo>
                  <a:lnTo>
                    <a:pt x="822" y="1527"/>
                  </a:lnTo>
                  <a:lnTo>
                    <a:pt x="800" y="1497"/>
                  </a:lnTo>
                  <a:lnTo>
                    <a:pt x="779" y="1467"/>
                  </a:lnTo>
                  <a:lnTo>
                    <a:pt x="760" y="1437"/>
                  </a:lnTo>
                  <a:lnTo>
                    <a:pt x="742" y="1407"/>
                  </a:lnTo>
                  <a:lnTo>
                    <a:pt x="726" y="1374"/>
                  </a:lnTo>
                  <a:lnTo>
                    <a:pt x="712" y="1342"/>
                  </a:lnTo>
                  <a:lnTo>
                    <a:pt x="700" y="1310"/>
                  </a:lnTo>
                  <a:lnTo>
                    <a:pt x="688" y="1276"/>
                  </a:lnTo>
                  <a:lnTo>
                    <a:pt x="679" y="1242"/>
                  </a:lnTo>
                  <a:lnTo>
                    <a:pt x="672" y="1206"/>
                  </a:lnTo>
                  <a:lnTo>
                    <a:pt x="665" y="1171"/>
                  </a:lnTo>
                  <a:lnTo>
                    <a:pt x="661" y="1134"/>
                  </a:lnTo>
                  <a:lnTo>
                    <a:pt x="659" y="1097"/>
                  </a:lnTo>
                  <a:lnTo>
                    <a:pt x="658" y="1059"/>
                  </a:lnTo>
                  <a:lnTo>
                    <a:pt x="659" y="1022"/>
                  </a:lnTo>
                  <a:lnTo>
                    <a:pt x="661" y="984"/>
                  </a:lnTo>
                  <a:lnTo>
                    <a:pt x="665" y="947"/>
                  </a:lnTo>
                  <a:lnTo>
                    <a:pt x="672" y="912"/>
                  </a:lnTo>
                  <a:lnTo>
                    <a:pt x="679" y="878"/>
                  </a:lnTo>
                  <a:lnTo>
                    <a:pt x="688" y="843"/>
                  </a:lnTo>
                  <a:lnTo>
                    <a:pt x="700" y="810"/>
                  </a:lnTo>
                  <a:lnTo>
                    <a:pt x="712" y="776"/>
                  </a:lnTo>
                  <a:lnTo>
                    <a:pt x="726" y="744"/>
                  </a:lnTo>
                  <a:lnTo>
                    <a:pt x="742" y="713"/>
                  </a:lnTo>
                  <a:lnTo>
                    <a:pt x="760" y="681"/>
                  </a:lnTo>
                  <a:lnTo>
                    <a:pt x="779" y="651"/>
                  </a:lnTo>
                  <a:lnTo>
                    <a:pt x="800" y="622"/>
                  </a:lnTo>
                  <a:lnTo>
                    <a:pt x="822" y="593"/>
                  </a:lnTo>
                  <a:lnTo>
                    <a:pt x="847" y="565"/>
                  </a:lnTo>
                  <a:lnTo>
                    <a:pt x="873" y="537"/>
                  </a:lnTo>
                  <a:lnTo>
                    <a:pt x="900" y="511"/>
                  </a:lnTo>
                  <a:lnTo>
                    <a:pt x="928" y="486"/>
                  </a:lnTo>
                  <a:lnTo>
                    <a:pt x="957" y="464"/>
                  </a:lnTo>
                  <a:lnTo>
                    <a:pt x="987" y="442"/>
                  </a:lnTo>
                  <a:lnTo>
                    <a:pt x="1017" y="424"/>
                  </a:lnTo>
                  <a:lnTo>
                    <a:pt x="1048" y="406"/>
                  </a:lnTo>
                  <a:lnTo>
                    <a:pt x="1079" y="389"/>
                  </a:lnTo>
                  <a:lnTo>
                    <a:pt x="1111" y="376"/>
                  </a:lnTo>
                  <a:lnTo>
                    <a:pt x="1145" y="363"/>
                  </a:lnTo>
                  <a:lnTo>
                    <a:pt x="1178" y="352"/>
                  </a:lnTo>
                  <a:lnTo>
                    <a:pt x="1212" y="342"/>
                  </a:lnTo>
                  <a:lnTo>
                    <a:pt x="1246" y="335"/>
                  </a:lnTo>
                  <a:lnTo>
                    <a:pt x="1282" y="329"/>
                  </a:lnTo>
                  <a:lnTo>
                    <a:pt x="1318" y="325"/>
                  </a:lnTo>
                  <a:lnTo>
                    <a:pt x="1356" y="322"/>
                  </a:lnTo>
                  <a:lnTo>
                    <a:pt x="1393" y="321"/>
                  </a:lnTo>
                  <a:lnTo>
                    <a:pt x="1415" y="321"/>
                  </a:lnTo>
                  <a:lnTo>
                    <a:pt x="1437" y="322"/>
                  </a:lnTo>
                  <a:lnTo>
                    <a:pt x="1458" y="323"/>
                  </a:lnTo>
                  <a:lnTo>
                    <a:pt x="1480" y="326"/>
                  </a:lnTo>
                  <a:lnTo>
                    <a:pt x="1501" y="329"/>
                  </a:lnTo>
                  <a:lnTo>
                    <a:pt x="1522" y="332"/>
                  </a:lnTo>
                  <a:lnTo>
                    <a:pt x="1543" y="335"/>
                  </a:lnTo>
                  <a:lnTo>
                    <a:pt x="1563" y="339"/>
                  </a:lnTo>
                  <a:lnTo>
                    <a:pt x="1583" y="344"/>
                  </a:lnTo>
                  <a:lnTo>
                    <a:pt x="1603" y="350"/>
                  </a:lnTo>
                  <a:lnTo>
                    <a:pt x="1623" y="356"/>
                  </a:lnTo>
                  <a:lnTo>
                    <a:pt x="1642" y="362"/>
                  </a:lnTo>
                  <a:lnTo>
                    <a:pt x="1662" y="369"/>
                  </a:lnTo>
                  <a:lnTo>
                    <a:pt x="1681" y="377"/>
                  </a:lnTo>
                  <a:lnTo>
                    <a:pt x="1700" y="385"/>
                  </a:lnTo>
                  <a:lnTo>
                    <a:pt x="1718" y="394"/>
                  </a:lnTo>
                  <a:lnTo>
                    <a:pt x="1646" y="0"/>
                  </a:lnTo>
                  <a:lnTo>
                    <a:pt x="1638" y="1"/>
                  </a:lnTo>
                  <a:lnTo>
                    <a:pt x="1632" y="2"/>
                  </a:lnTo>
                  <a:lnTo>
                    <a:pt x="1625" y="3"/>
                  </a:lnTo>
                  <a:lnTo>
                    <a:pt x="1619" y="4"/>
                  </a:lnTo>
                  <a:lnTo>
                    <a:pt x="1611" y="5"/>
                  </a:lnTo>
                  <a:lnTo>
                    <a:pt x="1604" y="6"/>
                  </a:lnTo>
                  <a:lnTo>
                    <a:pt x="1598" y="8"/>
                  </a:lnTo>
                  <a:lnTo>
                    <a:pt x="1590" y="9"/>
                  </a:lnTo>
                  <a:lnTo>
                    <a:pt x="1548" y="20"/>
                  </a:lnTo>
                  <a:lnTo>
                    <a:pt x="1506" y="30"/>
                  </a:lnTo>
                  <a:lnTo>
                    <a:pt x="1465" y="42"/>
                  </a:lnTo>
                  <a:lnTo>
                    <a:pt x="1424" y="53"/>
                  </a:lnTo>
                  <a:lnTo>
                    <a:pt x="1385" y="66"/>
                  </a:lnTo>
                  <a:lnTo>
                    <a:pt x="1345" y="79"/>
                  </a:lnTo>
                  <a:lnTo>
                    <a:pt x="1307" y="93"/>
                  </a:lnTo>
                  <a:lnTo>
                    <a:pt x="1269" y="106"/>
                  </a:lnTo>
                  <a:lnTo>
                    <a:pt x="1232" y="121"/>
                  </a:lnTo>
                  <a:lnTo>
                    <a:pt x="1195" y="136"/>
                  </a:lnTo>
                  <a:lnTo>
                    <a:pt x="1159" y="151"/>
                  </a:lnTo>
                  <a:lnTo>
                    <a:pt x="1124" y="168"/>
                  </a:lnTo>
                  <a:lnTo>
                    <a:pt x="1088" y="184"/>
                  </a:lnTo>
                  <a:lnTo>
                    <a:pt x="1054" y="201"/>
                  </a:lnTo>
                  <a:lnTo>
                    <a:pt x="1020" y="218"/>
                  </a:lnTo>
                  <a:lnTo>
                    <a:pt x="988" y="236"/>
                  </a:lnTo>
                  <a:lnTo>
                    <a:pt x="954" y="255"/>
                  </a:lnTo>
                  <a:lnTo>
                    <a:pt x="922" y="273"/>
                  </a:lnTo>
                  <a:lnTo>
                    <a:pt x="891" y="292"/>
                  </a:lnTo>
                  <a:lnTo>
                    <a:pt x="860" y="312"/>
                  </a:lnTo>
                  <a:lnTo>
                    <a:pt x="829" y="332"/>
                  </a:lnTo>
                  <a:lnTo>
                    <a:pt x="798" y="353"/>
                  </a:lnTo>
                  <a:lnTo>
                    <a:pt x="769" y="374"/>
                  </a:lnTo>
                  <a:lnTo>
                    <a:pt x="740" y="394"/>
                  </a:lnTo>
                  <a:lnTo>
                    <a:pt x="711" y="416"/>
                  </a:lnTo>
                  <a:lnTo>
                    <a:pt x="683" y="438"/>
                  </a:lnTo>
                  <a:lnTo>
                    <a:pt x="656" y="460"/>
                  </a:lnTo>
                  <a:lnTo>
                    <a:pt x="628" y="483"/>
                  </a:lnTo>
                  <a:lnTo>
                    <a:pt x="602" y="506"/>
                  </a:lnTo>
                  <a:lnTo>
                    <a:pt x="575" y="530"/>
                  </a:lnTo>
                  <a:lnTo>
                    <a:pt x="549" y="554"/>
                  </a:lnTo>
                  <a:lnTo>
                    <a:pt x="524" y="578"/>
                  </a:lnTo>
                  <a:lnTo>
                    <a:pt x="484" y="618"/>
                  </a:lnTo>
                  <a:lnTo>
                    <a:pt x="445" y="657"/>
                  </a:lnTo>
                  <a:lnTo>
                    <a:pt x="407" y="699"/>
                  </a:lnTo>
                  <a:lnTo>
                    <a:pt x="371" y="741"/>
                  </a:lnTo>
                  <a:lnTo>
                    <a:pt x="336" y="783"/>
                  </a:lnTo>
                  <a:lnTo>
                    <a:pt x="300" y="826"/>
                  </a:lnTo>
                  <a:lnTo>
                    <a:pt x="267" y="870"/>
                  </a:lnTo>
                  <a:lnTo>
                    <a:pt x="234" y="914"/>
                  </a:lnTo>
                  <a:lnTo>
                    <a:pt x="203" y="960"/>
                  </a:lnTo>
                  <a:lnTo>
                    <a:pt x="172" y="1006"/>
                  </a:lnTo>
                  <a:lnTo>
                    <a:pt x="140" y="1052"/>
                  </a:lnTo>
                  <a:lnTo>
                    <a:pt x="111" y="1099"/>
                  </a:lnTo>
                  <a:lnTo>
                    <a:pt x="82" y="1147"/>
                  </a:lnTo>
                  <a:lnTo>
                    <a:pt x="54" y="1195"/>
                  </a:lnTo>
                  <a:lnTo>
                    <a:pt x="27" y="1243"/>
                  </a:lnTo>
                  <a:lnTo>
                    <a:pt x="0" y="1292"/>
                  </a:lnTo>
                  <a:lnTo>
                    <a:pt x="1281" y="2040"/>
                  </a:lnTo>
                  <a:lnTo>
                    <a:pt x="1291" y="2022"/>
                  </a:lnTo>
                  <a:lnTo>
                    <a:pt x="1300" y="2006"/>
                  </a:lnTo>
                  <a:lnTo>
                    <a:pt x="1312" y="1989"/>
                  </a:lnTo>
                  <a:lnTo>
                    <a:pt x="1322" y="1972"/>
                  </a:lnTo>
                  <a:lnTo>
                    <a:pt x="1334" y="1955"/>
                  </a:lnTo>
                  <a:lnTo>
                    <a:pt x="1345" y="1940"/>
                  </a:lnTo>
                  <a:lnTo>
                    <a:pt x="1358" y="1924"/>
                  </a:lnTo>
                  <a:lnTo>
                    <a:pt x="1370" y="1909"/>
                  </a:lnTo>
                  <a:lnTo>
                    <a:pt x="1383" y="1893"/>
                  </a:lnTo>
                  <a:lnTo>
                    <a:pt x="1396" y="1878"/>
                  </a:lnTo>
                  <a:lnTo>
                    <a:pt x="1409" y="1863"/>
                  </a:lnTo>
                  <a:lnTo>
                    <a:pt x="1423" y="1849"/>
                  </a:lnTo>
                  <a:lnTo>
                    <a:pt x="1437" y="1834"/>
                  </a:lnTo>
                  <a:lnTo>
                    <a:pt x="1451" y="1821"/>
                  </a:lnTo>
                  <a:lnTo>
                    <a:pt x="1466" y="1807"/>
                  </a:lnTo>
                  <a:lnTo>
                    <a:pt x="1480" y="1794"/>
                  </a:lnTo>
                  <a:lnTo>
                    <a:pt x="1470" y="1795"/>
                  </a:lnTo>
                  <a:lnTo>
                    <a:pt x="1459" y="1796"/>
                  </a:lnTo>
                  <a:lnTo>
                    <a:pt x="1448" y="1797"/>
                  </a:lnTo>
                  <a:lnTo>
                    <a:pt x="1438" y="1797"/>
                  </a:lnTo>
                  <a:lnTo>
                    <a:pt x="1426" y="1798"/>
                  </a:lnTo>
                  <a:lnTo>
                    <a:pt x="1416" y="1798"/>
                  </a:lnTo>
                  <a:lnTo>
                    <a:pt x="1404" y="1798"/>
                  </a:lnTo>
                  <a:lnTo>
                    <a:pt x="1393" y="1798"/>
                  </a:lnTo>
                  <a:lnTo>
                    <a:pt x="1356" y="1797"/>
                  </a:lnTo>
                  <a:lnTo>
                    <a:pt x="1318" y="1795"/>
                  </a:lnTo>
                  <a:lnTo>
                    <a:pt x="1282" y="1791"/>
                  </a:lnTo>
                  <a:lnTo>
                    <a:pt x="1246" y="1784"/>
                  </a:lnTo>
                  <a:lnTo>
                    <a:pt x="1212" y="1777"/>
                  </a:lnTo>
                  <a:lnTo>
                    <a:pt x="1178" y="1768"/>
                  </a:lnTo>
                  <a:lnTo>
                    <a:pt x="1145" y="1756"/>
                  </a:lnTo>
                  <a:lnTo>
                    <a:pt x="1111" y="1744"/>
                  </a:lnTo>
                  <a:lnTo>
                    <a:pt x="1079" y="1730"/>
                  </a:lnTo>
                  <a:lnTo>
                    <a:pt x="1048" y="1713"/>
                  </a:lnTo>
                  <a:lnTo>
                    <a:pt x="1017" y="1696"/>
                  </a:lnTo>
                  <a:lnTo>
                    <a:pt x="987" y="1677"/>
                  </a:lnTo>
                  <a:lnTo>
                    <a:pt x="957" y="1655"/>
                  </a:lnTo>
                  <a:lnTo>
                    <a:pt x="928" y="1633"/>
                  </a:lnTo>
                  <a:lnTo>
                    <a:pt x="900" y="1608"/>
                  </a:lnTo>
                  <a:lnTo>
                    <a:pt x="873" y="1582"/>
                  </a:lnTo>
                  <a:close/>
                </a:path>
              </a:pathLst>
            </a:custGeom>
            <a:solidFill>
              <a:srgbClr val="FF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Arial" charset="0"/>
                <a:ea typeface="ＭＳ Ｐゴシック" charset="-128"/>
                <a:cs typeface="+mn-cs"/>
              </a:endParaRPr>
            </a:p>
          </p:txBody>
        </p:sp>
      </p:grpSp>
      <p:sp>
        <p:nvSpPr>
          <p:cNvPr id="73" name="正方形/長方形 72"/>
          <p:cNvSpPr/>
          <p:nvPr/>
        </p:nvSpPr>
        <p:spPr>
          <a:xfrm>
            <a:off x="1010547" y="4190053"/>
            <a:ext cx="901203" cy="241980"/>
          </a:xfrm>
          <a:prstGeom prst="rect">
            <a:avLst/>
          </a:prstGeom>
          <a:noFill/>
          <a:effectLst/>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white"/>
                </a:solidFill>
                <a:effectLst/>
                <a:uLnTx/>
                <a:uFillTx/>
                <a:latin typeface="Arial" charset="0"/>
                <a:ea typeface="ＭＳ Ｐゴシック" charset="-128"/>
                <a:cs typeface="+mn-cs"/>
              </a:rPr>
              <a:t>補助率：１／２</a:t>
            </a:r>
          </a:p>
        </p:txBody>
      </p:sp>
      <p:grpSp>
        <p:nvGrpSpPr>
          <p:cNvPr id="74" name="Group 4"/>
          <p:cNvGrpSpPr>
            <a:grpSpLocks noChangeAspect="1"/>
          </p:cNvGrpSpPr>
          <p:nvPr/>
        </p:nvGrpSpPr>
        <p:grpSpPr bwMode="auto">
          <a:xfrm>
            <a:off x="790959" y="4207770"/>
            <a:ext cx="214312" cy="215900"/>
            <a:chOff x="5615" y="1797"/>
            <a:chExt cx="135" cy="136"/>
          </a:xfrm>
          <a:effectLst/>
        </p:grpSpPr>
        <p:sp>
          <p:nvSpPr>
            <p:cNvPr id="75" name="AutoShape 3"/>
            <p:cNvSpPr>
              <a:spLocks noChangeAspect="1" noChangeArrowheads="1" noTextEdit="1"/>
            </p:cNvSpPr>
            <p:nvPr/>
          </p:nvSpPr>
          <p:spPr bwMode="auto">
            <a:xfrm>
              <a:off x="5615" y="1797"/>
              <a:ext cx="135" cy="136"/>
            </a:xfrm>
            <a:prstGeom prst="rect">
              <a:avLst/>
            </a:prstGeom>
            <a:solidFill>
              <a:srgbClr val="FFFFFF"/>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Arial" charset="0"/>
                <a:ea typeface="ＭＳ Ｐゴシック" charset="-128"/>
                <a:cs typeface="+mn-cs"/>
              </a:endParaRPr>
            </a:p>
          </p:txBody>
        </p:sp>
        <p:sp>
          <p:nvSpPr>
            <p:cNvPr id="76" name="Freeform 5"/>
            <p:cNvSpPr>
              <a:spLocks/>
            </p:cNvSpPr>
            <p:nvPr/>
          </p:nvSpPr>
          <p:spPr bwMode="auto">
            <a:xfrm>
              <a:off x="5667" y="1826"/>
              <a:ext cx="83" cy="83"/>
            </a:xfrm>
            <a:custGeom>
              <a:avLst/>
              <a:gdLst/>
              <a:ahLst/>
              <a:cxnLst>
                <a:cxn ang="0">
                  <a:pos x="666" y="236"/>
                </a:cxn>
                <a:cxn ang="0">
                  <a:pos x="748" y="353"/>
                </a:cxn>
                <a:cxn ang="0">
                  <a:pos x="504" y="353"/>
                </a:cxn>
                <a:cxn ang="0">
                  <a:pos x="588" y="236"/>
                </a:cxn>
                <a:cxn ang="0">
                  <a:pos x="293" y="353"/>
                </a:cxn>
                <a:cxn ang="0">
                  <a:pos x="432" y="534"/>
                </a:cxn>
                <a:cxn ang="0">
                  <a:pos x="240" y="644"/>
                </a:cxn>
                <a:cxn ang="0">
                  <a:pos x="520" y="721"/>
                </a:cxn>
                <a:cxn ang="0">
                  <a:pos x="240" y="831"/>
                </a:cxn>
                <a:cxn ang="0">
                  <a:pos x="542" y="916"/>
                </a:cxn>
                <a:cxn ang="0">
                  <a:pos x="473" y="1032"/>
                </a:cxn>
                <a:cxn ang="0">
                  <a:pos x="763" y="916"/>
                </a:cxn>
                <a:cxn ang="0">
                  <a:pos x="691" y="831"/>
                </a:cxn>
                <a:cxn ang="0">
                  <a:pos x="995" y="721"/>
                </a:cxn>
                <a:cxn ang="0">
                  <a:pos x="750" y="644"/>
                </a:cxn>
                <a:cxn ang="0">
                  <a:pos x="995" y="534"/>
                </a:cxn>
                <a:cxn ang="0">
                  <a:pos x="888" y="353"/>
                </a:cxn>
                <a:cxn ang="0">
                  <a:pos x="937" y="236"/>
                </a:cxn>
                <a:cxn ang="0">
                  <a:pos x="908" y="69"/>
                </a:cxn>
                <a:cxn ang="0">
                  <a:pos x="981" y="113"/>
                </a:cxn>
                <a:cxn ang="0">
                  <a:pos x="1046" y="166"/>
                </a:cxn>
                <a:cxn ang="0">
                  <a:pos x="1105" y="228"/>
                </a:cxn>
                <a:cxn ang="0">
                  <a:pos x="1153" y="295"/>
                </a:cxn>
                <a:cxn ang="0">
                  <a:pos x="1194" y="370"/>
                </a:cxn>
                <a:cxn ang="0">
                  <a:pos x="1223" y="452"/>
                </a:cxn>
                <a:cxn ang="0">
                  <a:pos x="1242" y="537"/>
                </a:cxn>
                <a:cxn ang="0">
                  <a:pos x="1248" y="626"/>
                </a:cxn>
                <a:cxn ang="0">
                  <a:pos x="1236" y="752"/>
                </a:cxn>
                <a:cxn ang="0">
                  <a:pos x="1199" y="870"/>
                </a:cxn>
                <a:cxn ang="0">
                  <a:pos x="1141" y="977"/>
                </a:cxn>
                <a:cxn ang="0">
                  <a:pos x="1065" y="1070"/>
                </a:cxn>
                <a:cxn ang="0">
                  <a:pos x="973" y="1146"/>
                </a:cxn>
                <a:cxn ang="0">
                  <a:pos x="866" y="1204"/>
                </a:cxn>
                <a:cxn ang="0">
                  <a:pos x="749" y="1241"/>
                </a:cxn>
                <a:cxn ang="0">
                  <a:pos x="623" y="1253"/>
                </a:cxn>
                <a:cxn ang="0">
                  <a:pos x="497" y="1241"/>
                </a:cxn>
                <a:cxn ang="0">
                  <a:pos x="381" y="1204"/>
                </a:cxn>
                <a:cxn ang="0">
                  <a:pos x="275" y="1146"/>
                </a:cxn>
                <a:cxn ang="0">
                  <a:pos x="182" y="1070"/>
                </a:cxn>
                <a:cxn ang="0">
                  <a:pos x="107" y="977"/>
                </a:cxn>
                <a:cxn ang="0">
                  <a:pos x="48" y="870"/>
                </a:cxn>
                <a:cxn ang="0">
                  <a:pos x="12" y="752"/>
                </a:cxn>
                <a:cxn ang="0">
                  <a:pos x="0" y="626"/>
                </a:cxn>
                <a:cxn ang="0">
                  <a:pos x="12" y="500"/>
                </a:cxn>
                <a:cxn ang="0">
                  <a:pos x="48" y="383"/>
                </a:cxn>
                <a:cxn ang="0">
                  <a:pos x="107" y="277"/>
                </a:cxn>
                <a:cxn ang="0">
                  <a:pos x="182" y="184"/>
                </a:cxn>
                <a:cxn ang="0">
                  <a:pos x="275" y="108"/>
                </a:cxn>
                <a:cxn ang="0">
                  <a:pos x="381" y="49"/>
                </a:cxn>
                <a:cxn ang="0">
                  <a:pos x="497" y="13"/>
                </a:cxn>
                <a:cxn ang="0">
                  <a:pos x="623" y="0"/>
                </a:cxn>
                <a:cxn ang="0">
                  <a:pos x="662" y="1"/>
                </a:cxn>
                <a:cxn ang="0">
                  <a:pos x="699" y="4"/>
                </a:cxn>
                <a:cxn ang="0">
                  <a:pos x="736" y="10"/>
                </a:cxn>
                <a:cxn ang="0">
                  <a:pos x="772" y="18"/>
                </a:cxn>
                <a:cxn ang="0">
                  <a:pos x="807" y="28"/>
                </a:cxn>
                <a:cxn ang="0">
                  <a:pos x="842" y="40"/>
                </a:cxn>
                <a:cxn ang="0">
                  <a:pos x="876" y="53"/>
                </a:cxn>
                <a:cxn ang="0">
                  <a:pos x="908" y="69"/>
                </a:cxn>
              </a:cxnLst>
              <a:rect l="0" t="0" r="r" b="b"/>
              <a:pathLst>
                <a:path w="1248" h="1253">
                  <a:moveTo>
                    <a:pt x="791" y="236"/>
                  </a:moveTo>
                  <a:lnTo>
                    <a:pt x="666" y="236"/>
                  </a:lnTo>
                  <a:lnTo>
                    <a:pt x="666" y="353"/>
                  </a:lnTo>
                  <a:lnTo>
                    <a:pt x="748" y="353"/>
                  </a:lnTo>
                  <a:lnTo>
                    <a:pt x="625" y="623"/>
                  </a:lnTo>
                  <a:lnTo>
                    <a:pt x="504" y="353"/>
                  </a:lnTo>
                  <a:lnTo>
                    <a:pt x="588" y="353"/>
                  </a:lnTo>
                  <a:lnTo>
                    <a:pt x="588" y="236"/>
                  </a:lnTo>
                  <a:lnTo>
                    <a:pt x="293" y="236"/>
                  </a:lnTo>
                  <a:lnTo>
                    <a:pt x="293" y="353"/>
                  </a:lnTo>
                  <a:lnTo>
                    <a:pt x="346" y="353"/>
                  </a:lnTo>
                  <a:lnTo>
                    <a:pt x="432" y="534"/>
                  </a:lnTo>
                  <a:lnTo>
                    <a:pt x="240" y="534"/>
                  </a:lnTo>
                  <a:lnTo>
                    <a:pt x="240" y="644"/>
                  </a:lnTo>
                  <a:lnTo>
                    <a:pt x="484" y="644"/>
                  </a:lnTo>
                  <a:lnTo>
                    <a:pt x="520" y="721"/>
                  </a:lnTo>
                  <a:lnTo>
                    <a:pt x="240" y="721"/>
                  </a:lnTo>
                  <a:lnTo>
                    <a:pt x="240" y="831"/>
                  </a:lnTo>
                  <a:lnTo>
                    <a:pt x="542" y="831"/>
                  </a:lnTo>
                  <a:lnTo>
                    <a:pt x="542" y="916"/>
                  </a:lnTo>
                  <a:lnTo>
                    <a:pt x="473" y="916"/>
                  </a:lnTo>
                  <a:lnTo>
                    <a:pt x="473" y="1032"/>
                  </a:lnTo>
                  <a:lnTo>
                    <a:pt x="763" y="1032"/>
                  </a:lnTo>
                  <a:lnTo>
                    <a:pt x="763" y="916"/>
                  </a:lnTo>
                  <a:lnTo>
                    <a:pt x="691" y="916"/>
                  </a:lnTo>
                  <a:lnTo>
                    <a:pt x="691" y="831"/>
                  </a:lnTo>
                  <a:lnTo>
                    <a:pt x="995" y="831"/>
                  </a:lnTo>
                  <a:lnTo>
                    <a:pt x="995" y="721"/>
                  </a:lnTo>
                  <a:lnTo>
                    <a:pt x="713" y="721"/>
                  </a:lnTo>
                  <a:lnTo>
                    <a:pt x="750" y="644"/>
                  </a:lnTo>
                  <a:lnTo>
                    <a:pt x="995" y="644"/>
                  </a:lnTo>
                  <a:lnTo>
                    <a:pt x="995" y="534"/>
                  </a:lnTo>
                  <a:lnTo>
                    <a:pt x="802" y="534"/>
                  </a:lnTo>
                  <a:lnTo>
                    <a:pt x="888" y="353"/>
                  </a:lnTo>
                  <a:lnTo>
                    <a:pt x="937" y="353"/>
                  </a:lnTo>
                  <a:lnTo>
                    <a:pt x="937" y="236"/>
                  </a:lnTo>
                  <a:lnTo>
                    <a:pt x="791" y="236"/>
                  </a:lnTo>
                  <a:lnTo>
                    <a:pt x="908" y="69"/>
                  </a:lnTo>
                  <a:lnTo>
                    <a:pt x="945" y="90"/>
                  </a:lnTo>
                  <a:lnTo>
                    <a:pt x="981" y="113"/>
                  </a:lnTo>
                  <a:lnTo>
                    <a:pt x="1014" y="139"/>
                  </a:lnTo>
                  <a:lnTo>
                    <a:pt x="1046" y="166"/>
                  </a:lnTo>
                  <a:lnTo>
                    <a:pt x="1076" y="195"/>
                  </a:lnTo>
                  <a:lnTo>
                    <a:pt x="1105" y="228"/>
                  </a:lnTo>
                  <a:lnTo>
                    <a:pt x="1131" y="261"/>
                  </a:lnTo>
                  <a:lnTo>
                    <a:pt x="1153" y="295"/>
                  </a:lnTo>
                  <a:lnTo>
                    <a:pt x="1175" y="333"/>
                  </a:lnTo>
                  <a:lnTo>
                    <a:pt x="1194" y="370"/>
                  </a:lnTo>
                  <a:lnTo>
                    <a:pt x="1210" y="410"/>
                  </a:lnTo>
                  <a:lnTo>
                    <a:pt x="1223" y="452"/>
                  </a:lnTo>
                  <a:lnTo>
                    <a:pt x="1233" y="494"/>
                  </a:lnTo>
                  <a:lnTo>
                    <a:pt x="1242" y="537"/>
                  </a:lnTo>
                  <a:lnTo>
                    <a:pt x="1246" y="581"/>
                  </a:lnTo>
                  <a:lnTo>
                    <a:pt x="1248" y="626"/>
                  </a:lnTo>
                  <a:lnTo>
                    <a:pt x="1245" y="690"/>
                  </a:lnTo>
                  <a:lnTo>
                    <a:pt x="1236" y="752"/>
                  </a:lnTo>
                  <a:lnTo>
                    <a:pt x="1220" y="813"/>
                  </a:lnTo>
                  <a:lnTo>
                    <a:pt x="1199" y="870"/>
                  </a:lnTo>
                  <a:lnTo>
                    <a:pt x="1172" y="926"/>
                  </a:lnTo>
                  <a:lnTo>
                    <a:pt x="1141" y="977"/>
                  </a:lnTo>
                  <a:lnTo>
                    <a:pt x="1106" y="1025"/>
                  </a:lnTo>
                  <a:lnTo>
                    <a:pt x="1065" y="1070"/>
                  </a:lnTo>
                  <a:lnTo>
                    <a:pt x="1020" y="1110"/>
                  </a:lnTo>
                  <a:lnTo>
                    <a:pt x="973" y="1146"/>
                  </a:lnTo>
                  <a:lnTo>
                    <a:pt x="922" y="1177"/>
                  </a:lnTo>
                  <a:lnTo>
                    <a:pt x="866" y="1204"/>
                  </a:lnTo>
                  <a:lnTo>
                    <a:pt x="809" y="1225"/>
                  </a:lnTo>
                  <a:lnTo>
                    <a:pt x="749" y="1241"/>
                  </a:lnTo>
                  <a:lnTo>
                    <a:pt x="687" y="1250"/>
                  </a:lnTo>
                  <a:lnTo>
                    <a:pt x="623" y="1253"/>
                  </a:lnTo>
                  <a:lnTo>
                    <a:pt x="560" y="1250"/>
                  </a:lnTo>
                  <a:lnTo>
                    <a:pt x="497" y="1241"/>
                  </a:lnTo>
                  <a:lnTo>
                    <a:pt x="438" y="1225"/>
                  </a:lnTo>
                  <a:lnTo>
                    <a:pt x="381" y="1204"/>
                  </a:lnTo>
                  <a:lnTo>
                    <a:pt x="326" y="1177"/>
                  </a:lnTo>
                  <a:lnTo>
                    <a:pt x="275" y="1146"/>
                  </a:lnTo>
                  <a:lnTo>
                    <a:pt x="226" y="1110"/>
                  </a:lnTo>
                  <a:lnTo>
                    <a:pt x="182" y="1070"/>
                  </a:lnTo>
                  <a:lnTo>
                    <a:pt x="142" y="1025"/>
                  </a:lnTo>
                  <a:lnTo>
                    <a:pt x="107" y="977"/>
                  </a:lnTo>
                  <a:lnTo>
                    <a:pt x="74" y="926"/>
                  </a:lnTo>
                  <a:lnTo>
                    <a:pt x="48" y="870"/>
                  </a:lnTo>
                  <a:lnTo>
                    <a:pt x="28" y="813"/>
                  </a:lnTo>
                  <a:lnTo>
                    <a:pt x="12" y="752"/>
                  </a:lnTo>
                  <a:lnTo>
                    <a:pt x="3" y="690"/>
                  </a:lnTo>
                  <a:lnTo>
                    <a:pt x="0" y="626"/>
                  </a:lnTo>
                  <a:lnTo>
                    <a:pt x="3" y="562"/>
                  </a:lnTo>
                  <a:lnTo>
                    <a:pt x="12" y="500"/>
                  </a:lnTo>
                  <a:lnTo>
                    <a:pt x="28" y="440"/>
                  </a:lnTo>
                  <a:lnTo>
                    <a:pt x="48" y="383"/>
                  </a:lnTo>
                  <a:lnTo>
                    <a:pt x="74" y="328"/>
                  </a:lnTo>
                  <a:lnTo>
                    <a:pt x="107" y="277"/>
                  </a:lnTo>
                  <a:lnTo>
                    <a:pt x="142" y="228"/>
                  </a:lnTo>
                  <a:lnTo>
                    <a:pt x="182" y="184"/>
                  </a:lnTo>
                  <a:lnTo>
                    <a:pt x="226" y="143"/>
                  </a:lnTo>
                  <a:lnTo>
                    <a:pt x="275" y="108"/>
                  </a:lnTo>
                  <a:lnTo>
                    <a:pt x="326" y="75"/>
                  </a:lnTo>
                  <a:lnTo>
                    <a:pt x="381" y="49"/>
                  </a:lnTo>
                  <a:lnTo>
                    <a:pt x="438" y="28"/>
                  </a:lnTo>
                  <a:lnTo>
                    <a:pt x="497" y="13"/>
                  </a:lnTo>
                  <a:lnTo>
                    <a:pt x="560" y="3"/>
                  </a:lnTo>
                  <a:lnTo>
                    <a:pt x="623" y="0"/>
                  </a:lnTo>
                  <a:lnTo>
                    <a:pt x="642" y="0"/>
                  </a:lnTo>
                  <a:lnTo>
                    <a:pt x="662" y="1"/>
                  </a:lnTo>
                  <a:lnTo>
                    <a:pt x="680" y="2"/>
                  </a:lnTo>
                  <a:lnTo>
                    <a:pt x="699" y="4"/>
                  </a:lnTo>
                  <a:lnTo>
                    <a:pt x="717" y="7"/>
                  </a:lnTo>
                  <a:lnTo>
                    <a:pt x="736" y="10"/>
                  </a:lnTo>
                  <a:lnTo>
                    <a:pt x="754" y="14"/>
                  </a:lnTo>
                  <a:lnTo>
                    <a:pt x="772" y="18"/>
                  </a:lnTo>
                  <a:lnTo>
                    <a:pt x="790" y="23"/>
                  </a:lnTo>
                  <a:lnTo>
                    <a:pt x="807" y="28"/>
                  </a:lnTo>
                  <a:lnTo>
                    <a:pt x="825" y="33"/>
                  </a:lnTo>
                  <a:lnTo>
                    <a:pt x="842" y="40"/>
                  </a:lnTo>
                  <a:lnTo>
                    <a:pt x="859" y="46"/>
                  </a:lnTo>
                  <a:lnTo>
                    <a:pt x="876" y="53"/>
                  </a:lnTo>
                  <a:lnTo>
                    <a:pt x="891" y="61"/>
                  </a:lnTo>
                  <a:lnTo>
                    <a:pt x="908" y="69"/>
                  </a:lnTo>
                  <a:lnTo>
                    <a:pt x="791" y="236"/>
                  </a:lnTo>
                  <a:close/>
                </a:path>
              </a:pathLst>
            </a:custGeom>
            <a:solidFill>
              <a:srgbClr val="FF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Arial" charset="0"/>
                <a:ea typeface="ＭＳ Ｐゴシック" charset="-128"/>
                <a:cs typeface="+mn-cs"/>
              </a:endParaRPr>
            </a:p>
          </p:txBody>
        </p:sp>
        <p:sp>
          <p:nvSpPr>
            <p:cNvPr id="77" name="Freeform 6"/>
            <p:cNvSpPr>
              <a:spLocks/>
            </p:cNvSpPr>
            <p:nvPr/>
          </p:nvSpPr>
          <p:spPr bwMode="auto">
            <a:xfrm>
              <a:off x="5615" y="1797"/>
              <a:ext cx="115" cy="136"/>
            </a:xfrm>
            <a:custGeom>
              <a:avLst/>
              <a:gdLst/>
              <a:ahLst/>
              <a:cxnLst>
                <a:cxn ang="0">
                  <a:pos x="822" y="1527"/>
                </a:cxn>
                <a:cxn ang="0">
                  <a:pos x="760" y="1437"/>
                </a:cxn>
                <a:cxn ang="0">
                  <a:pos x="712" y="1342"/>
                </a:cxn>
                <a:cxn ang="0">
                  <a:pos x="679" y="1242"/>
                </a:cxn>
                <a:cxn ang="0">
                  <a:pos x="661" y="1134"/>
                </a:cxn>
                <a:cxn ang="0">
                  <a:pos x="659" y="1022"/>
                </a:cxn>
                <a:cxn ang="0">
                  <a:pos x="672" y="912"/>
                </a:cxn>
                <a:cxn ang="0">
                  <a:pos x="700" y="810"/>
                </a:cxn>
                <a:cxn ang="0">
                  <a:pos x="742" y="713"/>
                </a:cxn>
                <a:cxn ang="0">
                  <a:pos x="800" y="622"/>
                </a:cxn>
                <a:cxn ang="0">
                  <a:pos x="873" y="537"/>
                </a:cxn>
                <a:cxn ang="0">
                  <a:pos x="957" y="464"/>
                </a:cxn>
                <a:cxn ang="0">
                  <a:pos x="1048" y="406"/>
                </a:cxn>
                <a:cxn ang="0">
                  <a:pos x="1145" y="363"/>
                </a:cxn>
                <a:cxn ang="0">
                  <a:pos x="1246" y="335"/>
                </a:cxn>
                <a:cxn ang="0">
                  <a:pos x="1356" y="322"/>
                </a:cxn>
                <a:cxn ang="0">
                  <a:pos x="1437" y="322"/>
                </a:cxn>
                <a:cxn ang="0">
                  <a:pos x="1501" y="329"/>
                </a:cxn>
                <a:cxn ang="0">
                  <a:pos x="1563" y="339"/>
                </a:cxn>
                <a:cxn ang="0">
                  <a:pos x="1623" y="356"/>
                </a:cxn>
                <a:cxn ang="0">
                  <a:pos x="1681" y="377"/>
                </a:cxn>
                <a:cxn ang="0">
                  <a:pos x="1646" y="0"/>
                </a:cxn>
                <a:cxn ang="0">
                  <a:pos x="1625" y="3"/>
                </a:cxn>
                <a:cxn ang="0">
                  <a:pos x="1604" y="6"/>
                </a:cxn>
                <a:cxn ang="0">
                  <a:pos x="1548" y="20"/>
                </a:cxn>
                <a:cxn ang="0">
                  <a:pos x="1424" y="53"/>
                </a:cxn>
                <a:cxn ang="0">
                  <a:pos x="1307" y="93"/>
                </a:cxn>
                <a:cxn ang="0">
                  <a:pos x="1195" y="136"/>
                </a:cxn>
                <a:cxn ang="0">
                  <a:pos x="1088" y="184"/>
                </a:cxn>
                <a:cxn ang="0">
                  <a:pos x="988" y="236"/>
                </a:cxn>
                <a:cxn ang="0">
                  <a:pos x="891" y="292"/>
                </a:cxn>
                <a:cxn ang="0">
                  <a:pos x="798" y="353"/>
                </a:cxn>
                <a:cxn ang="0">
                  <a:pos x="711" y="416"/>
                </a:cxn>
                <a:cxn ang="0">
                  <a:pos x="628" y="483"/>
                </a:cxn>
                <a:cxn ang="0">
                  <a:pos x="549" y="554"/>
                </a:cxn>
                <a:cxn ang="0">
                  <a:pos x="445" y="657"/>
                </a:cxn>
                <a:cxn ang="0">
                  <a:pos x="336" y="783"/>
                </a:cxn>
                <a:cxn ang="0">
                  <a:pos x="234" y="914"/>
                </a:cxn>
                <a:cxn ang="0">
                  <a:pos x="140" y="1052"/>
                </a:cxn>
                <a:cxn ang="0">
                  <a:pos x="54" y="1195"/>
                </a:cxn>
                <a:cxn ang="0">
                  <a:pos x="1281" y="2040"/>
                </a:cxn>
                <a:cxn ang="0">
                  <a:pos x="1312" y="1989"/>
                </a:cxn>
                <a:cxn ang="0">
                  <a:pos x="1345" y="1940"/>
                </a:cxn>
                <a:cxn ang="0">
                  <a:pos x="1383" y="1893"/>
                </a:cxn>
                <a:cxn ang="0">
                  <a:pos x="1423" y="1849"/>
                </a:cxn>
                <a:cxn ang="0">
                  <a:pos x="1466" y="1807"/>
                </a:cxn>
                <a:cxn ang="0">
                  <a:pos x="1459" y="1796"/>
                </a:cxn>
                <a:cxn ang="0">
                  <a:pos x="1426" y="1798"/>
                </a:cxn>
                <a:cxn ang="0">
                  <a:pos x="1393" y="1798"/>
                </a:cxn>
                <a:cxn ang="0">
                  <a:pos x="1282" y="1791"/>
                </a:cxn>
                <a:cxn ang="0">
                  <a:pos x="1178" y="1768"/>
                </a:cxn>
                <a:cxn ang="0">
                  <a:pos x="1079" y="1730"/>
                </a:cxn>
                <a:cxn ang="0">
                  <a:pos x="987" y="1677"/>
                </a:cxn>
                <a:cxn ang="0">
                  <a:pos x="900" y="1608"/>
                </a:cxn>
              </a:cxnLst>
              <a:rect l="0" t="0" r="r" b="b"/>
              <a:pathLst>
                <a:path w="1718" h="2040">
                  <a:moveTo>
                    <a:pt x="873" y="1582"/>
                  </a:moveTo>
                  <a:lnTo>
                    <a:pt x="847" y="1555"/>
                  </a:lnTo>
                  <a:lnTo>
                    <a:pt x="822" y="1527"/>
                  </a:lnTo>
                  <a:lnTo>
                    <a:pt x="800" y="1497"/>
                  </a:lnTo>
                  <a:lnTo>
                    <a:pt x="779" y="1467"/>
                  </a:lnTo>
                  <a:lnTo>
                    <a:pt x="760" y="1437"/>
                  </a:lnTo>
                  <a:lnTo>
                    <a:pt x="742" y="1407"/>
                  </a:lnTo>
                  <a:lnTo>
                    <a:pt x="726" y="1374"/>
                  </a:lnTo>
                  <a:lnTo>
                    <a:pt x="712" y="1342"/>
                  </a:lnTo>
                  <a:lnTo>
                    <a:pt x="700" y="1310"/>
                  </a:lnTo>
                  <a:lnTo>
                    <a:pt x="688" y="1276"/>
                  </a:lnTo>
                  <a:lnTo>
                    <a:pt x="679" y="1242"/>
                  </a:lnTo>
                  <a:lnTo>
                    <a:pt x="672" y="1206"/>
                  </a:lnTo>
                  <a:lnTo>
                    <a:pt x="665" y="1171"/>
                  </a:lnTo>
                  <a:lnTo>
                    <a:pt x="661" y="1134"/>
                  </a:lnTo>
                  <a:lnTo>
                    <a:pt x="659" y="1097"/>
                  </a:lnTo>
                  <a:lnTo>
                    <a:pt x="658" y="1059"/>
                  </a:lnTo>
                  <a:lnTo>
                    <a:pt x="659" y="1022"/>
                  </a:lnTo>
                  <a:lnTo>
                    <a:pt x="661" y="984"/>
                  </a:lnTo>
                  <a:lnTo>
                    <a:pt x="665" y="947"/>
                  </a:lnTo>
                  <a:lnTo>
                    <a:pt x="672" y="912"/>
                  </a:lnTo>
                  <a:lnTo>
                    <a:pt x="679" y="878"/>
                  </a:lnTo>
                  <a:lnTo>
                    <a:pt x="688" y="843"/>
                  </a:lnTo>
                  <a:lnTo>
                    <a:pt x="700" y="810"/>
                  </a:lnTo>
                  <a:lnTo>
                    <a:pt x="712" y="776"/>
                  </a:lnTo>
                  <a:lnTo>
                    <a:pt x="726" y="744"/>
                  </a:lnTo>
                  <a:lnTo>
                    <a:pt x="742" y="713"/>
                  </a:lnTo>
                  <a:lnTo>
                    <a:pt x="760" y="681"/>
                  </a:lnTo>
                  <a:lnTo>
                    <a:pt x="779" y="651"/>
                  </a:lnTo>
                  <a:lnTo>
                    <a:pt x="800" y="622"/>
                  </a:lnTo>
                  <a:lnTo>
                    <a:pt x="822" y="593"/>
                  </a:lnTo>
                  <a:lnTo>
                    <a:pt x="847" y="565"/>
                  </a:lnTo>
                  <a:lnTo>
                    <a:pt x="873" y="537"/>
                  </a:lnTo>
                  <a:lnTo>
                    <a:pt x="900" y="511"/>
                  </a:lnTo>
                  <a:lnTo>
                    <a:pt x="928" y="486"/>
                  </a:lnTo>
                  <a:lnTo>
                    <a:pt x="957" y="464"/>
                  </a:lnTo>
                  <a:lnTo>
                    <a:pt x="987" y="442"/>
                  </a:lnTo>
                  <a:lnTo>
                    <a:pt x="1017" y="424"/>
                  </a:lnTo>
                  <a:lnTo>
                    <a:pt x="1048" y="406"/>
                  </a:lnTo>
                  <a:lnTo>
                    <a:pt x="1079" y="389"/>
                  </a:lnTo>
                  <a:lnTo>
                    <a:pt x="1111" y="376"/>
                  </a:lnTo>
                  <a:lnTo>
                    <a:pt x="1145" y="363"/>
                  </a:lnTo>
                  <a:lnTo>
                    <a:pt x="1178" y="352"/>
                  </a:lnTo>
                  <a:lnTo>
                    <a:pt x="1212" y="342"/>
                  </a:lnTo>
                  <a:lnTo>
                    <a:pt x="1246" y="335"/>
                  </a:lnTo>
                  <a:lnTo>
                    <a:pt x="1282" y="329"/>
                  </a:lnTo>
                  <a:lnTo>
                    <a:pt x="1318" y="325"/>
                  </a:lnTo>
                  <a:lnTo>
                    <a:pt x="1356" y="322"/>
                  </a:lnTo>
                  <a:lnTo>
                    <a:pt x="1393" y="321"/>
                  </a:lnTo>
                  <a:lnTo>
                    <a:pt x="1415" y="321"/>
                  </a:lnTo>
                  <a:lnTo>
                    <a:pt x="1437" y="322"/>
                  </a:lnTo>
                  <a:lnTo>
                    <a:pt x="1458" y="323"/>
                  </a:lnTo>
                  <a:lnTo>
                    <a:pt x="1480" y="326"/>
                  </a:lnTo>
                  <a:lnTo>
                    <a:pt x="1501" y="329"/>
                  </a:lnTo>
                  <a:lnTo>
                    <a:pt x="1522" y="332"/>
                  </a:lnTo>
                  <a:lnTo>
                    <a:pt x="1543" y="335"/>
                  </a:lnTo>
                  <a:lnTo>
                    <a:pt x="1563" y="339"/>
                  </a:lnTo>
                  <a:lnTo>
                    <a:pt x="1583" y="344"/>
                  </a:lnTo>
                  <a:lnTo>
                    <a:pt x="1603" y="350"/>
                  </a:lnTo>
                  <a:lnTo>
                    <a:pt x="1623" y="356"/>
                  </a:lnTo>
                  <a:lnTo>
                    <a:pt x="1642" y="362"/>
                  </a:lnTo>
                  <a:lnTo>
                    <a:pt x="1662" y="369"/>
                  </a:lnTo>
                  <a:lnTo>
                    <a:pt x="1681" y="377"/>
                  </a:lnTo>
                  <a:lnTo>
                    <a:pt x="1700" y="385"/>
                  </a:lnTo>
                  <a:lnTo>
                    <a:pt x="1718" y="394"/>
                  </a:lnTo>
                  <a:lnTo>
                    <a:pt x="1646" y="0"/>
                  </a:lnTo>
                  <a:lnTo>
                    <a:pt x="1638" y="1"/>
                  </a:lnTo>
                  <a:lnTo>
                    <a:pt x="1632" y="2"/>
                  </a:lnTo>
                  <a:lnTo>
                    <a:pt x="1625" y="3"/>
                  </a:lnTo>
                  <a:lnTo>
                    <a:pt x="1619" y="4"/>
                  </a:lnTo>
                  <a:lnTo>
                    <a:pt x="1611" y="5"/>
                  </a:lnTo>
                  <a:lnTo>
                    <a:pt x="1604" y="6"/>
                  </a:lnTo>
                  <a:lnTo>
                    <a:pt x="1598" y="8"/>
                  </a:lnTo>
                  <a:lnTo>
                    <a:pt x="1590" y="9"/>
                  </a:lnTo>
                  <a:lnTo>
                    <a:pt x="1548" y="20"/>
                  </a:lnTo>
                  <a:lnTo>
                    <a:pt x="1506" y="30"/>
                  </a:lnTo>
                  <a:lnTo>
                    <a:pt x="1465" y="42"/>
                  </a:lnTo>
                  <a:lnTo>
                    <a:pt x="1424" y="53"/>
                  </a:lnTo>
                  <a:lnTo>
                    <a:pt x="1385" y="66"/>
                  </a:lnTo>
                  <a:lnTo>
                    <a:pt x="1345" y="79"/>
                  </a:lnTo>
                  <a:lnTo>
                    <a:pt x="1307" y="93"/>
                  </a:lnTo>
                  <a:lnTo>
                    <a:pt x="1269" y="106"/>
                  </a:lnTo>
                  <a:lnTo>
                    <a:pt x="1232" y="121"/>
                  </a:lnTo>
                  <a:lnTo>
                    <a:pt x="1195" y="136"/>
                  </a:lnTo>
                  <a:lnTo>
                    <a:pt x="1159" y="151"/>
                  </a:lnTo>
                  <a:lnTo>
                    <a:pt x="1124" y="168"/>
                  </a:lnTo>
                  <a:lnTo>
                    <a:pt x="1088" y="184"/>
                  </a:lnTo>
                  <a:lnTo>
                    <a:pt x="1054" y="201"/>
                  </a:lnTo>
                  <a:lnTo>
                    <a:pt x="1020" y="218"/>
                  </a:lnTo>
                  <a:lnTo>
                    <a:pt x="988" y="236"/>
                  </a:lnTo>
                  <a:lnTo>
                    <a:pt x="954" y="255"/>
                  </a:lnTo>
                  <a:lnTo>
                    <a:pt x="922" y="273"/>
                  </a:lnTo>
                  <a:lnTo>
                    <a:pt x="891" y="292"/>
                  </a:lnTo>
                  <a:lnTo>
                    <a:pt x="860" y="312"/>
                  </a:lnTo>
                  <a:lnTo>
                    <a:pt x="829" y="332"/>
                  </a:lnTo>
                  <a:lnTo>
                    <a:pt x="798" y="353"/>
                  </a:lnTo>
                  <a:lnTo>
                    <a:pt x="769" y="374"/>
                  </a:lnTo>
                  <a:lnTo>
                    <a:pt x="740" y="394"/>
                  </a:lnTo>
                  <a:lnTo>
                    <a:pt x="711" y="416"/>
                  </a:lnTo>
                  <a:lnTo>
                    <a:pt x="683" y="438"/>
                  </a:lnTo>
                  <a:lnTo>
                    <a:pt x="656" y="460"/>
                  </a:lnTo>
                  <a:lnTo>
                    <a:pt x="628" y="483"/>
                  </a:lnTo>
                  <a:lnTo>
                    <a:pt x="602" y="506"/>
                  </a:lnTo>
                  <a:lnTo>
                    <a:pt x="575" y="530"/>
                  </a:lnTo>
                  <a:lnTo>
                    <a:pt x="549" y="554"/>
                  </a:lnTo>
                  <a:lnTo>
                    <a:pt x="524" y="578"/>
                  </a:lnTo>
                  <a:lnTo>
                    <a:pt x="484" y="618"/>
                  </a:lnTo>
                  <a:lnTo>
                    <a:pt x="445" y="657"/>
                  </a:lnTo>
                  <a:lnTo>
                    <a:pt x="407" y="699"/>
                  </a:lnTo>
                  <a:lnTo>
                    <a:pt x="371" y="741"/>
                  </a:lnTo>
                  <a:lnTo>
                    <a:pt x="336" y="783"/>
                  </a:lnTo>
                  <a:lnTo>
                    <a:pt x="300" y="826"/>
                  </a:lnTo>
                  <a:lnTo>
                    <a:pt x="267" y="870"/>
                  </a:lnTo>
                  <a:lnTo>
                    <a:pt x="234" y="914"/>
                  </a:lnTo>
                  <a:lnTo>
                    <a:pt x="203" y="960"/>
                  </a:lnTo>
                  <a:lnTo>
                    <a:pt x="172" y="1006"/>
                  </a:lnTo>
                  <a:lnTo>
                    <a:pt x="140" y="1052"/>
                  </a:lnTo>
                  <a:lnTo>
                    <a:pt x="111" y="1099"/>
                  </a:lnTo>
                  <a:lnTo>
                    <a:pt x="82" y="1147"/>
                  </a:lnTo>
                  <a:lnTo>
                    <a:pt x="54" y="1195"/>
                  </a:lnTo>
                  <a:lnTo>
                    <a:pt x="27" y="1243"/>
                  </a:lnTo>
                  <a:lnTo>
                    <a:pt x="0" y="1292"/>
                  </a:lnTo>
                  <a:lnTo>
                    <a:pt x="1281" y="2040"/>
                  </a:lnTo>
                  <a:lnTo>
                    <a:pt x="1291" y="2022"/>
                  </a:lnTo>
                  <a:lnTo>
                    <a:pt x="1300" y="2006"/>
                  </a:lnTo>
                  <a:lnTo>
                    <a:pt x="1312" y="1989"/>
                  </a:lnTo>
                  <a:lnTo>
                    <a:pt x="1322" y="1972"/>
                  </a:lnTo>
                  <a:lnTo>
                    <a:pt x="1334" y="1955"/>
                  </a:lnTo>
                  <a:lnTo>
                    <a:pt x="1345" y="1940"/>
                  </a:lnTo>
                  <a:lnTo>
                    <a:pt x="1358" y="1924"/>
                  </a:lnTo>
                  <a:lnTo>
                    <a:pt x="1370" y="1909"/>
                  </a:lnTo>
                  <a:lnTo>
                    <a:pt x="1383" y="1893"/>
                  </a:lnTo>
                  <a:lnTo>
                    <a:pt x="1396" y="1878"/>
                  </a:lnTo>
                  <a:lnTo>
                    <a:pt x="1409" y="1863"/>
                  </a:lnTo>
                  <a:lnTo>
                    <a:pt x="1423" y="1849"/>
                  </a:lnTo>
                  <a:lnTo>
                    <a:pt x="1437" y="1834"/>
                  </a:lnTo>
                  <a:lnTo>
                    <a:pt x="1451" y="1821"/>
                  </a:lnTo>
                  <a:lnTo>
                    <a:pt x="1466" y="1807"/>
                  </a:lnTo>
                  <a:lnTo>
                    <a:pt x="1480" y="1794"/>
                  </a:lnTo>
                  <a:lnTo>
                    <a:pt x="1470" y="1795"/>
                  </a:lnTo>
                  <a:lnTo>
                    <a:pt x="1459" y="1796"/>
                  </a:lnTo>
                  <a:lnTo>
                    <a:pt x="1448" y="1797"/>
                  </a:lnTo>
                  <a:lnTo>
                    <a:pt x="1438" y="1797"/>
                  </a:lnTo>
                  <a:lnTo>
                    <a:pt x="1426" y="1798"/>
                  </a:lnTo>
                  <a:lnTo>
                    <a:pt x="1416" y="1798"/>
                  </a:lnTo>
                  <a:lnTo>
                    <a:pt x="1404" y="1798"/>
                  </a:lnTo>
                  <a:lnTo>
                    <a:pt x="1393" y="1798"/>
                  </a:lnTo>
                  <a:lnTo>
                    <a:pt x="1356" y="1797"/>
                  </a:lnTo>
                  <a:lnTo>
                    <a:pt x="1318" y="1795"/>
                  </a:lnTo>
                  <a:lnTo>
                    <a:pt x="1282" y="1791"/>
                  </a:lnTo>
                  <a:lnTo>
                    <a:pt x="1246" y="1784"/>
                  </a:lnTo>
                  <a:lnTo>
                    <a:pt x="1212" y="1777"/>
                  </a:lnTo>
                  <a:lnTo>
                    <a:pt x="1178" y="1768"/>
                  </a:lnTo>
                  <a:lnTo>
                    <a:pt x="1145" y="1756"/>
                  </a:lnTo>
                  <a:lnTo>
                    <a:pt x="1111" y="1744"/>
                  </a:lnTo>
                  <a:lnTo>
                    <a:pt x="1079" y="1730"/>
                  </a:lnTo>
                  <a:lnTo>
                    <a:pt x="1048" y="1713"/>
                  </a:lnTo>
                  <a:lnTo>
                    <a:pt x="1017" y="1696"/>
                  </a:lnTo>
                  <a:lnTo>
                    <a:pt x="987" y="1677"/>
                  </a:lnTo>
                  <a:lnTo>
                    <a:pt x="957" y="1655"/>
                  </a:lnTo>
                  <a:lnTo>
                    <a:pt x="928" y="1633"/>
                  </a:lnTo>
                  <a:lnTo>
                    <a:pt x="900" y="1608"/>
                  </a:lnTo>
                  <a:lnTo>
                    <a:pt x="873" y="1582"/>
                  </a:lnTo>
                  <a:close/>
                </a:path>
              </a:pathLst>
            </a:custGeom>
            <a:solidFill>
              <a:srgbClr val="FF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Arial" charset="0"/>
                <a:ea typeface="ＭＳ Ｐゴシック" charset="-128"/>
                <a:cs typeface="+mn-cs"/>
              </a:endParaRPr>
            </a:p>
          </p:txBody>
        </p:sp>
      </p:grpSp>
      <p:sp>
        <p:nvSpPr>
          <p:cNvPr id="143" name="下矢印 142"/>
          <p:cNvSpPr/>
          <p:nvPr/>
        </p:nvSpPr>
        <p:spPr>
          <a:xfrm>
            <a:off x="3554491" y="3797862"/>
            <a:ext cx="3176186" cy="639250"/>
          </a:xfrm>
          <a:prstGeom prst="downArrow">
            <a:avLst>
              <a:gd name="adj1" fmla="val 59984"/>
              <a:gd name="adj2" fmla="val 67243"/>
            </a:avLst>
          </a:prstGeom>
          <a:solidFill>
            <a:schemeClr val="accent1"/>
          </a:solidFill>
          <a:ln w="28575" cap="flat" cmpd="sng" algn="ctr">
            <a:solidFill>
              <a:schemeClr val="bg1"/>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145" name="正方形/長方形 144"/>
          <p:cNvSpPr/>
          <p:nvPr/>
        </p:nvSpPr>
        <p:spPr>
          <a:xfrm>
            <a:off x="4165104" y="3861804"/>
            <a:ext cx="2016125" cy="360363"/>
          </a:xfrm>
          <a:prstGeom prst="rect">
            <a:avLst/>
          </a:prstGeom>
          <a:noFill/>
          <a:ln w="25400" cap="flat" cmpd="sng" algn="ctr">
            <a:noFill/>
            <a:prstDash val="solid"/>
          </a:ln>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ysClr val="window" lastClr="FFFFFF"/>
                </a:solidFill>
                <a:effectLst/>
                <a:uLnTx/>
                <a:uFillTx/>
                <a:latin typeface="ＭＳ Ｐゴシック"/>
                <a:ea typeface="ＭＳ Ｐゴシック"/>
                <a:cs typeface="+mn-cs"/>
              </a:rPr>
              <a:t>計画に基づく　</a:t>
            </a:r>
            <a:endParaRPr kumimoji="0" lang="en-US" altLang="ja-JP" sz="1100" b="0" i="0" u="none" strike="noStrike" kern="0" cap="none" spc="0" normalizeH="0" baseline="0" noProof="0" dirty="0">
              <a:ln>
                <a:noFill/>
              </a:ln>
              <a:solidFill>
                <a:sysClr val="window" lastClr="FFFFFF"/>
              </a:solidFill>
              <a:effectLst/>
              <a:uLnTx/>
              <a:uFillTx/>
              <a:latin typeface="ＭＳ Ｐゴシック"/>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ysClr val="window" lastClr="FFFFFF"/>
                </a:solidFill>
                <a:effectLst/>
                <a:uLnTx/>
                <a:uFillTx/>
                <a:latin typeface="ＭＳ Ｐゴシック"/>
                <a:ea typeface="ＭＳ Ｐゴシック"/>
                <a:cs typeface="+mn-cs"/>
              </a:rPr>
              <a:t>ソフト・ハード両面の対策</a:t>
            </a:r>
          </a:p>
        </p:txBody>
      </p:sp>
      <p:sp>
        <p:nvSpPr>
          <p:cNvPr id="136" name="正方形/長方形 135"/>
          <p:cNvSpPr/>
          <p:nvPr/>
        </p:nvSpPr>
        <p:spPr>
          <a:xfrm>
            <a:off x="714278" y="2012267"/>
            <a:ext cx="8863656" cy="1791261"/>
          </a:xfrm>
          <a:prstGeom prst="rect">
            <a:avLst/>
          </a:prstGeom>
          <a:solidFill>
            <a:sysClr val="window" lastClr="FFFFFF"/>
          </a:solidFill>
          <a:ln w="25400" cap="flat" cmpd="sng" algn="ctr">
            <a:solidFill>
              <a:schemeClr val="accent1"/>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138" name="テキスト ボックス 137"/>
          <p:cNvSpPr txBox="1"/>
          <p:nvPr/>
        </p:nvSpPr>
        <p:spPr>
          <a:xfrm>
            <a:off x="7333304" y="2132856"/>
            <a:ext cx="2088232" cy="1368152"/>
          </a:xfrm>
          <a:prstGeom prst="rect">
            <a:avLst/>
          </a:prstGeom>
          <a:noFill/>
          <a:ln w="28575">
            <a:solidFill>
              <a:schemeClr val="accent1"/>
            </a:solidFill>
          </a:ln>
          <a:effectLst/>
        </p:spPr>
        <p:txBody>
          <a:bodyPr lIns="36000" tIns="36000" rIns="36000" bIns="36000" anchor="ctr"/>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○協議会開催</a:t>
            </a:r>
            <a:endPar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○計画作成</a:t>
            </a:r>
            <a:endPar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 ・専門家の派遣</a:t>
            </a:r>
            <a:endPar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 ・勉強会、意識啓発活動</a:t>
            </a:r>
            <a:endPar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 ・官民・</a:t>
            </a:r>
            <a:r>
              <a:rPr kumimoji="0" lang="ja-JP" altLang="en-US" sz="1200" b="0" i="0" u="none" strike="noStrike" kern="0" cap="none" spc="0" normalizeH="0" baseline="0" noProof="0" dirty="0" err="1">
                <a:ln>
                  <a:noFill/>
                </a:ln>
                <a:solidFill>
                  <a:sysClr val="windowText" lastClr="000000"/>
                </a:solidFill>
                <a:effectLst/>
                <a:uLnTx/>
                <a:uFillTx/>
                <a:latin typeface="ＭＳ ゴシック" pitchFamily="49" charset="-128"/>
                <a:ea typeface="ＭＳ ゴシック" pitchFamily="49" charset="-128"/>
                <a:cs typeface="+mn-cs"/>
              </a:rPr>
              <a:t>民民</a:t>
            </a: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協定の締結に</a:t>
            </a:r>
            <a:endPar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　 係るコーディネート 等</a:t>
            </a:r>
            <a:endPar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p:txBody>
      </p:sp>
      <p:sp>
        <p:nvSpPr>
          <p:cNvPr id="139" name="テキスト ボックス 12"/>
          <p:cNvSpPr txBox="1">
            <a:spLocks noChangeArrowheads="1"/>
          </p:cNvSpPr>
          <p:nvPr/>
        </p:nvSpPr>
        <p:spPr bwMode="auto">
          <a:xfrm>
            <a:off x="992560" y="2357040"/>
            <a:ext cx="1655762" cy="1119029"/>
          </a:xfrm>
          <a:prstGeom prst="rect">
            <a:avLst/>
          </a:prstGeom>
          <a:noFill/>
          <a:ln w="9525">
            <a:solidFill>
              <a:sysClr val="windowText" lastClr="000000"/>
            </a:solidFill>
            <a:prstDash val="dash"/>
            <a:miter lim="800000"/>
            <a:headEnd/>
            <a:tailEnd/>
          </a:ln>
        </p:spPr>
        <p:txBody>
          <a:bodyPr lIns="36000" tIns="36000" rIns="36000" bIns="36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8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・国</a:t>
            </a:r>
            <a:r>
              <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a:t>
            </a: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都道府県</a:t>
            </a:r>
            <a:r>
              <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a:t>
            </a: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市町村</a:t>
            </a:r>
            <a:endPar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・大規模ビル等所有者　　</a:t>
            </a:r>
            <a:endPar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・鉄道事業者　等　　　　　　</a:t>
            </a:r>
            <a:endPar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　　　　　　</a:t>
            </a:r>
            <a:endPar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p:txBody>
      </p:sp>
      <p:sp>
        <p:nvSpPr>
          <p:cNvPr id="140" name="正方形/長方形 139"/>
          <p:cNvSpPr/>
          <p:nvPr/>
        </p:nvSpPr>
        <p:spPr bwMode="auto">
          <a:xfrm>
            <a:off x="1362125" y="2203499"/>
            <a:ext cx="935806" cy="288925"/>
          </a:xfrm>
          <a:prstGeom prst="rect">
            <a:avLst/>
          </a:prstGeom>
          <a:solidFill>
            <a:sysClr val="window" lastClr="FFFFFF"/>
          </a:solidFill>
          <a:ln w="25400" cap="flat" cmpd="sng" algn="ctr">
            <a:noFill/>
            <a:prstDash val="solid"/>
          </a:ln>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a:t>
            </a: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構成員</a:t>
            </a:r>
            <a:r>
              <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a:t>
            </a:r>
            <a:endPar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p:txBody>
      </p:sp>
      <p:sp>
        <p:nvSpPr>
          <p:cNvPr id="141" name="左矢印 140"/>
          <p:cNvSpPr/>
          <p:nvPr/>
        </p:nvSpPr>
        <p:spPr>
          <a:xfrm>
            <a:off x="7041794" y="2573064"/>
            <a:ext cx="180000" cy="900000"/>
          </a:xfrm>
          <a:prstGeom prst="leftArrow">
            <a:avLst/>
          </a:prstGeom>
          <a:solidFill>
            <a:schemeClr val="accent1"/>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Calibri"/>
              <a:ea typeface="ＭＳ Ｐゴシック"/>
              <a:cs typeface="+mn-cs"/>
            </a:endParaRPr>
          </a:p>
        </p:txBody>
      </p:sp>
      <p:sp>
        <p:nvSpPr>
          <p:cNvPr id="151" name="左矢印 150"/>
          <p:cNvSpPr/>
          <p:nvPr/>
        </p:nvSpPr>
        <p:spPr>
          <a:xfrm flipH="1">
            <a:off x="2720752" y="2573064"/>
            <a:ext cx="180000" cy="900000"/>
          </a:xfrm>
          <a:prstGeom prst="leftArrow">
            <a:avLst/>
          </a:prstGeom>
          <a:solidFill>
            <a:schemeClr val="accent1"/>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Calibri"/>
              <a:ea typeface="ＭＳ Ｐゴシック"/>
              <a:cs typeface="+mn-cs"/>
            </a:endParaRPr>
          </a:p>
        </p:txBody>
      </p:sp>
      <p:pic>
        <p:nvPicPr>
          <p:cNvPr id="152" name="図 103" descr="004_01.png"/>
          <p:cNvPicPr>
            <a:picLocks noChangeAspect="1"/>
          </p:cNvPicPr>
          <p:nvPr/>
        </p:nvPicPr>
        <p:blipFill>
          <a:blip r:embed="rId4" cstate="print"/>
          <a:srcRect/>
          <a:stretch>
            <a:fillRect/>
          </a:stretch>
        </p:blipFill>
        <p:spPr bwMode="auto">
          <a:xfrm>
            <a:off x="1435123" y="3008921"/>
            <a:ext cx="817463" cy="492087"/>
          </a:xfrm>
          <a:prstGeom prst="rect">
            <a:avLst/>
          </a:prstGeom>
          <a:noFill/>
          <a:ln w="9525">
            <a:noFill/>
            <a:miter lim="800000"/>
            <a:headEnd/>
            <a:tailEnd/>
          </a:ln>
          <a:effectLst/>
        </p:spPr>
      </p:pic>
      <p:grpSp>
        <p:nvGrpSpPr>
          <p:cNvPr id="4" name="グループ化 115"/>
          <p:cNvGrpSpPr>
            <a:grpSpLocks/>
          </p:cNvGrpSpPr>
          <p:nvPr/>
        </p:nvGrpSpPr>
        <p:grpSpPr bwMode="auto">
          <a:xfrm>
            <a:off x="920552" y="3501008"/>
            <a:ext cx="214312" cy="215900"/>
            <a:chOff x="8682176" y="2595384"/>
            <a:chExt cx="214312" cy="215900"/>
          </a:xfrm>
          <a:effectLst/>
        </p:grpSpPr>
        <p:sp>
          <p:nvSpPr>
            <p:cNvPr id="154" name="AutoShape 3"/>
            <p:cNvSpPr>
              <a:spLocks noChangeAspect="1" noChangeArrowheads="1" noTextEdit="1"/>
            </p:cNvSpPr>
            <p:nvPr/>
          </p:nvSpPr>
          <p:spPr bwMode="auto">
            <a:xfrm>
              <a:off x="8682176" y="2595384"/>
              <a:ext cx="214312" cy="215900"/>
            </a:xfrm>
            <a:prstGeom prst="rect">
              <a:avLst/>
            </a:prstGeom>
            <a:solidFill>
              <a:sysClr val="window" lastClr="FFFFFF"/>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Arial" charset="0"/>
                <a:ea typeface="ＭＳ Ｐゴシック" charset="-128"/>
                <a:cs typeface="+mn-cs"/>
              </a:endParaRPr>
            </a:p>
          </p:txBody>
        </p:sp>
        <p:sp>
          <p:nvSpPr>
            <p:cNvPr id="155" name="Freeform 5"/>
            <p:cNvSpPr>
              <a:spLocks/>
            </p:cNvSpPr>
            <p:nvPr/>
          </p:nvSpPr>
          <p:spPr bwMode="auto">
            <a:xfrm>
              <a:off x="8764726" y="2641421"/>
              <a:ext cx="131762" cy="131763"/>
            </a:xfrm>
            <a:custGeom>
              <a:avLst/>
              <a:gdLst/>
              <a:ahLst/>
              <a:cxnLst>
                <a:cxn ang="0">
                  <a:pos x="666" y="236"/>
                </a:cxn>
                <a:cxn ang="0">
                  <a:pos x="748" y="353"/>
                </a:cxn>
                <a:cxn ang="0">
                  <a:pos x="504" y="353"/>
                </a:cxn>
                <a:cxn ang="0">
                  <a:pos x="588" y="236"/>
                </a:cxn>
                <a:cxn ang="0">
                  <a:pos x="293" y="353"/>
                </a:cxn>
                <a:cxn ang="0">
                  <a:pos x="432" y="534"/>
                </a:cxn>
                <a:cxn ang="0">
                  <a:pos x="240" y="644"/>
                </a:cxn>
                <a:cxn ang="0">
                  <a:pos x="520" y="721"/>
                </a:cxn>
                <a:cxn ang="0">
                  <a:pos x="240" y="831"/>
                </a:cxn>
                <a:cxn ang="0">
                  <a:pos x="542" y="916"/>
                </a:cxn>
                <a:cxn ang="0">
                  <a:pos x="473" y="1032"/>
                </a:cxn>
                <a:cxn ang="0">
                  <a:pos x="763" y="916"/>
                </a:cxn>
                <a:cxn ang="0">
                  <a:pos x="691" y="831"/>
                </a:cxn>
                <a:cxn ang="0">
                  <a:pos x="995" y="721"/>
                </a:cxn>
                <a:cxn ang="0">
                  <a:pos x="750" y="644"/>
                </a:cxn>
                <a:cxn ang="0">
                  <a:pos x="995" y="534"/>
                </a:cxn>
                <a:cxn ang="0">
                  <a:pos x="888" y="353"/>
                </a:cxn>
                <a:cxn ang="0">
                  <a:pos x="937" y="236"/>
                </a:cxn>
                <a:cxn ang="0">
                  <a:pos x="908" y="69"/>
                </a:cxn>
                <a:cxn ang="0">
                  <a:pos x="981" y="113"/>
                </a:cxn>
                <a:cxn ang="0">
                  <a:pos x="1046" y="166"/>
                </a:cxn>
                <a:cxn ang="0">
                  <a:pos x="1105" y="228"/>
                </a:cxn>
                <a:cxn ang="0">
                  <a:pos x="1153" y="295"/>
                </a:cxn>
                <a:cxn ang="0">
                  <a:pos x="1194" y="370"/>
                </a:cxn>
                <a:cxn ang="0">
                  <a:pos x="1223" y="452"/>
                </a:cxn>
                <a:cxn ang="0">
                  <a:pos x="1242" y="537"/>
                </a:cxn>
                <a:cxn ang="0">
                  <a:pos x="1248" y="626"/>
                </a:cxn>
                <a:cxn ang="0">
                  <a:pos x="1236" y="752"/>
                </a:cxn>
                <a:cxn ang="0">
                  <a:pos x="1199" y="870"/>
                </a:cxn>
                <a:cxn ang="0">
                  <a:pos x="1141" y="977"/>
                </a:cxn>
                <a:cxn ang="0">
                  <a:pos x="1065" y="1070"/>
                </a:cxn>
                <a:cxn ang="0">
                  <a:pos x="973" y="1146"/>
                </a:cxn>
                <a:cxn ang="0">
                  <a:pos x="866" y="1204"/>
                </a:cxn>
                <a:cxn ang="0">
                  <a:pos x="749" y="1241"/>
                </a:cxn>
                <a:cxn ang="0">
                  <a:pos x="623" y="1253"/>
                </a:cxn>
                <a:cxn ang="0">
                  <a:pos x="497" y="1241"/>
                </a:cxn>
                <a:cxn ang="0">
                  <a:pos x="381" y="1204"/>
                </a:cxn>
                <a:cxn ang="0">
                  <a:pos x="275" y="1146"/>
                </a:cxn>
                <a:cxn ang="0">
                  <a:pos x="182" y="1070"/>
                </a:cxn>
                <a:cxn ang="0">
                  <a:pos x="107" y="977"/>
                </a:cxn>
                <a:cxn ang="0">
                  <a:pos x="48" y="870"/>
                </a:cxn>
                <a:cxn ang="0">
                  <a:pos x="12" y="752"/>
                </a:cxn>
                <a:cxn ang="0">
                  <a:pos x="0" y="626"/>
                </a:cxn>
                <a:cxn ang="0">
                  <a:pos x="12" y="500"/>
                </a:cxn>
                <a:cxn ang="0">
                  <a:pos x="48" y="383"/>
                </a:cxn>
                <a:cxn ang="0">
                  <a:pos x="107" y="277"/>
                </a:cxn>
                <a:cxn ang="0">
                  <a:pos x="182" y="184"/>
                </a:cxn>
                <a:cxn ang="0">
                  <a:pos x="275" y="108"/>
                </a:cxn>
                <a:cxn ang="0">
                  <a:pos x="381" y="49"/>
                </a:cxn>
                <a:cxn ang="0">
                  <a:pos x="497" y="13"/>
                </a:cxn>
                <a:cxn ang="0">
                  <a:pos x="623" y="0"/>
                </a:cxn>
                <a:cxn ang="0">
                  <a:pos x="662" y="1"/>
                </a:cxn>
                <a:cxn ang="0">
                  <a:pos x="699" y="4"/>
                </a:cxn>
                <a:cxn ang="0">
                  <a:pos x="736" y="10"/>
                </a:cxn>
                <a:cxn ang="0">
                  <a:pos x="772" y="18"/>
                </a:cxn>
                <a:cxn ang="0">
                  <a:pos x="807" y="28"/>
                </a:cxn>
                <a:cxn ang="0">
                  <a:pos x="842" y="40"/>
                </a:cxn>
                <a:cxn ang="0">
                  <a:pos x="876" y="53"/>
                </a:cxn>
                <a:cxn ang="0">
                  <a:pos x="908" y="69"/>
                </a:cxn>
              </a:cxnLst>
              <a:rect l="0" t="0" r="r" b="b"/>
              <a:pathLst>
                <a:path w="1248" h="1253">
                  <a:moveTo>
                    <a:pt x="791" y="236"/>
                  </a:moveTo>
                  <a:lnTo>
                    <a:pt x="666" y="236"/>
                  </a:lnTo>
                  <a:lnTo>
                    <a:pt x="666" y="353"/>
                  </a:lnTo>
                  <a:lnTo>
                    <a:pt x="748" y="353"/>
                  </a:lnTo>
                  <a:lnTo>
                    <a:pt x="625" y="623"/>
                  </a:lnTo>
                  <a:lnTo>
                    <a:pt x="504" y="353"/>
                  </a:lnTo>
                  <a:lnTo>
                    <a:pt x="588" y="353"/>
                  </a:lnTo>
                  <a:lnTo>
                    <a:pt x="588" y="236"/>
                  </a:lnTo>
                  <a:lnTo>
                    <a:pt x="293" y="236"/>
                  </a:lnTo>
                  <a:lnTo>
                    <a:pt x="293" y="353"/>
                  </a:lnTo>
                  <a:lnTo>
                    <a:pt x="346" y="353"/>
                  </a:lnTo>
                  <a:lnTo>
                    <a:pt x="432" y="534"/>
                  </a:lnTo>
                  <a:lnTo>
                    <a:pt x="240" y="534"/>
                  </a:lnTo>
                  <a:lnTo>
                    <a:pt x="240" y="644"/>
                  </a:lnTo>
                  <a:lnTo>
                    <a:pt x="484" y="644"/>
                  </a:lnTo>
                  <a:lnTo>
                    <a:pt x="520" y="721"/>
                  </a:lnTo>
                  <a:lnTo>
                    <a:pt x="240" y="721"/>
                  </a:lnTo>
                  <a:lnTo>
                    <a:pt x="240" y="831"/>
                  </a:lnTo>
                  <a:lnTo>
                    <a:pt x="542" y="831"/>
                  </a:lnTo>
                  <a:lnTo>
                    <a:pt x="542" y="916"/>
                  </a:lnTo>
                  <a:lnTo>
                    <a:pt x="473" y="916"/>
                  </a:lnTo>
                  <a:lnTo>
                    <a:pt x="473" y="1032"/>
                  </a:lnTo>
                  <a:lnTo>
                    <a:pt x="763" y="1032"/>
                  </a:lnTo>
                  <a:lnTo>
                    <a:pt x="763" y="916"/>
                  </a:lnTo>
                  <a:lnTo>
                    <a:pt x="691" y="916"/>
                  </a:lnTo>
                  <a:lnTo>
                    <a:pt x="691" y="831"/>
                  </a:lnTo>
                  <a:lnTo>
                    <a:pt x="995" y="831"/>
                  </a:lnTo>
                  <a:lnTo>
                    <a:pt x="995" y="721"/>
                  </a:lnTo>
                  <a:lnTo>
                    <a:pt x="713" y="721"/>
                  </a:lnTo>
                  <a:lnTo>
                    <a:pt x="750" y="644"/>
                  </a:lnTo>
                  <a:lnTo>
                    <a:pt x="995" y="644"/>
                  </a:lnTo>
                  <a:lnTo>
                    <a:pt x="995" y="534"/>
                  </a:lnTo>
                  <a:lnTo>
                    <a:pt x="802" y="534"/>
                  </a:lnTo>
                  <a:lnTo>
                    <a:pt x="888" y="353"/>
                  </a:lnTo>
                  <a:lnTo>
                    <a:pt x="937" y="353"/>
                  </a:lnTo>
                  <a:lnTo>
                    <a:pt x="937" y="236"/>
                  </a:lnTo>
                  <a:lnTo>
                    <a:pt x="791" y="236"/>
                  </a:lnTo>
                  <a:lnTo>
                    <a:pt x="908" y="69"/>
                  </a:lnTo>
                  <a:lnTo>
                    <a:pt x="945" y="90"/>
                  </a:lnTo>
                  <a:lnTo>
                    <a:pt x="981" y="113"/>
                  </a:lnTo>
                  <a:lnTo>
                    <a:pt x="1014" y="139"/>
                  </a:lnTo>
                  <a:lnTo>
                    <a:pt x="1046" y="166"/>
                  </a:lnTo>
                  <a:lnTo>
                    <a:pt x="1076" y="195"/>
                  </a:lnTo>
                  <a:lnTo>
                    <a:pt x="1105" y="228"/>
                  </a:lnTo>
                  <a:lnTo>
                    <a:pt x="1131" y="261"/>
                  </a:lnTo>
                  <a:lnTo>
                    <a:pt x="1153" y="295"/>
                  </a:lnTo>
                  <a:lnTo>
                    <a:pt x="1175" y="333"/>
                  </a:lnTo>
                  <a:lnTo>
                    <a:pt x="1194" y="370"/>
                  </a:lnTo>
                  <a:lnTo>
                    <a:pt x="1210" y="410"/>
                  </a:lnTo>
                  <a:lnTo>
                    <a:pt x="1223" y="452"/>
                  </a:lnTo>
                  <a:lnTo>
                    <a:pt x="1233" y="494"/>
                  </a:lnTo>
                  <a:lnTo>
                    <a:pt x="1242" y="537"/>
                  </a:lnTo>
                  <a:lnTo>
                    <a:pt x="1246" y="581"/>
                  </a:lnTo>
                  <a:lnTo>
                    <a:pt x="1248" y="626"/>
                  </a:lnTo>
                  <a:lnTo>
                    <a:pt x="1245" y="690"/>
                  </a:lnTo>
                  <a:lnTo>
                    <a:pt x="1236" y="752"/>
                  </a:lnTo>
                  <a:lnTo>
                    <a:pt x="1220" y="813"/>
                  </a:lnTo>
                  <a:lnTo>
                    <a:pt x="1199" y="870"/>
                  </a:lnTo>
                  <a:lnTo>
                    <a:pt x="1172" y="926"/>
                  </a:lnTo>
                  <a:lnTo>
                    <a:pt x="1141" y="977"/>
                  </a:lnTo>
                  <a:lnTo>
                    <a:pt x="1106" y="1025"/>
                  </a:lnTo>
                  <a:lnTo>
                    <a:pt x="1065" y="1070"/>
                  </a:lnTo>
                  <a:lnTo>
                    <a:pt x="1020" y="1110"/>
                  </a:lnTo>
                  <a:lnTo>
                    <a:pt x="973" y="1146"/>
                  </a:lnTo>
                  <a:lnTo>
                    <a:pt x="922" y="1177"/>
                  </a:lnTo>
                  <a:lnTo>
                    <a:pt x="866" y="1204"/>
                  </a:lnTo>
                  <a:lnTo>
                    <a:pt x="809" y="1225"/>
                  </a:lnTo>
                  <a:lnTo>
                    <a:pt x="749" y="1241"/>
                  </a:lnTo>
                  <a:lnTo>
                    <a:pt x="687" y="1250"/>
                  </a:lnTo>
                  <a:lnTo>
                    <a:pt x="623" y="1253"/>
                  </a:lnTo>
                  <a:lnTo>
                    <a:pt x="560" y="1250"/>
                  </a:lnTo>
                  <a:lnTo>
                    <a:pt x="497" y="1241"/>
                  </a:lnTo>
                  <a:lnTo>
                    <a:pt x="438" y="1225"/>
                  </a:lnTo>
                  <a:lnTo>
                    <a:pt x="381" y="1204"/>
                  </a:lnTo>
                  <a:lnTo>
                    <a:pt x="326" y="1177"/>
                  </a:lnTo>
                  <a:lnTo>
                    <a:pt x="275" y="1146"/>
                  </a:lnTo>
                  <a:lnTo>
                    <a:pt x="226" y="1110"/>
                  </a:lnTo>
                  <a:lnTo>
                    <a:pt x="182" y="1070"/>
                  </a:lnTo>
                  <a:lnTo>
                    <a:pt x="142" y="1025"/>
                  </a:lnTo>
                  <a:lnTo>
                    <a:pt x="107" y="977"/>
                  </a:lnTo>
                  <a:lnTo>
                    <a:pt x="74" y="926"/>
                  </a:lnTo>
                  <a:lnTo>
                    <a:pt x="48" y="870"/>
                  </a:lnTo>
                  <a:lnTo>
                    <a:pt x="28" y="813"/>
                  </a:lnTo>
                  <a:lnTo>
                    <a:pt x="12" y="752"/>
                  </a:lnTo>
                  <a:lnTo>
                    <a:pt x="3" y="690"/>
                  </a:lnTo>
                  <a:lnTo>
                    <a:pt x="0" y="626"/>
                  </a:lnTo>
                  <a:lnTo>
                    <a:pt x="3" y="562"/>
                  </a:lnTo>
                  <a:lnTo>
                    <a:pt x="12" y="500"/>
                  </a:lnTo>
                  <a:lnTo>
                    <a:pt x="28" y="440"/>
                  </a:lnTo>
                  <a:lnTo>
                    <a:pt x="48" y="383"/>
                  </a:lnTo>
                  <a:lnTo>
                    <a:pt x="74" y="328"/>
                  </a:lnTo>
                  <a:lnTo>
                    <a:pt x="107" y="277"/>
                  </a:lnTo>
                  <a:lnTo>
                    <a:pt x="142" y="228"/>
                  </a:lnTo>
                  <a:lnTo>
                    <a:pt x="182" y="184"/>
                  </a:lnTo>
                  <a:lnTo>
                    <a:pt x="226" y="143"/>
                  </a:lnTo>
                  <a:lnTo>
                    <a:pt x="275" y="108"/>
                  </a:lnTo>
                  <a:lnTo>
                    <a:pt x="326" y="75"/>
                  </a:lnTo>
                  <a:lnTo>
                    <a:pt x="381" y="49"/>
                  </a:lnTo>
                  <a:lnTo>
                    <a:pt x="438" y="28"/>
                  </a:lnTo>
                  <a:lnTo>
                    <a:pt x="497" y="13"/>
                  </a:lnTo>
                  <a:lnTo>
                    <a:pt x="560" y="3"/>
                  </a:lnTo>
                  <a:lnTo>
                    <a:pt x="623" y="0"/>
                  </a:lnTo>
                  <a:lnTo>
                    <a:pt x="642" y="0"/>
                  </a:lnTo>
                  <a:lnTo>
                    <a:pt x="662" y="1"/>
                  </a:lnTo>
                  <a:lnTo>
                    <a:pt x="680" y="2"/>
                  </a:lnTo>
                  <a:lnTo>
                    <a:pt x="699" y="4"/>
                  </a:lnTo>
                  <a:lnTo>
                    <a:pt x="717" y="7"/>
                  </a:lnTo>
                  <a:lnTo>
                    <a:pt x="736" y="10"/>
                  </a:lnTo>
                  <a:lnTo>
                    <a:pt x="754" y="14"/>
                  </a:lnTo>
                  <a:lnTo>
                    <a:pt x="772" y="18"/>
                  </a:lnTo>
                  <a:lnTo>
                    <a:pt x="790" y="23"/>
                  </a:lnTo>
                  <a:lnTo>
                    <a:pt x="807" y="28"/>
                  </a:lnTo>
                  <a:lnTo>
                    <a:pt x="825" y="33"/>
                  </a:lnTo>
                  <a:lnTo>
                    <a:pt x="842" y="40"/>
                  </a:lnTo>
                  <a:lnTo>
                    <a:pt x="859" y="46"/>
                  </a:lnTo>
                  <a:lnTo>
                    <a:pt x="876" y="53"/>
                  </a:lnTo>
                  <a:lnTo>
                    <a:pt x="891" y="61"/>
                  </a:lnTo>
                  <a:lnTo>
                    <a:pt x="908" y="69"/>
                  </a:lnTo>
                  <a:lnTo>
                    <a:pt x="791" y="236"/>
                  </a:lnTo>
                  <a:close/>
                </a:path>
              </a:pathLst>
            </a:custGeom>
            <a:solidFill>
              <a:srgbClr val="FF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Arial" charset="0"/>
                <a:ea typeface="ＭＳ Ｐゴシック" charset="-128"/>
                <a:cs typeface="+mn-cs"/>
              </a:endParaRPr>
            </a:p>
          </p:txBody>
        </p:sp>
        <p:sp>
          <p:nvSpPr>
            <p:cNvPr id="156" name="Freeform 6"/>
            <p:cNvSpPr>
              <a:spLocks/>
            </p:cNvSpPr>
            <p:nvPr/>
          </p:nvSpPr>
          <p:spPr bwMode="auto">
            <a:xfrm>
              <a:off x="8682176" y="2595384"/>
              <a:ext cx="182562" cy="215900"/>
            </a:xfrm>
            <a:custGeom>
              <a:avLst/>
              <a:gdLst/>
              <a:ahLst/>
              <a:cxnLst>
                <a:cxn ang="0">
                  <a:pos x="822" y="1527"/>
                </a:cxn>
                <a:cxn ang="0">
                  <a:pos x="760" y="1437"/>
                </a:cxn>
                <a:cxn ang="0">
                  <a:pos x="712" y="1342"/>
                </a:cxn>
                <a:cxn ang="0">
                  <a:pos x="679" y="1242"/>
                </a:cxn>
                <a:cxn ang="0">
                  <a:pos x="661" y="1134"/>
                </a:cxn>
                <a:cxn ang="0">
                  <a:pos x="659" y="1022"/>
                </a:cxn>
                <a:cxn ang="0">
                  <a:pos x="672" y="912"/>
                </a:cxn>
                <a:cxn ang="0">
                  <a:pos x="700" y="810"/>
                </a:cxn>
                <a:cxn ang="0">
                  <a:pos x="742" y="713"/>
                </a:cxn>
                <a:cxn ang="0">
                  <a:pos x="800" y="622"/>
                </a:cxn>
                <a:cxn ang="0">
                  <a:pos x="873" y="537"/>
                </a:cxn>
                <a:cxn ang="0">
                  <a:pos x="957" y="464"/>
                </a:cxn>
                <a:cxn ang="0">
                  <a:pos x="1048" y="406"/>
                </a:cxn>
                <a:cxn ang="0">
                  <a:pos x="1145" y="363"/>
                </a:cxn>
                <a:cxn ang="0">
                  <a:pos x="1246" y="335"/>
                </a:cxn>
                <a:cxn ang="0">
                  <a:pos x="1356" y="322"/>
                </a:cxn>
                <a:cxn ang="0">
                  <a:pos x="1437" y="322"/>
                </a:cxn>
                <a:cxn ang="0">
                  <a:pos x="1501" y="329"/>
                </a:cxn>
                <a:cxn ang="0">
                  <a:pos x="1563" y="339"/>
                </a:cxn>
                <a:cxn ang="0">
                  <a:pos x="1623" y="356"/>
                </a:cxn>
                <a:cxn ang="0">
                  <a:pos x="1681" y="377"/>
                </a:cxn>
                <a:cxn ang="0">
                  <a:pos x="1646" y="0"/>
                </a:cxn>
                <a:cxn ang="0">
                  <a:pos x="1625" y="3"/>
                </a:cxn>
                <a:cxn ang="0">
                  <a:pos x="1604" y="6"/>
                </a:cxn>
                <a:cxn ang="0">
                  <a:pos x="1548" y="20"/>
                </a:cxn>
                <a:cxn ang="0">
                  <a:pos x="1424" y="53"/>
                </a:cxn>
                <a:cxn ang="0">
                  <a:pos x="1307" y="93"/>
                </a:cxn>
                <a:cxn ang="0">
                  <a:pos x="1195" y="136"/>
                </a:cxn>
                <a:cxn ang="0">
                  <a:pos x="1088" y="184"/>
                </a:cxn>
                <a:cxn ang="0">
                  <a:pos x="988" y="236"/>
                </a:cxn>
                <a:cxn ang="0">
                  <a:pos x="891" y="292"/>
                </a:cxn>
                <a:cxn ang="0">
                  <a:pos x="798" y="353"/>
                </a:cxn>
                <a:cxn ang="0">
                  <a:pos x="711" y="416"/>
                </a:cxn>
                <a:cxn ang="0">
                  <a:pos x="628" y="483"/>
                </a:cxn>
                <a:cxn ang="0">
                  <a:pos x="549" y="554"/>
                </a:cxn>
                <a:cxn ang="0">
                  <a:pos x="445" y="657"/>
                </a:cxn>
                <a:cxn ang="0">
                  <a:pos x="336" y="783"/>
                </a:cxn>
                <a:cxn ang="0">
                  <a:pos x="234" y="914"/>
                </a:cxn>
                <a:cxn ang="0">
                  <a:pos x="140" y="1052"/>
                </a:cxn>
                <a:cxn ang="0">
                  <a:pos x="54" y="1195"/>
                </a:cxn>
                <a:cxn ang="0">
                  <a:pos x="1281" y="2040"/>
                </a:cxn>
                <a:cxn ang="0">
                  <a:pos x="1312" y="1989"/>
                </a:cxn>
                <a:cxn ang="0">
                  <a:pos x="1345" y="1940"/>
                </a:cxn>
                <a:cxn ang="0">
                  <a:pos x="1383" y="1893"/>
                </a:cxn>
                <a:cxn ang="0">
                  <a:pos x="1423" y="1849"/>
                </a:cxn>
                <a:cxn ang="0">
                  <a:pos x="1466" y="1807"/>
                </a:cxn>
                <a:cxn ang="0">
                  <a:pos x="1459" y="1796"/>
                </a:cxn>
                <a:cxn ang="0">
                  <a:pos x="1426" y="1798"/>
                </a:cxn>
                <a:cxn ang="0">
                  <a:pos x="1393" y="1798"/>
                </a:cxn>
                <a:cxn ang="0">
                  <a:pos x="1282" y="1791"/>
                </a:cxn>
                <a:cxn ang="0">
                  <a:pos x="1178" y="1768"/>
                </a:cxn>
                <a:cxn ang="0">
                  <a:pos x="1079" y="1730"/>
                </a:cxn>
                <a:cxn ang="0">
                  <a:pos x="987" y="1677"/>
                </a:cxn>
                <a:cxn ang="0">
                  <a:pos x="900" y="1608"/>
                </a:cxn>
              </a:cxnLst>
              <a:rect l="0" t="0" r="r" b="b"/>
              <a:pathLst>
                <a:path w="1718" h="2040">
                  <a:moveTo>
                    <a:pt x="873" y="1582"/>
                  </a:moveTo>
                  <a:lnTo>
                    <a:pt x="847" y="1555"/>
                  </a:lnTo>
                  <a:lnTo>
                    <a:pt x="822" y="1527"/>
                  </a:lnTo>
                  <a:lnTo>
                    <a:pt x="800" y="1497"/>
                  </a:lnTo>
                  <a:lnTo>
                    <a:pt x="779" y="1467"/>
                  </a:lnTo>
                  <a:lnTo>
                    <a:pt x="760" y="1437"/>
                  </a:lnTo>
                  <a:lnTo>
                    <a:pt x="742" y="1407"/>
                  </a:lnTo>
                  <a:lnTo>
                    <a:pt x="726" y="1374"/>
                  </a:lnTo>
                  <a:lnTo>
                    <a:pt x="712" y="1342"/>
                  </a:lnTo>
                  <a:lnTo>
                    <a:pt x="700" y="1310"/>
                  </a:lnTo>
                  <a:lnTo>
                    <a:pt x="688" y="1276"/>
                  </a:lnTo>
                  <a:lnTo>
                    <a:pt x="679" y="1242"/>
                  </a:lnTo>
                  <a:lnTo>
                    <a:pt x="672" y="1206"/>
                  </a:lnTo>
                  <a:lnTo>
                    <a:pt x="665" y="1171"/>
                  </a:lnTo>
                  <a:lnTo>
                    <a:pt x="661" y="1134"/>
                  </a:lnTo>
                  <a:lnTo>
                    <a:pt x="659" y="1097"/>
                  </a:lnTo>
                  <a:lnTo>
                    <a:pt x="658" y="1059"/>
                  </a:lnTo>
                  <a:lnTo>
                    <a:pt x="659" y="1022"/>
                  </a:lnTo>
                  <a:lnTo>
                    <a:pt x="661" y="984"/>
                  </a:lnTo>
                  <a:lnTo>
                    <a:pt x="665" y="947"/>
                  </a:lnTo>
                  <a:lnTo>
                    <a:pt x="672" y="912"/>
                  </a:lnTo>
                  <a:lnTo>
                    <a:pt x="679" y="878"/>
                  </a:lnTo>
                  <a:lnTo>
                    <a:pt x="688" y="843"/>
                  </a:lnTo>
                  <a:lnTo>
                    <a:pt x="700" y="810"/>
                  </a:lnTo>
                  <a:lnTo>
                    <a:pt x="712" y="776"/>
                  </a:lnTo>
                  <a:lnTo>
                    <a:pt x="726" y="744"/>
                  </a:lnTo>
                  <a:lnTo>
                    <a:pt x="742" y="713"/>
                  </a:lnTo>
                  <a:lnTo>
                    <a:pt x="760" y="681"/>
                  </a:lnTo>
                  <a:lnTo>
                    <a:pt x="779" y="651"/>
                  </a:lnTo>
                  <a:lnTo>
                    <a:pt x="800" y="622"/>
                  </a:lnTo>
                  <a:lnTo>
                    <a:pt x="822" y="593"/>
                  </a:lnTo>
                  <a:lnTo>
                    <a:pt x="847" y="565"/>
                  </a:lnTo>
                  <a:lnTo>
                    <a:pt x="873" y="537"/>
                  </a:lnTo>
                  <a:lnTo>
                    <a:pt x="900" y="511"/>
                  </a:lnTo>
                  <a:lnTo>
                    <a:pt x="928" y="486"/>
                  </a:lnTo>
                  <a:lnTo>
                    <a:pt x="957" y="464"/>
                  </a:lnTo>
                  <a:lnTo>
                    <a:pt x="987" y="442"/>
                  </a:lnTo>
                  <a:lnTo>
                    <a:pt x="1017" y="424"/>
                  </a:lnTo>
                  <a:lnTo>
                    <a:pt x="1048" y="406"/>
                  </a:lnTo>
                  <a:lnTo>
                    <a:pt x="1079" y="389"/>
                  </a:lnTo>
                  <a:lnTo>
                    <a:pt x="1111" y="376"/>
                  </a:lnTo>
                  <a:lnTo>
                    <a:pt x="1145" y="363"/>
                  </a:lnTo>
                  <a:lnTo>
                    <a:pt x="1178" y="352"/>
                  </a:lnTo>
                  <a:lnTo>
                    <a:pt x="1212" y="342"/>
                  </a:lnTo>
                  <a:lnTo>
                    <a:pt x="1246" y="335"/>
                  </a:lnTo>
                  <a:lnTo>
                    <a:pt x="1282" y="329"/>
                  </a:lnTo>
                  <a:lnTo>
                    <a:pt x="1318" y="325"/>
                  </a:lnTo>
                  <a:lnTo>
                    <a:pt x="1356" y="322"/>
                  </a:lnTo>
                  <a:lnTo>
                    <a:pt x="1393" y="321"/>
                  </a:lnTo>
                  <a:lnTo>
                    <a:pt x="1415" y="321"/>
                  </a:lnTo>
                  <a:lnTo>
                    <a:pt x="1437" y="322"/>
                  </a:lnTo>
                  <a:lnTo>
                    <a:pt x="1458" y="323"/>
                  </a:lnTo>
                  <a:lnTo>
                    <a:pt x="1480" y="326"/>
                  </a:lnTo>
                  <a:lnTo>
                    <a:pt x="1501" y="329"/>
                  </a:lnTo>
                  <a:lnTo>
                    <a:pt x="1522" y="332"/>
                  </a:lnTo>
                  <a:lnTo>
                    <a:pt x="1543" y="335"/>
                  </a:lnTo>
                  <a:lnTo>
                    <a:pt x="1563" y="339"/>
                  </a:lnTo>
                  <a:lnTo>
                    <a:pt x="1583" y="344"/>
                  </a:lnTo>
                  <a:lnTo>
                    <a:pt x="1603" y="350"/>
                  </a:lnTo>
                  <a:lnTo>
                    <a:pt x="1623" y="356"/>
                  </a:lnTo>
                  <a:lnTo>
                    <a:pt x="1642" y="362"/>
                  </a:lnTo>
                  <a:lnTo>
                    <a:pt x="1662" y="369"/>
                  </a:lnTo>
                  <a:lnTo>
                    <a:pt x="1681" y="377"/>
                  </a:lnTo>
                  <a:lnTo>
                    <a:pt x="1700" y="385"/>
                  </a:lnTo>
                  <a:lnTo>
                    <a:pt x="1718" y="394"/>
                  </a:lnTo>
                  <a:lnTo>
                    <a:pt x="1646" y="0"/>
                  </a:lnTo>
                  <a:lnTo>
                    <a:pt x="1638" y="1"/>
                  </a:lnTo>
                  <a:lnTo>
                    <a:pt x="1632" y="2"/>
                  </a:lnTo>
                  <a:lnTo>
                    <a:pt x="1625" y="3"/>
                  </a:lnTo>
                  <a:lnTo>
                    <a:pt x="1619" y="4"/>
                  </a:lnTo>
                  <a:lnTo>
                    <a:pt x="1611" y="5"/>
                  </a:lnTo>
                  <a:lnTo>
                    <a:pt x="1604" y="6"/>
                  </a:lnTo>
                  <a:lnTo>
                    <a:pt x="1598" y="8"/>
                  </a:lnTo>
                  <a:lnTo>
                    <a:pt x="1590" y="9"/>
                  </a:lnTo>
                  <a:lnTo>
                    <a:pt x="1548" y="20"/>
                  </a:lnTo>
                  <a:lnTo>
                    <a:pt x="1506" y="30"/>
                  </a:lnTo>
                  <a:lnTo>
                    <a:pt x="1465" y="42"/>
                  </a:lnTo>
                  <a:lnTo>
                    <a:pt x="1424" y="53"/>
                  </a:lnTo>
                  <a:lnTo>
                    <a:pt x="1385" y="66"/>
                  </a:lnTo>
                  <a:lnTo>
                    <a:pt x="1345" y="79"/>
                  </a:lnTo>
                  <a:lnTo>
                    <a:pt x="1307" y="93"/>
                  </a:lnTo>
                  <a:lnTo>
                    <a:pt x="1269" y="106"/>
                  </a:lnTo>
                  <a:lnTo>
                    <a:pt x="1232" y="121"/>
                  </a:lnTo>
                  <a:lnTo>
                    <a:pt x="1195" y="136"/>
                  </a:lnTo>
                  <a:lnTo>
                    <a:pt x="1159" y="151"/>
                  </a:lnTo>
                  <a:lnTo>
                    <a:pt x="1124" y="168"/>
                  </a:lnTo>
                  <a:lnTo>
                    <a:pt x="1088" y="184"/>
                  </a:lnTo>
                  <a:lnTo>
                    <a:pt x="1054" y="201"/>
                  </a:lnTo>
                  <a:lnTo>
                    <a:pt x="1020" y="218"/>
                  </a:lnTo>
                  <a:lnTo>
                    <a:pt x="988" y="236"/>
                  </a:lnTo>
                  <a:lnTo>
                    <a:pt x="954" y="255"/>
                  </a:lnTo>
                  <a:lnTo>
                    <a:pt x="922" y="273"/>
                  </a:lnTo>
                  <a:lnTo>
                    <a:pt x="891" y="292"/>
                  </a:lnTo>
                  <a:lnTo>
                    <a:pt x="860" y="312"/>
                  </a:lnTo>
                  <a:lnTo>
                    <a:pt x="829" y="332"/>
                  </a:lnTo>
                  <a:lnTo>
                    <a:pt x="798" y="353"/>
                  </a:lnTo>
                  <a:lnTo>
                    <a:pt x="769" y="374"/>
                  </a:lnTo>
                  <a:lnTo>
                    <a:pt x="740" y="394"/>
                  </a:lnTo>
                  <a:lnTo>
                    <a:pt x="711" y="416"/>
                  </a:lnTo>
                  <a:lnTo>
                    <a:pt x="683" y="438"/>
                  </a:lnTo>
                  <a:lnTo>
                    <a:pt x="656" y="460"/>
                  </a:lnTo>
                  <a:lnTo>
                    <a:pt x="628" y="483"/>
                  </a:lnTo>
                  <a:lnTo>
                    <a:pt x="602" y="506"/>
                  </a:lnTo>
                  <a:lnTo>
                    <a:pt x="575" y="530"/>
                  </a:lnTo>
                  <a:lnTo>
                    <a:pt x="549" y="554"/>
                  </a:lnTo>
                  <a:lnTo>
                    <a:pt x="524" y="578"/>
                  </a:lnTo>
                  <a:lnTo>
                    <a:pt x="484" y="618"/>
                  </a:lnTo>
                  <a:lnTo>
                    <a:pt x="445" y="657"/>
                  </a:lnTo>
                  <a:lnTo>
                    <a:pt x="407" y="699"/>
                  </a:lnTo>
                  <a:lnTo>
                    <a:pt x="371" y="741"/>
                  </a:lnTo>
                  <a:lnTo>
                    <a:pt x="336" y="783"/>
                  </a:lnTo>
                  <a:lnTo>
                    <a:pt x="300" y="826"/>
                  </a:lnTo>
                  <a:lnTo>
                    <a:pt x="267" y="870"/>
                  </a:lnTo>
                  <a:lnTo>
                    <a:pt x="234" y="914"/>
                  </a:lnTo>
                  <a:lnTo>
                    <a:pt x="203" y="960"/>
                  </a:lnTo>
                  <a:lnTo>
                    <a:pt x="172" y="1006"/>
                  </a:lnTo>
                  <a:lnTo>
                    <a:pt x="140" y="1052"/>
                  </a:lnTo>
                  <a:lnTo>
                    <a:pt x="111" y="1099"/>
                  </a:lnTo>
                  <a:lnTo>
                    <a:pt x="82" y="1147"/>
                  </a:lnTo>
                  <a:lnTo>
                    <a:pt x="54" y="1195"/>
                  </a:lnTo>
                  <a:lnTo>
                    <a:pt x="27" y="1243"/>
                  </a:lnTo>
                  <a:lnTo>
                    <a:pt x="0" y="1292"/>
                  </a:lnTo>
                  <a:lnTo>
                    <a:pt x="1281" y="2040"/>
                  </a:lnTo>
                  <a:lnTo>
                    <a:pt x="1291" y="2022"/>
                  </a:lnTo>
                  <a:lnTo>
                    <a:pt x="1300" y="2006"/>
                  </a:lnTo>
                  <a:lnTo>
                    <a:pt x="1312" y="1989"/>
                  </a:lnTo>
                  <a:lnTo>
                    <a:pt x="1322" y="1972"/>
                  </a:lnTo>
                  <a:lnTo>
                    <a:pt x="1334" y="1955"/>
                  </a:lnTo>
                  <a:lnTo>
                    <a:pt x="1345" y="1940"/>
                  </a:lnTo>
                  <a:lnTo>
                    <a:pt x="1358" y="1924"/>
                  </a:lnTo>
                  <a:lnTo>
                    <a:pt x="1370" y="1909"/>
                  </a:lnTo>
                  <a:lnTo>
                    <a:pt x="1383" y="1893"/>
                  </a:lnTo>
                  <a:lnTo>
                    <a:pt x="1396" y="1878"/>
                  </a:lnTo>
                  <a:lnTo>
                    <a:pt x="1409" y="1863"/>
                  </a:lnTo>
                  <a:lnTo>
                    <a:pt x="1423" y="1849"/>
                  </a:lnTo>
                  <a:lnTo>
                    <a:pt x="1437" y="1834"/>
                  </a:lnTo>
                  <a:lnTo>
                    <a:pt x="1451" y="1821"/>
                  </a:lnTo>
                  <a:lnTo>
                    <a:pt x="1466" y="1807"/>
                  </a:lnTo>
                  <a:lnTo>
                    <a:pt x="1480" y="1794"/>
                  </a:lnTo>
                  <a:lnTo>
                    <a:pt x="1470" y="1795"/>
                  </a:lnTo>
                  <a:lnTo>
                    <a:pt x="1459" y="1796"/>
                  </a:lnTo>
                  <a:lnTo>
                    <a:pt x="1448" y="1797"/>
                  </a:lnTo>
                  <a:lnTo>
                    <a:pt x="1438" y="1797"/>
                  </a:lnTo>
                  <a:lnTo>
                    <a:pt x="1426" y="1798"/>
                  </a:lnTo>
                  <a:lnTo>
                    <a:pt x="1416" y="1798"/>
                  </a:lnTo>
                  <a:lnTo>
                    <a:pt x="1404" y="1798"/>
                  </a:lnTo>
                  <a:lnTo>
                    <a:pt x="1393" y="1798"/>
                  </a:lnTo>
                  <a:lnTo>
                    <a:pt x="1356" y="1797"/>
                  </a:lnTo>
                  <a:lnTo>
                    <a:pt x="1318" y="1795"/>
                  </a:lnTo>
                  <a:lnTo>
                    <a:pt x="1282" y="1791"/>
                  </a:lnTo>
                  <a:lnTo>
                    <a:pt x="1246" y="1784"/>
                  </a:lnTo>
                  <a:lnTo>
                    <a:pt x="1212" y="1777"/>
                  </a:lnTo>
                  <a:lnTo>
                    <a:pt x="1178" y="1768"/>
                  </a:lnTo>
                  <a:lnTo>
                    <a:pt x="1145" y="1756"/>
                  </a:lnTo>
                  <a:lnTo>
                    <a:pt x="1111" y="1744"/>
                  </a:lnTo>
                  <a:lnTo>
                    <a:pt x="1079" y="1730"/>
                  </a:lnTo>
                  <a:lnTo>
                    <a:pt x="1048" y="1713"/>
                  </a:lnTo>
                  <a:lnTo>
                    <a:pt x="1017" y="1696"/>
                  </a:lnTo>
                  <a:lnTo>
                    <a:pt x="987" y="1677"/>
                  </a:lnTo>
                  <a:lnTo>
                    <a:pt x="957" y="1655"/>
                  </a:lnTo>
                  <a:lnTo>
                    <a:pt x="928" y="1633"/>
                  </a:lnTo>
                  <a:lnTo>
                    <a:pt x="900" y="1608"/>
                  </a:lnTo>
                  <a:lnTo>
                    <a:pt x="873" y="1582"/>
                  </a:lnTo>
                  <a:close/>
                </a:path>
              </a:pathLst>
            </a:custGeom>
            <a:solidFill>
              <a:srgbClr val="FF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Arial" charset="0"/>
                <a:ea typeface="ＭＳ Ｐゴシック" charset="-128"/>
                <a:cs typeface="+mn-cs"/>
              </a:endParaRPr>
            </a:p>
          </p:txBody>
        </p:sp>
      </p:grpSp>
      <p:sp>
        <p:nvSpPr>
          <p:cNvPr id="167" name="正方形/長方形 166"/>
          <p:cNvSpPr/>
          <p:nvPr/>
        </p:nvSpPr>
        <p:spPr>
          <a:xfrm>
            <a:off x="1136576" y="3501008"/>
            <a:ext cx="936104" cy="241980"/>
          </a:xfrm>
          <a:prstGeom prst="rect">
            <a:avLst/>
          </a:prstGeom>
          <a:noFill/>
          <a:effectLst/>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ysClr val="windowText" lastClr="000000"/>
                </a:solidFill>
                <a:effectLst/>
                <a:uLnTx/>
                <a:uFillTx/>
                <a:latin typeface="Arial" charset="0"/>
                <a:ea typeface="ＭＳ Ｐゴシック" charset="-128"/>
                <a:cs typeface="+mn-cs"/>
              </a:rPr>
              <a:t>補助率：１／２</a:t>
            </a:r>
          </a:p>
        </p:txBody>
      </p:sp>
      <p:sp>
        <p:nvSpPr>
          <p:cNvPr id="170" name="正方形/長方形 169"/>
          <p:cNvSpPr/>
          <p:nvPr/>
        </p:nvSpPr>
        <p:spPr bwMode="auto">
          <a:xfrm>
            <a:off x="2864768" y="2285032"/>
            <a:ext cx="4176464" cy="288033"/>
          </a:xfrm>
          <a:prstGeom prst="rect">
            <a:avLst/>
          </a:prstGeom>
          <a:noFill/>
          <a:ln w="25400" cap="flat" cmpd="sng" algn="ctr">
            <a:noFill/>
            <a:prstDash val="solid"/>
          </a:ln>
          <a:effectLst/>
        </p:spPr>
        <p:txBody>
          <a:bodyPr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＜都市再生安全確保計画・エリア防災計画の作成＞</a:t>
            </a:r>
          </a:p>
        </p:txBody>
      </p:sp>
      <p:sp>
        <p:nvSpPr>
          <p:cNvPr id="174" name="テキスト ボックス 173"/>
          <p:cNvSpPr txBox="1"/>
          <p:nvPr/>
        </p:nvSpPr>
        <p:spPr>
          <a:xfrm>
            <a:off x="3008784" y="2645072"/>
            <a:ext cx="4032448" cy="830997"/>
          </a:xfrm>
          <a:prstGeom prst="rect">
            <a:avLst/>
          </a:prstGeom>
          <a:noFill/>
          <a:ln>
            <a:solidFill>
              <a:schemeClr val="tx1"/>
            </a:solidFill>
            <a:prstDash val="dash"/>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・退避経路、退避施設、備蓄倉庫等の整備及び管理</a:t>
            </a:r>
            <a:endParaRPr kumimoji="1" lang="en-US" altLang="ja-JP"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・災害時に実施する事務（退避誘導、情報収集・提供、</a:t>
            </a:r>
            <a:endParaRPr kumimoji="1" lang="en-US" altLang="ja-JP"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備蓄物資提供等）の内容</a:t>
            </a:r>
            <a:endParaRPr kumimoji="1" lang="en-US" altLang="ja-JP"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・平常時に実施する訓練の内容 等</a:t>
            </a:r>
          </a:p>
        </p:txBody>
      </p:sp>
      <p:sp>
        <p:nvSpPr>
          <p:cNvPr id="60" name="角丸四角形 59"/>
          <p:cNvSpPr/>
          <p:nvPr/>
        </p:nvSpPr>
        <p:spPr>
          <a:xfrm>
            <a:off x="708659" y="1853858"/>
            <a:ext cx="4393257" cy="351006"/>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都市再生緊急整備協議会・帰宅困難者対策協議会</a:t>
            </a:r>
          </a:p>
        </p:txBody>
      </p:sp>
      <p:grpSp>
        <p:nvGrpSpPr>
          <p:cNvPr id="17" name="グループ化 16"/>
          <p:cNvGrpSpPr/>
          <p:nvPr/>
        </p:nvGrpSpPr>
        <p:grpSpPr>
          <a:xfrm>
            <a:off x="5535890" y="4733943"/>
            <a:ext cx="1132442" cy="827360"/>
            <a:chOff x="4558181" y="4720390"/>
            <a:chExt cx="1132442" cy="827360"/>
          </a:xfrm>
        </p:grpSpPr>
        <p:pic>
          <p:nvPicPr>
            <p:cNvPr id="81" name="図 80"/>
            <p:cNvPicPr>
              <a:picLocks noChangeAspect="1"/>
            </p:cNvPicPr>
            <p:nvPr/>
          </p:nvPicPr>
          <p:blipFill rotWithShape="1">
            <a:blip r:embed="rId5" cstate="print">
              <a:extLst>
                <a:ext uri="{28A0092B-C50C-407E-A947-70E740481C1C}">
                  <a14:useLocalDpi xmlns:a14="http://schemas.microsoft.com/office/drawing/2010/main" val="0"/>
                </a:ext>
              </a:extLst>
            </a:blip>
            <a:srcRect l="14991" t="13328" r="8800" b="9796"/>
            <a:stretch/>
          </p:blipFill>
          <p:spPr bwMode="auto">
            <a:xfrm>
              <a:off x="4558181" y="4720390"/>
              <a:ext cx="1116000" cy="82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 name="正方形/長方形 170"/>
            <p:cNvSpPr/>
            <p:nvPr/>
          </p:nvSpPr>
          <p:spPr bwMode="auto">
            <a:xfrm>
              <a:off x="4610503" y="5314209"/>
              <a:ext cx="1080120" cy="198437"/>
            </a:xfrm>
            <a:prstGeom prst="rect">
              <a:avLst/>
            </a:prstGeom>
            <a:no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prstClr val="white"/>
                  </a:solidFill>
                  <a:effectLst/>
                  <a:uLnTx/>
                  <a:uFillTx/>
                  <a:latin typeface="ＭＳ ゴシック" pitchFamily="49" charset="-128"/>
                  <a:ea typeface="ＭＳ ゴシック" pitchFamily="49" charset="-128"/>
                  <a:cs typeface="+mn-cs"/>
                </a:rPr>
                <a:t>防災備蓄倉庫</a:t>
              </a:r>
            </a:p>
          </p:txBody>
        </p:sp>
        <p:sp>
          <p:nvSpPr>
            <p:cNvPr id="16" name="正方形/長方形 15"/>
            <p:cNvSpPr/>
            <p:nvPr/>
          </p:nvSpPr>
          <p:spPr>
            <a:xfrm>
              <a:off x="5261612" y="5173471"/>
              <a:ext cx="175009" cy="72578"/>
            </a:xfrm>
            <a:prstGeom prst="rect">
              <a:avLst/>
            </a:prstGeom>
            <a:solidFill>
              <a:srgbClr val="82A5CB"/>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p:txBody>
        </p:sp>
      </p:grpSp>
      <p:grpSp>
        <p:nvGrpSpPr>
          <p:cNvPr id="18" name="グループ化 17"/>
          <p:cNvGrpSpPr/>
          <p:nvPr/>
        </p:nvGrpSpPr>
        <p:grpSpPr>
          <a:xfrm>
            <a:off x="8213822" y="4738714"/>
            <a:ext cx="1224136" cy="828000"/>
            <a:chOff x="5674181" y="4722038"/>
            <a:chExt cx="1224136" cy="828000"/>
          </a:xfrm>
        </p:grpSpPr>
        <p:pic>
          <p:nvPicPr>
            <p:cNvPr id="82" name="図 81"/>
            <p:cNvPicPr>
              <a:picLocks noChangeAspect="1"/>
            </p:cNvPicPr>
            <p:nvPr/>
          </p:nvPicPr>
          <p:blipFill rotWithShape="1">
            <a:blip r:embed="rId6" cstate="screen">
              <a:extLst>
                <a:ext uri="{28A0092B-C50C-407E-A947-70E740481C1C}">
                  <a14:useLocalDpi xmlns:a14="http://schemas.microsoft.com/office/drawing/2010/main"/>
                </a:ext>
              </a:extLst>
            </a:blip>
            <a:srcRect l="25366" t="11383" r="9923" b="24551"/>
            <a:stretch/>
          </p:blipFill>
          <p:spPr bwMode="auto">
            <a:xfrm>
              <a:off x="5715452" y="4722038"/>
              <a:ext cx="1114425" cy="8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 name="正方形/長方形 171"/>
            <p:cNvSpPr/>
            <p:nvPr/>
          </p:nvSpPr>
          <p:spPr>
            <a:xfrm>
              <a:off x="5674181" y="5320622"/>
              <a:ext cx="1224136" cy="217487"/>
            </a:xfrm>
            <a:prstGeom prst="rect">
              <a:avLst/>
            </a:prstGeom>
            <a:no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prstClr val="white"/>
                  </a:solidFill>
                  <a:effectLst/>
                  <a:uLnTx/>
                  <a:uFillTx/>
                  <a:latin typeface="ＭＳ ゴシック" pitchFamily="49" charset="-128"/>
                  <a:ea typeface="ＭＳ ゴシック" pitchFamily="49" charset="-128"/>
                  <a:cs typeface="+mn-cs"/>
                </a:rPr>
                <a:t>非常用発電機</a:t>
              </a:r>
            </a:p>
          </p:txBody>
        </p:sp>
      </p:grpSp>
      <p:sp>
        <p:nvSpPr>
          <p:cNvPr id="19" name="正方形/長方形 18"/>
          <p:cNvSpPr/>
          <p:nvPr/>
        </p:nvSpPr>
        <p:spPr>
          <a:xfrm>
            <a:off x="803523" y="4421506"/>
            <a:ext cx="4165427" cy="43088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避難訓練、情報伝達ルール、備蓄ルールの確立、</a:t>
            </a:r>
            <a:endParaRPr kumimoji="1"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退避方法や退避施設の確保等に関するルールの作成</a:t>
            </a:r>
            <a:r>
              <a:rPr kumimoji="1"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等</a:t>
            </a:r>
            <a:endParaRPr kumimoji="1"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89" name="図 88" descr="http://www.city.sendai.jp/anzensuishin/kurashi/anzen/saigaitaisaku/torikumi/images/kunren0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66348" y="4853347"/>
            <a:ext cx="1180096" cy="8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テキスト ボックス 19"/>
          <p:cNvSpPr txBox="1"/>
          <p:nvPr/>
        </p:nvSpPr>
        <p:spPr>
          <a:xfrm>
            <a:off x="1489039" y="5464967"/>
            <a:ext cx="1338828"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Arial" charset="0"/>
                <a:ea typeface="ＭＳ Ｐゴシック" charset="-128"/>
                <a:cs typeface="+mn-cs"/>
              </a:rPr>
              <a:t>帰宅困難者対策訓練</a:t>
            </a:r>
          </a:p>
        </p:txBody>
      </p:sp>
      <p:sp>
        <p:nvSpPr>
          <p:cNvPr id="93" name="正方形/長方形 92"/>
          <p:cNvSpPr/>
          <p:nvPr/>
        </p:nvSpPr>
        <p:spPr>
          <a:xfrm>
            <a:off x="3523628" y="5586418"/>
            <a:ext cx="114920" cy="7194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p:txBody>
      </p:sp>
      <p:grpSp>
        <p:nvGrpSpPr>
          <p:cNvPr id="24" name="グループ化 23"/>
          <p:cNvGrpSpPr/>
          <p:nvPr/>
        </p:nvGrpSpPr>
        <p:grpSpPr>
          <a:xfrm>
            <a:off x="3315087" y="4850900"/>
            <a:ext cx="591207" cy="826844"/>
            <a:chOff x="3698901" y="4915962"/>
            <a:chExt cx="591207" cy="826844"/>
          </a:xfrm>
        </p:grpSpPr>
        <p:pic>
          <p:nvPicPr>
            <p:cNvPr id="91" name="図 9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98901" y="4915962"/>
              <a:ext cx="591207" cy="82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正方形/長方形 20"/>
            <p:cNvSpPr/>
            <p:nvPr/>
          </p:nvSpPr>
          <p:spPr>
            <a:xfrm>
              <a:off x="3856301" y="5131980"/>
              <a:ext cx="114920" cy="71940"/>
            </a:xfrm>
            <a:prstGeom prst="rect">
              <a:avLst/>
            </a:prstGeom>
            <a:solidFill>
              <a:srgbClr val="990099"/>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3" name="正方形/長方形 22"/>
            <p:cNvSpPr/>
            <p:nvPr/>
          </p:nvSpPr>
          <p:spPr>
            <a:xfrm>
              <a:off x="3822666" y="5662711"/>
              <a:ext cx="69727" cy="4571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p:txBody>
        </p:sp>
      </p:grpSp>
      <p:sp>
        <p:nvSpPr>
          <p:cNvPr id="94" name="テキスト ボックス 93"/>
          <p:cNvSpPr txBox="1"/>
          <p:nvPr/>
        </p:nvSpPr>
        <p:spPr>
          <a:xfrm>
            <a:off x="3149905" y="5456649"/>
            <a:ext cx="949299"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Arial" charset="0"/>
                <a:ea typeface="ＭＳ Ｐゴシック" charset="-128"/>
                <a:cs typeface="+mn-cs"/>
              </a:rPr>
              <a:t>ルールの作成</a:t>
            </a:r>
          </a:p>
        </p:txBody>
      </p:sp>
      <p:sp>
        <p:nvSpPr>
          <p:cNvPr id="84" name="Rectangle 2"/>
          <p:cNvSpPr txBox="1">
            <a:spLocks noChangeArrowheads="1"/>
          </p:cNvSpPr>
          <p:nvPr/>
        </p:nvSpPr>
        <p:spPr>
          <a:xfrm>
            <a:off x="128464" y="-13141"/>
            <a:ext cx="9470967"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都市安全確保促進事業</a:t>
            </a:r>
          </a:p>
        </p:txBody>
      </p:sp>
      <p:sp>
        <p:nvSpPr>
          <p:cNvPr id="79" name="スライド番号プレースホルダー 5"/>
          <p:cNvSpPr>
            <a:spLocks noGrp="1"/>
          </p:cNvSpPr>
          <p:nvPr>
            <p:ph type="sldNum" sz="quarter" idx="12"/>
          </p:nvPr>
        </p:nvSpPr>
        <p:spPr>
          <a:xfrm>
            <a:off x="7594600" y="6525344"/>
            <a:ext cx="2311400" cy="47625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6724AF0-4686-45C8-8819-6D2F0345EB9B}" type="slidenum">
              <a:rPr kumimoji="1" lang="en-US" altLang="ja-JP"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1" lang="en-US" altLang="ja-JP"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4024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79316" y="620727"/>
            <a:ext cx="5724000" cy="6133703"/>
          </a:xfrm>
          <a:prstGeom prst="roundRect">
            <a:avLst>
              <a:gd name="adj" fmla="val 0"/>
            </a:avLst>
          </a:prstGeom>
          <a:no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7" name="テキスト ボックス 6"/>
          <p:cNvSpPr txBox="1"/>
          <p:nvPr/>
        </p:nvSpPr>
        <p:spPr>
          <a:xfrm>
            <a:off x="137059" y="1204881"/>
            <a:ext cx="5558881"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大阪駅周辺・中之島・御堂筋周辺地域（大阪駅周辺）（平成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25</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4</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19</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京都駅周辺地域（平成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25</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19</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名古屋駅周辺・伏見・栄地域</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（名古屋駅周辺地区）</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川崎駅周辺地域（平成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横浜都心・臨海地域（横浜駅周辺地区）（平成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24</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札幌都心地域（平成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25</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新宿駅周辺地域（平成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大阪コスモスクエア駅周辺地域（平成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東京都心・臨海地域（大丸有地区）（平成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大阪京橋駅・大阪ビジネスパーク駅周辺・天満橋駅周辺地域（大阪ビジネスパーク駅周辺）（平成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東京都心・臨海地域（浜松町駅・竹芝駅周辺地区）（平成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本厚木駅周辺地域（平成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10</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渋谷駅周辺地域（平成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福岡都心地域（平成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25</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大阪駅周辺・中之島・御堂筋周辺地域（中之島）（平成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24</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r>
              <a:rPr kumimoji="1" lang="ja-JP" altLang="en-US" sz="11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endParaRPr kumimoji="1" lang="en-US" altLang="ja-JP" sz="11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池袋駅周辺地域（平成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神戸三宮駅周辺・臨海地域（平成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29</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24</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横浜都心・臨海地域（みなとみらい</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21</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地区）（平成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29</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10</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千里中央駅周辺地域（平成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30</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大崎駅周辺地域（平成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30</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31</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東京都心・臨海地域（日本橋室町周辺地区）（平成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30</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29</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東京都心・臨海地域（虎ノ門地区）（平成</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31</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5</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大阪駅周辺・中之島・御堂筋周辺地域（御堂筋周辺）（平成</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31</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大宮駅周辺地域（平成</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31</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さいたま新都心駅周辺地域（平成</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31</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東京都心・臨海地域（八重洲地区）（令和</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27</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品川駅・田町駅周辺地域（令和</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4</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1</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14</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広島都心地域（令和</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4</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17</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名古屋駅周辺・伏見・栄地域（伏見・栄地区）（令和</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4</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25</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p:txBody>
      </p:sp>
      <p:sp>
        <p:nvSpPr>
          <p:cNvPr id="10" name="テキスト ボックス 9"/>
          <p:cNvSpPr txBox="1"/>
          <p:nvPr/>
        </p:nvSpPr>
        <p:spPr>
          <a:xfrm>
            <a:off x="7043841" y="302459"/>
            <a:ext cx="2877711"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令和６年３月末時点（国土交通省都市局調べ）</a:t>
            </a:r>
          </a:p>
        </p:txBody>
      </p:sp>
      <p:sp>
        <p:nvSpPr>
          <p:cNvPr id="13" name="テキスト ボックス 12"/>
          <p:cNvSpPr txBox="1"/>
          <p:nvPr/>
        </p:nvSpPr>
        <p:spPr>
          <a:xfrm>
            <a:off x="5946407" y="1170626"/>
            <a:ext cx="3756434"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柏駅周辺地域（平成</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25</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6</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5</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立川駅周辺地域（平成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25</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北千住駅周辺地域（平成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25</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藤沢駅周辺地域（平成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21</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b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b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吉祥寺駅周辺地域（平成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24</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綾瀬駅周辺地域（平成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4</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上野駅周辺地域（平成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9</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29</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仙台駅周辺地域（平成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大井町駅周辺地域（平成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24</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武蔵小杉駅周辺地域（平成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西船橋駅周辺地域（平成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船橋駅周辺地域（平成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中野駅周辺地域（平成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20</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名古屋臨海地域（平成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29</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目黒駅周辺地域（平成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29</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松戸駅周辺地域（平成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29</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21</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豊橋駅周辺地域</a:t>
            </a:r>
            <a:r>
              <a:rPr kumimoji="1" lang="en-US" altLang="ja-JP" sz="11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※3 </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30</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原宿・表参道駅周辺地域（平成</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30</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7</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溝の口駅周辺地域（平成</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30</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1</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荻窪駅周辺地域</a:t>
            </a:r>
            <a:r>
              <a:rPr kumimoji="1" lang="en-US" altLang="ja-JP" sz="11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※3 </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（平成</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31</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18</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新大阪駅周辺地域（平成</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31</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22</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恵比寿駅周辺地域（平成</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31</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27</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町田駅周辺地域（令和</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19</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金山駅周辺地域（令和</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中目黒駅周辺地域（令和</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熊本駅周辺地域</a:t>
            </a:r>
            <a:r>
              <a:rPr kumimoji="1" lang="en-US" altLang="ja-JP" sz="11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※3 </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（令和</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p:txBody>
      </p:sp>
      <p:sp>
        <p:nvSpPr>
          <p:cNvPr id="17" name="正方形/長方形 16"/>
          <p:cNvSpPr/>
          <p:nvPr/>
        </p:nvSpPr>
        <p:spPr>
          <a:xfrm>
            <a:off x="102321" y="991761"/>
            <a:ext cx="513871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a:ea typeface="ＭＳ Ｐゴシック"/>
                <a:cs typeface="+mn-cs"/>
              </a:rPr>
              <a:t>《</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a:cs typeface="+mn-cs"/>
              </a:rPr>
              <a:t>作成済；</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a:cs typeface="+mn-cs"/>
              </a:rPr>
              <a:t>29</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a:cs typeface="+mn-cs"/>
              </a:rPr>
              <a:t>計画</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a:cs typeface="+mn-cs"/>
              </a:rPr>
              <a:t>》</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a:cs typeface="+mn-cs"/>
              </a:rPr>
              <a:t>　</a:t>
            </a:r>
            <a:endParaRPr kumimoji="1" lang="en-US" altLang="ja-JP" sz="1200" b="1"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24" name="Rectangle 2"/>
          <p:cNvSpPr>
            <a:spLocks noGrp="1" noChangeArrowheads="1"/>
          </p:cNvSpPr>
          <p:nvPr>
            <p:ph type="title"/>
          </p:nvPr>
        </p:nvSpPr>
        <p:spPr>
          <a:xfrm>
            <a:off x="170169" y="0"/>
            <a:ext cx="6871063" cy="476250"/>
          </a:xfrm>
          <a:noFill/>
          <a:ln w="9525">
            <a:noFill/>
            <a:miter lim="800000"/>
            <a:headEnd/>
            <a:tailEnd/>
          </a:ln>
        </p:spPr>
        <p:txBody>
          <a:bodyPr anchor="ctr"/>
          <a:lstStyle/>
          <a:p>
            <a:pPr fontAlgn="auto">
              <a:spcBef>
                <a:spcPts val="0"/>
              </a:spcBef>
              <a:spcAft>
                <a:spcPts val="0"/>
              </a:spcAft>
              <a:defRPr/>
            </a:pPr>
            <a:r>
              <a:rPr kumimoji="0" lang="ja-JP" altLang="en-US" sz="2400" dirty="0">
                <a:latin typeface="HGP創英角ｺﾞｼｯｸUB"/>
                <a:ea typeface="HGP創英角ｺﾞｼｯｸUB"/>
              </a:rPr>
              <a:t>都市再生安全確保計画・エリア防災計画の作成状況</a:t>
            </a:r>
          </a:p>
        </p:txBody>
      </p:sp>
      <p:sp>
        <p:nvSpPr>
          <p:cNvPr id="28" name="テキスト ボックス 27"/>
          <p:cNvSpPr txBox="1"/>
          <p:nvPr/>
        </p:nvSpPr>
        <p:spPr>
          <a:xfrm>
            <a:off x="79316" y="631451"/>
            <a:ext cx="5724000" cy="338554"/>
          </a:xfrm>
          <a:prstGeom prst="rect">
            <a:avLst/>
          </a:prstGeom>
          <a:solidFill>
            <a:srgbClr val="4F81BD"/>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6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都市再生安全確保計画</a:t>
            </a:r>
            <a:r>
              <a:rPr kumimoji="1" lang="en-US" altLang="ja-JP" sz="105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※1</a:t>
            </a:r>
            <a:endParaRPr kumimoji="1" lang="en-US" altLang="ja-JP" sz="1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cxnSp>
        <p:nvCxnSpPr>
          <p:cNvPr id="3" name="直線コネクタ 2"/>
          <p:cNvCxnSpPr/>
          <p:nvPr/>
        </p:nvCxnSpPr>
        <p:spPr bwMode="auto">
          <a:xfrm>
            <a:off x="93096" y="6316644"/>
            <a:ext cx="5724000" cy="16301"/>
          </a:xfrm>
          <a:prstGeom prst="line">
            <a:avLst/>
          </a:prstGeom>
          <a:noFill/>
          <a:ln>
            <a:solidFill>
              <a:srgbClr val="4F81BD"/>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2" name="角丸四角形 31"/>
          <p:cNvSpPr/>
          <p:nvPr/>
        </p:nvSpPr>
        <p:spPr>
          <a:xfrm>
            <a:off x="5898296" y="643747"/>
            <a:ext cx="3937468" cy="5020417"/>
          </a:xfrm>
          <a:prstGeom prst="roundRect">
            <a:avLst>
              <a:gd name="adj" fmla="val 0"/>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33" name="テキスト ボックス 32"/>
          <p:cNvSpPr txBox="1"/>
          <p:nvPr/>
        </p:nvSpPr>
        <p:spPr>
          <a:xfrm>
            <a:off x="5889104" y="620688"/>
            <a:ext cx="3937468" cy="338554"/>
          </a:xfrm>
          <a:prstGeom prst="rect">
            <a:avLst/>
          </a:prstGeom>
          <a:solidFill>
            <a:srgbClr val="00B050"/>
          </a:solidFill>
        </p:spPr>
        <p:txBody>
          <a:bodyPr wrap="square" rtlCol="0">
            <a:spAutoFit/>
          </a:bodyPr>
          <a:lstStyle>
            <a:defPPr>
              <a:defRPr lang="ja-JP"/>
            </a:defPPr>
            <a:lvl1pPr algn="ctr" fontAlgn="auto">
              <a:spcBef>
                <a:spcPts val="0"/>
              </a:spcBef>
              <a:spcAft>
                <a:spcPts val="0"/>
              </a:spcAft>
              <a:defRPr sz="1600" b="1">
                <a:solidFill>
                  <a:prstClr val="white"/>
                </a:solidFill>
                <a:latin typeface="ＭＳ ゴシック" panose="020B0609070205080204" pitchFamily="49" charset="-128"/>
                <a:ea typeface="ＭＳ ゴシック" panose="020B0609070205080204" pitchFamily="49"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エリア</a:t>
            </a:r>
            <a:r>
              <a:rPr kumimoji="1" lang="zh-TW" altLang="en-US" sz="16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防災計画</a:t>
            </a:r>
            <a:r>
              <a:rPr kumimoji="1" lang="en-US" altLang="ja-JP" sz="105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※2</a:t>
            </a:r>
            <a:endParaRPr kumimoji="1" lang="en-US" altLang="ja-JP" sz="16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34" name="正方形/長方形 33"/>
          <p:cNvSpPr/>
          <p:nvPr/>
        </p:nvSpPr>
        <p:spPr>
          <a:xfrm>
            <a:off x="5904656" y="961558"/>
            <a:ext cx="322480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a:ea typeface="ＭＳ Ｐゴシック"/>
                <a:cs typeface="+mn-cs"/>
              </a:rPr>
              <a:t>《</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a:cs typeface="+mn-cs"/>
              </a:rPr>
              <a:t>作成済；</a:t>
            </a:r>
            <a:r>
              <a:rPr kumimoji="1" lang="en-US" altLang="ja-JP" sz="1200" b="1" i="0" u="none" strike="noStrike" kern="1200" cap="none" spc="0" normalizeH="0" baseline="0" noProof="0">
                <a:ln>
                  <a:noFill/>
                </a:ln>
                <a:solidFill>
                  <a:prstClr val="black"/>
                </a:solidFill>
                <a:effectLst/>
                <a:uLnTx/>
                <a:uFillTx/>
                <a:latin typeface="Calibri"/>
                <a:ea typeface="ＭＳ Ｐゴシック"/>
                <a:cs typeface="+mn-cs"/>
              </a:rPr>
              <a:t>26</a:t>
            </a:r>
            <a:r>
              <a:rPr kumimoji="1" lang="ja-JP" altLang="en-US" sz="1200" b="1" i="0" u="none" strike="noStrike" kern="1200" cap="none" spc="0" normalizeH="0" baseline="0" noProof="0">
                <a:ln>
                  <a:noFill/>
                </a:ln>
                <a:solidFill>
                  <a:prstClr val="black"/>
                </a:solidFill>
                <a:effectLst/>
                <a:uLnTx/>
                <a:uFillTx/>
                <a:latin typeface="Calibri"/>
                <a:ea typeface="ＭＳ Ｐゴシック"/>
                <a:cs typeface="+mn-cs"/>
              </a:rPr>
              <a:t>計画</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a:cs typeface="+mn-cs"/>
              </a:rPr>
              <a:t>》</a:t>
            </a:r>
          </a:p>
        </p:txBody>
      </p:sp>
      <p:sp>
        <p:nvSpPr>
          <p:cNvPr id="30" name="正方形/長方形 29"/>
          <p:cNvSpPr/>
          <p:nvPr/>
        </p:nvSpPr>
        <p:spPr>
          <a:xfrm>
            <a:off x="56456" y="6320588"/>
            <a:ext cx="5138711"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Calibri"/>
                <a:ea typeface="ＭＳ Ｐゴシック"/>
                <a:cs typeface="+mn-cs"/>
              </a:rPr>
              <a:t>《</a:t>
            </a:r>
            <a:r>
              <a:rPr kumimoji="1" lang="ja-JP" altLang="en-US" sz="1100" b="1" i="0" u="none" strike="noStrike" kern="1200" cap="none" spc="0" normalizeH="0" baseline="0" noProof="0" dirty="0">
                <a:ln>
                  <a:noFill/>
                </a:ln>
                <a:solidFill>
                  <a:prstClr val="black"/>
                </a:solidFill>
                <a:effectLst/>
                <a:uLnTx/>
                <a:uFillTx/>
                <a:latin typeface="Calibri"/>
                <a:ea typeface="ＭＳ Ｐゴシック"/>
                <a:cs typeface="+mn-cs"/>
              </a:rPr>
              <a:t>指定解除による任意計画；</a:t>
            </a:r>
            <a:r>
              <a:rPr kumimoji="1" lang="en-US" altLang="ja-JP" sz="1100" b="1" i="0" u="none" strike="noStrike" kern="1200" cap="none" spc="0" normalizeH="0" baseline="0" noProof="0" dirty="0">
                <a:ln>
                  <a:noFill/>
                </a:ln>
                <a:solidFill>
                  <a:prstClr val="black"/>
                </a:solidFill>
                <a:effectLst/>
                <a:uLnTx/>
                <a:uFillTx/>
                <a:latin typeface="Calibri"/>
                <a:ea typeface="ＭＳ Ｐゴシック"/>
                <a:cs typeface="+mn-cs"/>
              </a:rPr>
              <a:t>1</a:t>
            </a:r>
            <a:r>
              <a:rPr kumimoji="1" lang="ja-JP" altLang="en-US" sz="1100" b="1" i="0" u="none" strike="noStrike" kern="1200" cap="none" spc="0" normalizeH="0" baseline="0" noProof="0" dirty="0">
                <a:ln>
                  <a:noFill/>
                </a:ln>
                <a:solidFill>
                  <a:prstClr val="black"/>
                </a:solidFill>
                <a:effectLst/>
                <a:uLnTx/>
                <a:uFillTx/>
                <a:latin typeface="Calibri"/>
                <a:ea typeface="ＭＳ Ｐゴシック"/>
                <a:cs typeface="+mn-cs"/>
              </a:rPr>
              <a:t>計画</a:t>
            </a:r>
            <a:r>
              <a:rPr kumimoji="1" lang="en-US" altLang="ja-JP" sz="1100" b="1" i="0" u="none" strike="noStrike" kern="1200" cap="none" spc="0" normalizeH="0" baseline="0" noProof="0" dirty="0">
                <a:ln>
                  <a:noFill/>
                </a:ln>
                <a:solidFill>
                  <a:prstClr val="black"/>
                </a:solidFill>
                <a:effectLst/>
                <a:uLnTx/>
                <a:uFillTx/>
                <a:latin typeface="Calibri"/>
                <a:ea typeface="ＭＳ Ｐゴシック"/>
                <a:cs typeface="+mn-cs"/>
              </a:rPr>
              <a:t>》</a:t>
            </a:r>
          </a:p>
        </p:txBody>
      </p:sp>
      <p:sp>
        <p:nvSpPr>
          <p:cNvPr id="31" name="テキスト ボックス 30"/>
          <p:cNvSpPr txBox="1"/>
          <p:nvPr/>
        </p:nvSpPr>
        <p:spPr>
          <a:xfrm>
            <a:off x="114199" y="6490495"/>
            <a:ext cx="555888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辻堂駅周辺地域（平成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r>
              <a:rPr kumimoji="1" lang="en-US" altLang="ja-JP" sz="1000" b="0" i="0" u="none" strike="noStrike" kern="1200" cap="none" spc="0" normalizeH="0" baseline="0" noProof="0" dirty="0">
                <a:ln>
                  <a:noFill/>
                </a:ln>
                <a:solidFill>
                  <a:prstClr val="black"/>
                </a:solidFill>
                <a:effectLst/>
                <a:uLnTx/>
                <a:uFillTx/>
                <a:latin typeface="Calibri"/>
                <a:ea typeface="ＭＳ Ｐゴシック"/>
                <a:cs typeface="+mn-cs"/>
              </a:rPr>
              <a:t>※</a:t>
            </a:r>
            <a:r>
              <a:rPr kumimoji="1" lang="ja-JP" altLang="en-US" sz="1000" b="0" i="0" u="none" strike="noStrike" kern="1200" cap="none" spc="0" normalizeH="0" baseline="0" noProof="0" dirty="0">
                <a:ln>
                  <a:noFill/>
                </a:ln>
                <a:solidFill>
                  <a:prstClr val="black"/>
                </a:solidFill>
                <a:effectLst/>
                <a:uLnTx/>
                <a:uFillTx/>
                <a:latin typeface="Calibri"/>
                <a:ea typeface="ＭＳ Ｐゴシック"/>
                <a:cs typeface="+mn-cs"/>
              </a:rPr>
              <a:t>指定解除により現在は任意計画</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26" name="テキスト ボックス 25"/>
          <p:cNvSpPr txBox="1"/>
          <p:nvPr/>
        </p:nvSpPr>
        <p:spPr>
          <a:xfrm>
            <a:off x="5821870" y="5855265"/>
            <a:ext cx="4053212" cy="707886"/>
          </a:xfrm>
          <a:prstGeom prst="rect">
            <a:avLst/>
          </a:prstGeom>
          <a:noFill/>
        </p:spPr>
        <p:txBody>
          <a:bodyPr wrap="square" rtlCol="0">
            <a:spAutoFit/>
          </a:bodyPr>
          <a:lstStyle/>
          <a:p>
            <a:pPr marL="108000" marR="0" lvl="0" indent="-108000" algn="l" defTabSz="914400" rtl="0" eaLnBrk="1" fontAlgn="base" latinLnBrk="0" hangingPunct="1">
              <a:lnSpc>
                <a:spcPct val="100000"/>
              </a:lnSpc>
              <a:spcBef>
                <a:spcPct val="0"/>
              </a:spcBef>
              <a:spcAft>
                <a:spcPct val="0"/>
              </a:spcAft>
              <a:buClrTx/>
              <a:buSzTx/>
              <a:buFont typeface="Meiryo UI" panose="020B0604030504040204" pitchFamily="50" charset="-128"/>
              <a:buChar char="※"/>
              <a:tabLst/>
              <a:defRPr/>
            </a:pPr>
            <a:r>
              <a:rPr kumimoji="1" lang="en-US" altLang="ja-JP" sz="8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1</a:t>
            </a:r>
            <a:r>
              <a:rPr kumimoji="1" lang="ja-JP" altLang="en-US" sz="8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　都市再生特別措置法の都市再生緊急整備地域において、都市再生緊急整備協議会により作成される大規模な地震が発生した場合における滞在者等の安全の確保を図るために必要な退避経路、退避施設、備蓄倉庫その他の施設の整備等に関する計画</a:t>
            </a:r>
            <a:endParaRPr kumimoji="1" lang="en-US" altLang="ja-JP" sz="8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a:p>
            <a:pPr marL="108000" marR="0" lvl="0" indent="-108000" algn="l" defTabSz="914400" rtl="0" eaLnBrk="1" fontAlgn="base" latinLnBrk="0" hangingPunct="1">
              <a:lnSpc>
                <a:spcPct val="100000"/>
              </a:lnSpc>
              <a:spcBef>
                <a:spcPct val="0"/>
              </a:spcBef>
              <a:spcAft>
                <a:spcPct val="0"/>
              </a:spcAft>
              <a:buClrTx/>
              <a:buSzTx/>
              <a:buFont typeface="Meiryo UI" panose="020B0604030504040204" pitchFamily="50" charset="-128"/>
              <a:buChar char="※"/>
              <a:tabLst/>
              <a:defRPr/>
            </a:pPr>
            <a:r>
              <a:rPr kumimoji="1" lang="en-US" altLang="ja-JP" sz="8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2</a:t>
            </a:r>
            <a:r>
              <a:rPr kumimoji="1" lang="ja-JP" altLang="en-US" sz="8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　帰宅困難者対策協議会により作成される都市再生安全確保計画に準じた計画</a:t>
            </a:r>
            <a:endParaRPr kumimoji="1" lang="en-US" altLang="ja-JP" sz="8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a:p>
            <a:pPr marL="108000" marR="0" lvl="0" indent="-108000" algn="l" defTabSz="914400" rtl="0" eaLnBrk="1" fontAlgn="base" latinLnBrk="0" hangingPunct="1">
              <a:lnSpc>
                <a:spcPct val="100000"/>
              </a:lnSpc>
              <a:spcBef>
                <a:spcPct val="0"/>
              </a:spcBef>
              <a:spcAft>
                <a:spcPct val="0"/>
              </a:spcAft>
              <a:buClrTx/>
              <a:buSzTx/>
              <a:buFont typeface="Meiryo UI" panose="020B0604030504040204" pitchFamily="50" charset="-128"/>
              <a:buChar char="※"/>
              <a:tabLst/>
              <a:defRPr/>
            </a:pPr>
            <a:r>
              <a:rPr kumimoji="1" lang="en-US" altLang="ja-JP" sz="8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3</a:t>
            </a:r>
            <a:r>
              <a:rPr kumimoji="1" lang="ja-JP" altLang="en-US" sz="8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　中心駅を対象とした計画</a:t>
            </a:r>
          </a:p>
        </p:txBody>
      </p:sp>
      <p:sp>
        <p:nvSpPr>
          <p:cNvPr id="18"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14</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82475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グループ化 46"/>
          <p:cNvGrpSpPr/>
          <p:nvPr/>
        </p:nvGrpSpPr>
        <p:grpSpPr>
          <a:xfrm>
            <a:off x="802540" y="1940689"/>
            <a:ext cx="8254916" cy="3950376"/>
            <a:chOff x="81974" y="1729545"/>
            <a:chExt cx="9688061" cy="4636204"/>
          </a:xfrm>
        </p:grpSpPr>
        <p:cxnSp>
          <p:nvCxnSpPr>
            <p:cNvPr id="48" name="直線コネクタ 47"/>
            <p:cNvCxnSpPr/>
            <p:nvPr/>
          </p:nvCxnSpPr>
          <p:spPr>
            <a:xfrm>
              <a:off x="4954899" y="1876413"/>
              <a:ext cx="1993" cy="2569243"/>
            </a:xfrm>
            <a:prstGeom prst="line">
              <a:avLst/>
            </a:prstGeom>
            <a:noFill/>
            <a:ln w="127000" cap="flat" cmpd="sng" algn="ctr">
              <a:solidFill>
                <a:sysClr val="windowText" lastClr="000000">
                  <a:lumMod val="50000"/>
                  <a:lumOff val="50000"/>
                </a:sysClr>
              </a:solidFill>
              <a:prstDash val="solid"/>
            </a:ln>
            <a:effectLst/>
          </p:spPr>
        </p:cxnSp>
        <p:sp>
          <p:nvSpPr>
            <p:cNvPr id="49" name="正方形/長方形 48"/>
            <p:cNvSpPr/>
            <p:nvPr/>
          </p:nvSpPr>
          <p:spPr>
            <a:xfrm>
              <a:off x="81974" y="3252305"/>
              <a:ext cx="9688061" cy="3113444"/>
            </a:xfrm>
            <a:prstGeom prst="rect">
              <a:avLst/>
            </a:prstGeom>
            <a:solidFill>
              <a:srgbClr val="F79646">
                <a:lumMod val="20000"/>
                <a:lumOff val="80000"/>
              </a:srgbClr>
            </a:solidFill>
            <a:ln w="25400" cap="flat" cmpd="sng" algn="ctr">
              <a:solidFill>
                <a:srgbClr val="FFC000"/>
              </a:solid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50" name="Picture 7"/>
            <p:cNvPicPr>
              <a:picLocks noChangeAspect="1" noChangeArrowheads="1"/>
            </p:cNvPicPr>
            <p:nvPr/>
          </p:nvPicPr>
          <p:blipFill>
            <a:blip r:embed="rId2" cstate="print"/>
            <a:srcRect/>
            <a:stretch>
              <a:fillRect/>
            </a:stretch>
          </p:blipFill>
          <p:spPr bwMode="auto">
            <a:xfrm>
              <a:off x="3895606" y="3323869"/>
              <a:ext cx="5551507" cy="2982749"/>
            </a:xfrm>
            <a:prstGeom prst="rect">
              <a:avLst/>
            </a:prstGeom>
            <a:noFill/>
            <a:ln w="9525">
              <a:noFill/>
              <a:miter lim="800000"/>
              <a:headEnd/>
              <a:tailEnd/>
            </a:ln>
          </p:spPr>
        </p:pic>
        <p:sp>
          <p:nvSpPr>
            <p:cNvPr id="51" name="角丸四角形 50"/>
            <p:cNvSpPr/>
            <p:nvPr/>
          </p:nvSpPr>
          <p:spPr>
            <a:xfrm>
              <a:off x="668524" y="3297083"/>
              <a:ext cx="2952328" cy="523033"/>
            </a:xfrm>
            <a:prstGeom prst="roundRect">
              <a:avLst>
                <a:gd name="adj" fmla="val 50000"/>
              </a:avLst>
            </a:prstGeom>
            <a:solidFill>
              <a:sysClr val="window" lastClr="FFFFFF"/>
            </a:solidFill>
            <a:ln w="38100" cap="flat" cmpd="sng" algn="ctr">
              <a:solidFill>
                <a:srgbClr val="FF0000"/>
              </a:solid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ja-JP" altLang="en-US" sz="1193"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市町村による</a:t>
              </a:r>
              <a:endParaRPr kumimoji="0" lang="en-US" altLang="ja-JP" sz="1193"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ja-JP" altLang="en-US" sz="1193"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公共公益施設の整備</a:t>
              </a:r>
            </a:p>
          </p:txBody>
        </p:sp>
        <p:grpSp>
          <p:nvGrpSpPr>
            <p:cNvPr id="52" name="グループ化 51"/>
            <p:cNvGrpSpPr/>
            <p:nvPr/>
          </p:nvGrpSpPr>
          <p:grpSpPr>
            <a:xfrm>
              <a:off x="1201608" y="3910737"/>
              <a:ext cx="1944216" cy="507927"/>
              <a:chOff x="3801645" y="2632826"/>
              <a:chExt cx="1944216" cy="507927"/>
            </a:xfrm>
          </p:grpSpPr>
          <p:sp>
            <p:nvSpPr>
              <p:cNvPr id="60" name="左矢印 59"/>
              <p:cNvSpPr/>
              <p:nvPr/>
            </p:nvSpPr>
            <p:spPr>
              <a:xfrm rot="5400000">
                <a:off x="4502575" y="2334143"/>
                <a:ext cx="151742" cy="749108"/>
              </a:xfrm>
              <a:prstGeom prst="leftArrow">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60"/>
              <p:cNvSpPr txBox="1"/>
              <p:nvPr/>
            </p:nvSpPr>
            <p:spPr>
              <a:xfrm>
                <a:off x="3801645" y="2816943"/>
                <a:ext cx="1944216" cy="323810"/>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193" b="0" i="0" u="sng"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交付金による支援</a:t>
                </a:r>
              </a:p>
            </p:txBody>
          </p:sp>
        </p:grpSp>
        <p:sp>
          <p:nvSpPr>
            <p:cNvPr id="53" name="角丸四角形 52"/>
            <p:cNvSpPr/>
            <p:nvPr/>
          </p:nvSpPr>
          <p:spPr>
            <a:xfrm>
              <a:off x="668524" y="5120285"/>
              <a:ext cx="2954620" cy="288106"/>
            </a:xfrm>
            <a:prstGeom prst="roundRect">
              <a:avLst>
                <a:gd name="adj" fmla="val 50000"/>
              </a:avLst>
            </a:prstGeom>
            <a:solidFill>
              <a:srgbClr val="F79646">
                <a:lumMod val="75000"/>
              </a:srgbClr>
            </a:solidFill>
            <a:ln w="25400" cap="flat" cmpd="sng" algn="ctr">
              <a:solidFill>
                <a:srgbClr val="F79646">
                  <a:shade val="50000"/>
                </a:srgbClr>
              </a:solidFill>
              <a:prstDash val="solid"/>
            </a:ln>
            <a:effectLst/>
          </p:spPr>
          <p:txBody>
            <a:bodyPr rtlCol="0" anchor="ctr">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ja-JP" altLang="en-US" sz="1193"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道路占用許可基準の特例</a:t>
              </a:r>
            </a:p>
          </p:txBody>
        </p:sp>
        <p:sp>
          <p:nvSpPr>
            <p:cNvPr id="54" name="角丸四角形 53"/>
            <p:cNvSpPr/>
            <p:nvPr/>
          </p:nvSpPr>
          <p:spPr>
            <a:xfrm>
              <a:off x="668524" y="5494277"/>
              <a:ext cx="2954620" cy="288106"/>
            </a:xfrm>
            <a:prstGeom prst="roundRect">
              <a:avLst>
                <a:gd name="adj" fmla="val 50000"/>
              </a:avLst>
            </a:prstGeom>
            <a:solidFill>
              <a:srgbClr val="F79646">
                <a:lumMod val="75000"/>
              </a:srgbClr>
            </a:solidFill>
            <a:ln w="25400" cap="flat" cmpd="sng" algn="ctr">
              <a:solidFill>
                <a:srgbClr val="F79646">
                  <a:shade val="50000"/>
                </a:srgbClr>
              </a:solid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ja-JP" altLang="en-US" sz="1193"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都市再生整備歩行者経路協定</a:t>
              </a:r>
            </a:p>
          </p:txBody>
        </p:sp>
        <p:sp>
          <p:nvSpPr>
            <p:cNvPr id="55" name="角丸四角形 54"/>
            <p:cNvSpPr/>
            <p:nvPr/>
          </p:nvSpPr>
          <p:spPr>
            <a:xfrm>
              <a:off x="668524" y="5868800"/>
              <a:ext cx="2954620" cy="288106"/>
            </a:xfrm>
            <a:prstGeom prst="roundRect">
              <a:avLst>
                <a:gd name="adj" fmla="val 50000"/>
              </a:avLst>
            </a:prstGeom>
            <a:solidFill>
              <a:srgbClr val="F79646">
                <a:lumMod val="75000"/>
              </a:srgbClr>
            </a:solidFill>
            <a:ln w="25400" cap="flat" cmpd="sng" algn="ctr">
              <a:solidFill>
                <a:srgbClr val="F79646">
                  <a:shade val="50000"/>
                </a:srgbClr>
              </a:solidFill>
              <a:prstDash val="solid"/>
            </a:ln>
            <a:effectLst/>
          </p:spPr>
          <p:txBody>
            <a:bodyPr lIns="30675" tIns="30675" rIns="30675" bIns="30675" rtlCol="0" anchor="ctr">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ja-JP" altLang="en-US" sz="1193"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都市利便増進協定</a:t>
              </a:r>
            </a:p>
          </p:txBody>
        </p:sp>
        <p:sp>
          <p:nvSpPr>
            <p:cNvPr id="56" name="角丸四角形 55"/>
            <p:cNvSpPr/>
            <p:nvPr/>
          </p:nvSpPr>
          <p:spPr>
            <a:xfrm>
              <a:off x="668524" y="4472290"/>
              <a:ext cx="2966842" cy="504056"/>
            </a:xfrm>
            <a:prstGeom prst="roundRect">
              <a:avLst>
                <a:gd name="adj" fmla="val 50000"/>
              </a:avLst>
            </a:prstGeom>
            <a:solidFill>
              <a:srgbClr val="9BBB59">
                <a:lumMod val="50000"/>
              </a:srgbClr>
            </a:solidFill>
            <a:ln w="25400" cap="flat" cmpd="sng" algn="ctr">
              <a:solidFill>
                <a:srgbClr val="9BBB59">
                  <a:shade val="50000"/>
                </a:srgbClr>
              </a:solid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ja-JP" altLang="en-US" sz="1193"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都市再生推進法人等による</a:t>
              </a:r>
              <a:br>
                <a:rPr kumimoji="0" lang="en-US" altLang="ja-JP" sz="1193"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0" lang="ja-JP" altLang="en-US" sz="1193"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取り組み</a:t>
              </a:r>
            </a:p>
          </p:txBody>
        </p:sp>
        <p:sp>
          <p:nvSpPr>
            <p:cNvPr id="57" name="角丸四角形 56"/>
            <p:cNvSpPr/>
            <p:nvPr/>
          </p:nvSpPr>
          <p:spPr>
            <a:xfrm>
              <a:off x="3730704" y="2140485"/>
              <a:ext cx="2486503" cy="393377"/>
            </a:xfrm>
            <a:prstGeom prst="roundRect">
              <a:avLst>
                <a:gd name="adj" fmla="val 50000"/>
              </a:avLst>
            </a:prstGeom>
            <a:solidFill>
              <a:sysClr val="window" lastClr="FFFFFF"/>
            </a:solidFill>
            <a:ln w="25400" cap="flat" cmpd="sng" algn="ctr">
              <a:solidFill>
                <a:srgbClr val="F79646">
                  <a:lumMod val="75000"/>
                </a:srgbClr>
              </a:solid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市町村都市再生協議会</a:t>
              </a:r>
            </a:p>
          </p:txBody>
        </p:sp>
        <p:sp>
          <p:nvSpPr>
            <p:cNvPr id="58" name="角丸四角形 57"/>
            <p:cNvSpPr/>
            <p:nvPr/>
          </p:nvSpPr>
          <p:spPr>
            <a:xfrm>
              <a:off x="3762642" y="1729545"/>
              <a:ext cx="2414495" cy="339834"/>
            </a:xfrm>
            <a:prstGeom prst="roundRect">
              <a:avLst>
                <a:gd name="adj" fmla="val 50000"/>
              </a:avLst>
            </a:prstGeom>
            <a:solidFill>
              <a:sysClr val="window" lastClr="FFFFFF"/>
            </a:solidFill>
            <a:ln w="25400" cap="flat" cmpd="sng" algn="ctr">
              <a:solidFill>
                <a:srgbClr val="9BBB59">
                  <a:shade val="50000"/>
                </a:srgbClr>
              </a:solid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a:t>
              </a:r>
            </a:p>
          </p:txBody>
        </p:sp>
        <p:sp>
          <p:nvSpPr>
            <p:cNvPr id="59" name="テキスト ボックス 58"/>
            <p:cNvSpPr txBox="1"/>
            <p:nvPr/>
          </p:nvSpPr>
          <p:spPr>
            <a:xfrm>
              <a:off x="3656856" y="2681692"/>
              <a:ext cx="2592288" cy="397331"/>
            </a:xfrm>
            <a:prstGeom prst="rect">
              <a:avLst/>
            </a:prstGeom>
            <a:solidFill>
              <a:srgbClr val="F79646">
                <a:lumMod val="20000"/>
                <a:lumOff val="80000"/>
              </a:srgbClr>
            </a:solidFill>
            <a:ln w="25400">
              <a:solidFill>
                <a:srgbClr val="FFC000"/>
              </a:solidFill>
            </a:ln>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都市再生整備計画</a:t>
              </a:r>
            </a:p>
          </p:txBody>
        </p:sp>
      </p:grpSp>
      <p:sp>
        <p:nvSpPr>
          <p:cNvPr id="62" name="テキスト ボックス 61"/>
          <p:cNvSpPr txBox="1"/>
          <p:nvPr/>
        </p:nvSpPr>
        <p:spPr>
          <a:xfrm>
            <a:off x="2058403" y="6367290"/>
            <a:ext cx="5789198" cy="338554"/>
          </a:xfrm>
          <a:prstGeom prst="rect">
            <a:avLst/>
          </a:prstGeom>
          <a:solidFill>
            <a:srgbClr val="FFDDFF"/>
          </a:solidFill>
          <a:ln w="25400">
            <a:solidFill>
              <a:srgbClr val="FF3399"/>
            </a:solidFill>
          </a:ln>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民間プロジェクト（認定民間都市再生整備事業）</a:t>
            </a:r>
          </a:p>
        </p:txBody>
      </p:sp>
      <p:grpSp>
        <p:nvGrpSpPr>
          <p:cNvPr id="63" name="グループ化 62"/>
          <p:cNvGrpSpPr/>
          <p:nvPr/>
        </p:nvGrpSpPr>
        <p:grpSpPr>
          <a:xfrm>
            <a:off x="3678414" y="5949280"/>
            <a:ext cx="2549175" cy="337420"/>
            <a:chOff x="3401420" y="6020360"/>
            <a:chExt cx="3132188" cy="425220"/>
          </a:xfrm>
        </p:grpSpPr>
        <p:sp>
          <p:nvSpPr>
            <p:cNvPr id="64" name="上下矢印 63"/>
            <p:cNvSpPr/>
            <p:nvPr/>
          </p:nvSpPr>
          <p:spPr>
            <a:xfrm>
              <a:off x="3401420" y="6020360"/>
              <a:ext cx="3132188" cy="425220"/>
            </a:xfrm>
            <a:prstGeom prst="upDownArrow">
              <a:avLst>
                <a:gd name="adj1" fmla="val 48942"/>
                <a:gd name="adj2" fmla="val 23266"/>
              </a:avLst>
            </a:prstGeom>
            <a:solidFill>
              <a:srgbClr val="002060"/>
            </a:solidFill>
            <a:ln w="25400"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64"/>
            <p:cNvSpPr txBox="1"/>
            <p:nvPr/>
          </p:nvSpPr>
          <p:spPr>
            <a:xfrm>
              <a:off x="4275900" y="6058781"/>
              <a:ext cx="1584176" cy="34770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193" b="0" i="1"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一体的に施行</a:t>
              </a:r>
            </a:p>
          </p:txBody>
        </p:sp>
      </p:grpSp>
      <p:sp>
        <p:nvSpPr>
          <p:cNvPr id="24" name="Rectangle 2"/>
          <p:cNvSpPr txBox="1">
            <a:spLocks noChangeArrowheads="1"/>
          </p:cNvSpPr>
          <p:nvPr/>
        </p:nvSpPr>
        <p:spPr bwMode="auto">
          <a:xfrm>
            <a:off x="166251" y="0"/>
            <a:ext cx="7955101"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都市再生整備計画</a:t>
            </a:r>
            <a:endParaRPr kumimoji="1" lang="ja-JP" altLang="en-US" sz="240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endParaRPr>
          </a:p>
        </p:txBody>
      </p:sp>
      <p:sp>
        <p:nvSpPr>
          <p:cNvPr id="25" name="正方形/長方形 24"/>
          <p:cNvSpPr/>
          <p:nvPr/>
        </p:nvSpPr>
        <p:spPr>
          <a:xfrm>
            <a:off x="560512" y="710349"/>
            <a:ext cx="8496944" cy="1160022"/>
          </a:xfrm>
          <a:prstGeom prst="rect">
            <a:avLst/>
          </a:prstGeom>
          <a:noFill/>
          <a:ln w="25400" cap="flat" cmpd="sng" algn="ctr">
            <a:solidFill>
              <a:srgbClr val="1F497D">
                <a:lumMod val="60000"/>
                <a:lumOff val="40000"/>
              </a:srgbClr>
            </a:solidFill>
            <a:prstDash val="solid"/>
          </a:ln>
          <a:effectLst/>
        </p:spPr>
        <p:txBody>
          <a:bodyPr lIns="30675" tIns="30675" rIns="30675" bIns="30675" rtlCol="0" anchor="ctr" anchorCtr="0">
            <a:noAutofit/>
          </a:bodyPr>
          <a:lstStyle/>
          <a:p>
            <a:pPr eaLnBrk="0" fontAlgn="auto" hangingPunct="0">
              <a:spcBef>
                <a:spcPts val="0"/>
              </a:spcBef>
              <a:spcAft>
                <a:spcPts val="0"/>
              </a:spcAft>
              <a:defRPr/>
            </a:pPr>
            <a:r>
              <a:rPr kumimoji="0" lang="ja-JP" altLang="en-US" sz="1400" kern="0" dirty="0">
                <a:solidFill>
                  <a:prstClr val="black"/>
                </a:solidFill>
                <a:latin typeface="Calibri"/>
                <a:ea typeface="Meiryo UI" panose="020B0604030504040204" pitchFamily="50" charset="-128"/>
              </a:rPr>
              <a:t>○都市再生特別措置法に基づき、</a:t>
            </a:r>
            <a:r>
              <a:rPr kumimoji="0" lang="ja-JP" altLang="en-US" sz="1400" u="sng" kern="0" dirty="0">
                <a:solidFill>
                  <a:srgbClr val="FF0000"/>
                </a:solidFill>
                <a:latin typeface="Calibri"/>
                <a:ea typeface="Meiryo UI" panose="020B0604030504040204" pitchFamily="50" charset="-128"/>
              </a:rPr>
              <a:t>都市の再生に必要な公共公益施設の整備等を重点的に実施すべき土地の区域</a:t>
            </a:r>
            <a:r>
              <a:rPr kumimoji="0" lang="ja-JP" altLang="en-US" sz="1400" kern="0" dirty="0">
                <a:solidFill>
                  <a:prstClr val="black"/>
                </a:solidFill>
                <a:latin typeface="Calibri"/>
                <a:ea typeface="Meiryo UI" panose="020B0604030504040204" pitchFamily="50" charset="-128"/>
              </a:rPr>
              <a:t>を対象として、</a:t>
            </a:r>
            <a:r>
              <a:rPr kumimoji="0" lang="ja-JP" altLang="en-US" sz="1400" u="sng" kern="0" dirty="0">
                <a:solidFill>
                  <a:srgbClr val="FF0000"/>
                </a:solidFill>
                <a:latin typeface="Calibri"/>
                <a:ea typeface="Meiryo UI" panose="020B0604030504040204" pitchFamily="50" charset="-128"/>
              </a:rPr>
              <a:t>市町村が作成</a:t>
            </a:r>
            <a:r>
              <a:rPr kumimoji="0" lang="ja-JP" altLang="en-US" sz="1400" kern="0" dirty="0">
                <a:solidFill>
                  <a:prstClr val="black"/>
                </a:solidFill>
                <a:latin typeface="Calibri"/>
                <a:ea typeface="Meiryo UI" panose="020B0604030504040204" pitchFamily="50" charset="-128"/>
              </a:rPr>
              <a:t>することができる。</a:t>
            </a:r>
            <a:endParaRPr kumimoji="0" lang="en-US" altLang="ja-JP" sz="1400" kern="0" dirty="0">
              <a:solidFill>
                <a:prstClr val="black"/>
              </a:solidFill>
              <a:latin typeface="Calibri"/>
              <a:ea typeface="Meiryo UI" panose="020B0604030504040204" pitchFamily="50" charset="-128"/>
            </a:endParaRPr>
          </a:p>
          <a:p>
            <a:pPr eaLnBrk="0" fontAlgn="auto" hangingPunct="0">
              <a:spcBef>
                <a:spcPts val="0"/>
              </a:spcBef>
              <a:spcAft>
                <a:spcPts val="0"/>
              </a:spcAft>
              <a:defRPr/>
            </a:pPr>
            <a:r>
              <a:rPr kumimoji="0" lang="ja-JP" altLang="en-US" sz="1400" kern="0" dirty="0">
                <a:solidFill>
                  <a:prstClr val="black"/>
                </a:solidFill>
                <a:latin typeface="Calibri"/>
                <a:ea typeface="Meiryo UI" panose="020B0604030504040204" pitchFamily="50" charset="-128"/>
              </a:rPr>
              <a:t>○都市再生整備計画には、</a:t>
            </a:r>
            <a:r>
              <a:rPr kumimoji="0" lang="ja-JP" altLang="en-US" sz="1400" u="sng" kern="0" dirty="0">
                <a:solidFill>
                  <a:srgbClr val="FF0000"/>
                </a:solidFill>
                <a:latin typeface="Calibri"/>
                <a:ea typeface="Meiryo UI" panose="020B0604030504040204" pitchFamily="50" charset="-128"/>
              </a:rPr>
              <a:t>まちづくりの目標を達成するために必要な事業、計画期間、区域、面積等を記載</a:t>
            </a:r>
            <a:r>
              <a:rPr kumimoji="0" lang="ja-JP" altLang="en-US" sz="1400" kern="0" dirty="0">
                <a:solidFill>
                  <a:prstClr val="black"/>
                </a:solidFill>
                <a:latin typeface="Calibri"/>
                <a:ea typeface="Meiryo UI" panose="020B0604030504040204" pitchFamily="50" charset="-128"/>
              </a:rPr>
              <a:t>する。</a:t>
            </a:r>
            <a:endParaRPr kumimoji="0" lang="en-US" altLang="ja-JP" sz="1400" kern="0" dirty="0">
              <a:solidFill>
                <a:prstClr val="black"/>
              </a:solidFill>
              <a:latin typeface="Calibri"/>
              <a:ea typeface="Meiryo UI" panose="020B0604030504040204" pitchFamily="50" charset="-128"/>
            </a:endParaRPr>
          </a:p>
          <a:p>
            <a:pPr marL="151506" indent="-151506" eaLnBrk="0" fontAlgn="auto" hangingPunct="0">
              <a:spcBef>
                <a:spcPts val="0"/>
              </a:spcBef>
              <a:spcAft>
                <a:spcPts val="0"/>
              </a:spcAft>
              <a:defRPr/>
            </a:pPr>
            <a:r>
              <a:rPr kumimoji="0" lang="ja-JP" altLang="en-US" sz="1400" kern="0" dirty="0">
                <a:solidFill>
                  <a:prstClr val="black"/>
                </a:solidFill>
                <a:latin typeface="Calibri"/>
                <a:ea typeface="Meiryo UI" panose="020B0604030504040204" pitchFamily="50" charset="-128"/>
              </a:rPr>
              <a:t>○都市再生整備計画により、</a:t>
            </a:r>
            <a:r>
              <a:rPr kumimoji="0" lang="ja-JP" altLang="en-US" sz="1400" u="sng" kern="0" dirty="0">
                <a:solidFill>
                  <a:srgbClr val="FF0000"/>
                </a:solidFill>
                <a:latin typeface="Calibri"/>
                <a:ea typeface="Meiryo UI" panose="020B0604030504040204" pitchFamily="50" charset="-128"/>
              </a:rPr>
              <a:t>市町村の取組を交付金等により支援</a:t>
            </a:r>
            <a:r>
              <a:rPr kumimoji="0" lang="ja-JP" altLang="en-US" sz="1400" kern="0" dirty="0">
                <a:solidFill>
                  <a:prstClr val="black"/>
                </a:solidFill>
                <a:latin typeface="Calibri"/>
                <a:ea typeface="Meiryo UI" panose="020B0604030504040204" pitchFamily="50" charset="-128"/>
              </a:rPr>
              <a:t>するとともに、計画への位置付けをきっかけとして、民間の取組を促進する。</a:t>
            </a:r>
            <a:endParaRPr kumimoji="0" lang="en-US" altLang="ja-JP" sz="1400" kern="0" dirty="0">
              <a:solidFill>
                <a:prstClr val="black"/>
              </a:solidFill>
              <a:latin typeface="Calibri"/>
              <a:ea typeface="Meiryo UI" panose="020B0604030504040204" pitchFamily="50" charset="-128"/>
            </a:endParaRPr>
          </a:p>
        </p:txBody>
      </p:sp>
      <p:sp>
        <p:nvSpPr>
          <p:cNvPr id="26"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15</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08430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9" name="角丸四角形 169"/>
          <p:cNvSpPr/>
          <p:nvPr/>
        </p:nvSpPr>
        <p:spPr>
          <a:xfrm>
            <a:off x="87313" y="617538"/>
            <a:ext cx="9720262" cy="639762"/>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200" dirty="0">
              <a:solidFill>
                <a:srgbClr val="002060"/>
              </a:solidFill>
              <a:latin typeface="HGｺﾞｼｯｸM" panose="020B0609000000000000" pitchFamily="49" charset="-128"/>
              <a:ea typeface="HGｺﾞｼｯｸM" panose="020B0609000000000000" pitchFamily="49" charset="-128"/>
            </a:endParaRPr>
          </a:p>
        </p:txBody>
      </p:sp>
      <p:sp>
        <p:nvSpPr>
          <p:cNvPr id="3431" name="角丸四角形 186"/>
          <p:cNvSpPr/>
          <p:nvPr/>
        </p:nvSpPr>
        <p:spPr>
          <a:xfrm>
            <a:off x="209550" y="4252913"/>
            <a:ext cx="9501188" cy="2566987"/>
          </a:xfrm>
          <a:prstGeom prst="roundRect">
            <a:avLst>
              <a:gd name="adj" fmla="val 7595"/>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200" dirty="0">
              <a:solidFill>
                <a:srgbClr val="FFFFFF"/>
              </a:solidFill>
            </a:endParaRPr>
          </a:p>
        </p:txBody>
      </p:sp>
      <p:sp>
        <p:nvSpPr>
          <p:cNvPr id="3433" name="テキスト ボックス 130"/>
          <p:cNvSpPr txBox="1">
            <a:spLocks noChangeArrowheads="1"/>
          </p:cNvSpPr>
          <p:nvPr/>
        </p:nvSpPr>
        <p:spPr>
          <a:xfrm>
            <a:off x="3349625" y="646113"/>
            <a:ext cx="6496050" cy="57785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050" dirty="0">
                <a:solidFill>
                  <a:srgbClr val="000000"/>
                </a:solidFill>
                <a:latin typeface="HGｺﾞｼｯｸM" panose="020B0609000000000000" pitchFamily="49" charset="-128"/>
                <a:ea typeface="HGｺﾞｼｯｸM" panose="020B0609000000000000" pitchFamily="49" charset="-128"/>
              </a:rPr>
              <a:t>市町村が作成する</a:t>
            </a:r>
            <a:r>
              <a:rPr lang="ja-JP" altLang="en-US" sz="1050" u="sng" dirty="0">
                <a:solidFill>
                  <a:srgbClr val="000000"/>
                </a:solidFill>
                <a:latin typeface="HGｺﾞｼｯｸM" panose="020B0609000000000000" pitchFamily="49" charset="-128"/>
                <a:ea typeface="HGｺﾞｼｯｸM" panose="020B0609000000000000" pitchFamily="49" charset="-128"/>
              </a:rPr>
              <a:t>都市再生整備計画の区域内</a:t>
            </a:r>
            <a:r>
              <a:rPr lang="ja-JP" altLang="en-US" sz="1050" dirty="0">
                <a:solidFill>
                  <a:srgbClr val="000000"/>
                </a:solidFill>
                <a:latin typeface="HGｺﾞｼｯｸM" panose="020B0609000000000000" pitchFamily="49" charset="-128"/>
                <a:ea typeface="HGｺﾞｼｯｸM" panose="020B0609000000000000" pitchFamily="49" charset="-128"/>
              </a:rPr>
              <a:t>において、当該計画に記載された事業と一体的に施行しようとする都市開発事業を行う場合、民間事業者は当該事業に関する計画（民間都市再生整備事業計画）を</a:t>
            </a:r>
            <a:endParaRPr lang="en-US" altLang="ja-JP" sz="1050" dirty="0">
              <a:solidFill>
                <a:srgbClr val="000000"/>
              </a:solidFill>
              <a:latin typeface="HGｺﾞｼｯｸM" panose="020B0609000000000000" pitchFamily="49" charset="-128"/>
              <a:ea typeface="HGｺﾞｼｯｸM" panose="020B0609000000000000" pitchFamily="49" charset="-128"/>
            </a:endParaRPr>
          </a:p>
          <a:p>
            <a:pPr eaLnBrk="1" hangingPunct="1">
              <a:spcBef>
                <a:spcPct val="0"/>
              </a:spcBef>
              <a:buFontTx/>
              <a:buNone/>
              <a:defRPr/>
            </a:pPr>
            <a:r>
              <a:rPr lang="ja-JP" altLang="en-US" sz="1050" dirty="0">
                <a:solidFill>
                  <a:srgbClr val="000000"/>
                </a:solidFill>
                <a:latin typeface="HGｺﾞｼｯｸM" panose="020B0609000000000000" pitchFamily="49" charset="-128"/>
                <a:ea typeface="HGｺﾞｼｯｸM" panose="020B0609000000000000" pitchFamily="49" charset="-128"/>
              </a:rPr>
              <a:t>作成の上、国土交通大臣の認定を申請し、</a:t>
            </a:r>
            <a:r>
              <a:rPr lang="ja-JP" altLang="en-US" sz="1050" u="sng" dirty="0">
                <a:solidFill>
                  <a:srgbClr val="000000"/>
                </a:solidFill>
                <a:latin typeface="HGｺﾞｼｯｸM" panose="020B0609000000000000" pitchFamily="49" charset="-128"/>
                <a:ea typeface="HGｺﾞｼｯｸM" panose="020B0609000000000000" pitchFamily="49" charset="-128"/>
              </a:rPr>
              <a:t>一定の要件に適合している場合</a:t>
            </a:r>
            <a:r>
              <a:rPr lang="ja-JP" altLang="en-US" sz="1050" dirty="0">
                <a:solidFill>
                  <a:srgbClr val="000000"/>
                </a:solidFill>
                <a:latin typeface="HGｺﾞｼｯｸM" panose="020B0609000000000000" pitchFamily="49" charset="-128"/>
                <a:ea typeface="HGｺﾞｼｯｸM" panose="020B0609000000000000" pitchFamily="49" charset="-128"/>
              </a:rPr>
              <a:t>、認定を受けることができる。</a:t>
            </a:r>
            <a:endParaRPr lang="en-US" altLang="ja-JP" sz="1050" dirty="0">
              <a:solidFill>
                <a:srgbClr val="000000"/>
              </a:solidFill>
              <a:latin typeface="HGｺﾞｼｯｸM" panose="020B0609000000000000" pitchFamily="49" charset="-128"/>
              <a:ea typeface="HGｺﾞｼｯｸM" panose="020B0609000000000000" pitchFamily="49" charset="-128"/>
            </a:endParaRPr>
          </a:p>
        </p:txBody>
      </p:sp>
      <p:sp>
        <p:nvSpPr>
          <p:cNvPr id="3434" name="テキスト ボックス 168"/>
          <p:cNvSpPr txBox="1"/>
          <p:nvPr/>
        </p:nvSpPr>
        <p:spPr>
          <a:xfrm>
            <a:off x="2276475" y="1624013"/>
            <a:ext cx="7650163" cy="1200150"/>
          </a:xfrm>
          <a:prstGeom prst="rect">
            <a:avLst/>
          </a:prstGeom>
          <a:noFill/>
        </p:spPr>
        <p:txBody>
          <a:bodyPr>
            <a:spAutoFit/>
          </a:bodyPr>
          <a:lstStyle/>
          <a:p>
            <a:pPr>
              <a:defRPr/>
            </a:pPr>
            <a:r>
              <a:rPr lang="en-US" altLang="ja-JP" sz="900" dirty="0">
                <a:solidFill>
                  <a:srgbClr val="000000"/>
                </a:solidFill>
                <a:latin typeface="HGｺﾞｼｯｸM" panose="020B0609000000000000" pitchFamily="49" charset="-128"/>
                <a:ea typeface="HGｺﾞｼｯｸM" panose="020B0609000000000000" pitchFamily="49" charset="-128"/>
              </a:rPr>
              <a:t>【</a:t>
            </a:r>
            <a:r>
              <a:rPr lang="ja-JP" altLang="en-US" sz="900" dirty="0">
                <a:solidFill>
                  <a:srgbClr val="000000"/>
                </a:solidFill>
                <a:latin typeface="HGｺﾞｼｯｸM" panose="020B0609000000000000" pitchFamily="49" charset="-128"/>
                <a:ea typeface="HGｺﾞｼｯｸM" panose="020B0609000000000000" pitchFamily="49" charset="-128"/>
              </a:rPr>
              <a:t>都市再生特別措置法　第</a:t>
            </a:r>
            <a:r>
              <a:rPr lang="en-US" altLang="ja-JP" sz="900" dirty="0">
                <a:solidFill>
                  <a:srgbClr val="000000"/>
                </a:solidFill>
                <a:latin typeface="HGｺﾞｼｯｸM" panose="020B0609000000000000" pitchFamily="49" charset="-128"/>
                <a:ea typeface="HGｺﾞｼｯｸM" panose="020B0609000000000000" pitchFamily="49" charset="-128"/>
              </a:rPr>
              <a:t>64</a:t>
            </a:r>
            <a:r>
              <a:rPr lang="ja-JP" altLang="en-US" sz="900" dirty="0">
                <a:solidFill>
                  <a:srgbClr val="000000"/>
                </a:solidFill>
                <a:latin typeface="HGｺﾞｼｯｸM" panose="020B0609000000000000" pitchFamily="49" charset="-128"/>
                <a:ea typeface="HGｺﾞｼｯｸM" panose="020B0609000000000000" pitchFamily="49" charset="-128"/>
              </a:rPr>
              <a:t>条第１項</a:t>
            </a:r>
            <a:r>
              <a:rPr lang="en-US" altLang="ja-JP" sz="900" dirty="0">
                <a:solidFill>
                  <a:srgbClr val="000000"/>
                </a:solidFill>
                <a:latin typeface="HGｺﾞｼｯｸM" panose="020B0609000000000000" pitchFamily="49" charset="-128"/>
                <a:ea typeface="HGｺﾞｼｯｸM" panose="020B0609000000000000" pitchFamily="49" charset="-128"/>
              </a:rPr>
              <a:t>】</a:t>
            </a:r>
          </a:p>
          <a:p>
            <a:pPr marL="361950" indent="-93663">
              <a:buFont typeface="Wingdings" panose="05000000000000000000" pitchFamily="2" charset="2"/>
              <a:buChar char="l"/>
              <a:defRPr/>
            </a:pPr>
            <a:r>
              <a:rPr lang="ja-JP" altLang="en-US" sz="900" dirty="0">
                <a:solidFill>
                  <a:srgbClr val="000000"/>
                </a:solidFill>
                <a:latin typeface="HGｺﾞｼｯｸM" panose="020B0609000000000000" pitchFamily="49" charset="-128"/>
                <a:ea typeface="HGｺﾞｼｯｸM" panose="020B0609000000000000" pitchFamily="49" charset="-128"/>
              </a:rPr>
              <a:t>都市再生整備計画に記載された事業と一体的に施行されることによりその事業の効果を一層高めるものであり、かつ、当該都市再生整備</a:t>
            </a:r>
            <a:endParaRPr lang="en-US" altLang="ja-JP" sz="900" dirty="0">
              <a:solidFill>
                <a:srgbClr val="000000"/>
              </a:solidFill>
              <a:latin typeface="HGｺﾞｼｯｸM" panose="020B0609000000000000" pitchFamily="49" charset="-128"/>
              <a:ea typeface="HGｺﾞｼｯｸM" panose="020B0609000000000000" pitchFamily="49" charset="-128"/>
            </a:endParaRPr>
          </a:p>
          <a:p>
            <a:pPr marL="268287">
              <a:defRPr/>
            </a:pPr>
            <a:r>
              <a:rPr lang="ja-JP" altLang="en-US" sz="900" dirty="0">
                <a:solidFill>
                  <a:srgbClr val="000000"/>
                </a:solidFill>
                <a:latin typeface="HGｺﾞｼｯｸM" panose="020B0609000000000000" pitchFamily="49" charset="-128"/>
                <a:ea typeface="HGｺﾞｼｯｸM" panose="020B0609000000000000" pitchFamily="49" charset="-128"/>
              </a:rPr>
              <a:t>　計画の区域を含む都市の再生に著しく貢献するものであると認められること。</a:t>
            </a:r>
            <a:endParaRPr lang="en-US" altLang="ja-JP" sz="900" dirty="0">
              <a:solidFill>
                <a:srgbClr val="000000"/>
              </a:solidFill>
              <a:latin typeface="HGｺﾞｼｯｸM" panose="020B0609000000000000" pitchFamily="49" charset="-128"/>
              <a:ea typeface="HGｺﾞｼｯｸM" panose="020B0609000000000000" pitchFamily="49" charset="-128"/>
            </a:endParaRPr>
          </a:p>
          <a:p>
            <a:pPr marL="361950" indent="-93663">
              <a:buFont typeface="Wingdings" panose="05000000000000000000" pitchFamily="2" charset="2"/>
              <a:buChar char="l"/>
              <a:defRPr/>
            </a:pPr>
            <a:r>
              <a:rPr lang="ja-JP" altLang="en-US" sz="900" dirty="0">
                <a:solidFill>
                  <a:srgbClr val="000000"/>
                </a:solidFill>
                <a:latin typeface="HGｺﾞｼｯｸM" panose="020B0609000000000000" pitchFamily="49" charset="-128"/>
                <a:ea typeface="HGｺﾞｼｯｸM" panose="020B0609000000000000" pitchFamily="49" charset="-128"/>
              </a:rPr>
              <a:t>整備事業区域が都市再生緊急整備地域内にあるときは、建築物及びその敷地並びに公共施設の整備に関する計画が、地域整備方針に適合</a:t>
            </a:r>
            <a:endParaRPr lang="en-US" altLang="ja-JP" sz="900" dirty="0">
              <a:solidFill>
                <a:srgbClr val="000000"/>
              </a:solidFill>
              <a:latin typeface="HGｺﾞｼｯｸM" panose="020B0609000000000000" pitchFamily="49" charset="-128"/>
              <a:ea typeface="HGｺﾞｼｯｸM" panose="020B0609000000000000" pitchFamily="49" charset="-128"/>
            </a:endParaRPr>
          </a:p>
          <a:p>
            <a:pPr marL="268287">
              <a:defRPr/>
            </a:pPr>
            <a:r>
              <a:rPr lang="ja-JP" altLang="en-US" sz="900" dirty="0">
                <a:solidFill>
                  <a:srgbClr val="000000"/>
                </a:solidFill>
                <a:latin typeface="HGｺﾞｼｯｸM" panose="020B0609000000000000" pitchFamily="49" charset="-128"/>
                <a:ea typeface="HGｺﾞｼｯｸM" panose="020B0609000000000000" pitchFamily="49" charset="-128"/>
              </a:rPr>
              <a:t>　するものであること。</a:t>
            </a:r>
            <a:endParaRPr lang="en-US" altLang="ja-JP" sz="900" dirty="0">
              <a:solidFill>
                <a:srgbClr val="000000"/>
              </a:solidFill>
              <a:latin typeface="HGｺﾞｼｯｸM" panose="020B0609000000000000" pitchFamily="49" charset="-128"/>
              <a:ea typeface="HGｺﾞｼｯｸM" panose="020B0609000000000000" pitchFamily="49" charset="-128"/>
            </a:endParaRPr>
          </a:p>
          <a:p>
            <a:pPr marL="361950" indent="-93663">
              <a:buFont typeface="Wingdings" panose="05000000000000000000" pitchFamily="2" charset="2"/>
              <a:buChar char="l"/>
              <a:defRPr/>
            </a:pPr>
            <a:r>
              <a:rPr lang="ja-JP" altLang="en-US" sz="900" dirty="0">
                <a:solidFill>
                  <a:srgbClr val="000000"/>
                </a:solidFill>
                <a:latin typeface="HGｺﾞｼｯｸM" panose="020B0609000000000000" pitchFamily="49" charset="-128"/>
                <a:ea typeface="HGｺﾞｼｯｸM" panose="020B0609000000000000" pitchFamily="49" charset="-128"/>
              </a:rPr>
              <a:t>工事着手の時期、事業施行期間及び用地取得計画が、当該都市再生整備事業を都市再生整備計画に記載された事業と一体的かつ確実に遂</a:t>
            </a:r>
            <a:endParaRPr lang="en-US" altLang="ja-JP" sz="900" dirty="0">
              <a:solidFill>
                <a:srgbClr val="000000"/>
              </a:solidFill>
              <a:latin typeface="HGｺﾞｼｯｸM" panose="020B0609000000000000" pitchFamily="49" charset="-128"/>
              <a:ea typeface="HGｺﾞｼｯｸM" panose="020B0609000000000000" pitchFamily="49" charset="-128"/>
            </a:endParaRPr>
          </a:p>
          <a:p>
            <a:pPr marL="268287">
              <a:defRPr/>
            </a:pPr>
            <a:r>
              <a:rPr lang="ja-JP" altLang="en-US" sz="900" dirty="0">
                <a:solidFill>
                  <a:srgbClr val="000000"/>
                </a:solidFill>
                <a:latin typeface="HGｺﾞｼｯｸM" panose="020B0609000000000000" pitchFamily="49" charset="-128"/>
                <a:ea typeface="HGｺﾞｼｯｸM" panose="020B0609000000000000" pitchFamily="49" charset="-128"/>
              </a:rPr>
              <a:t>　</a:t>
            </a:r>
            <a:r>
              <a:rPr lang="ja-JP" altLang="en-US" sz="900" dirty="0" err="1">
                <a:solidFill>
                  <a:srgbClr val="000000"/>
                </a:solidFill>
                <a:latin typeface="HGｺﾞｼｯｸM" panose="020B0609000000000000" pitchFamily="49" charset="-128"/>
                <a:ea typeface="HGｺﾞｼｯｸM" panose="020B0609000000000000" pitchFamily="49" charset="-128"/>
              </a:rPr>
              <a:t>行する</a:t>
            </a:r>
            <a:r>
              <a:rPr lang="ja-JP" altLang="en-US" sz="900" dirty="0">
                <a:solidFill>
                  <a:srgbClr val="000000"/>
                </a:solidFill>
                <a:latin typeface="HGｺﾞｼｯｸM" panose="020B0609000000000000" pitchFamily="49" charset="-128"/>
                <a:ea typeface="HGｺﾞｼｯｸM" panose="020B0609000000000000" pitchFamily="49" charset="-128"/>
              </a:rPr>
              <a:t>ために適切なものであること。</a:t>
            </a:r>
            <a:endParaRPr lang="en-US" altLang="ja-JP" sz="900" dirty="0">
              <a:solidFill>
                <a:srgbClr val="000000"/>
              </a:solidFill>
              <a:latin typeface="HGｺﾞｼｯｸM" panose="020B0609000000000000" pitchFamily="49" charset="-128"/>
              <a:ea typeface="HGｺﾞｼｯｸM" panose="020B0609000000000000" pitchFamily="49" charset="-128"/>
            </a:endParaRPr>
          </a:p>
          <a:p>
            <a:pPr marL="361950" indent="-93663">
              <a:buFont typeface="Wingdings" panose="05000000000000000000" pitchFamily="2" charset="2"/>
              <a:buChar char="l"/>
              <a:defRPr/>
            </a:pPr>
            <a:r>
              <a:rPr lang="ja-JP" altLang="en-US" sz="900" dirty="0">
                <a:solidFill>
                  <a:srgbClr val="000000"/>
                </a:solidFill>
                <a:latin typeface="HGｺﾞｼｯｸM" panose="020B0609000000000000" pitchFamily="49" charset="-128"/>
                <a:ea typeface="HGｺﾞｼｯｸM" panose="020B0609000000000000" pitchFamily="49" charset="-128"/>
              </a:rPr>
              <a:t>当該都市再生整備事業の施行に必要な経済的基礎及びこれを的確に遂行するために必要なその他の能力が十分であること。</a:t>
            </a:r>
            <a:endParaRPr lang="en-US" altLang="ja-JP" sz="900" u="sng" dirty="0">
              <a:solidFill>
                <a:srgbClr val="000000"/>
              </a:solidFill>
              <a:latin typeface="HGｺﾞｼｯｸM" panose="020B0609000000000000" pitchFamily="49" charset="-128"/>
              <a:ea typeface="HGｺﾞｼｯｸM" panose="020B0609000000000000" pitchFamily="49" charset="-128"/>
            </a:endParaRPr>
          </a:p>
        </p:txBody>
      </p:sp>
      <p:sp>
        <p:nvSpPr>
          <p:cNvPr id="3435" name="テキスト ボックス 40"/>
          <p:cNvSpPr txBox="1">
            <a:spLocks noChangeArrowheads="1"/>
          </p:cNvSpPr>
          <p:nvPr/>
        </p:nvSpPr>
        <p:spPr>
          <a:xfrm>
            <a:off x="23813" y="757238"/>
            <a:ext cx="3411537" cy="33813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zh-TW" altLang="en-US" sz="1600" b="1">
                <a:solidFill>
                  <a:srgbClr val="002060"/>
                </a:solidFill>
                <a:latin typeface="HGｺﾞｼｯｸM" panose="020B0609000000000000" pitchFamily="49" charset="-128"/>
                <a:ea typeface="HGｺﾞｼｯｸM" panose="020B0609000000000000" pitchFamily="49" charset="-128"/>
              </a:rPr>
              <a:t>民間</a:t>
            </a:r>
            <a:r>
              <a:rPr lang="ja-JP" altLang="en-US" sz="1600" b="1">
                <a:solidFill>
                  <a:srgbClr val="002060"/>
                </a:solidFill>
                <a:latin typeface="HGｺﾞｼｯｸM" panose="020B0609000000000000" pitchFamily="49" charset="-128"/>
                <a:ea typeface="HGｺﾞｼｯｸM" panose="020B0609000000000000" pitchFamily="49" charset="-128"/>
              </a:rPr>
              <a:t>都市再生整備</a:t>
            </a:r>
            <a:r>
              <a:rPr lang="zh-TW" altLang="en-US" sz="1600" b="1">
                <a:solidFill>
                  <a:srgbClr val="002060"/>
                </a:solidFill>
                <a:latin typeface="HGｺﾞｼｯｸM" panose="020B0609000000000000" pitchFamily="49" charset="-128"/>
                <a:ea typeface="HGｺﾞｼｯｸM" panose="020B0609000000000000" pitchFamily="49" charset="-128"/>
              </a:rPr>
              <a:t>事業計画</a:t>
            </a:r>
            <a:r>
              <a:rPr lang="ja-JP" altLang="en-US" sz="1600" b="1">
                <a:solidFill>
                  <a:srgbClr val="002060"/>
                </a:solidFill>
                <a:latin typeface="HGｺﾞｼｯｸM" panose="020B0609000000000000" pitchFamily="49" charset="-128"/>
                <a:ea typeface="HGｺﾞｼｯｸM" panose="020B0609000000000000" pitchFamily="49" charset="-128"/>
              </a:rPr>
              <a:t>の認定</a:t>
            </a:r>
            <a:endParaRPr lang="ja-JP" altLang="en-US" sz="1000" b="1">
              <a:solidFill>
                <a:srgbClr val="002060"/>
              </a:solidFill>
              <a:latin typeface="HGｺﾞｼｯｸM" panose="020B0609000000000000" pitchFamily="49" charset="-128"/>
              <a:ea typeface="HGｺﾞｼｯｸM" panose="020B0609000000000000" pitchFamily="49" charset="-128"/>
            </a:endParaRPr>
          </a:p>
        </p:txBody>
      </p:sp>
      <p:sp>
        <p:nvSpPr>
          <p:cNvPr id="3436" name="テキスト ボックス 308"/>
          <p:cNvSpPr txBox="1">
            <a:spLocks noChangeArrowheads="1"/>
          </p:cNvSpPr>
          <p:nvPr/>
        </p:nvSpPr>
        <p:spPr>
          <a:xfrm>
            <a:off x="212725" y="4597400"/>
            <a:ext cx="4759325" cy="415925"/>
          </a:xfrm>
          <a:prstGeom prst="rect">
            <a:avLst/>
          </a:prstGeom>
          <a:noFill/>
          <a:ln w="9525">
            <a:noFill/>
            <a:miter lim="800000"/>
            <a:headEnd/>
            <a:tailEnd/>
          </a:ln>
        </p:spPr>
        <p:txBody>
          <a:bodyPr>
            <a:spAutoFit/>
          </a:bodyPr>
          <a:lstStyle/>
          <a:p>
            <a:pPr fontAlgn="auto">
              <a:spcBef>
                <a:spcPts val="0"/>
              </a:spcBef>
              <a:spcAft>
                <a:spcPts val="0"/>
              </a:spcAft>
              <a:defRPr/>
            </a:pPr>
            <a:r>
              <a:rPr lang="ja-JP" altLang="en-US" sz="1050" dirty="0">
                <a:solidFill>
                  <a:srgbClr val="000000"/>
                </a:solidFill>
                <a:latin typeface="HGｺﾞｼｯｸM" panose="020B0609000000000000" pitchFamily="49" charset="-128"/>
                <a:ea typeface="HGｺﾞｼｯｸM" panose="020B0609000000000000" pitchFamily="49" charset="-128"/>
              </a:rPr>
              <a:t>◯</a:t>
            </a:r>
            <a:r>
              <a:rPr lang="ja-JP" altLang="en-US" sz="1050" u="sng" dirty="0">
                <a:solidFill>
                  <a:srgbClr val="000000"/>
                </a:solidFill>
                <a:latin typeface="HGｺﾞｼｯｸM" panose="020B0609000000000000" pitchFamily="49" charset="-128"/>
                <a:ea typeface="HGｺﾞｼｯｸM" panose="020B0609000000000000" pitchFamily="49" charset="-128"/>
              </a:rPr>
              <a:t>メザニン支援：民間金融機関を補完する貸付又は社債の取得</a:t>
            </a:r>
            <a:endParaRPr lang="en-US" altLang="ja-JP" sz="1050" u="sng" dirty="0">
              <a:solidFill>
                <a:srgbClr val="000000"/>
              </a:solidFill>
              <a:latin typeface="HGｺﾞｼｯｸM" panose="020B0609000000000000" pitchFamily="49" charset="-128"/>
              <a:ea typeface="HGｺﾞｼｯｸM" panose="020B0609000000000000" pitchFamily="49" charset="-128"/>
            </a:endParaRPr>
          </a:p>
          <a:p>
            <a:pPr fontAlgn="auto">
              <a:spcBef>
                <a:spcPts val="0"/>
              </a:spcBef>
              <a:spcAft>
                <a:spcPts val="0"/>
              </a:spcAft>
              <a:defRPr/>
            </a:pPr>
            <a:r>
              <a:rPr lang="ja-JP" altLang="en-US" sz="1050" dirty="0">
                <a:solidFill>
                  <a:srgbClr val="000000"/>
                </a:solidFill>
                <a:latin typeface="HGｺﾞｼｯｸM" panose="020B0609000000000000" pitchFamily="49" charset="-128"/>
                <a:ea typeface="HGｺﾞｼｯｸM" panose="020B0609000000000000" pitchFamily="49" charset="-128"/>
              </a:rPr>
              <a:t>　　　　　　　（社債の取得は</a:t>
            </a:r>
            <a:r>
              <a:rPr lang="en-US" altLang="ja-JP" sz="1050" dirty="0">
                <a:solidFill>
                  <a:srgbClr val="000000"/>
                </a:solidFill>
                <a:latin typeface="HGｺﾞｼｯｸM" panose="020B0609000000000000" pitchFamily="49" charset="-128"/>
                <a:ea typeface="HGｺﾞｼｯｸM" panose="020B0609000000000000" pitchFamily="49" charset="-128"/>
              </a:rPr>
              <a:t>SPC</a:t>
            </a:r>
            <a:r>
              <a:rPr lang="ja-JP" altLang="en-US" sz="1050" dirty="0">
                <a:solidFill>
                  <a:srgbClr val="000000"/>
                </a:solidFill>
                <a:latin typeface="HGｺﾞｼｯｸM" panose="020B0609000000000000" pitchFamily="49" charset="-128"/>
                <a:ea typeface="HGｺﾞｼｯｸM" panose="020B0609000000000000" pitchFamily="49" charset="-128"/>
              </a:rPr>
              <a:t>のみ）　</a:t>
            </a:r>
          </a:p>
        </p:txBody>
      </p:sp>
      <p:sp>
        <p:nvSpPr>
          <p:cNvPr id="3437" name="テキスト ボックス 310"/>
          <p:cNvSpPr txBox="1">
            <a:spLocks noChangeArrowheads="1"/>
          </p:cNvSpPr>
          <p:nvPr/>
        </p:nvSpPr>
        <p:spPr>
          <a:xfrm>
            <a:off x="1852613" y="4298950"/>
            <a:ext cx="3336925" cy="254000"/>
          </a:xfrm>
          <a:prstGeom prst="rect">
            <a:avLst/>
          </a:prstGeom>
          <a:noFill/>
          <a:ln w="9525">
            <a:noFill/>
            <a:miter lim="800000"/>
            <a:headEnd/>
            <a:tailEnd/>
          </a:ln>
        </p:spPr>
        <p:txBody>
          <a:bodyPr>
            <a:spAutoFit/>
          </a:bodyPr>
          <a:lstStyle/>
          <a:p>
            <a:pPr fontAlgn="auto">
              <a:spcBef>
                <a:spcPts val="0"/>
              </a:spcBef>
              <a:spcAft>
                <a:spcPts val="0"/>
              </a:spcAft>
              <a:defRPr/>
            </a:pPr>
            <a:r>
              <a:rPr lang="en-US" altLang="ja-JP" sz="1050" dirty="0">
                <a:solidFill>
                  <a:srgbClr val="000000"/>
                </a:solidFill>
                <a:latin typeface="HGｺﾞｼｯｸM" panose="020B0609000000000000" pitchFamily="49" charset="-128"/>
                <a:ea typeface="HGｺﾞｼｯｸM" panose="020B0609000000000000" pitchFamily="49" charset="-128"/>
              </a:rPr>
              <a:t>【</a:t>
            </a:r>
            <a:r>
              <a:rPr lang="ja-JP" altLang="en-US" sz="1050" dirty="0">
                <a:solidFill>
                  <a:srgbClr val="000000"/>
                </a:solidFill>
                <a:latin typeface="HGｺﾞｼｯｸM" panose="020B0609000000000000" pitchFamily="49" charset="-128"/>
                <a:ea typeface="HGｺﾞｼｯｸM" panose="020B0609000000000000" pitchFamily="49" charset="-128"/>
              </a:rPr>
              <a:t>対象事業者</a:t>
            </a:r>
            <a:r>
              <a:rPr lang="en-US" altLang="ja-JP" sz="1050" dirty="0">
                <a:solidFill>
                  <a:srgbClr val="000000"/>
                </a:solidFill>
                <a:latin typeface="HGｺﾞｼｯｸM" panose="020B0609000000000000" pitchFamily="49" charset="-128"/>
                <a:ea typeface="HGｺﾞｼｯｸM" panose="020B0609000000000000" pitchFamily="49" charset="-128"/>
              </a:rPr>
              <a:t>】</a:t>
            </a:r>
            <a:r>
              <a:rPr lang="ja-JP" altLang="en-US" sz="1050" dirty="0">
                <a:solidFill>
                  <a:prstClr val="black"/>
                </a:solidFill>
                <a:latin typeface="HGｺﾞｼｯｸM" panose="020B0609000000000000" pitchFamily="49" charset="-128"/>
                <a:ea typeface="HGｺﾞｼｯｸM" panose="020B0609000000000000" pitchFamily="49" charset="-128"/>
              </a:rPr>
              <a:t>民間事業者</a:t>
            </a:r>
          </a:p>
        </p:txBody>
      </p:sp>
      <p:sp>
        <p:nvSpPr>
          <p:cNvPr id="3438" name="テキスト ボックス 192"/>
          <p:cNvSpPr txBox="1"/>
          <p:nvPr/>
        </p:nvSpPr>
        <p:spPr>
          <a:xfrm>
            <a:off x="208130" y="5503802"/>
            <a:ext cx="5139878" cy="221599"/>
          </a:xfrm>
          <a:prstGeom prst="rect">
            <a:avLst/>
          </a:prstGeom>
          <a:noFill/>
          <a:ln>
            <a:noFill/>
          </a:ln>
          <a:effectLst/>
          <a:scene3d>
            <a:camera prst="orthographicFront"/>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a:spAutoFit/>
          </a:bodyPr>
          <a:lstStyle/>
          <a:p>
            <a:pPr marL="266700" indent="-266700" fontAlgn="auto">
              <a:lnSpc>
                <a:spcPct val="120000"/>
              </a:lnSpc>
              <a:spcBef>
                <a:spcPts val="0"/>
              </a:spcBef>
              <a:spcAft>
                <a:spcPts val="0"/>
              </a:spcAft>
              <a:defRPr/>
            </a:pPr>
            <a:r>
              <a:rPr lang="en-US" altLang="ja-JP" sz="700" dirty="0">
                <a:solidFill>
                  <a:prstClr val="black"/>
                </a:solidFill>
                <a:latin typeface="HGｺﾞｼｯｸM" panose="020B0609000000000000" pitchFamily="49" charset="-128"/>
                <a:ea typeface="HGｺﾞｼｯｸM" panose="020B0609000000000000" pitchFamily="49" charset="-128"/>
              </a:rPr>
              <a:t>※:</a:t>
            </a:r>
            <a:r>
              <a:rPr lang="ja-JP" altLang="en-US" sz="700" dirty="0">
                <a:solidFill>
                  <a:prstClr val="black"/>
                </a:solidFill>
                <a:latin typeface="HGｺﾞｼｯｸM" panose="020B0609000000000000" pitchFamily="49" charset="-128"/>
                <a:ea typeface="HGｺﾞｼｯｸM" panose="020B0609000000000000" pitchFamily="49" charset="-128"/>
              </a:rPr>
              <a:t>公共施設のほか、都市利便施設（駐車場、防災備蓄倉庫等）及び建築利便施設（エレベーター、共用通路等）を含む。</a:t>
            </a:r>
          </a:p>
        </p:txBody>
      </p:sp>
      <p:sp>
        <p:nvSpPr>
          <p:cNvPr id="3439" name="角丸四角形 69"/>
          <p:cNvSpPr/>
          <p:nvPr/>
        </p:nvSpPr>
        <p:spPr>
          <a:xfrm>
            <a:off x="2351088" y="1341438"/>
            <a:ext cx="1255712" cy="298450"/>
          </a:xfrm>
          <a:prstGeom prst="roundRect">
            <a:avLst>
              <a:gd name="adj" fmla="val 759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b="1" dirty="0">
                <a:solidFill>
                  <a:srgbClr val="FFFFFF"/>
                </a:solidFill>
                <a:latin typeface="HGｺﾞｼｯｸM" panose="020B0609000000000000" pitchFamily="49" charset="-128"/>
                <a:ea typeface="HGｺﾞｼｯｸM" panose="020B0609000000000000" pitchFamily="49" charset="-128"/>
              </a:rPr>
              <a:t>認定基準</a:t>
            </a:r>
          </a:p>
        </p:txBody>
      </p:sp>
      <p:sp>
        <p:nvSpPr>
          <p:cNvPr id="3455" name="テキスト ボックス 308"/>
          <p:cNvSpPr txBox="1">
            <a:spLocks noChangeArrowheads="1"/>
          </p:cNvSpPr>
          <p:nvPr/>
        </p:nvSpPr>
        <p:spPr>
          <a:xfrm>
            <a:off x="5318125" y="4591050"/>
            <a:ext cx="4177760" cy="253916"/>
          </a:xfrm>
          <a:prstGeom prst="rect">
            <a:avLst/>
          </a:prstGeom>
          <a:noFill/>
          <a:ln w="9525">
            <a:noFill/>
            <a:miter lim="800000"/>
            <a:headEnd/>
            <a:tailEnd/>
          </a:ln>
        </p:spPr>
        <p:txBody>
          <a:bodyPr wrap="square">
            <a:spAutoFit/>
          </a:bodyPr>
          <a:lstStyle/>
          <a:p>
            <a:pPr fontAlgn="auto">
              <a:spcBef>
                <a:spcPts val="0"/>
              </a:spcBef>
              <a:spcAft>
                <a:spcPts val="0"/>
              </a:spcAft>
              <a:defRPr/>
            </a:pPr>
            <a:r>
              <a:rPr lang="ja-JP" altLang="en-US" sz="1050" dirty="0">
                <a:solidFill>
                  <a:srgbClr val="000000"/>
                </a:solidFill>
                <a:latin typeface="HGｺﾞｼｯｸM" panose="020B0609000000000000" pitchFamily="49" charset="-128"/>
                <a:ea typeface="HGｺﾞｼｯｸM" panose="020B0609000000000000" pitchFamily="49" charset="-128"/>
              </a:rPr>
              <a:t>◯</a:t>
            </a:r>
            <a:r>
              <a:rPr lang="ja-JP" altLang="en-US" sz="1050" u="sng" dirty="0">
                <a:solidFill>
                  <a:srgbClr val="000000"/>
                </a:solidFill>
                <a:latin typeface="HGｺﾞｼｯｸM" panose="020B0609000000000000" pitchFamily="49" charset="-128"/>
                <a:ea typeface="HGｺﾞｼｯｸM" panose="020B0609000000000000" pitchFamily="49" charset="-128"/>
              </a:rPr>
              <a:t>まち再生出資：事業の立上げ支援のための出資又は社債の取得</a:t>
            </a:r>
            <a:r>
              <a:rPr lang="ja-JP" altLang="en-US" sz="1050" dirty="0">
                <a:solidFill>
                  <a:srgbClr val="000000"/>
                </a:solidFill>
                <a:latin typeface="HGｺﾞｼｯｸM" panose="020B0609000000000000" pitchFamily="49" charset="-128"/>
                <a:ea typeface="HGｺﾞｼｯｸM" panose="020B0609000000000000" pitchFamily="49" charset="-128"/>
              </a:rPr>
              <a:t>　</a:t>
            </a:r>
          </a:p>
        </p:txBody>
      </p:sp>
      <p:cxnSp>
        <p:nvCxnSpPr>
          <p:cNvPr id="3456" name="直線コネクタ 5"/>
          <p:cNvCxnSpPr/>
          <p:nvPr/>
        </p:nvCxnSpPr>
        <p:spPr>
          <a:xfrm flipV="1">
            <a:off x="5227638" y="4752975"/>
            <a:ext cx="22225" cy="1916113"/>
          </a:xfrm>
          <a:prstGeom prst="line">
            <a:avLst/>
          </a:prstGeom>
          <a:ln w="15875">
            <a:solidFill>
              <a:srgbClr val="FF6600"/>
            </a:solidFill>
          </a:ln>
        </p:spPr>
        <p:style>
          <a:lnRef idx="1">
            <a:schemeClr val="accent1"/>
          </a:lnRef>
          <a:fillRef idx="0">
            <a:schemeClr val="accent1"/>
          </a:fillRef>
          <a:effectRef idx="0">
            <a:schemeClr val="accent1"/>
          </a:effectRef>
          <a:fontRef idx="minor">
            <a:schemeClr val="tx1"/>
          </a:fontRef>
        </p:style>
      </p:cxnSp>
      <p:sp>
        <p:nvSpPr>
          <p:cNvPr id="3467" name="テキスト ボックス 65"/>
          <p:cNvSpPr txBox="1"/>
          <p:nvPr/>
        </p:nvSpPr>
        <p:spPr>
          <a:xfrm>
            <a:off x="5313040" y="4955948"/>
            <a:ext cx="4397698" cy="630942"/>
          </a:xfrm>
          <a:prstGeom prst="rect">
            <a:avLst/>
          </a:prstGeom>
          <a:noFill/>
          <a:ln>
            <a:noFill/>
          </a:ln>
          <a:effectLst/>
          <a:scene3d>
            <a:camera prst="orthographicFront"/>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a:spAutoFit/>
          </a:bodyPr>
          <a:lstStyle/>
          <a:p>
            <a:pPr fontAlgn="auto">
              <a:lnSpc>
                <a:spcPts val="1400"/>
              </a:lnSpc>
              <a:spcBef>
                <a:spcPts val="0"/>
              </a:spcBef>
              <a:spcAft>
                <a:spcPts val="0"/>
              </a:spcAft>
              <a:defRPr/>
            </a:pPr>
            <a:r>
              <a:rPr lang="ja-JP" altLang="en-US" sz="1050" dirty="0">
                <a:solidFill>
                  <a:srgbClr val="000000"/>
                </a:solidFill>
                <a:latin typeface="HGｺﾞｼｯｸM" panose="020B0609000000000000" pitchFamily="49" charset="-128"/>
                <a:ea typeface="HGｺﾞｼｯｸM" panose="020B0609000000000000" pitchFamily="49" charset="-128"/>
              </a:rPr>
              <a:t>＜面積要件＞　上記認定基準のとおり</a:t>
            </a:r>
            <a:endParaRPr lang="en-US" altLang="ja-JP" sz="1050" dirty="0">
              <a:solidFill>
                <a:srgbClr val="000000"/>
              </a:solidFill>
              <a:latin typeface="HGｺﾞｼｯｸM" panose="020B0609000000000000" pitchFamily="49" charset="-128"/>
              <a:ea typeface="HGｺﾞｼｯｸM" panose="020B0609000000000000" pitchFamily="49" charset="-128"/>
            </a:endParaRPr>
          </a:p>
          <a:p>
            <a:pPr fontAlgn="auto">
              <a:lnSpc>
                <a:spcPts val="1400"/>
              </a:lnSpc>
              <a:spcBef>
                <a:spcPts val="0"/>
              </a:spcBef>
              <a:spcAft>
                <a:spcPts val="0"/>
              </a:spcAft>
              <a:defRPr/>
            </a:pPr>
            <a:r>
              <a:rPr lang="ja-JP" altLang="en-US" sz="1050" dirty="0">
                <a:solidFill>
                  <a:srgbClr val="000000"/>
                </a:solidFill>
                <a:latin typeface="HGｺﾞｼｯｸM" panose="020B0609000000000000" pitchFamily="49" charset="-128"/>
                <a:ea typeface="HGｺﾞｼｯｸM" panose="020B0609000000000000" pitchFamily="49" charset="-128"/>
              </a:rPr>
              <a:t>＜支援限度額＞</a:t>
            </a:r>
            <a:r>
              <a:rPr lang="ja-JP" altLang="en-US" sz="1050" dirty="0">
                <a:solidFill>
                  <a:prstClr val="black"/>
                </a:solidFill>
                <a:latin typeface="HGｺﾞｼｯｸM" panose="020B0609000000000000" pitchFamily="49" charset="-128"/>
                <a:ea typeface="HGｺﾞｼｯｸM" panose="020B0609000000000000" pitchFamily="49" charset="-128"/>
              </a:rPr>
              <a:t>次の①～③のうち、最も少ない額</a:t>
            </a:r>
            <a:endParaRPr lang="en-US" altLang="ja-JP" sz="1050" dirty="0">
              <a:solidFill>
                <a:prstClr val="black"/>
              </a:solidFill>
              <a:latin typeface="HGｺﾞｼｯｸM" panose="020B0609000000000000" pitchFamily="49" charset="-128"/>
              <a:ea typeface="HGｺﾞｼｯｸM" panose="020B0609000000000000" pitchFamily="49" charset="-128"/>
            </a:endParaRPr>
          </a:p>
          <a:p>
            <a:pPr fontAlgn="auto">
              <a:lnSpc>
                <a:spcPts val="1400"/>
              </a:lnSpc>
              <a:spcBef>
                <a:spcPts val="0"/>
              </a:spcBef>
              <a:spcAft>
                <a:spcPts val="0"/>
              </a:spcAft>
              <a:defRPr/>
            </a:pPr>
            <a:r>
              <a:rPr lang="ja-JP" altLang="en-US" sz="1050" dirty="0">
                <a:solidFill>
                  <a:prstClr val="black"/>
                </a:solidFill>
                <a:latin typeface="HGｺﾞｼｯｸM" panose="020B0609000000000000" pitchFamily="49" charset="-128"/>
                <a:ea typeface="HGｺﾞｼｯｸM" panose="020B0609000000000000" pitchFamily="49" charset="-128"/>
              </a:rPr>
              <a:t>  ① 総事業費の</a:t>
            </a:r>
            <a:r>
              <a:rPr lang="en-US" altLang="ja-JP" sz="1050" dirty="0">
                <a:solidFill>
                  <a:prstClr val="black"/>
                </a:solidFill>
                <a:latin typeface="HGｺﾞｼｯｸM" panose="020B0609000000000000" pitchFamily="49" charset="-128"/>
                <a:ea typeface="HGｺﾞｼｯｸM" panose="020B0609000000000000" pitchFamily="49" charset="-128"/>
              </a:rPr>
              <a:t>50</a:t>
            </a:r>
            <a:r>
              <a:rPr lang="ja-JP" altLang="en-US" sz="1050" dirty="0">
                <a:solidFill>
                  <a:prstClr val="black"/>
                </a:solidFill>
                <a:latin typeface="HGｺﾞｼｯｸM" panose="020B0609000000000000" pitchFamily="49" charset="-128"/>
                <a:ea typeface="HGｺﾞｼｯｸM" panose="020B0609000000000000" pitchFamily="49" charset="-128"/>
              </a:rPr>
              <a:t>％　　② 資本の</a:t>
            </a:r>
            <a:r>
              <a:rPr lang="en-US" altLang="ja-JP" sz="1050" dirty="0">
                <a:solidFill>
                  <a:prstClr val="black"/>
                </a:solidFill>
                <a:latin typeface="HGｺﾞｼｯｸM" panose="020B0609000000000000" pitchFamily="49" charset="-128"/>
                <a:ea typeface="HGｺﾞｼｯｸM" panose="020B0609000000000000" pitchFamily="49" charset="-128"/>
              </a:rPr>
              <a:t>50</a:t>
            </a:r>
            <a:r>
              <a:rPr lang="ja-JP" altLang="en-US" sz="1050" dirty="0">
                <a:solidFill>
                  <a:prstClr val="black"/>
                </a:solidFill>
                <a:latin typeface="HGｺﾞｼｯｸM" panose="020B0609000000000000" pitchFamily="49" charset="-128"/>
                <a:ea typeface="HGｺﾞｼｯｸM" panose="020B0609000000000000" pitchFamily="49" charset="-128"/>
              </a:rPr>
              <a:t>％　　③ 公共施設等の整備費</a:t>
            </a:r>
            <a:endParaRPr lang="en-US" altLang="ja-JP" sz="1050" dirty="0">
              <a:solidFill>
                <a:prstClr val="black"/>
              </a:solidFill>
              <a:latin typeface="HGｺﾞｼｯｸM" panose="020B0609000000000000" pitchFamily="49" charset="-128"/>
              <a:ea typeface="HGｺﾞｼｯｸM" panose="020B0609000000000000" pitchFamily="49" charset="-128"/>
            </a:endParaRPr>
          </a:p>
        </p:txBody>
      </p:sp>
      <p:sp>
        <p:nvSpPr>
          <p:cNvPr id="3469" name="正方形/長方形 1"/>
          <p:cNvSpPr/>
          <p:nvPr/>
        </p:nvSpPr>
        <p:spPr>
          <a:xfrm>
            <a:off x="8631238" y="3143250"/>
            <a:ext cx="503237" cy="142875"/>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470" name="正方形/長方形 67"/>
          <p:cNvSpPr/>
          <p:nvPr/>
        </p:nvSpPr>
        <p:spPr>
          <a:xfrm>
            <a:off x="5773738" y="3414713"/>
            <a:ext cx="612775" cy="144462"/>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471" name="正方形/長方形 68"/>
          <p:cNvSpPr/>
          <p:nvPr/>
        </p:nvSpPr>
        <p:spPr>
          <a:xfrm>
            <a:off x="4181475" y="3581400"/>
            <a:ext cx="504825" cy="144463"/>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472" name="正方形/長方形 71"/>
          <p:cNvSpPr/>
          <p:nvPr/>
        </p:nvSpPr>
        <p:spPr>
          <a:xfrm>
            <a:off x="3189288" y="5016500"/>
            <a:ext cx="576262" cy="144463"/>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473" name="テキスト ボックス 66"/>
          <p:cNvSpPr txBox="1"/>
          <p:nvPr/>
        </p:nvSpPr>
        <p:spPr>
          <a:xfrm>
            <a:off x="2254250" y="2813050"/>
            <a:ext cx="7656513" cy="1492716"/>
          </a:xfrm>
          <a:prstGeom prst="rect">
            <a:avLst/>
          </a:prstGeom>
          <a:noFill/>
        </p:spPr>
        <p:txBody>
          <a:bodyPr>
            <a:spAutoFit/>
          </a:bodyPr>
          <a:lstStyle/>
          <a:p>
            <a:pPr>
              <a:defRPr/>
            </a:pPr>
            <a:r>
              <a:rPr lang="en-US" altLang="ja-JP" sz="900" dirty="0">
                <a:solidFill>
                  <a:srgbClr val="000000"/>
                </a:solidFill>
                <a:latin typeface="HGｺﾞｼｯｸM" panose="020B0609000000000000" pitchFamily="49" charset="-128"/>
                <a:ea typeface="HGｺﾞｼｯｸM" panose="020B0609000000000000" pitchFamily="49" charset="-128"/>
              </a:rPr>
              <a:t>【</a:t>
            </a:r>
            <a:r>
              <a:rPr lang="ja-JP" altLang="en-US" sz="900" dirty="0">
                <a:solidFill>
                  <a:srgbClr val="000000"/>
                </a:solidFill>
                <a:latin typeface="HGｺﾞｼｯｸM" panose="020B0609000000000000" pitchFamily="49" charset="-128"/>
                <a:ea typeface="HGｺﾞｼｯｸM" panose="020B0609000000000000" pitchFamily="49" charset="-128"/>
              </a:rPr>
              <a:t>都市再生特別措置法施行令　第</a:t>
            </a:r>
            <a:r>
              <a:rPr lang="en-US" altLang="ja-JP" sz="900" dirty="0">
                <a:solidFill>
                  <a:srgbClr val="000000"/>
                </a:solidFill>
                <a:latin typeface="HGｺﾞｼｯｸM" panose="020B0609000000000000" pitchFamily="49" charset="-128"/>
                <a:ea typeface="HGｺﾞｼｯｸM" panose="020B0609000000000000" pitchFamily="49" charset="-128"/>
              </a:rPr>
              <a:t>23</a:t>
            </a:r>
            <a:r>
              <a:rPr lang="ja-JP" altLang="en-US" sz="900" dirty="0">
                <a:solidFill>
                  <a:srgbClr val="000000"/>
                </a:solidFill>
                <a:latin typeface="HGｺﾞｼｯｸM" panose="020B0609000000000000" pitchFamily="49" charset="-128"/>
                <a:ea typeface="HGｺﾞｼｯｸM" panose="020B0609000000000000" pitchFamily="49" charset="-128"/>
              </a:rPr>
              <a:t>条及び附則第２項</a:t>
            </a:r>
            <a:r>
              <a:rPr lang="en-US" altLang="ja-JP" sz="900" dirty="0">
                <a:solidFill>
                  <a:srgbClr val="000000"/>
                </a:solidFill>
                <a:latin typeface="HGｺﾞｼｯｸM" panose="020B0609000000000000" pitchFamily="49" charset="-128"/>
                <a:ea typeface="HGｺﾞｼｯｸM" panose="020B0609000000000000" pitchFamily="49" charset="-128"/>
              </a:rPr>
              <a:t>】</a:t>
            </a:r>
          </a:p>
          <a:p>
            <a:pPr marL="361950" indent="-95250">
              <a:buFont typeface="Wingdings" panose="05000000000000000000" pitchFamily="2" charset="2"/>
              <a:buChar char="l"/>
              <a:defRPr/>
            </a:pPr>
            <a:r>
              <a:rPr lang="ja-JP" altLang="en-US" sz="900" dirty="0">
                <a:solidFill>
                  <a:srgbClr val="000000"/>
                </a:solidFill>
                <a:latin typeface="HGｺﾞｼｯｸM" panose="020B0609000000000000" pitchFamily="49" charset="-128"/>
                <a:ea typeface="HGｺﾞｼｯｸM" panose="020B0609000000000000" pitchFamily="49" charset="-128"/>
              </a:rPr>
              <a:t>事業区域面積が以下の規模以上の都市開発事業であること。</a:t>
            </a:r>
            <a:endParaRPr lang="en-US" altLang="ja-JP" sz="900" dirty="0">
              <a:solidFill>
                <a:srgbClr val="000000"/>
              </a:solidFill>
              <a:latin typeface="HGｺﾞｼｯｸM" panose="020B0609000000000000" pitchFamily="49" charset="-128"/>
              <a:ea typeface="HGｺﾞｼｯｸM" panose="020B0609000000000000" pitchFamily="49" charset="-128"/>
            </a:endParaRPr>
          </a:p>
          <a:p>
            <a:pPr indent="361950">
              <a:defRPr/>
            </a:pPr>
            <a:r>
              <a:rPr lang="ja-JP" altLang="en-US" sz="900" dirty="0">
                <a:solidFill>
                  <a:srgbClr val="000000"/>
                </a:solidFill>
                <a:latin typeface="HGｺﾞｼｯｸM" panose="020B0609000000000000" pitchFamily="49" charset="-128"/>
                <a:ea typeface="HGｺﾞｼｯｸM" panose="020B0609000000000000" pitchFamily="49" charset="-128"/>
              </a:rPr>
              <a:t>（１）首都圏の既成市街地・近畿圏の既成都市区域・中部圏の都市整備区域の一部（名古屋市の旧市街地）の場合　</a:t>
            </a:r>
            <a:r>
              <a:rPr lang="ja-JP" altLang="en-US" sz="900" u="sng" dirty="0">
                <a:solidFill>
                  <a:srgbClr val="000000"/>
                </a:solidFill>
                <a:latin typeface="HGｺﾞｼｯｸM" panose="020B0609000000000000" pitchFamily="49" charset="-128"/>
                <a:ea typeface="HGｺﾞｼｯｸM" panose="020B0609000000000000" pitchFamily="49" charset="-128"/>
              </a:rPr>
              <a:t>０．５㏊</a:t>
            </a:r>
            <a:endParaRPr lang="en-US" altLang="ja-JP" sz="900" u="sng" dirty="0">
              <a:solidFill>
                <a:srgbClr val="000000"/>
              </a:solidFill>
              <a:latin typeface="HGｺﾞｼｯｸM" panose="020B0609000000000000" pitchFamily="49" charset="-128"/>
              <a:ea typeface="HGｺﾞｼｯｸM" panose="020B0609000000000000" pitchFamily="49" charset="-128"/>
            </a:endParaRPr>
          </a:p>
          <a:p>
            <a:pPr indent="361950">
              <a:defRPr/>
            </a:pPr>
            <a:r>
              <a:rPr lang="ja-JP" altLang="en-US" sz="900" dirty="0">
                <a:solidFill>
                  <a:srgbClr val="000000"/>
                </a:solidFill>
                <a:latin typeface="HGｺﾞｼｯｸM" panose="020B0609000000000000" pitchFamily="49" charset="-128"/>
                <a:ea typeface="HGｺﾞｼｯｸM" panose="020B0609000000000000" pitchFamily="49" charset="-128"/>
              </a:rPr>
              <a:t>   　 ただし、当該都市開発事業の事業区域に隣接し、又は近接してこれと一体的に他の都市開発事業が施行され、かつ、これらの事業</a:t>
            </a:r>
            <a:endParaRPr lang="en-US" altLang="ja-JP" sz="900" dirty="0">
              <a:solidFill>
                <a:srgbClr val="000000"/>
              </a:solidFill>
              <a:latin typeface="HGｺﾞｼｯｸM" panose="020B0609000000000000" pitchFamily="49" charset="-128"/>
              <a:ea typeface="HGｺﾞｼｯｸM" panose="020B0609000000000000" pitchFamily="49" charset="-128"/>
            </a:endParaRPr>
          </a:p>
          <a:p>
            <a:pPr indent="361950">
              <a:defRPr/>
            </a:pPr>
            <a:r>
              <a:rPr lang="ja-JP" altLang="en-US" sz="900" dirty="0">
                <a:solidFill>
                  <a:srgbClr val="000000"/>
                </a:solidFill>
                <a:latin typeface="HGｺﾞｼｯｸM" panose="020B0609000000000000" pitchFamily="49" charset="-128"/>
                <a:ea typeface="HGｺﾞｼｯｸM" panose="020B0609000000000000" pitchFamily="49" charset="-128"/>
              </a:rPr>
              <a:t>　　　の事業区域の面積の合計が０．５㏊以上となる場合　</a:t>
            </a:r>
            <a:r>
              <a:rPr lang="ja-JP" altLang="en-US" sz="900" u="sng" dirty="0">
                <a:solidFill>
                  <a:srgbClr val="000000"/>
                </a:solidFill>
                <a:latin typeface="HGｺﾞｼｯｸM" panose="020B0609000000000000" pitchFamily="49" charset="-128"/>
                <a:ea typeface="HGｺﾞｼｯｸM" panose="020B0609000000000000" pitchFamily="49" charset="-128"/>
              </a:rPr>
              <a:t>０．２５㏊</a:t>
            </a:r>
            <a:endParaRPr lang="en-US" altLang="ja-JP" sz="900" u="sng" dirty="0">
              <a:solidFill>
                <a:srgbClr val="000000"/>
              </a:solidFill>
              <a:latin typeface="HGｺﾞｼｯｸM" panose="020B0609000000000000" pitchFamily="49" charset="-128"/>
              <a:ea typeface="HGｺﾞｼｯｸM" panose="020B0609000000000000" pitchFamily="49" charset="-128"/>
            </a:endParaRPr>
          </a:p>
          <a:p>
            <a:pPr indent="361950">
              <a:defRPr/>
            </a:pPr>
            <a:endParaRPr lang="en-US" altLang="ja-JP" sz="300" u="sng" dirty="0">
              <a:solidFill>
                <a:srgbClr val="000000"/>
              </a:solidFill>
              <a:latin typeface="HGｺﾞｼｯｸM" panose="020B0609000000000000" pitchFamily="49" charset="-128"/>
              <a:ea typeface="HGｺﾞｼｯｸM" panose="020B0609000000000000" pitchFamily="49" charset="-128"/>
            </a:endParaRPr>
          </a:p>
          <a:p>
            <a:pPr indent="361950">
              <a:defRPr/>
            </a:pPr>
            <a:r>
              <a:rPr lang="ja-JP" altLang="en-US" sz="900" dirty="0">
                <a:solidFill>
                  <a:srgbClr val="000000"/>
                </a:solidFill>
                <a:latin typeface="HGｺﾞｼｯｸM" panose="020B0609000000000000" pitchFamily="49" charset="-128"/>
                <a:ea typeface="HGｺﾞｼｯｸM" panose="020B0609000000000000" pitchFamily="49" charset="-128"/>
              </a:rPr>
              <a:t>（２）その他の区域の場合　</a:t>
            </a:r>
            <a:r>
              <a:rPr lang="ja-JP" altLang="en-US" sz="900" u="sng" dirty="0">
                <a:solidFill>
                  <a:srgbClr val="000000"/>
                </a:solidFill>
                <a:latin typeface="HGｺﾞｼｯｸM" panose="020B0609000000000000" pitchFamily="49" charset="-128"/>
                <a:ea typeface="HGｺﾞｼｯｸM" panose="020B0609000000000000" pitchFamily="49" charset="-128"/>
              </a:rPr>
              <a:t>０．２㏊</a:t>
            </a:r>
            <a:endParaRPr lang="en-US" altLang="ja-JP" sz="900" u="sng" dirty="0">
              <a:solidFill>
                <a:srgbClr val="000000"/>
              </a:solidFill>
              <a:latin typeface="HGｺﾞｼｯｸM" panose="020B0609000000000000" pitchFamily="49" charset="-128"/>
              <a:ea typeface="HGｺﾞｼｯｸM" panose="020B0609000000000000" pitchFamily="49" charset="-128"/>
            </a:endParaRPr>
          </a:p>
          <a:p>
            <a:pPr marL="714375" indent="-352425">
              <a:defRPr/>
            </a:pPr>
            <a:r>
              <a:rPr lang="ja-JP" altLang="en-US" sz="900" dirty="0">
                <a:solidFill>
                  <a:srgbClr val="000000"/>
                </a:solidFill>
                <a:latin typeface="HGｺﾞｼｯｸM" panose="020B0609000000000000" pitchFamily="49" charset="-128"/>
                <a:ea typeface="HGｺﾞｼｯｸM" panose="020B0609000000000000" pitchFamily="49" charset="-128"/>
              </a:rPr>
              <a:t>　　　ただし、都市の居住者の共同の福祉又は利便のため必要な施設（教育文化、医療、社会福祉、子育て支援、商業等）を有する建築物</a:t>
            </a:r>
            <a:endParaRPr lang="en-US" altLang="ja-JP" sz="900" dirty="0">
              <a:solidFill>
                <a:srgbClr val="000000"/>
              </a:solidFill>
              <a:latin typeface="HGｺﾞｼｯｸM" panose="020B0609000000000000" pitchFamily="49" charset="-128"/>
              <a:ea typeface="HGｺﾞｼｯｸM" panose="020B0609000000000000" pitchFamily="49" charset="-128"/>
            </a:endParaRPr>
          </a:p>
          <a:p>
            <a:pPr marL="714375" indent="-352425">
              <a:defRPr/>
            </a:pPr>
            <a:r>
              <a:rPr lang="ja-JP" altLang="en-US" sz="900" dirty="0">
                <a:solidFill>
                  <a:srgbClr val="000000"/>
                </a:solidFill>
                <a:latin typeface="HGｺﾞｼｯｸM" panose="020B0609000000000000" pitchFamily="49" charset="-128"/>
                <a:ea typeface="HGｺﾞｼｯｸM" panose="020B0609000000000000" pitchFamily="49" charset="-128"/>
              </a:rPr>
              <a:t>　　　の整備に関する事業を行う場合　</a:t>
            </a:r>
            <a:r>
              <a:rPr lang="en-US" altLang="ja-JP" sz="900" u="sng" dirty="0">
                <a:solidFill>
                  <a:srgbClr val="000000"/>
                </a:solidFill>
                <a:latin typeface="HGｺﾞｼｯｸM" panose="020B0609000000000000" pitchFamily="49" charset="-128"/>
                <a:ea typeface="HGｺﾞｼｯｸM" panose="020B0609000000000000" pitchFamily="49" charset="-128"/>
              </a:rPr>
              <a:t>500</a:t>
            </a:r>
            <a:r>
              <a:rPr lang="ja-JP" altLang="en-US" sz="900" u="sng" dirty="0">
                <a:solidFill>
                  <a:srgbClr val="000000"/>
                </a:solidFill>
                <a:latin typeface="HGｺﾞｼｯｸM" panose="020B0609000000000000" pitchFamily="49" charset="-128"/>
                <a:ea typeface="HGｺﾞｼｯｸM" panose="020B0609000000000000" pitchFamily="49" charset="-128"/>
              </a:rPr>
              <a:t>㎡</a:t>
            </a:r>
            <a:endParaRPr lang="en-US" altLang="ja-JP" sz="900" dirty="0">
              <a:solidFill>
                <a:srgbClr val="000000"/>
              </a:solidFill>
              <a:latin typeface="HGｺﾞｼｯｸM" panose="020B0609000000000000" pitchFamily="49" charset="-128"/>
              <a:ea typeface="HGｺﾞｼｯｸM" panose="020B0609000000000000" pitchFamily="49" charset="-128"/>
            </a:endParaRPr>
          </a:p>
          <a:p>
            <a:pPr indent="361950">
              <a:defRPr/>
            </a:pPr>
            <a:endParaRPr lang="en-US" altLang="ja-JP" sz="300" u="sng" dirty="0">
              <a:solidFill>
                <a:srgbClr val="000000"/>
              </a:solidFill>
              <a:latin typeface="HGｺﾞｼｯｸM" panose="020B0609000000000000" pitchFamily="49" charset="-128"/>
              <a:ea typeface="HGｺﾞｼｯｸM" panose="020B0609000000000000" pitchFamily="49" charset="-128"/>
            </a:endParaRPr>
          </a:p>
          <a:p>
            <a:pPr indent="361950">
              <a:defRPr/>
            </a:pPr>
            <a:r>
              <a:rPr lang="ja-JP" altLang="en-US" sz="900" dirty="0">
                <a:solidFill>
                  <a:srgbClr val="000000"/>
                </a:solidFill>
                <a:latin typeface="HGｺﾞｼｯｸM" panose="020B0609000000000000" pitchFamily="49" charset="-128"/>
                <a:ea typeface="HGｺﾞｼｯｸM" panose="020B0609000000000000" pitchFamily="49" charset="-128"/>
              </a:rPr>
              <a:t>（３）（１）及び（２）にかかわらず、低未利用土地の区域内の場合　</a:t>
            </a:r>
            <a:r>
              <a:rPr lang="en-US" altLang="ja-JP" sz="900" u="sng" dirty="0">
                <a:solidFill>
                  <a:srgbClr val="000000"/>
                </a:solidFill>
                <a:latin typeface="HGｺﾞｼｯｸM" panose="020B0609000000000000" pitchFamily="49" charset="-128"/>
                <a:ea typeface="HGｺﾞｼｯｸM" panose="020B0609000000000000" pitchFamily="49" charset="-128"/>
              </a:rPr>
              <a:t>500</a:t>
            </a:r>
            <a:r>
              <a:rPr lang="ja-JP" altLang="en-US" sz="900" u="sng" dirty="0">
                <a:solidFill>
                  <a:srgbClr val="000000"/>
                </a:solidFill>
                <a:latin typeface="HGｺﾞｼｯｸM" panose="020B0609000000000000" pitchFamily="49" charset="-128"/>
                <a:ea typeface="HGｺﾞｼｯｸM" panose="020B0609000000000000" pitchFamily="49" charset="-128"/>
              </a:rPr>
              <a:t>㎡</a:t>
            </a:r>
            <a:endParaRPr lang="en-US" altLang="ja-JP" sz="900" u="sng" dirty="0">
              <a:solidFill>
                <a:srgbClr val="000000"/>
              </a:solidFill>
              <a:latin typeface="HGｺﾞｼｯｸM" panose="020B0609000000000000" pitchFamily="49" charset="-128"/>
              <a:ea typeface="HGｺﾞｼｯｸM" panose="020B0609000000000000" pitchFamily="49" charset="-128"/>
            </a:endParaRPr>
          </a:p>
          <a:p>
            <a:pPr indent="361950">
              <a:defRPr/>
            </a:pPr>
            <a:endParaRPr lang="en-US" altLang="ja-JP" sz="400" u="sng" dirty="0">
              <a:solidFill>
                <a:srgbClr val="000000"/>
              </a:solidFill>
              <a:latin typeface="HGｺﾞｼｯｸM" panose="020B0609000000000000" pitchFamily="49" charset="-128"/>
              <a:ea typeface="HGｺﾞｼｯｸM" panose="020B0609000000000000" pitchFamily="49" charset="-128"/>
            </a:endParaRPr>
          </a:p>
        </p:txBody>
      </p:sp>
      <p:sp>
        <p:nvSpPr>
          <p:cNvPr id="3474" name="テキスト ボックス 185"/>
          <p:cNvSpPr txBox="1"/>
          <p:nvPr/>
        </p:nvSpPr>
        <p:spPr>
          <a:xfrm>
            <a:off x="208130" y="4958298"/>
            <a:ext cx="4811141" cy="630942"/>
          </a:xfrm>
          <a:prstGeom prst="rect">
            <a:avLst/>
          </a:prstGeom>
          <a:noFill/>
          <a:ln>
            <a:noFill/>
          </a:ln>
          <a:effectLst/>
          <a:scene3d>
            <a:camera prst="orthographicFront"/>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a:spAutoFit/>
          </a:bodyPr>
          <a:lstStyle/>
          <a:p>
            <a:pPr fontAlgn="auto">
              <a:lnSpc>
                <a:spcPts val="1400"/>
              </a:lnSpc>
              <a:spcBef>
                <a:spcPts val="0"/>
              </a:spcBef>
              <a:spcAft>
                <a:spcPts val="0"/>
              </a:spcAft>
              <a:defRPr/>
            </a:pPr>
            <a:r>
              <a:rPr lang="ja-JP" altLang="en-US" sz="1050" dirty="0">
                <a:solidFill>
                  <a:srgbClr val="000000"/>
                </a:solidFill>
                <a:latin typeface="HGｺﾞｼｯｸM" panose="020B0609000000000000" pitchFamily="49" charset="-128"/>
                <a:ea typeface="HGｺﾞｼｯｸM" panose="020B0609000000000000" pitchFamily="49" charset="-128"/>
              </a:rPr>
              <a:t>＜面積要件＞  上記認定基準の面積要件のうち、黄色部分に該当するもの</a:t>
            </a:r>
            <a:endParaRPr lang="en-US" altLang="ja-JP" sz="1050" dirty="0">
              <a:solidFill>
                <a:srgbClr val="000000"/>
              </a:solidFill>
              <a:latin typeface="HGｺﾞｼｯｸM" panose="020B0609000000000000" pitchFamily="49" charset="-128"/>
              <a:ea typeface="HGｺﾞｼｯｸM" panose="020B0609000000000000" pitchFamily="49" charset="-128"/>
            </a:endParaRPr>
          </a:p>
          <a:p>
            <a:pPr fontAlgn="auto">
              <a:lnSpc>
                <a:spcPts val="1400"/>
              </a:lnSpc>
              <a:spcBef>
                <a:spcPts val="0"/>
              </a:spcBef>
              <a:spcAft>
                <a:spcPts val="0"/>
              </a:spcAft>
              <a:defRPr/>
            </a:pPr>
            <a:r>
              <a:rPr lang="ja-JP" altLang="en-US" sz="1050" dirty="0">
                <a:solidFill>
                  <a:srgbClr val="000000"/>
                </a:solidFill>
                <a:latin typeface="HGｺﾞｼｯｸM" panose="020B0609000000000000" pitchFamily="49" charset="-128"/>
                <a:ea typeface="HGｺﾞｼｯｸM" panose="020B0609000000000000" pitchFamily="49" charset="-128"/>
              </a:rPr>
              <a:t>＜支援限度額＞</a:t>
            </a:r>
            <a:r>
              <a:rPr lang="ja-JP" altLang="en-US" sz="1050" dirty="0">
                <a:solidFill>
                  <a:prstClr val="black"/>
                </a:solidFill>
                <a:latin typeface="HGｺﾞｼｯｸM" panose="020B0609000000000000" pitchFamily="49" charset="-128"/>
                <a:ea typeface="HGｺﾞｼｯｸM" panose="020B0609000000000000" pitchFamily="49" charset="-128"/>
              </a:rPr>
              <a:t>次の①・②のうち、いずれか少ない額</a:t>
            </a:r>
            <a:endParaRPr lang="en-US" altLang="ja-JP" sz="1050" dirty="0">
              <a:solidFill>
                <a:prstClr val="black"/>
              </a:solidFill>
              <a:latin typeface="HGｺﾞｼｯｸM" panose="020B0609000000000000" pitchFamily="49" charset="-128"/>
              <a:ea typeface="HGｺﾞｼｯｸM" panose="020B0609000000000000" pitchFamily="49" charset="-128"/>
            </a:endParaRPr>
          </a:p>
          <a:p>
            <a:pPr fontAlgn="auto">
              <a:lnSpc>
                <a:spcPts val="1400"/>
              </a:lnSpc>
              <a:spcBef>
                <a:spcPts val="0"/>
              </a:spcBef>
              <a:spcAft>
                <a:spcPts val="0"/>
              </a:spcAft>
              <a:defRPr/>
            </a:pPr>
            <a:r>
              <a:rPr lang="ja-JP" altLang="en-US" sz="1050" dirty="0">
                <a:solidFill>
                  <a:prstClr val="black"/>
                </a:solidFill>
                <a:latin typeface="HGｺﾞｼｯｸM" panose="020B0609000000000000" pitchFamily="49" charset="-128"/>
                <a:ea typeface="HGｺﾞｼｯｸM" panose="020B0609000000000000" pitchFamily="49" charset="-128"/>
              </a:rPr>
              <a:t>　　　　　　　① 総事業費の</a:t>
            </a:r>
            <a:r>
              <a:rPr lang="en-US" altLang="ja-JP" sz="1050" dirty="0">
                <a:solidFill>
                  <a:prstClr val="black"/>
                </a:solidFill>
                <a:latin typeface="HGｺﾞｼｯｸM" panose="020B0609000000000000" pitchFamily="49" charset="-128"/>
                <a:ea typeface="HGｺﾞｼｯｸM" panose="020B0609000000000000" pitchFamily="49" charset="-128"/>
              </a:rPr>
              <a:t>50</a:t>
            </a:r>
            <a:r>
              <a:rPr lang="ja-JP" altLang="en-US" sz="1050" dirty="0">
                <a:solidFill>
                  <a:prstClr val="black"/>
                </a:solidFill>
                <a:latin typeface="HGｺﾞｼｯｸM" panose="020B0609000000000000" pitchFamily="49" charset="-128"/>
                <a:ea typeface="HGｺﾞｼｯｸM" panose="020B0609000000000000" pitchFamily="49" charset="-128"/>
              </a:rPr>
              <a:t>％　　② 公共施設等</a:t>
            </a:r>
            <a:r>
              <a:rPr lang="en-US" altLang="ja-JP" sz="1050" baseline="30000" dirty="0">
                <a:solidFill>
                  <a:prstClr val="black"/>
                </a:solidFill>
                <a:latin typeface="HGｺﾞｼｯｸM" panose="020B0609000000000000" pitchFamily="49" charset="-128"/>
                <a:ea typeface="HGｺﾞｼｯｸM" panose="020B0609000000000000" pitchFamily="49" charset="-128"/>
              </a:rPr>
              <a:t>※</a:t>
            </a:r>
            <a:r>
              <a:rPr lang="ja-JP" altLang="en-US" sz="1050" dirty="0">
                <a:solidFill>
                  <a:prstClr val="black"/>
                </a:solidFill>
                <a:latin typeface="HGｺﾞｼｯｸM" panose="020B0609000000000000" pitchFamily="49" charset="-128"/>
                <a:ea typeface="HGｺﾞｼｯｸM" panose="020B0609000000000000" pitchFamily="49" charset="-128"/>
              </a:rPr>
              <a:t>の整備費</a:t>
            </a:r>
            <a:endParaRPr lang="en-US" altLang="ja-JP" sz="900" dirty="0">
              <a:solidFill>
                <a:prstClr val="black"/>
              </a:solidFill>
              <a:latin typeface="HGｺﾞｼｯｸM" panose="020B0609000000000000" pitchFamily="49" charset="-128"/>
              <a:ea typeface="HGｺﾞｼｯｸM" panose="020B0609000000000000" pitchFamily="49" charset="-128"/>
            </a:endParaRPr>
          </a:p>
        </p:txBody>
      </p:sp>
      <p:sp>
        <p:nvSpPr>
          <p:cNvPr id="3475" name="AutoShape 75"/>
          <p:cNvSpPr>
            <a:spLocks noChangeAspect="1" noChangeArrowheads="1" noTextEdit="1"/>
          </p:cNvSpPr>
          <p:nvPr/>
        </p:nvSpPr>
        <p:spPr>
          <a:xfrm>
            <a:off x="65088" y="1700213"/>
            <a:ext cx="2127250" cy="2160587"/>
          </a:xfrm>
          <a:prstGeom prst="rect">
            <a:avLst/>
          </a:prstGeom>
          <a:noFill/>
          <a:ln>
            <a:noFill/>
          </a:ln>
        </p:spPr>
        <p:txBody>
          <a:bodyPr/>
          <a:lstStyle/>
          <a:p>
            <a:endParaRPr lang="ja-JP" altLang="en-US">
              <a:solidFill>
                <a:srgbClr val="000000"/>
              </a:solidFill>
            </a:endParaRPr>
          </a:p>
        </p:txBody>
      </p:sp>
      <p:pic>
        <p:nvPicPr>
          <p:cNvPr id="3476" name="図 2"/>
          <p:cNvPicPr>
            <a:picLocks noChangeAspect="1"/>
          </p:cNvPicPr>
          <p:nvPr/>
        </p:nvPicPr>
        <p:blipFill>
          <a:blip r:embed="rId3"/>
          <a:stretch>
            <a:fillRect/>
          </a:stretch>
        </p:blipFill>
        <p:spPr>
          <a:xfrm>
            <a:off x="55563" y="1700213"/>
            <a:ext cx="2136775" cy="1890712"/>
          </a:xfrm>
          <a:prstGeom prst="rect">
            <a:avLst/>
          </a:prstGeom>
          <a:noFill/>
          <a:ln>
            <a:noFill/>
          </a:ln>
        </p:spPr>
      </p:pic>
      <p:sp>
        <p:nvSpPr>
          <p:cNvPr id="3477" name="AutoShape 75"/>
          <p:cNvSpPr>
            <a:spLocks noChangeAspect="1" noChangeArrowheads="1" noTextEdit="1"/>
          </p:cNvSpPr>
          <p:nvPr/>
        </p:nvSpPr>
        <p:spPr>
          <a:xfrm>
            <a:off x="147638" y="1700213"/>
            <a:ext cx="2127250" cy="2160587"/>
          </a:xfrm>
          <a:prstGeom prst="rect">
            <a:avLst/>
          </a:prstGeom>
          <a:noFill/>
          <a:ln>
            <a:noFill/>
          </a:ln>
        </p:spPr>
        <p:txBody>
          <a:bodyPr/>
          <a:lstStyle/>
          <a:p>
            <a:endParaRPr lang="ja-JP" altLang="en-US">
              <a:solidFill>
                <a:srgbClr val="000000"/>
              </a:solidFill>
            </a:endParaRPr>
          </a:p>
        </p:txBody>
      </p:sp>
      <p:sp>
        <p:nvSpPr>
          <p:cNvPr id="3478" name="角丸四角形 81"/>
          <p:cNvSpPr/>
          <p:nvPr/>
        </p:nvSpPr>
        <p:spPr>
          <a:xfrm>
            <a:off x="919163" y="3609975"/>
            <a:ext cx="709612" cy="179388"/>
          </a:xfrm>
          <a:prstGeom prst="round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1000" dirty="0">
                <a:solidFill>
                  <a:srgbClr val="FFFFFF"/>
                </a:solidFill>
                <a:latin typeface="HGｺﾞｼｯｸM" panose="020B0609000000000000" pitchFamily="49" charset="-128"/>
                <a:ea typeface="HGｺﾞｼｯｸM" panose="020B0609000000000000" pitchFamily="49" charset="-128"/>
              </a:rPr>
              <a:t>事業区域</a:t>
            </a:r>
          </a:p>
        </p:txBody>
      </p:sp>
      <p:sp>
        <p:nvSpPr>
          <p:cNvPr id="3479" name="角丸四角形 90"/>
          <p:cNvSpPr/>
          <p:nvPr/>
        </p:nvSpPr>
        <p:spPr>
          <a:xfrm>
            <a:off x="919163" y="3825875"/>
            <a:ext cx="1657350" cy="179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1000" dirty="0">
                <a:solidFill>
                  <a:srgbClr val="FFFFFF"/>
                </a:solidFill>
                <a:latin typeface="HGｺﾞｼｯｸM" panose="020B0609000000000000" pitchFamily="49" charset="-128"/>
                <a:ea typeface="HGｺﾞｼｯｸM" panose="020B0609000000000000" pitchFamily="49" charset="-128"/>
              </a:rPr>
              <a:t>都市再生整備計画の区域</a:t>
            </a:r>
          </a:p>
        </p:txBody>
      </p:sp>
      <p:cxnSp>
        <p:nvCxnSpPr>
          <p:cNvPr id="3480" name="直線コネクタ 91"/>
          <p:cNvCxnSpPr/>
          <p:nvPr/>
        </p:nvCxnSpPr>
        <p:spPr>
          <a:xfrm flipV="1">
            <a:off x="147638" y="1920875"/>
            <a:ext cx="981075" cy="1319213"/>
          </a:xfrm>
          <a:prstGeom prst="line">
            <a:avLst/>
          </a:prstGeom>
          <a:ln w="317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481" name="直線コネクタ 101"/>
          <p:cNvCxnSpPr/>
          <p:nvPr/>
        </p:nvCxnSpPr>
        <p:spPr>
          <a:xfrm>
            <a:off x="1112838" y="1930400"/>
            <a:ext cx="196850" cy="6350"/>
          </a:xfrm>
          <a:prstGeom prst="line">
            <a:avLst/>
          </a:prstGeom>
          <a:ln w="317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482" name="直線コネクタ 103"/>
          <p:cNvCxnSpPr/>
          <p:nvPr/>
        </p:nvCxnSpPr>
        <p:spPr>
          <a:xfrm>
            <a:off x="1296988" y="1936750"/>
            <a:ext cx="50800" cy="131763"/>
          </a:xfrm>
          <a:prstGeom prst="line">
            <a:avLst/>
          </a:prstGeom>
          <a:ln w="317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483" name="直線コネクタ 104"/>
          <p:cNvCxnSpPr/>
          <p:nvPr/>
        </p:nvCxnSpPr>
        <p:spPr>
          <a:xfrm flipV="1">
            <a:off x="1347788" y="2049463"/>
            <a:ext cx="434975" cy="6350"/>
          </a:xfrm>
          <a:prstGeom prst="line">
            <a:avLst/>
          </a:prstGeom>
          <a:ln w="317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484" name="直線コネクタ 106"/>
          <p:cNvCxnSpPr/>
          <p:nvPr/>
        </p:nvCxnSpPr>
        <p:spPr>
          <a:xfrm>
            <a:off x="1782763" y="2049463"/>
            <a:ext cx="549275" cy="1133475"/>
          </a:xfrm>
          <a:prstGeom prst="line">
            <a:avLst/>
          </a:prstGeom>
          <a:ln w="317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485" name="直線コネクタ 107"/>
          <p:cNvCxnSpPr/>
          <p:nvPr/>
        </p:nvCxnSpPr>
        <p:spPr>
          <a:xfrm>
            <a:off x="147638" y="3235325"/>
            <a:ext cx="771525" cy="4763"/>
          </a:xfrm>
          <a:prstGeom prst="line">
            <a:avLst/>
          </a:prstGeom>
          <a:ln w="317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486" name="直線コネクタ 108"/>
          <p:cNvCxnSpPr/>
          <p:nvPr/>
        </p:nvCxnSpPr>
        <p:spPr>
          <a:xfrm>
            <a:off x="909638" y="3235325"/>
            <a:ext cx="82550" cy="244475"/>
          </a:xfrm>
          <a:prstGeom prst="line">
            <a:avLst/>
          </a:prstGeom>
          <a:ln w="317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487" name="直線コネクタ 109"/>
          <p:cNvCxnSpPr/>
          <p:nvPr/>
        </p:nvCxnSpPr>
        <p:spPr>
          <a:xfrm flipV="1">
            <a:off x="985838" y="3182938"/>
            <a:ext cx="1346200" cy="284162"/>
          </a:xfrm>
          <a:prstGeom prst="line">
            <a:avLst/>
          </a:prstGeom>
          <a:ln w="317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488" name="直線コネクタ 110"/>
          <p:cNvCxnSpPr/>
          <p:nvPr/>
        </p:nvCxnSpPr>
        <p:spPr>
          <a:xfrm>
            <a:off x="1554163" y="2686050"/>
            <a:ext cx="33337" cy="209550"/>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3489" name="直線コネクタ 111"/>
          <p:cNvCxnSpPr/>
          <p:nvPr/>
        </p:nvCxnSpPr>
        <p:spPr>
          <a:xfrm flipV="1">
            <a:off x="1600200" y="2878138"/>
            <a:ext cx="274638" cy="4762"/>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3490" name="直線コネクタ 113"/>
          <p:cNvCxnSpPr/>
          <p:nvPr/>
        </p:nvCxnSpPr>
        <p:spPr>
          <a:xfrm flipH="1" flipV="1">
            <a:off x="1579563" y="2451100"/>
            <a:ext cx="168275" cy="4763"/>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3491" name="直線コネクタ 114"/>
          <p:cNvCxnSpPr/>
          <p:nvPr/>
        </p:nvCxnSpPr>
        <p:spPr>
          <a:xfrm flipH="1" flipV="1">
            <a:off x="1751013" y="2444750"/>
            <a:ext cx="115887" cy="439738"/>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3492" name="直線コネクタ 115"/>
          <p:cNvCxnSpPr/>
          <p:nvPr/>
        </p:nvCxnSpPr>
        <p:spPr>
          <a:xfrm>
            <a:off x="1543050" y="2690813"/>
            <a:ext cx="96838" cy="1587"/>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3493" name="直線コネクタ 116"/>
          <p:cNvCxnSpPr/>
          <p:nvPr/>
        </p:nvCxnSpPr>
        <p:spPr>
          <a:xfrm>
            <a:off x="1585913" y="2451100"/>
            <a:ext cx="42862" cy="257175"/>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sp>
        <p:nvSpPr>
          <p:cNvPr id="3494" name="角丸四角形 117"/>
          <p:cNvSpPr/>
          <p:nvPr/>
        </p:nvSpPr>
        <p:spPr>
          <a:xfrm>
            <a:off x="217488" y="4273550"/>
            <a:ext cx="1836737" cy="298450"/>
          </a:xfrm>
          <a:prstGeom prst="roundRect">
            <a:avLst>
              <a:gd name="adj" fmla="val 759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b="1" u="sng" dirty="0">
                <a:solidFill>
                  <a:srgbClr val="FF9900"/>
                </a:solidFill>
                <a:latin typeface="HGｺﾞｼｯｸM" panose="020B0609000000000000" pitchFamily="49" charset="-128"/>
                <a:ea typeface="HGｺﾞｼｯｸM" panose="020B0609000000000000" pitchFamily="49" charset="-128"/>
              </a:rPr>
              <a:t>　金融支援　</a:t>
            </a:r>
            <a:r>
              <a:rPr lang="ja-JP" altLang="en-US" b="1" u="sng" dirty="0">
                <a:solidFill>
                  <a:srgbClr val="FFFFFF"/>
                </a:solidFill>
                <a:latin typeface="HGｺﾞｼｯｸM" panose="020B0609000000000000" pitchFamily="49" charset="-128"/>
                <a:ea typeface="HGｺﾞｼｯｸM" panose="020B0609000000000000" pitchFamily="49" charset="-128"/>
              </a:rPr>
              <a:t>０</a:t>
            </a:r>
          </a:p>
        </p:txBody>
      </p:sp>
      <p:grpSp>
        <p:nvGrpSpPr>
          <p:cNvPr id="96" name="グループ化 95"/>
          <p:cNvGrpSpPr/>
          <p:nvPr/>
        </p:nvGrpSpPr>
        <p:grpSpPr>
          <a:xfrm>
            <a:off x="609346" y="5757158"/>
            <a:ext cx="4362704" cy="985910"/>
            <a:chOff x="476695" y="1332314"/>
            <a:chExt cx="4181193" cy="896817"/>
          </a:xfrm>
        </p:grpSpPr>
        <p:grpSp>
          <p:nvGrpSpPr>
            <p:cNvPr id="99" name="グループ化 160"/>
            <p:cNvGrpSpPr>
              <a:grpSpLocks noChangeAspect="1"/>
            </p:cNvGrpSpPr>
            <p:nvPr/>
          </p:nvGrpSpPr>
          <p:grpSpPr bwMode="auto">
            <a:xfrm>
              <a:off x="3564665" y="1332314"/>
              <a:ext cx="1093223" cy="896817"/>
              <a:chOff x="5452115" y="2260143"/>
              <a:chExt cx="1713404" cy="1315577"/>
            </a:xfrm>
          </p:grpSpPr>
          <p:sp>
            <p:nvSpPr>
              <p:cNvPr id="109" name="AutoShape 1352" descr="50%"/>
              <p:cNvSpPr>
                <a:spLocks noChangeArrowheads="1"/>
              </p:cNvSpPr>
              <p:nvPr/>
            </p:nvSpPr>
            <p:spPr bwMode="auto">
              <a:xfrm>
                <a:off x="5452115" y="2260143"/>
                <a:ext cx="1713404" cy="1315577"/>
              </a:xfrm>
              <a:prstGeom prst="roundRect">
                <a:avLst>
                  <a:gd name="adj" fmla="val 5009"/>
                </a:avLst>
              </a:prstGeom>
              <a:solidFill>
                <a:schemeClr val="bg1"/>
              </a:solidFill>
              <a:ln w="19050">
                <a:solidFill>
                  <a:schemeClr val="tx1"/>
                </a:solidFill>
                <a:prstDash val="sysDot"/>
                <a:round/>
                <a:headEnd/>
                <a:tailEnd/>
              </a:ln>
            </p:spPr>
            <p:txBody>
              <a:bodyPr wrap="none" tIns="0" bIns="7845" anchorCtr="1"/>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民間都市開発事業</a:t>
                </a:r>
                <a:endParaRPr kumimoji="1" lang="en-US" altLang="ja-JP"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（大臣認定事業）</a:t>
                </a:r>
              </a:p>
            </p:txBody>
          </p:sp>
          <p:grpSp>
            <p:nvGrpSpPr>
              <p:cNvPr id="110" name="グループ化 41"/>
              <p:cNvGrpSpPr>
                <a:grpSpLocks/>
              </p:cNvGrpSpPr>
              <p:nvPr/>
            </p:nvGrpSpPr>
            <p:grpSpPr bwMode="auto">
              <a:xfrm>
                <a:off x="5598489" y="2651054"/>
                <a:ext cx="1404714" cy="875584"/>
                <a:chOff x="6406461" y="3676869"/>
                <a:chExt cx="2147083" cy="1862080"/>
              </a:xfrm>
            </p:grpSpPr>
            <p:sp>
              <p:nvSpPr>
                <p:cNvPr id="111" name="Rectangle 1340"/>
                <p:cNvSpPr>
                  <a:spLocks noChangeArrowheads="1"/>
                </p:cNvSpPr>
                <p:nvPr/>
              </p:nvSpPr>
              <p:spPr bwMode="auto">
                <a:xfrm>
                  <a:off x="6406461" y="3676869"/>
                  <a:ext cx="893574" cy="1862080"/>
                </a:xfrm>
                <a:prstGeom prst="rect">
                  <a:avLst/>
                </a:prstGeom>
                <a:solidFill>
                  <a:srgbClr val="C0C0C0"/>
                </a:solidFill>
                <a:ln w="25400" algn="ctr">
                  <a:solidFill>
                    <a:srgbClr val="000000"/>
                  </a:solidFill>
                  <a:miter lim="800000"/>
                  <a:headEnd/>
                  <a:tailEnd/>
                </a:ln>
              </p:spPr>
              <p:txBody>
                <a:bodyPr lIns="13076" rIns="13076"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土地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建物</a:t>
                  </a:r>
                </a:p>
              </p:txBody>
            </p:sp>
            <p:sp>
              <p:nvSpPr>
                <p:cNvPr id="112" name="Rectangle 1332"/>
                <p:cNvSpPr>
                  <a:spLocks noChangeArrowheads="1"/>
                </p:cNvSpPr>
                <p:nvPr/>
              </p:nvSpPr>
              <p:spPr bwMode="auto">
                <a:xfrm>
                  <a:off x="7297250" y="3680950"/>
                  <a:ext cx="1255457" cy="534356"/>
                </a:xfrm>
                <a:prstGeom prst="rect">
                  <a:avLst/>
                </a:prstGeom>
                <a:solidFill>
                  <a:schemeClr val="bg1"/>
                </a:solidFill>
                <a:ln w="25400" algn="ctr">
                  <a:solidFill>
                    <a:srgbClr val="000000"/>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6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融 資</a:t>
                  </a:r>
                </a:p>
              </p:txBody>
            </p:sp>
            <p:sp>
              <p:nvSpPr>
                <p:cNvPr id="113" name="Rectangle 1341"/>
                <p:cNvSpPr>
                  <a:spLocks noChangeArrowheads="1"/>
                </p:cNvSpPr>
                <p:nvPr/>
              </p:nvSpPr>
              <p:spPr bwMode="auto">
                <a:xfrm>
                  <a:off x="7300035" y="4741625"/>
                  <a:ext cx="1252672" cy="797322"/>
                </a:xfrm>
                <a:prstGeom prst="rect">
                  <a:avLst/>
                </a:prstGeom>
                <a:solidFill>
                  <a:schemeClr val="bg1"/>
                </a:solidFill>
                <a:ln w="25400" algn="ctr">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6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 資</a:t>
                  </a:r>
                </a:p>
              </p:txBody>
            </p:sp>
            <p:sp>
              <p:nvSpPr>
                <p:cNvPr id="114" name="Rectangle 1333" descr="50%"/>
                <p:cNvSpPr>
                  <a:spLocks noChangeArrowheads="1"/>
                </p:cNvSpPr>
                <p:nvPr/>
              </p:nvSpPr>
              <p:spPr bwMode="auto">
                <a:xfrm>
                  <a:off x="7296412" y="4205714"/>
                  <a:ext cx="1257132" cy="662977"/>
                </a:xfrm>
                <a:prstGeom prst="rect">
                  <a:avLst/>
                </a:prstGeom>
                <a:solidFill>
                  <a:srgbClr val="FFFF99"/>
                </a:solidFill>
                <a:ln w="25400" algn="ctr">
                  <a:solidFill>
                    <a:srgbClr val="FF0000"/>
                  </a:solidFill>
                  <a:miter lim="800000"/>
                  <a:headEnd/>
                  <a:tailEnd/>
                </a:ln>
              </p:spPr>
              <p:txBody>
                <a:bodyPr lIns="0" rIns="2615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支援対象</a:t>
                  </a:r>
                </a:p>
              </p:txBody>
            </p:sp>
          </p:grpSp>
        </p:grpSp>
        <p:sp>
          <p:nvSpPr>
            <p:cNvPr id="100" name="正方形/長方形 99"/>
            <p:cNvSpPr>
              <a:spLocks noChangeAspect="1"/>
            </p:cNvSpPr>
            <p:nvPr/>
          </p:nvSpPr>
          <p:spPr bwMode="auto">
            <a:xfrm>
              <a:off x="2616791" y="1551205"/>
              <a:ext cx="948296" cy="335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貸付 又は 社債取得</a:t>
              </a:r>
              <a:endParaRPr kumimoji="1" lang="en-US" altLang="ja-JP"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（最長</a:t>
              </a:r>
              <a:r>
                <a:rPr kumimoji="1" lang="en-US" altLang="ja-JP"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40</a:t>
              </a:r>
              <a:r>
                <a:rPr kumimoji="1" lang="ja-JP" altLang="en-US"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endParaRPr kumimoji="1" lang="en-US" altLang="ja-JP"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1" name="Line 1354"/>
            <p:cNvSpPr>
              <a:spLocks noChangeShapeType="1"/>
            </p:cNvSpPr>
            <p:nvPr/>
          </p:nvSpPr>
          <p:spPr bwMode="auto">
            <a:xfrm flipV="1">
              <a:off x="2378758" y="1904912"/>
              <a:ext cx="1620000" cy="0"/>
            </a:xfrm>
            <a:prstGeom prst="line">
              <a:avLst/>
            </a:prstGeom>
            <a:noFill/>
            <a:ln w="38100">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89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2" name="AutoShape 1319" descr="50%"/>
            <p:cNvSpPr>
              <a:spLocks noChangeAspect="1" noChangeArrowheads="1"/>
            </p:cNvSpPr>
            <p:nvPr/>
          </p:nvSpPr>
          <p:spPr bwMode="auto">
            <a:xfrm>
              <a:off x="1912007" y="1640796"/>
              <a:ext cx="618196" cy="516107"/>
            </a:xfrm>
            <a:prstGeom prst="roundRect">
              <a:avLst>
                <a:gd name="adj" fmla="val 8810"/>
              </a:avLst>
            </a:prstGeom>
            <a:solidFill>
              <a:srgbClr val="0070C0"/>
            </a:solidFill>
            <a:ln w="19050">
              <a:solidFill>
                <a:schemeClr val="tx1"/>
              </a:solidFill>
              <a:round/>
              <a:headEnd/>
              <a:tailEnd/>
            </a:ln>
          </p:spPr>
          <p:txBody>
            <a:bodyPr wrap="none" tIns="0" anchor="ctr"/>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民都機構</a:t>
              </a:r>
            </a:p>
          </p:txBody>
        </p:sp>
        <p:sp>
          <p:nvSpPr>
            <p:cNvPr id="103" name="Line 1325"/>
            <p:cNvSpPr>
              <a:spLocks noChangeAspect="1" noChangeShapeType="1"/>
            </p:cNvSpPr>
            <p:nvPr/>
          </p:nvSpPr>
          <p:spPr bwMode="auto">
            <a:xfrm>
              <a:off x="1077686" y="1896711"/>
              <a:ext cx="828000" cy="0"/>
            </a:xfrm>
            <a:prstGeom prst="line">
              <a:avLst/>
            </a:prstGeom>
            <a:noFill/>
            <a:ln w="3810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89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4" name="テキスト ボックス 103"/>
            <p:cNvSpPr txBox="1">
              <a:spLocks noChangeAspect="1" noChangeArrowheads="1"/>
            </p:cNvSpPr>
            <p:nvPr/>
          </p:nvSpPr>
          <p:spPr bwMode="auto">
            <a:xfrm>
              <a:off x="1362680" y="1630391"/>
              <a:ext cx="616461" cy="18693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政府保証</a:t>
              </a:r>
            </a:p>
          </p:txBody>
        </p:sp>
        <p:grpSp>
          <p:nvGrpSpPr>
            <p:cNvPr id="105" name="グループ化 104"/>
            <p:cNvGrpSpPr/>
            <p:nvPr/>
          </p:nvGrpSpPr>
          <p:grpSpPr>
            <a:xfrm>
              <a:off x="1182805" y="1348539"/>
              <a:ext cx="480504" cy="522902"/>
              <a:chOff x="1175734" y="1495047"/>
              <a:chExt cx="480504" cy="522902"/>
            </a:xfrm>
          </p:grpSpPr>
          <p:cxnSp>
            <p:nvCxnSpPr>
              <p:cNvPr id="107" name="直線矢印コネクタ 106"/>
              <p:cNvCxnSpPr/>
              <p:nvPr/>
            </p:nvCxnSpPr>
            <p:spPr bwMode="auto">
              <a:xfrm>
                <a:off x="1413738" y="1765949"/>
                <a:ext cx="0" cy="252000"/>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8" name="AutoShape 1348"/>
              <p:cNvSpPr>
                <a:spLocks noChangeArrowheads="1"/>
              </p:cNvSpPr>
              <p:nvPr/>
            </p:nvSpPr>
            <p:spPr bwMode="auto">
              <a:xfrm>
                <a:off x="1175734" y="1495047"/>
                <a:ext cx="480504" cy="295070"/>
              </a:xfrm>
              <a:prstGeom prst="roundRect">
                <a:avLst>
                  <a:gd name="adj" fmla="val 16667"/>
                </a:avLst>
              </a:prstGeom>
              <a:solidFill>
                <a:schemeClr val="bg1"/>
              </a:solidFill>
              <a:ln w="9525">
                <a:solidFill>
                  <a:schemeClr val="tx1"/>
                </a:solidFill>
                <a:round/>
                <a:headEnd/>
                <a:tailEnd/>
              </a:ln>
            </p:spPr>
            <p:txBody>
              <a:bodyPr wrap="none" anchor="ctr"/>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92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a:t>
                </a:r>
              </a:p>
            </p:txBody>
          </p:sp>
        </p:grpSp>
        <p:sp>
          <p:nvSpPr>
            <p:cNvPr id="106" name="AutoShape 1318"/>
            <p:cNvSpPr>
              <a:spLocks noChangeAspect="1" noChangeArrowheads="1"/>
            </p:cNvSpPr>
            <p:nvPr/>
          </p:nvSpPr>
          <p:spPr bwMode="auto">
            <a:xfrm>
              <a:off x="476695" y="1625262"/>
              <a:ext cx="598106" cy="529089"/>
            </a:xfrm>
            <a:prstGeom prst="roundRect">
              <a:avLst>
                <a:gd name="adj" fmla="val 16667"/>
              </a:avLst>
            </a:prstGeom>
            <a:solidFill>
              <a:schemeClr val="bg1"/>
            </a:solidFill>
            <a:ln w="9525">
              <a:solidFill>
                <a:schemeClr val="tx1"/>
              </a:solidFill>
              <a:round/>
              <a:headEnd/>
              <a:tailEnd/>
            </a:ln>
          </p:spPr>
          <p:txBody>
            <a:bodyPr wrap="none" tIns="0" bIns="0" anchor="ctr"/>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a:t>
              </a:r>
              <a:endParaRPr kumimoji="1" lang="en-US" altLang="ja-JP"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金融機関等</a:t>
              </a:r>
            </a:p>
          </p:txBody>
        </p:sp>
      </p:grpSp>
      <p:grpSp>
        <p:nvGrpSpPr>
          <p:cNvPr id="118" name="グループ化 117"/>
          <p:cNvGrpSpPr/>
          <p:nvPr/>
        </p:nvGrpSpPr>
        <p:grpSpPr>
          <a:xfrm>
            <a:off x="5411371" y="5734516"/>
            <a:ext cx="4084514" cy="957157"/>
            <a:chOff x="533728" y="2848669"/>
            <a:chExt cx="4117002" cy="968923"/>
          </a:xfrm>
        </p:grpSpPr>
        <p:grpSp>
          <p:nvGrpSpPr>
            <p:cNvPr id="119" name="グループ化 118"/>
            <p:cNvGrpSpPr/>
            <p:nvPr/>
          </p:nvGrpSpPr>
          <p:grpSpPr>
            <a:xfrm>
              <a:off x="533728" y="2852449"/>
              <a:ext cx="4117002" cy="965143"/>
              <a:chOff x="533728" y="2852449"/>
              <a:chExt cx="4117002" cy="965143"/>
            </a:xfrm>
          </p:grpSpPr>
          <p:sp>
            <p:nvSpPr>
              <p:cNvPr id="123" name="Line 1354"/>
              <p:cNvSpPr>
                <a:spLocks noChangeShapeType="1"/>
              </p:cNvSpPr>
              <p:nvPr/>
            </p:nvSpPr>
            <p:spPr bwMode="auto">
              <a:xfrm flipV="1">
                <a:off x="2527828" y="3470087"/>
                <a:ext cx="288000" cy="0"/>
              </a:xfrm>
              <a:prstGeom prst="line">
                <a:avLst/>
              </a:prstGeom>
              <a:noFill/>
              <a:ln w="38100">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89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124" name="グループ化 123"/>
              <p:cNvGrpSpPr/>
              <p:nvPr/>
            </p:nvGrpSpPr>
            <p:grpSpPr>
              <a:xfrm>
                <a:off x="533728" y="2852449"/>
                <a:ext cx="4117002" cy="965143"/>
                <a:chOff x="533728" y="2980650"/>
                <a:chExt cx="4117002" cy="965143"/>
              </a:xfrm>
            </p:grpSpPr>
            <p:sp>
              <p:nvSpPr>
                <p:cNvPr id="125" name="Rectangle 1355"/>
                <p:cNvSpPr>
                  <a:spLocks noChangeArrowheads="1"/>
                </p:cNvSpPr>
                <p:nvPr/>
              </p:nvSpPr>
              <p:spPr bwMode="auto">
                <a:xfrm>
                  <a:off x="2840379" y="3765774"/>
                  <a:ext cx="468321" cy="180019"/>
                </a:xfrm>
                <a:prstGeom prst="rect">
                  <a:avLst/>
                </a:prstGeom>
                <a:noFill/>
                <a:ln w="9525">
                  <a:noFill/>
                  <a:miter lim="800000"/>
                  <a:headEnd/>
                  <a:tailEnd/>
                </a:ln>
              </p:spPr>
              <p:txBody>
                <a:bodyPr wrap="none" anchor="ctr" anchorCtr="1"/>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①出資</a:t>
                  </a:r>
                  <a:endParaRPr kumimoji="1" lang="en-US" altLang="ja-JP" sz="256"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26" name="Rectangle 1359"/>
                <p:cNvSpPr>
                  <a:spLocks noChangeArrowheads="1"/>
                </p:cNvSpPr>
                <p:nvPr/>
              </p:nvSpPr>
              <p:spPr bwMode="auto">
                <a:xfrm>
                  <a:off x="1160296" y="3394437"/>
                  <a:ext cx="617209" cy="133999"/>
                </a:xfrm>
                <a:prstGeom prst="rect">
                  <a:avLst/>
                </a:prstGeom>
                <a:noFill/>
                <a:ln w="9525">
                  <a:noFill/>
                  <a:miter lim="800000"/>
                  <a:headEnd/>
                  <a:tailEnd/>
                </a:ln>
              </p:spPr>
              <p:txBody>
                <a:bodyPr wrap="none" anchor="ctr" anchorCtr="1"/>
                <a:lstStyle/>
                <a:p>
                  <a:pPr marL="0" marR="0" lvl="0" indent="0" algn="l" defTabSz="695513" rtl="0" eaLnBrk="1" fontAlgn="base" latinLnBrk="0" hangingPunct="1">
                    <a:lnSpc>
                      <a:spcPct val="100000"/>
                    </a:lnSpc>
                    <a:spcBef>
                      <a:spcPct val="0"/>
                    </a:spcBef>
                    <a:spcAft>
                      <a:spcPct val="0"/>
                    </a:spcAft>
                    <a:buClrTx/>
                    <a:buSzTx/>
                    <a:buFontTx/>
                    <a:buNone/>
                    <a:tabLst/>
                    <a:defRPr/>
                  </a:pPr>
                  <a:r>
                    <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補助金</a:t>
                  </a:r>
                </a:p>
              </p:txBody>
            </p:sp>
            <p:sp>
              <p:nvSpPr>
                <p:cNvPr id="127" name="AutoShape 1348"/>
                <p:cNvSpPr>
                  <a:spLocks noChangeArrowheads="1"/>
                </p:cNvSpPr>
                <p:nvPr/>
              </p:nvSpPr>
              <p:spPr bwMode="auto">
                <a:xfrm>
                  <a:off x="533728" y="3414367"/>
                  <a:ext cx="480504" cy="295070"/>
                </a:xfrm>
                <a:prstGeom prst="roundRect">
                  <a:avLst>
                    <a:gd name="adj" fmla="val 16667"/>
                  </a:avLst>
                </a:prstGeom>
                <a:solidFill>
                  <a:schemeClr val="bg1"/>
                </a:solidFill>
                <a:ln w="9525">
                  <a:solidFill>
                    <a:schemeClr val="tx1"/>
                  </a:solidFill>
                  <a:round/>
                  <a:headEnd/>
                  <a:tailEnd/>
                </a:ln>
              </p:spPr>
              <p:txBody>
                <a:bodyPr wrap="none" anchor="ctr"/>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92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a:t>
                  </a:r>
                </a:p>
              </p:txBody>
            </p:sp>
            <p:sp>
              <p:nvSpPr>
                <p:cNvPr id="128" name="AutoShape 1352" descr="50%"/>
                <p:cNvSpPr>
                  <a:spLocks noChangeArrowheads="1"/>
                </p:cNvSpPr>
                <p:nvPr/>
              </p:nvSpPr>
              <p:spPr bwMode="auto">
                <a:xfrm>
                  <a:off x="3557507" y="2980650"/>
                  <a:ext cx="1093223" cy="896817"/>
                </a:xfrm>
                <a:prstGeom prst="roundRect">
                  <a:avLst>
                    <a:gd name="adj" fmla="val 5009"/>
                  </a:avLst>
                </a:prstGeom>
                <a:solidFill>
                  <a:schemeClr val="bg1"/>
                </a:solidFill>
                <a:ln w="19050">
                  <a:solidFill>
                    <a:schemeClr val="tx1"/>
                  </a:solidFill>
                  <a:prstDash val="sysDot"/>
                  <a:round/>
                  <a:headEnd/>
                  <a:tailEnd/>
                </a:ln>
              </p:spPr>
              <p:txBody>
                <a:bodyPr wrap="none" tIns="0" bIns="7845" anchorCtr="1"/>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民間都市開発事業</a:t>
                  </a:r>
                  <a:endParaRPr kumimoji="1" lang="en-US" altLang="ja-JP"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（大臣認定事業）</a:t>
                  </a:r>
                </a:p>
              </p:txBody>
            </p:sp>
            <p:sp>
              <p:nvSpPr>
                <p:cNvPr id="129" name="Rectangle 1340"/>
                <p:cNvSpPr>
                  <a:spLocks noChangeArrowheads="1"/>
                </p:cNvSpPr>
                <p:nvPr/>
              </p:nvSpPr>
              <p:spPr bwMode="auto">
                <a:xfrm>
                  <a:off x="3684258" y="3229188"/>
                  <a:ext cx="373008" cy="596878"/>
                </a:xfrm>
                <a:prstGeom prst="rect">
                  <a:avLst/>
                </a:prstGeom>
                <a:solidFill>
                  <a:srgbClr val="C0C0C0"/>
                </a:solidFill>
                <a:ln w="25400" algn="ctr">
                  <a:solidFill>
                    <a:srgbClr val="000000"/>
                  </a:solidFill>
                  <a:miter lim="800000"/>
                  <a:headEnd/>
                  <a:tailEnd/>
                </a:ln>
              </p:spPr>
              <p:txBody>
                <a:bodyPr lIns="13076" rIns="13076"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土地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建物</a:t>
                  </a:r>
                </a:p>
              </p:txBody>
            </p:sp>
            <p:sp>
              <p:nvSpPr>
                <p:cNvPr id="130" name="Rectangle 1332"/>
                <p:cNvSpPr>
                  <a:spLocks noChangeArrowheads="1"/>
                </p:cNvSpPr>
                <p:nvPr/>
              </p:nvSpPr>
              <p:spPr bwMode="auto">
                <a:xfrm>
                  <a:off x="4056104" y="3230495"/>
                  <a:ext cx="524071" cy="266706"/>
                </a:xfrm>
                <a:prstGeom prst="rect">
                  <a:avLst/>
                </a:prstGeom>
                <a:solidFill>
                  <a:schemeClr val="bg1"/>
                </a:solidFill>
                <a:ln w="25400" algn="ctr">
                  <a:solidFill>
                    <a:srgbClr val="000000"/>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6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融 資</a:t>
                  </a:r>
                </a:p>
              </p:txBody>
            </p:sp>
            <p:sp>
              <p:nvSpPr>
                <p:cNvPr id="131" name="Rectangle 1333" descr="50%"/>
                <p:cNvSpPr>
                  <a:spLocks noChangeArrowheads="1"/>
                </p:cNvSpPr>
                <p:nvPr/>
              </p:nvSpPr>
              <p:spPr bwMode="auto">
                <a:xfrm>
                  <a:off x="4055754" y="3497201"/>
                  <a:ext cx="524770" cy="328851"/>
                </a:xfrm>
                <a:prstGeom prst="rect">
                  <a:avLst/>
                </a:prstGeom>
                <a:solidFill>
                  <a:srgbClr val="FFFF99"/>
                </a:solidFill>
                <a:ln w="25400" algn="ctr">
                  <a:solidFill>
                    <a:srgbClr val="FF0000"/>
                  </a:solidFill>
                  <a:miter lim="800000"/>
                  <a:headEnd/>
                  <a:tailEnd/>
                </a:ln>
              </p:spPr>
              <p:txBody>
                <a:bodyPr lIns="0" rIns="2615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支援対象</a:t>
                  </a:r>
                </a:p>
              </p:txBody>
            </p:sp>
            <p:sp>
              <p:nvSpPr>
                <p:cNvPr id="132" name="AutoShape 1319" descr="50%"/>
                <p:cNvSpPr>
                  <a:spLocks noChangeAspect="1" noChangeArrowheads="1"/>
                </p:cNvSpPr>
                <p:nvPr/>
              </p:nvSpPr>
              <p:spPr bwMode="auto">
                <a:xfrm>
                  <a:off x="1899736" y="3304356"/>
                  <a:ext cx="618196" cy="516107"/>
                </a:xfrm>
                <a:prstGeom prst="roundRect">
                  <a:avLst>
                    <a:gd name="adj" fmla="val 8810"/>
                  </a:avLst>
                </a:prstGeom>
                <a:solidFill>
                  <a:srgbClr val="0070C0"/>
                </a:solidFill>
                <a:ln w="19050">
                  <a:solidFill>
                    <a:schemeClr val="tx1"/>
                  </a:solidFill>
                  <a:round/>
                  <a:headEnd/>
                  <a:tailEnd/>
                </a:ln>
              </p:spPr>
              <p:txBody>
                <a:bodyPr wrap="none" tIns="0" anchor="ctr"/>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民都機構</a:t>
                  </a:r>
                </a:p>
              </p:txBody>
            </p:sp>
            <p:sp>
              <p:nvSpPr>
                <p:cNvPr id="133" name="Line 1354"/>
                <p:cNvSpPr>
                  <a:spLocks noChangeShapeType="1"/>
                </p:cNvSpPr>
                <p:nvPr/>
              </p:nvSpPr>
              <p:spPr bwMode="auto">
                <a:xfrm flipV="1">
                  <a:off x="2528483" y="3749068"/>
                  <a:ext cx="1530000" cy="0"/>
                </a:xfrm>
                <a:prstGeom prst="line">
                  <a:avLst/>
                </a:prstGeom>
                <a:noFill/>
                <a:ln w="38100">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89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4" name="Line 1325"/>
                <p:cNvSpPr>
                  <a:spLocks noChangeAspect="1" noChangeShapeType="1"/>
                </p:cNvSpPr>
                <p:nvPr/>
              </p:nvSpPr>
              <p:spPr bwMode="auto">
                <a:xfrm>
                  <a:off x="1012369" y="3570489"/>
                  <a:ext cx="900000" cy="0"/>
                </a:xfrm>
                <a:prstGeom prst="line">
                  <a:avLst/>
                </a:prstGeom>
                <a:noFill/>
                <a:ln w="3810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89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5" name="AutoShape 1348"/>
                <p:cNvSpPr>
                  <a:spLocks noChangeArrowheads="1"/>
                </p:cNvSpPr>
                <p:nvPr/>
              </p:nvSpPr>
              <p:spPr bwMode="auto">
                <a:xfrm>
                  <a:off x="2813579" y="3495367"/>
                  <a:ext cx="480504" cy="200414"/>
                </a:xfrm>
                <a:prstGeom prst="roundRect">
                  <a:avLst>
                    <a:gd name="adj" fmla="val 16667"/>
                  </a:avLst>
                </a:prstGeom>
                <a:solidFill>
                  <a:schemeClr val="bg1"/>
                </a:solidFill>
                <a:ln w="9525">
                  <a:solidFill>
                    <a:schemeClr val="tx1"/>
                  </a:solidFill>
                  <a:round/>
                  <a:headEnd/>
                  <a:tailEnd/>
                </a:ln>
              </p:spPr>
              <p:txBody>
                <a:bodyPr wrap="none" anchor="ctr"/>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ファンド</a:t>
                  </a:r>
                </a:p>
              </p:txBody>
            </p:sp>
            <p:sp>
              <p:nvSpPr>
                <p:cNvPr id="136" name="Line 1354"/>
                <p:cNvSpPr>
                  <a:spLocks noChangeShapeType="1"/>
                </p:cNvSpPr>
                <p:nvPr/>
              </p:nvSpPr>
              <p:spPr bwMode="auto">
                <a:xfrm flipV="1">
                  <a:off x="3302483" y="3595574"/>
                  <a:ext cx="756000" cy="0"/>
                </a:xfrm>
                <a:prstGeom prst="line">
                  <a:avLst/>
                </a:prstGeom>
                <a:noFill/>
                <a:ln w="38100">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89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7" name="Rectangle 1355"/>
                <p:cNvSpPr>
                  <a:spLocks noChangeArrowheads="1"/>
                </p:cNvSpPr>
                <p:nvPr/>
              </p:nvSpPr>
              <p:spPr bwMode="auto">
                <a:xfrm>
                  <a:off x="2428522" y="3379065"/>
                  <a:ext cx="468321" cy="180019"/>
                </a:xfrm>
                <a:prstGeom prst="rect">
                  <a:avLst/>
                </a:prstGeom>
                <a:noFill/>
                <a:ln w="9525">
                  <a:noFill/>
                  <a:miter lim="800000"/>
                  <a:headEnd/>
                  <a:tailEnd/>
                </a:ln>
              </p:spPr>
              <p:txBody>
                <a:bodyPr wrap="none" anchor="ctr" anchorCtr="1"/>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出資</a:t>
                  </a:r>
                  <a:endParaRPr kumimoji="1" lang="en-US" altLang="ja-JP" sz="25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8" name="Rectangle 1355"/>
                <p:cNvSpPr>
                  <a:spLocks noChangeArrowheads="1"/>
                </p:cNvSpPr>
                <p:nvPr/>
              </p:nvSpPr>
              <p:spPr bwMode="auto">
                <a:xfrm>
                  <a:off x="3226789" y="3278298"/>
                  <a:ext cx="394094" cy="294083"/>
                </a:xfrm>
                <a:prstGeom prst="rect">
                  <a:avLst/>
                </a:prstGeom>
                <a:noFill/>
                <a:ln w="9525">
                  <a:noFill/>
                  <a:miter lim="800000"/>
                  <a:headEnd/>
                  <a:tailEnd/>
                </a:ln>
              </p:spPr>
              <p:txBody>
                <a:bodyPr wrap="none" anchor="ctr" anchorCtr="1"/>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endParaRPr kumimoji="1" lang="en-US" altLang="ja-JP"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社債</a:t>
                  </a:r>
                  <a:endParaRPr kumimoji="1" lang="en-US" altLang="ja-JP"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取得</a:t>
                  </a:r>
                  <a:endParaRPr kumimoji="1" lang="en-US" altLang="ja-JP" sz="25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sp>
          <p:nvSpPr>
            <p:cNvPr id="120" name="AutoShape 1318"/>
            <p:cNvSpPr>
              <a:spLocks noChangeAspect="1" noChangeArrowheads="1"/>
            </p:cNvSpPr>
            <p:nvPr/>
          </p:nvSpPr>
          <p:spPr bwMode="auto">
            <a:xfrm>
              <a:off x="2757045" y="2848669"/>
              <a:ext cx="598106" cy="345146"/>
            </a:xfrm>
            <a:prstGeom prst="roundRect">
              <a:avLst>
                <a:gd name="adj" fmla="val 16667"/>
              </a:avLst>
            </a:prstGeom>
            <a:solidFill>
              <a:schemeClr val="bg1"/>
            </a:solidFill>
            <a:ln w="9525">
              <a:solidFill>
                <a:schemeClr val="tx1"/>
              </a:solidFill>
              <a:round/>
              <a:headEnd/>
              <a:tailEnd/>
            </a:ln>
          </p:spPr>
          <p:txBody>
            <a:bodyPr wrap="none" tIns="0" bIns="0" anchor="ctr"/>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a:t>
              </a:r>
              <a:endParaRPr kumimoji="1" lang="en-US" altLang="ja-JP"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金融機関等</a:t>
              </a:r>
            </a:p>
          </p:txBody>
        </p:sp>
        <p:cxnSp>
          <p:nvCxnSpPr>
            <p:cNvPr id="121" name="直線矢印コネクタ 58"/>
            <p:cNvCxnSpPr>
              <a:cxnSpLocks noChangeShapeType="1"/>
            </p:cNvCxnSpPr>
            <p:nvPr/>
          </p:nvCxnSpPr>
          <p:spPr bwMode="auto">
            <a:xfrm>
              <a:off x="2900191" y="3191249"/>
              <a:ext cx="0" cy="180000"/>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22" name="Rectangle 64"/>
            <p:cNvSpPr>
              <a:spLocks noChangeArrowheads="1"/>
            </p:cNvSpPr>
            <p:nvPr/>
          </p:nvSpPr>
          <p:spPr bwMode="auto">
            <a:xfrm>
              <a:off x="2844397" y="3208822"/>
              <a:ext cx="480503" cy="111648"/>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出資</a:t>
              </a:r>
              <a:endPar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80" name="Rectangle 2"/>
          <p:cNvSpPr txBox="1">
            <a:spLocks noChangeArrowheads="1"/>
          </p:cNvSpPr>
          <p:nvPr/>
        </p:nvSpPr>
        <p:spPr bwMode="auto">
          <a:xfrm>
            <a:off x="143215" y="-3987"/>
            <a:ext cx="7906129" cy="43961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ja-JP"/>
            </a:defPPr>
            <a:lvl1pPr marL="0" marR="0" lvl="0" indent="0" defTabSz="914400" eaLnBrk="1" latinLnBrk="0" hangingPunct="1">
              <a:lnSpc>
                <a:spcPct val="100000"/>
              </a:lnSpc>
              <a:buClrTx/>
              <a:buSzTx/>
              <a:buFontTx/>
              <a:buNone/>
              <a:tabLst/>
              <a:defRPr sz="2800" b="1" i="0" u="none" strike="noStrike" kern="0" cap="none" spc="0" normalizeH="0" baseline="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defRPr>
            </a:lvl1pPr>
            <a:lvl2pPr>
              <a:defRPr sz="2799">
                <a:solidFill>
                  <a:srgbClr val="4087C8"/>
                </a:solidFill>
                <a:latin typeface="HGP創英角ｺﾞｼｯｸUB" pitchFamily="50" charset="-128"/>
                <a:ea typeface="HGP創英角ｺﾞｼｯｸUB" pitchFamily="50" charset="-128"/>
              </a:defRPr>
            </a:lvl2pPr>
            <a:lvl3pPr>
              <a:defRPr sz="2799">
                <a:solidFill>
                  <a:srgbClr val="4087C8"/>
                </a:solidFill>
                <a:latin typeface="HGP創英角ｺﾞｼｯｸUB" pitchFamily="50" charset="-128"/>
                <a:ea typeface="HGP創英角ｺﾞｼｯｸUB" pitchFamily="50" charset="-128"/>
              </a:defRPr>
            </a:lvl3pPr>
            <a:lvl4pPr>
              <a:defRPr sz="2799">
                <a:solidFill>
                  <a:srgbClr val="4087C8"/>
                </a:solidFill>
                <a:latin typeface="HGP創英角ｺﾞｼｯｸUB" pitchFamily="50" charset="-128"/>
                <a:ea typeface="HGP創英角ｺﾞｼｯｸUB" pitchFamily="50" charset="-128"/>
              </a:defRPr>
            </a:lvl4pPr>
            <a:lvl5pPr>
              <a:defRPr sz="2799">
                <a:solidFill>
                  <a:srgbClr val="4087C8"/>
                </a:solidFill>
                <a:latin typeface="HGP創英角ｺﾞｼｯｸUB" pitchFamily="50" charset="-128"/>
                <a:ea typeface="HGP創英角ｺﾞｼｯｸUB" pitchFamily="50" charset="-128"/>
              </a:defRPr>
            </a:lvl5pPr>
            <a:lvl6pPr marL="457109" fontAlgn="base">
              <a:spcBef>
                <a:spcPct val="0"/>
              </a:spcBef>
              <a:spcAft>
                <a:spcPct val="0"/>
              </a:spcAft>
              <a:defRPr sz="2799">
                <a:solidFill>
                  <a:srgbClr val="4087C8"/>
                </a:solidFill>
                <a:latin typeface="HGP創英角ｺﾞｼｯｸUB" pitchFamily="50" charset="-128"/>
                <a:ea typeface="HGP創英角ｺﾞｼｯｸUB" pitchFamily="50" charset="-128"/>
              </a:defRPr>
            </a:lvl6pPr>
            <a:lvl7pPr marL="914217" fontAlgn="base">
              <a:spcBef>
                <a:spcPct val="0"/>
              </a:spcBef>
              <a:spcAft>
                <a:spcPct val="0"/>
              </a:spcAft>
              <a:defRPr sz="2799">
                <a:solidFill>
                  <a:srgbClr val="4087C8"/>
                </a:solidFill>
                <a:latin typeface="HGP創英角ｺﾞｼｯｸUB" pitchFamily="50" charset="-128"/>
                <a:ea typeface="HGP創英角ｺﾞｼｯｸUB" pitchFamily="50" charset="-128"/>
              </a:defRPr>
            </a:lvl7pPr>
            <a:lvl8pPr marL="1371326" fontAlgn="base">
              <a:spcBef>
                <a:spcPct val="0"/>
              </a:spcBef>
              <a:spcAft>
                <a:spcPct val="0"/>
              </a:spcAft>
              <a:defRPr sz="2799">
                <a:solidFill>
                  <a:srgbClr val="4087C8"/>
                </a:solidFill>
                <a:latin typeface="HGP創英角ｺﾞｼｯｸUB" pitchFamily="50" charset="-128"/>
                <a:ea typeface="HGP創英角ｺﾞｼｯｸUB" pitchFamily="50" charset="-128"/>
              </a:defRPr>
            </a:lvl8pPr>
            <a:lvl9pPr marL="1828434" fontAlgn="base">
              <a:spcBef>
                <a:spcPct val="0"/>
              </a:spcBef>
              <a:spcAft>
                <a:spcPct val="0"/>
              </a:spcAft>
              <a:defRPr sz="2799">
                <a:solidFill>
                  <a:srgbClr val="4087C8"/>
                </a:solidFill>
                <a:latin typeface="HGP創英角ｺﾞｼｯｸUB" pitchFamily="50" charset="-128"/>
                <a:ea typeface="HGP創英角ｺﾞｼｯｸUB" pitchFamily="50" charset="-128"/>
              </a:defRPr>
            </a:lvl9pPr>
          </a:lstStyle>
          <a:p>
            <a:r>
              <a:rPr lang="ja-JP" altLang="en-US" sz="2400" b="0" dirty="0">
                <a:latin typeface="HGP創英角ｺﾞｼｯｸUB" panose="020B0900000000000000" pitchFamily="50" charset="-128"/>
                <a:ea typeface="HGP創英角ｺﾞｼｯｸUB" panose="020B0900000000000000" pitchFamily="50" charset="-128"/>
              </a:rPr>
              <a:t>認定民間都市再生整備事業計画にかかる支援措置</a:t>
            </a:r>
          </a:p>
        </p:txBody>
      </p:sp>
      <p:sp>
        <p:nvSpPr>
          <p:cNvPr id="81"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16</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3175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72480" y="579745"/>
            <a:ext cx="9433048" cy="594525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ja-JP" sz="1477"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ja-JP" sz="1477"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ja-JP" sz="1477"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ja-JP" sz="1477"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ja-JP" sz="1477"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ja-JP" sz="1477"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ja-JP" sz="1477"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ja-JP" altLang="en-US" sz="1477"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298"/>
          <p:cNvSpPr txBox="1">
            <a:spLocks noChangeArrowheads="1"/>
          </p:cNvSpPr>
          <p:nvPr/>
        </p:nvSpPr>
        <p:spPr bwMode="auto">
          <a:xfrm>
            <a:off x="344488" y="629187"/>
            <a:ext cx="2921974" cy="523220"/>
          </a:xfrm>
          <a:prstGeom prst="rect">
            <a:avLst/>
          </a:prstGeom>
          <a:solidFill>
            <a:srgbClr val="002060"/>
          </a:solid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オガールプラザ整備事業</a:t>
            </a:r>
            <a:endParaRPr kumimoji="1" lang="en-US" altLang="ja-JP"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（岩手県紫波町）</a:t>
            </a:r>
            <a:endParaRPr kumimoji="1" lang="en-US" altLang="ja-JP"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344488" y="1204155"/>
            <a:ext cx="2919902" cy="523220"/>
          </a:xfrm>
          <a:prstGeom prst="rect">
            <a:avLst/>
          </a:prstGeom>
          <a:noFill/>
        </p:spPr>
        <p:txBody>
          <a:bodyPr wrap="square">
            <a:spAutoFit/>
          </a:body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○支援先</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オガールプラザ株式会社</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344487" y="1958127"/>
            <a:ext cx="3128863" cy="1169551"/>
          </a:xfrm>
          <a:prstGeom prst="rect">
            <a:avLst/>
          </a:prstGeom>
          <a:noFill/>
        </p:spPr>
        <p:txBody>
          <a:bodyPr wrap="square">
            <a:spAutoFit/>
          </a:body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○事業内容</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0" fontAlgn="auto" latinLnBrk="0" hangingPunct="0">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規模　地上２階建</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12546" marR="0" lvl="0" indent="-612546" algn="just" defTabSz="914400" rtl="0" eaLnBrk="0" fontAlgn="auto" latinLnBrk="0" hangingPunct="0">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用途　図書館、物販・飲食施設、</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12546" marR="0" lvl="0" indent="-612546" algn="l"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子育て支援センター</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12546" marR="0" lvl="0" indent="-612546" algn="l" defTabSz="914400" rtl="0" eaLnBrk="0" fontAlgn="auto" latinLnBrk="0" hangingPunct="0">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工期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年９月～</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年６月</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descr="C:\Users\marumo.ryousuke\AppData\Local\Microsoft\Windows\Temporary Internet Files\Content.Word\120611_ogal_0003.jpg"/>
          <p:cNvPicPr/>
          <p:nvPr/>
        </p:nvPicPr>
        <p:blipFill>
          <a:blip r:embed="rId2" cstate="print"/>
          <a:srcRect t="4873" b="5720"/>
          <a:stretch>
            <a:fillRect/>
          </a:stretch>
        </p:blipFill>
        <p:spPr bwMode="auto">
          <a:xfrm>
            <a:off x="344487" y="4799114"/>
            <a:ext cx="2919903" cy="1519833"/>
          </a:xfrm>
          <a:prstGeom prst="rect">
            <a:avLst/>
          </a:prstGeom>
          <a:noFill/>
          <a:ln w="9525">
            <a:noFill/>
            <a:miter lim="800000"/>
            <a:headEnd/>
            <a:tailEnd/>
          </a:ln>
        </p:spPr>
      </p:pic>
      <p:sp>
        <p:nvSpPr>
          <p:cNvPr id="9" name="テキスト ボックス 298"/>
          <p:cNvSpPr txBox="1">
            <a:spLocks noChangeArrowheads="1"/>
          </p:cNvSpPr>
          <p:nvPr/>
        </p:nvSpPr>
        <p:spPr bwMode="auto">
          <a:xfrm>
            <a:off x="6549634" y="629187"/>
            <a:ext cx="2987552" cy="523220"/>
          </a:xfrm>
          <a:prstGeom prst="rect">
            <a:avLst/>
          </a:prstGeom>
          <a:solidFill>
            <a:srgbClr val="002060"/>
          </a:solid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片町</a:t>
            </a:r>
            <a:r>
              <a:rPr kumimoji="1" lang="en-US" altLang="ja-JP"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A</a:t>
            </a:r>
            <a:r>
              <a:rPr kumimoji="1" lang="ja-JP" altLang="en-US"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地区第一種市街地再開発事業</a:t>
            </a:r>
            <a:endParaRPr kumimoji="1" lang="en-US" altLang="ja-JP"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石川県金沢市</a:t>
            </a:r>
            <a:r>
              <a:rPr kumimoji="1" lang="ja-JP" altLang="en-US"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10" name="テキスト ボックス 9"/>
          <p:cNvSpPr txBox="1"/>
          <p:nvPr/>
        </p:nvSpPr>
        <p:spPr>
          <a:xfrm>
            <a:off x="6545276" y="1204155"/>
            <a:ext cx="3006714" cy="523220"/>
          </a:xfrm>
          <a:prstGeom prst="rect">
            <a:avLst/>
          </a:prstGeom>
          <a:noFill/>
        </p:spPr>
        <p:txBody>
          <a:bodyPr wrap="square">
            <a:spAutoFit/>
          </a:body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○支援先</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株式会社プロパティマネジメント片町</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6541658" y="1958127"/>
            <a:ext cx="3229649" cy="954107"/>
          </a:xfrm>
          <a:prstGeom prst="rect">
            <a:avLst/>
          </a:prstGeom>
          <a:noFill/>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○事業内容</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規模　地上２階建</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12546" marR="0" lvl="0" indent="-612546" algn="l" defTabSz="914400" rtl="0" eaLnBrk="0" fontAlgn="auto" latinLnBrk="0" hangingPunct="0">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用途　</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物販・飲食施設、ブライダル施設</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50296" marR="0" lvl="0" indent="-750296" algn="l" defTabSz="914400" rtl="0" eaLnBrk="0" fontAlgn="auto" latinLnBrk="0" hangingPunct="0">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工期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９</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５</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298"/>
          <p:cNvSpPr txBox="1">
            <a:spLocks noChangeArrowheads="1"/>
          </p:cNvSpPr>
          <p:nvPr/>
        </p:nvSpPr>
        <p:spPr bwMode="auto">
          <a:xfrm>
            <a:off x="3419434" y="629187"/>
            <a:ext cx="2978293" cy="536044"/>
          </a:xfrm>
          <a:prstGeom prst="rect">
            <a:avLst/>
          </a:prstGeom>
          <a:solidFill>
            <a:srgbClr val="002060"/>
          </a:solid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氷見市</a:t>
            </a:r>
            <a:r>
              <a:rPr kumimoji="1" lang="ja-JP" altLang="en-US" sz="1400" b="0" i="0" u="none" strike="noStrike" kern="1200" cap="none" spc="0" normalizeH="0" baseline="0" noProof="0" dirty="0" err="1">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ひみ</a:t>
            </a:r>
            <a:r>
              <a:rPr kumimoji="1" lang="ja-JP" altLang="en-US"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番屋街・総湯整備事業</a:t>
            </a:r>
            <a:endParaRPr kumimoji="1" lang="en-US" altLang="ja-JP"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（富山県氷見市）</a:t>
            </a:r>
            <a:endParaRPr kumimoji="1" lang="en-US" altLang="ja-JP"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0" fontAlgn="auto" latinLnBrk="0" hangingPunct="0">
              <a:lnSpc>
                <a:spcPts val="1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3408394" y="1204155"/>
            <a:ext cx="2917041" cy="523220"/>
          </a:xfrm>
          <a:prstGeom prst="rect">
            <a:avLst/>
          </a:prstGeom>
          <a:noFill/>
        </p:spPr>
        <p:txBody>
          <a:bodyPr wrap="square">
            <a:spAutoFit/>
          </a:body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○支援先</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氷見まちづくり株式会社</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3411726" y="1958127"/>
            <a:ext cx="3069315" cy="954107"/>
          </a:xfrm>
          <a:prstGeom prst="rect">
            <a:avLst/>
          </a:prstGeom>
          <a:noFill/>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○事業内容</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規模　平屋建</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一部２階建</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612546" marR="0" lvl="0" indent="-612546" algn="l" defTabSz="914400" rtl="0" eaLnBrk="0" fontAlgn="auto" latinLnBrk="0" hangingPunct="0">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用途　物販・飲食施設、温浴施設</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12546" marR="0" lvl="0" indent="-612546" algn="l" defTabSz="914400" rtl="0" eaLnBrk="0" fontAlgn="auto" latinLnBrk="0" hangingPunct="0">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工期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年３月～</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年９月</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図 34" descr="C:\Users\marumo.ryousuke\AppData\Local\Microsoft\Windows\Temporary Internet Files\Content.Word\外観.jpg"/>
          <p:cNvPicPr>
            <a:picLocks noChangeAspect="1" noChangeArrowheads="1"/>
          </p:cNvPicPr>
          <p:nvPr/>
        </p:nvPicPr>
        <p:blipFill>
          <a:blip r:embed="rId3" cstate="print"/>
          <a:srcRect t="22304" b="3922"/>
          <a:stretch>
            <a:fillRect/>
          </a:stretch>
        </p:blipFill>
        <p:spPr bwMode="auto">
          <a:xfrm>
            <a:off x="3414868" y="4799114"/>
            <a:ext cx="2978292" cy="1521153"/>
          </a:xfrm>
          <a:prstGeom prst="rect">
            <a:avLst/>
          </a:prstGeom>
          <a:noFill/>
          <a:ln w="9525">
            <a:noFill/>
            <a:miter lim="800000"/>
            <a:headEnd/>
            <a:tailEnd/>
          </a:ln>
        </p:spPr>
      </p:pic>
      <p:sp>
        <p:nvSpPr>
          <p:cNvPr id="17" name="テキスト ボックス 16"/>
          <p:cNvSpPr txBox="1"/>
          <p:nvPr/>
        </p:nvSpPr>
        <p:spPr>
          <a:xfrm>
            <a:off x="344488" y="3286961"/>
            <a:ext cx="2919902" cy="138499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○事業概要</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紫波町が公民連携手法を取り入れて進めているオガールプロジェクトの中核施設として、公益施設と民間施設が合築された複合施設「オガールプラザ」を整備。</a:t>
            </a:r>
          </a:p>
        </p:txBody>
      </p:sp>
      <p:sp>
        <p:nvSpPr>
          <p:cNvPr id="18" name="テキスト ボックス 17"/>
          <p:cNvSpPr txBox="1"/>
          <p:nvPr/>
        </p:nvSpPr>
        <p:spPr>
          <a:xfrm>
            <a:off x="3411726" y="3286961"/>
            <a:ext cx="2978293" cy="1169551"/>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○事業概要</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氷見市の市有地を活用し、物販・飲食施設である「</a:t>
            </a:r>
            <a:r>
              <a:rPr kumimoji="1" lang="ja-JP" altLang="en-US"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ひみ</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番屋街」と温浴施設である氷見温泉郷「総湯」の複合施設を整備。</a:t>
            </a:r>
          </a:p>
        </p:txBody>
      </p:sp>
      <p:sp>
        <p:nvSpPr>
          <p:cNvPr id="19" name="テキスト ボックス 18"/>
          <p:cNvSpPr txBox="1"/>
          <p:nvPr/>
        </p:nvSpPr>
        <p:spPr>
          <a:xfrm>
            <a:off x="6545276" y="3286961"/>
            <a:ext cx="2907635" cy="138499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○事業概要</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金沢市の中心市街地の再生及び都市機能の集積等を図るため、市街地再開発事業により、商業施設やイベントを開催できる広場等を有する「片町きらら」を整備。</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Rectangle 2"/>
          <p:cNvSpPr txBox="1">
            <a:spLocks noChangeArrowheads="1"/>
          </p:cNvSpPr>
          <p:nvPr/>
        </p:nvSpPr>
        <p:spPr bwMode="auto">
          <a:xfrm>
            <a:off x="166251" y="0"/>
            <a:ext cx="7955101"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民間都市再生整備事業に対する支援事例</a:t>
            </a:r>
          </a:p>
        </p:txBody>
      </p:sp>
      <p:pic>
        <p:nvPicPr>
          <p:cNvPr id="24" name="図 23"/>
          <p:cNvPicPr>
            <a:picLocks noChangeAspect="1"/>
          </p:cNvPicPr>
          <p:nvPr/>
        </p:nvPicPr>
        <p:blipFill rotWithShape="1">
          <a:blip r:embed="rId4">
            <a:extLst>
              <a:ext uri="{28A0092B-C50C-407E-A947-70E740481C1C}">
                <a14:useLocalDpi xmlns:a14="http://schemas.microsoft.com/office/drawing/2010/main" val="0"/>
              </a:ext>
            </a:extLst>
          </a:blip>
          <a:srcRect t="18690" b="6158"/>
          <a:stretch/>
        </p:blipFill>
        <p:spPr>
          <a:xfrm>
            <a:off x="6538153" y="4799114"/>
            <a:ext cx="2999033" cy="1516660"/>
          </a:xfrm>
          <a:prstGeom prst="rect">
            <a:avLst/>
          </a:prstGeom>
        </p:spPr>
      </p:pic>
      <p:sp>
        <p:nvSpPr>
          <p:cNvPr id="22"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17</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54825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9" descr="C:\Users\watanabe-k2cf\Desktop\1.gif"/>
          <p:cNvPicPr>
            <a:picLocks noChangeAspect="1" noChangeArrowheads="1"/>
          </p:cNvPicPr>
          <p:nvPr/>
        </p:nvPicPr>
        <p:blipFill>
          <a:blip r:embed="rId3" cstate="print"/>
          <a:srcRect l="18834" r="15742" b="4613"/>
          <a:stretch>
            <a:fillRect/>
          </a:stretch>
        </p:blipFill>
        <p:spPr bwMode="auto">
          <a:xfrm rot="351000">
            <a:off x="2684585" y="1581150"/>
            <a:ext cx="4758104" cy="4525108"/>
          </a:xfrm>
          <a:prstGeom prst="rect">
            <a:avLst/>
          </a:prstGeom>
          <a:noFill/>
          <a:ln w="9525">
            <a:noFill/>
            <a:miter lim="800000"/>
            <a:headEnd/>
            <a:tailEnd/>
          </a:ln>
        </p:spPr>
      </p:pic>
      <p:sp>
        <p:nvSpPr>
          <p:cNvPr id="7" name="Rectangle 23"/>
          <p:cNvSpPr>
            <a:spLocks noChangeArrowheads="1"/>
          </p:cNvSpPr>
          <p:nvPr/>
        </p:nvSpPr>
        <p:spPr bwMode="auto">
          <a:xfrm>
            <a:off x="6563457" y="5657285"/>
            <a:ext cx="2898043" cy="756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東京都</a:t>
            </a:r>
            <a:r>
              <a:rPr kumimoji="1" lang="en-US" altLang="ja-JP"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○篠崎駅西口公益複合施設プロジェクト</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a:t>
            </a:r>
            <a:r>
              <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業平橋押上地区開発計画</a:t>
            </a:r>
            <a:r>
              <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新タワー計画</a:t>
            </a:r>
            <a:r>
              <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○勝どき一丁目地区プロジェクト</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（仮称）中野プロジェクト</a:t>
            </a:r>
            <a:endParaRPr kumimoji="1" lang="en-US" altLang="zh-CN"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CN" sz="923" b="0"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2" name="Rectangle 23"/>
          <p:cNvSpPr>
            <a:spLocks noChangeArrowheads="1"/>
          </p:cNvSpPr>
          <p:nvPr/>
        </p:nvSpPr>
        <p:spPr bwMode="auto">
          <a:xfrm>
            <a:off x="6563457" y="6443980"/>
            <a:ext cx="2896283" cy="360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埼玉県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○鴻巣駅東口</a:t>
            </a:r>
            <a:r>
              <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a:t>
            </a: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3" name="Rectangle 23"/>
          <p:cNvSpPr>
            <a:spLocks noChangeArrowheads="1"/>
          </p:cNvSpPr>
          <p:nvPr/>
        </p:nvSpPr>
        <p:spPr bwMode="auto">
          <a:xfrm>
            <a:off x="3731897" y="531300"/>
            <a:ext cx="2611315" cy="652097"/>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富山県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○総曲輪通り南地区第一種市街地再開発事業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○（仮称）魚津駅南インテリジェントビル整備計画</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○氷見市</a:t>
            </a:r>
            <a:r>
              <a:rPr kumimoji="1" lang="ja-JP" altLang="en-US" sz="850" b="0" i="0" u="none" strike="noStrike" kern="1200" cap="none" spc="0" normalizeH="0" baseline="0" noProof="0" dirty="0" err="1">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ひみ</a:t>
            </a: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番屋街・総湯整備事業</a:t>
            </a:r>
          </a:p>
        </p:txBody>
      </p:sp>
      <p:sp>
        <p:nvSpPr>
          <p:cNvPr id="16" name="Rectangle 23"/>
          <p:cNvSpPr>
            <a:spLocks noChangeArrowheads="1"/>
          </p:cNvSpPr>
          <p:nvPr/>
        </p:nvSpPr>
        <p:spPr bwMode="auto">
          <a:xfrm>
            <a:off x="6563456" y="3199805"/>
            <a:ext cx="2894136" cy="360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福島県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○いわき駅前地区第一種市街地再開発事業</a:t>
            </a:r>
            <a:endParaRPr kumimoji="1" lang="en-US" altLang="zh-TW"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7" name="Rectangle 23"/>
          <p:cNvSpPr>
            <a:spLocks noChangeArrowheads="1"/>
          </p:cNvSpPr>
          <p:nvPr/>
        </p:nvSpPr>
        <p:spPr bwMode="auto">
          <a:xfrm>
            <a:off x="6563456" y="5266589"/>
            <a:ext cx="2894136" cy="360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群馬県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○（仮称）伊勢崎東部ショッピングモール計画</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8" name="Rectangle 23"/>
          <p:cNvSpPr>
            <a:spLocks noChangeArrowheads="1"/>
          </p:cNvSpPr>
          <p:nvPr/>
        </p:nvSpPr>
        <p:spPr bwMode="auto">
          <a:xfrm>
            <a:off x="6563456" y="3590501"/>
            <a:ext cx="2902466" cy="864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石川県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○片山津ホテルながやま再生事業計画</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○武蔵ヶ辻第四地区第一種市街地再開発事業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○山代温泉山下家再生事業計画</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○片町Ａ地区第一種市街地再開発事業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○小松駅南ブロック複合施設建設事業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0" name="Rectangle 23"/>
          <p:cNvSpPr>
            <a:spLocks noChangeArrowheads="1"/>
          </p:cNvSpPr>
          <p:nvPr/>
        </p:nvSpPr>
        <p:spPr bwMode="auto">
          <a:xfrm>
            <a:off x="3161933" y="6048332"/>
            <a:ext cx="1869335" cy="360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宮崎県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○宮崎駅西口拠点施設整備事業</a:t>
            </a:r>
            <a:endParaRPr kumimoji="1" lang="en-US" altLang="zh-TW"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2" name="Rectangle 23"/>
          <p:cNvSpPr>
            <a:spLocks noChangeArrowheads="1"/>
          </p:cNvSpPr>
          <p:nvPr/>
        </p:nvSpPr>
        <p:spPr bwMode="auto">
          <a:xfrm>
            <a:off x="3878618" y="6443980"/>
            <a:ext cx="2476500" cy="360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沖縄県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○牧志・安里地区第一種市街地再開発事業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43" name="フリーフォーム 42"/>
          <p:cNvSpPr/>
          <p:nvPr/>
        </p:nvSpPr>
        <p:spPr>
          <a:xfrm flipV="1">
            <a:off x="2874245" y="5178666"/>
            <a:ext cx="317364" cy="848822"/>
          </a:xfrm>
          <a:custGeom>
            <a:avLst/>
            <a:gdLst>
              <a:gd name="connsiteX0" fmla="*/ 0 w 257175"/>
              <a:gd name="connsiteY0" fmla="*/ 0 h 219075"/>
              <a:gd name="connsiteX1" fmla="*/ 257175 w 257175"/>
              <a:gd name="connsiteY1" fmla="*/ 219075 h 219075"/>
              <a:gd name="connsiteX2" fmla="*/ 257175 w 257175"/>
              <a:gd name="connsiteY2" fmla="*/ 219075 h 219075"/>
            </a:gdLst>
            <a:ahLst/>
            <a:cxnLst>
              <a:cxn ang="0">
                <a:pos x="connsiteX0" y="connsiteY0"/>
              </a:cxn>
              <a:cxn ang="0">
                <a:pos x="connsiteX1" y="connsiteY1"/>
              </a:cxn>
              <a:cxn ang="0">
                <a:pos x="connsiteX2" y="connsiteY2"/>
              </a:cxn>
            </a:cxnLst>
            <a:rect l="l" t="t" r="r" b="b"/>
            <a:pathLst>
              <a:path w="257175" h="219075">
                <a:moveTo>
                  <a:pt x="0" y="0"/>
                </a:moveTo>
                <a:lnTo>
                  <a:pt x="257175" y="219075"/>
                </a:lnTo>
                <a:lnTo>
                  <a:pt x="257175" y="219075"/>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45" name="フリーフォーム 44"/>
          <p:cNvSpPr/>
          <p:nvPr/>
        </p:nvSpPr>
        <p:spPr>
          <a:xfrm>
            <a:off x="2993097" y="5424595"/>
            <a:ext cx="125874" cy="1096855"/>
          </a:xfrm>
          <a:custGeom>
            <a:avLst/>
            <a:gdLst>
              <a:gd name="connsiteX0" fmla="*/ 0 w 142875"/>
              <a:gd name="connsiteY0" fmla="*/ 419100 h 419100"/>
              <a:gd name="connsiteX1" fmla="*/ 142875 w 142875"/>
              <a:gd name="connsiteY1" fmla="*/ 0 h 419100"/>
            </a:gdLst>
            <a:ahLst/>
            <a:cxnLst>
              <a:cxn ang="0">
                <a:pos x="connsiteX0" y="connsiteY0"/>
              </a:cxn>
              <a:cxn ang="0">
                <a:pos x="connsiteX1" y="connsiteY1"/>
              </a:cxn>
            </a:cxnLst>
            <a:rect l="l" t="t" r="r" b="b"/>
            <a:pathLst>
              <a:path w="142875" h="419100">
                <a:moveTo>
                  <a:pt x="0" y="419100"/>
                </a:moveTo>
                <a:lnTo>
                  <a:pt x="142875"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47" name="テキスト ボックス 42"/>
          <p:cNvSpPr txBox="1">
            <a:spLocks noChangeArrowheads="1"/>
          </p:cNvSpPr>
          <p:nvPr/>
        </p:nvSpPr>
        <p:spPr bwMode="auto">
          <a:xfrm>
            <a:off x="7081328" y="492764"/>
            <a:ext cx="2376264" cy="475900"/>
          </a:xfrm>
          <a:prstGeom prst="rect">
            <a:avLst/>
          </a:prstGeom>
          <a:solidFill>
            <a:schemeClr val="bg1"/>
          </a:solidFill>
          <a:ln w="15875">
            <a:solidFill>
              <a:srgbClr val="000000"/>
            </a:solid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認定民間都市再生整備事業計画（</a:t>
            </a:r>
            <a:r>
              <a:rPr kumimoji="1" lang="en-US" altLang="ja-JP" sz="831"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52</a:t>
            </a:r>
            <a:r>
              <a:rPr kumimoji="1" lang="ja-JP" altLang="en-US" sz="831"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計画）</a:t>
            </a:r>
            <a:endParaRPr lang="en-US" altLang="ja-JP" sz="831" dirty="0">
              <a:solidFill>
                <a:srgbClr val="000000"/>
              </a:solidFill>
              <a:latin typeface="HGPｺﾞｼｯｸM" panose="020B0600000000000000" pitchFamily="50" charset="-128"/>
              <a:ea typeface="HGPｺﾞｼｯｸM" panose="020B06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令和</a:t>
            </a:r>
            <a:r>
              <a:rPr kumimoji="1" lang="en-US" altLang="ja-JP" sz="831"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6</a:t>
            </a:r>
            <a:r>
              <a:rPr kumimoji="1" lang="ja-JP" altLang="en-US" sz="831"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年３月</a:t>
            </a:r>
            <a:r>
              <a:rPr kumimoji="1" lang="en-US" altLang="ja-JP" sz="831"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31</a:t>
            </a:r>
            <a:r>
              <a:rPr kumimoji="1" lang="ja-JP" altLang="en-US" sz="831"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日現在</a:t>
            </a:r>
            <a:endParaRPr lang="en-US" altLang="ja-JP" sz="831" dirty="0">
              <a:solidFill>
                <a:srgbClr val="000000"/>
              </a:solidFill>
              <a:latin typeface="HGPｺﾞｼｯｸM" panose="020B0600000000000000" pitchFamily="50" charset="-128"/>
              <a:ea typeface="HGPｺﾞｼｯｸM" panose="020B06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38"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738"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枠内　は令和６年４月１日</a:t>
            </a:r>
            <a:r>
              <a:rPr lang="ja-JP" altLang="en-US" sz="738" dirty="0">
                <a:solidFill>
                  <a:prstClr val="black"/>
                </a:solidFill>
                <a:latin typeface="HGPｺﾞｼｯｸM" panose="020B0600000000000000" pitchFamily="50" charset="-128"/>
                <a:ea typeface="HGPｺﾞｼｯｸM" panose="020B0600000000000000" pitchFamily="50" charset="-128"/>
              </a:rPr>
              <a:t>以降</a:t>
            </a:r>
            <a:r>
              <a:rPr kumimoji="1" lang="ja-JP" altLang="en-US" sz="738"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竣工予定の</a:t>
            </a:r>
            <a:r>
              <a:rPr kumimoji="1" lang="en-US" altLang="ja-JP" sz="738"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1</a:t>
            </a:r>
            <a:r>
              <a:rPr kumimoji="1" lang="ja-JP" altLang="en-US" sz="738"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計画 </a:t>
            </a:r>
            <a:endParaRPr kumimoji="1" lang="en-US" altLang="ja-JP" sz="738"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48" name="フリーフォーム 47"/>
          <p:cNvSpPr/>
          <p:nvPr/>
        </p:nvSpPr>
        <p:spPr>
          <a:xfrm>
            <a:off x="2874245" y="5055893"/>
            <a:ext cx="120318" cy="590123"/>
          </a:xfrm>
          <a:custGeom>
            <a:avLst/>
            <a:gdLst>
              <a:gd name="connsiteX0" fmla="*/ 0 w 142875"/>
              <a:gd name="connsiteY0" fmla="*/ 419100 h 419100"/>
              <a:gd name="connsiteX1" fmla="*/ 142875 w 142875"/>
              <a:gd name="connsiteY1" fmla="*/ 0 h 419100"/>
            </a:gdLst>
            <a:ahLst/>
            <a:cxnLst>
              <a:cxn ang="0">
                <a:pos x="connsiteX0" y="connsiteY0"/>
              </a:cxn>
              <a:cxn ang="0">
                <a:pos x="connsiteX1" y="connsiteY1"/>
              </a:cxn>
            </a:cxnLst>
            <a:rect l="l" t="t" r="r" b="b"/>
            <a:pathLst>
              <a:path w="142875" h="419100">
                <a:moveTo>
                  <a:pt x="0" y="419100"/>
                </a:moveTo>
                <a:lnTo>
                  <a:pt x="142875"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49" name="Rectangle 23"/>
          <p:cNvSpPr>
            <a:spLocks noChangeArrowheads="1"/>
          </p:cNvSpPr>
          <p:nvPr/>
        </p:nvSpPr>
        <p:spPr bwMode="auto">
          <a:xfrm>
            <a:off x="400832" y="5473851"/>
            <a:ext cx="2477965" cy="345632"/>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長崎県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○栄・常盤地区第一種市街地再開発事業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52" name="フリーフォーム 51"/>
          <p:cNvSpPr/>
          <p:nvPr/>
        </p:nvSpPr>
        <p:spPr>
          <a:xfrm flipV="1">
            <a:off x="2877332" y="4941829"/>
            <a:ext cx="335936" cy="264337"/>
          </a:xfrm>
          <a:custGeom>
            <a:avLst/>
            <a:gdLst>
              <a:gd name="connsiteX0" fmla="*/ 0 w 809625"/>
              <a:gd name="connsiteY0" fmla="*/ 0 h 552450"/>
              <a:gd name="connsiteX1" fmla="*/ 809625 w 809625"/>
              <a:gd name="connsiteY1" fmla="*/ 552450 h 552450"/>
            </a:gdLst>
            <a:ahLst/>
            <a:cxnLst>
              <a:cxn ang="0">
                <a:pos x="connsiteX0" y="connsiteY0"/>
              </a:cxn>
              <a:cxn ang="0">
                <a:pos x="connsiteX1" y="connsiteY1"/>
              </a:cxn>
            </a:cxnLst>
            <a:rect l="l" t="t" r="r" b="b"/>
            <a:pathLst>
              <a:path w="809625" h="552450">
                <a:moveTo>
                  <a:pt x="0" y="0"/>
                </a:moveTo>
                <a:lnTo>
                  <a:pt x="809625" y="55245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53" name="Rectangle 23"/>
          <p:cNvSpPr>
            <a:spLocks noChangeArrowheads="1"/>
          </p:cNvSpPr>
          <p:nvPr/>
        </p:nvSpPr>
        <p:spPr bwMode="auto">
          <a:xfrm>
            <a:off x="6563456" y="4875893"/>
            <a:ext cx="2894136" cy="360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茨城県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○ホテルグリーンコア坂東建設計画</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56" name="Rectangle 23"/>
          <p:cNvSpPr>
            <a:spLocks noChangeArrowheads="1"/>
          </p:cNvSpPr>
          <p:nvPr/>
        </p:nvSpPr>
        <p:spPr bwMode="auto">
          <a:xfrm>
            <a:off x="6563456" y="989021"/>
            <a:ext cx="2894136" cy="504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北海道</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○新函館北斗駅前地区第一街区新函館北斗駅前ビル計画</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○北海道ボールパーク（仮称）建設計画</a:t>
            </a:r>
            <a:endParaRPr kumimoji="1" lang="en-US" altLang="zh-TW"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57" name="Rectangle 23"/>
          <p:cNvSpPr>
            <a:spLocks noChangeArrowheads="1"/>
          </p:cNvSpPr>
          <p:nvPr/>
        </p:nvSpPr>
        <p:spPr bwMode="auto">
          <a:xfrm>
            <a:off x="3424360" y="5538826"/>
            <a:ext cx="1724151" cy="473858"/>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佐賀県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○オン・ザ・ルーフビルディングリノベーション計画</a:t>
            </a:r>
            <a:endParaRPr kumimoji="1" lang="en-US" altLang="zh-TW"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58" name="フリーフォーム 57"/>
          <p:cNvSpPr/>
          <p:nvPr/>
        </p:nvSpPr>
        <p:spPr>
          <a:xfrm>
            <a:off x="3094890" y="5026799"/>
            <a:ext cx="443892" cy="504900"/>
          </a:xfrm>
          <a:custGeom>
            <a:avLst/>
            <a:gdLst>
              <a:gd name="connsiteX0" fmla="*/ 0 w 809625"/>
              <a:gd name="connsiteY0" fmla="*/ 0 h 552450"/>
              <a:gd name="connsiteX1" fmla="*/ 809625 w 809625"/>
              <a:gd name="connsiteY1" fmla="*/ 552450 h 552450"/>
            </a:gdLst>
            <a:ahLst/>
            <a:cxnLst>
              <a:cxn ang="0">
                <a:pos x="connsiteX0" y="connsiteY0"/>
              </a:cxn>
              <a:cxn ang="0">
                <a:pos x="connsiteX1" y="connsiteY1"/>
              </a:cxn>
            </a:cxnLst>
            <a:rect l="l" t="t" r="r" b="b"/>
            <a:pathLst>
              <a:path w="809625" h="552450">
                <a:moveTo>
                  <a:pt x="0" y="0"/>
                </a:moveTo>
                <a:lnTo>
                  <a:pt x="809625" y="55245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59" name="フリーフォーム 58"/>
          <p:cNvSpPr/>
          <p:nvPr/>
        </p:nvSpPr>
        <p:spPr>
          <a:xfrm>
            <a:off x="4034504" y="4865359"/>
            <a:ext cx="191179" cy="273443"/>
          </a:xfrm>
          <a:custGeom>
            <a:avLst/>
            <a:gdLst>
              <a:gd name="connsiteX0" fmla="*/ 0 w 809625"/>
              <a:gd name="connsiteY0" fmla="*/ 0 h 552450"/>
              <a:gd name="connsiteX1" fmla="*/ 809625 w 809625"/>
              <a:gd name="connsiteY1" fmla="*/ 552450 h 552450"/>
            </a:gdLst>
            <a:ahLst/>
            <a:cxnLst>
              <a:cxn ang="0">
                <a:pos x="connsiteX0" y="connsiteY0"/>
              </a:cxn>
              <a:cxn ang="0">
                <a:pos x="connsiteX1" y="connsiteY1"/>
              </a:cxn>
            </a:cxnLst>
            <a:rect l="l" t="t" r="r" b="b"/>
            <a:pathLst>
              <a:path w="809625" h="552450">
                <a:moveTo>
                  <a:pt x="0" y="0"/>
                </a:moveTo>
                <a:lnTo>
                  <a:pt x="809625" y="55245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60" name="Rectangle 23"/>
          <p:cNvSpPr>
            <a:spLocks noChangeArrowheads="1"/>
          </p:cNvSpPr>
          <p:nvPr/>
        </p:nvSpPr>
        <p:spPr bwMode="auto">
          <a:xfrm>
            <a:off x="3858415" y="5139372"/>
            <a:ext cx="1482756" cy="363807"/>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香川県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zh-CN"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（仮称）四国水族館計画</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9" name="Rectangle 23"/>
          <p:cNvSpPr>
            <a:spLocks noChangeArrowheads="1"/>
          </p:cNvSpPr>
          <p:nvPr/>
        </p:nvSpPr>
        <p:spPr bwMode="auto">
          <a:xfrm>
            <a:off x="400832" y="1569951"/>
            <a:ext cx="2772000" cy="466644"/>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愛知県</a:t>
            </a:r>
            <a:r>
              <a:rPr kumimoji="1" lang="en-US" altLang="ja-JP"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○豊田市駅前通り南地区第一種市街地再開発事業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○名古屋伏見プロジェクト</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5" name="Rectangle 23"/>
          <p:cNvSpPr>
            <a:spLocks noChangeArrowheads="1"/>
          </p:cNvSpPr>
          <p:nvPr/>
        </p:nvSpPr>
        <p:spPr bwMode="auto">
          <a:xfrm>
            <a:off x="400832" y="1072942"/>
            <a:ext cx="2772000" cy="473585"/>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静岡県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○磐田駅前地区第一種市街地再開発事業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○掛川駅前東街区第一種市街地再開発事業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1" name="Rectangle 23"/>
          <p:cNvSpPr>
            <a:spLocks noChangeArrowheads="1"/>
          </p:cNvSpPr>
          <p:nvPr/>
        </p:nvSpPr>
        <p:spPr bwMode="auto">
          <a:xfrm>
            <a:off x="400832" y="561975"/>
            <a:ext cx="2977539" cy="485853"/>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長野県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○飯田市橋南第二地区第一種市街地再開発事業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○りんご並木商業施設（りんご並木横丁）等整備事業</a:t>
            </a:r>
            <a:endParaRPr kumimoji="1" lang="en-US" altLang="ja-JP" sz="85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0" name="Rectangle 23"/>
          <p:cNvSpPr>
            <a:spLocks noChangeArrowheads="1"/>
          </p:cNvSpPr>
          <p:nvPr/>
        </p:nvSpPr>
        <p:spPr bwMode="auto">
          <a:xfrm>
            <a:off x="400832" y="3831788"/>
            <a:ext cx="2592000" cy="76425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広島県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○恋しき保存再生計画</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○若草町地区第一種市街地再開発事業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○東桜町地区第一種市街地再開発事業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○（仮称）瀬戸田ホテル建設計画</a:t>
            </a:r>
          </a:p>
        </p:txBody>
      </p:sp>
      <p:sp>
        <p:nvSpPr>
          <p:cNvPr id="23" name="Rectangle 23"/>
          <p:cNvSpPr>
            <a:spLocks noChangeArrowheads="1"/>
          </p:cNvSpPr>
          <p:nvPr/>
        </p:nvSpPr>
        <p:spPr bwMode="auto">
          <a:xfrm>
            <a:off x="400832" y="6228333"/>
            <a:ext cx="2592000" cy="594805"/>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鹿児島県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○商業施設（仮称）天文館シネマ建設事業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○旧鹿屋市立菅原小学校活用ユクサおおすみ海の学校設立計画</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4" name="Rectangle 23"/>
          <p:cNvSpPr>
            <a:spLocks noChangeArrowheads="1"/>
          </p:cNvSpPr>
          <p:nvPr/>
        </p:nvSpPr>
        <p:spPr bwMode="auto">
          <a:xfrm>
            <a:off x="400832" y="3075762"/>
            <a:ext cx="2592000" cy="351224"/>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兵庫県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○仮称「神戸低侵襲がん医療センター」建設事業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6" name="Rectangle 23"/>
          <p:cNvSpPr>
            <a:spLocks noChangeArrowheads="1"/>
          </p:cNvSpPr>
          <p:nvPr/>
        </p:nvSpPr>
        <p:spPr bwMode="auto">
          <a:xfrm>
            <a:off x="400832" y="4626789"/>
            <a:ext cx="2592000" cy="333449"/>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愛媛県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○二番町三丁目南地区優良建築物等整備事業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51" name="Rectangle 23"/>
          <p:cNvSpPr>
            <a:spLocks noChangeArrowheads="1"/>
          </p:cNvSpPr>
          <p:nvPr/>
        </p:nvSpPr>
        <p:spPr bwMode="auto">
          <a:xfrm>
            <a:off x="400832" y="4982239"/>
            <a:ext cx="2476500" cy="462932"/>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福岡県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○（仮称）タンガテーブルプロジェクト</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○舞鶴オフィスプロジェクト</a:t>
            </a:r>
          </a:p>
        </p:txBody>
      </p:sp>
      <p:sp>
        <p:nvSpPr>
          <p:cNvPr id="61" name="Rectangle 23"/>
          <p:cNvSpPr>
            <a:spLocks noChangeArrowheads="1"/>
          </p:cNvSpPr>
          <p:nvPr/>
        </p:nvSpPr>
        <p:spPr bwMode="auto">
          <a:xfrm>
            <a:off x="392733" y="2557109"/>
            <a:ext cx="2592000" cy="491247"/>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大阪府</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○ホテル</a:t>
            </a:r>
            <a:r>
              <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WBF</a:t>
            </a: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グランデ関西エアポート計画</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○大正リバービレッジプロジェクト</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1" name="Rectangle 23"/>
          <p:cNvSpPr>
            <a:spLocks noChangeArrowheads="1"/>
          </p:cNvSpPr>
          <p:nvPr/>
        </p:nvSpPr>
        <p:spPr bwMode="auto">
          <a:xfrm>
            <a:off x="400832" y="5842212"/>
            <a:ext cx="2477965" cy="350043"/>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熊本県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○熊本城桜の馬場飲食物販施設設置事業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63" name="Rectangle 23"/>
          <p:cNvSpPr>
            <a:spLocks noChangeArrowheads="1"/>
          </p:cNvSpPr>
          <p:nvPr/>
        </p:nvSpPr>
        <p:spPr bwMode="auto">
          <a:xfrm>
            <a:off x="400832" y="3452498"/>
            <a:ext cx="2592000" cy="350666"/>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岡山県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○新津山国際ホテル建設事業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65" name="正方形/長方形 64"/>
          <p:cNvSpPr/>
          <p:nvPr/>
        </p:nvSpPr>
        <p:spPr>
          <a:xfrm>
            <a:off x="7401272" y="808151"/>
            <a:ext cx="251728" cy="13625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19" name="Rectangle 23"/>
          <p:cNvSpPr>
            <a:spLocks noChangeArrowheads="1"/>
          </p:cNvSpPr>
          <p:nvPr/>
        </p:nvSpPr>
        <p:spPr bwMode="auto">
          <a:xfrm>
            <a:off x="6563456" y="1523717"/>
            <a:ext cx="2894136" cy="360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青森県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○青森食文化再活性化事業</a:t>
            </a:r>
            <a:r>
              <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「百代」リニューアル計画</a:t>
            </a:r>
            <a:r>
              <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endParaRPr kumimoji="1" lang="en-US" altLang="zh-TW"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5" name="Rectangle 23"/>
          <p:cNvSpPr>
            <a:spLocks noChangeArrowheads="1"/>
          </p:cNvSpPr>
          <p:nvPr/>
        </p:nvSpPr>
        <p:spPr bwMode="auto">
          <a:xfrm>
            <a:off x="6563457" y="1914413"/>
            <a:ext cx="2896285" cy="612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岩手県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○オガールプラザ整備事業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○（仮称）大船渡温泉新築工事</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○オガールセンター整備事業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8" name="Rectangle 23"/>
          <p:cNvSpPr>
            <a:spLocks noChangeArrowheads="1"/>
          </p:cNvSpPr>
          <p:nvPr/>
        </p:nvSpPr>
        <p:spPr bwMode="auto">
          <a:xfrm>
            <a:off x="6563456" y="2557109"/>
            <a:ext cx="2896284" cy="612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宮城県</a:t>
            </a:r>
            <a:r>
              <a:rPr kumimoji="1" lang="en-US" altLang="ja-JP"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endPar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（仮称）仙台共同ビル計画</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○仙台市五橋三丁目マンション計画</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○仙台水族館（仮称）プロジェクト</a:t>
            </a:r>
            <a:endParaRPr kumimoji="1" lang="en-US" altLang="zh-TW"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4" name="Rectangle 23"/>
          <p:cNvSpPr>
            <a:spLocks noChangeArrowheads="1"/>
          </p:cNvSpPr>
          <p:nvPr/>
        </p:nvSpPr>
        <p:spPr bwMode="auto">
          <a:xfrm>
            <a:off x="6563456" y="4485197"/>
            <a:ext cx="2894136" cy="360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栃木県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○宇都宮馬場通り中央地区第一種市街地再開発事業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cxnSp>
        <p:nvCxnSpPr>
          <p:cNvPr id="3" name="直線コネクタ 2"/>
          <p:cNvCxnSpPr>
            <a:endCxn id="19" idx="1"/>
          </p:cNvCxnSpPr>
          <p:nvPr/>
        </p:nvCxnSpPr>
        <p:spPr>
          <a:xfrm flipV="1">
            <a:off x="5745090" y="1703717"/>
            <a:ext cx="818367" cy="1581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a:cxnSpLocks/>
            <a:endCxn id="56" idx="1"/>
          </p:cNvCxnSpPr>
          <p:nvPr/>
        </p:nvCxnSpPr>
        <p:spPr>
          <a:xfrm flipV="1">
            <a:off x="5829300" y="1241021"/>
            <a:ext cx="734156" cy="14678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a:endCxn id="25" idx="1"/>
          </p:cNvCxnSpPr>
          <p:nvPr/>
        </p:nvCxnSpPr>
        <p:spPr>
          <a:xfrm flipV="1">
            <a:off x="5829300" y="2220414"/>
            <a:ext cx="734157" cy="1289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V="1">
            <a:off x="5725258" y="2874335"/>
            <a:ext cx="838199" cy="1049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a:endCxn id="16" idx="1"/>
          </p:cNvCxnSpPr>
          <p:nvPr/>
        </p:nvCxnSpPr>
        <p:spPr>
          <a:xfrm flipV="1">
            <a:off x="5678868" y="3379805"/>
            <a:ext cx="884588" cy="839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a:cxnSpLocks/>
            <a:endCxn id="10" idx="3"/>
          </p:cNvCxnSpPr>
          <p:nvPr/>
        </p:nvCxnSpPr>
        <p:spPr>
          <a:xfrm flipH="1" flipV="1">
            <a:off x="2992832" y="4213913"/>
            <a:ext cx="699495" cy="598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a:cxnSpLocks/>
            <a:endCxn id="26" idx="3"/>
          </p:cNvCxnSpPr>
          <p:nvPr/>
        </p:nvCxnSpPr>
        <p:spPr>
          <a:xfrm flipH="1" flipV="1">
            <a:off x="2992832" y="4793514"/>
            <a:ext cx="660713" cy="266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a:cxnSpLocks/>
            <a:endCxn id="63" idx="3"/>
          </p:cNvCxnSpPr>
          <p:nvPr/>
        </p:nvCxnSpPr>
        <p:spPr>
          <a:xfrm flipH="1" flipV="1">
            <a:off x="2992832" y="3627831"/>
            <a:ext cx="977303" cy="11679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a:cxnSpLocks/>
            <a:endCxn id="24" idx="3"/>
          </p:cNvCxnSpPr>
          <p:nvPr/>
        </p:nvCxnSpPr>
        <p:spPr>
          <a:xfrm flipH="1" flipV="1">
            <a:off x="2992832" y="3251374"/>
            <a:ext cx="1259035" cy="15235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a:cxnSpLocks/>
            <a:endCxn id="61" idx="3"/>
          </p:cNvCxnSpPr>
          <p:nvPr/>
        </p:nvCxnSpPr>
        <p:spPr>
          <a:xfrm flipH="1" flipV="1">
            <a:off x="2984733" y="2802733"/>
            <a:ext cx="1427704" cy="20042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a:endCxn id="9" idx="3"/>
          </p:cNvCxnSpPr>
          <p:nvPr/>
        </p:nvCxnSpPr>
        <p:spPr>
          <a:xfrm flipH="1" flipV="1">
            <a:off x="3172832" y="1803273"/>
            <a:ext cx="1636352" cy="28862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a:cxnSpLocks/>
            <a:endCxn id="15" idx="3"/>
          </p:cNvCxnSpPr>
          <p:nvPr/>
        </p:nvCxnSpPr>
        <p:spPr>
          <a:xfrm flipH="1" flipV="1">
            <a:off x="3172832" y="1309735"/>
            <a:ext cx="1944036" cy="34513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a:cxnSpLocks/>
            <a:endCxn id="11" idx="3"/>
          </p:cNvCxnSpPr>
          <p:nvPr/>
        </p:nvCxnSpPr>
        <p:spPr>
          <a:xfrm flipH="1" flipV="1">
            <a:off x="3378371" y="804902"/>
            <a:ext cx="1671895" cy="36124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a:cxnSpLocks/>
            <a:endCxn id="13" idx="2"/>
          </p:cNvCxnSpPr>
          <p:nvPr/>
        </p:nvCxnSpPr>
        <p:spPr>
          <a:xfrm flipV="1">
            <a:off x="4913226" y="1183397"/>
            <a:ext cx="124329" cy="31174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a:endCxn id="22" idx="0"/>
          </p:cNvCxnSpPr>
          <p:nvPr/>
        </p:nvCxnSpPr>
        <p:spPr>
          <a:xfrm flipH="1">
            <a:off x="5116868" y="5667228"/>
            <a:ext cx="445668" cy="776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a:endCxn id="12" idx="1"/>
          </p:cNvCxnSpPr>
          <p:nvPr/>
        </p:nvCxnSpPr>
        <p:spPr>
          <a:xfrm>
            <a:off x="5344258" y="4528038"/>
            <a:ext cx="1219199" cy="2095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p:cNvCxnSpPr>
            <a:endCxn id="7" idx="1"/>
          </p:cNvCxnSpPr>
          <p:nvPr/>
        </p:nvCxnSpPr>
        <p:spPr>
          <a:xfrm>
            <a:off x="5458558" y="4615963"/>
            <a:ext cx="1104899" cy="1419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a:endCxn id="17" idx="1"/>
          </p:cNvCxnSpPr>
          <p:nvPr/>
        </p:nvCxnSpPr>
        <p:spPr>
          <a:xfrm>
            <a:off x="5301794" y="4422169"/>
            <a:ext cx="1261663" cy="10244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a:cxnSpLocks/>
            <a:endCxn id="53" idx="1"/>
          </p:cNvCxnSpPr>
          <p:nvPr/>
        </p:nvCxnSpPr>
        <p:spPr>
          <a:xfrm>
            <a:off x="5572130" y="4478862"/>
            <a:ext cx="991326" cy="5770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a:endCxn id="14" idx="1"/>
          </p:cNvCxnSpPr>
          <p:nvPr/>
        </p:nvCxnSpPr>
        <p:spPr>
          <a:xfrm>
            <a:off x="5467352" y="4387361"/>
            <a:ext cx="1096104" cy="2778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a:endCxn id="18" idx="1"/>
          </p:cNvCxnSpPr>
          <p:nvPr/>
        </p:nvCxnSpPr>
        <p:spPr>
          <a:xfrm flipV="1">
            <a:off x="4686302" y="4022502"/>
            <a:ext cx="1877154" cy="3648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2" name="タイトル 61"/>
          <p:cNvSpPr>
            <a:spLocks noGrp="1"/>
          </p:cNvSpPr>
          <p:nvPr>
            <p:ph type="title"/>
          </p:nvPr>
        </p:nvSpPr>
        <p:spPr bwMode="auto">
          <a:xfrm>
            <a:off x="381000" y="1"/>
            <a:ext cx="7272000" cy="430823"/>
          </a:xfrm>
          <a:noFill/>
          <a:ln>
            <a:miter lim="800000"/>
            <a:headEnd/>
            <a:tailEnd/>
          </a:ln>
        </p:spPr>
        <p:txBody>
          <a:bodyPr vert="horz" numCol="1" anchor="t" anchorCtr="0" compatLnSpc="1">
            <a:prstTxWarp prst="textNoShape">
              <a:avLst/>
            </a:prstTxWarp>
          </a:bodyPr>
          <a:lstStyle/>
          <a:p>
            <a:r>
              <a:rPr lang="ja-JP" altLang="en-US" sz="2215" dirty="0"/>
              <a:t>認定民間都市再生整備事業計画</a:t>
            </a:r>
          </a:p>
        </p:txBody>
      </p:sp>
      <p:cxnSp>
        <p:nvCxnSpPr>
          <p:cNvPr id="76" name="直線コネクタ 75"/>
          <p:cNvCxnSpPr>
            <a:cxnSpLocks/>
            <a:endCxn id="75" idx="3"/>
          </p:cNvCxnSpPr>
          <p:nvPr/>
        </p:nvCxnSpPr>
        <p:spPr>
          <a:xfrm flipH="1" flipV="1">
            <a:off x="3329141" y="2288907"/>
            <a:ext cx="1166878" cy="26251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 Box 580"/>
          <p:cNvSpPr txBox="1">
            <a:spLocks noChangeArrowheads="1"/>
          </p:cNvSpPr>
          <p:nvPr/>
        </p:nvSpPr>
        <p:spPr bwMode="auto">
          <a:xfrm>
            <a:off x="82672" y="57916"/>
            <a:ext cx="6912219" cy="307731"/>
          </a:xfrm>
          <a:prstGeom prst="rect">
            <a:avLst/>
          </a:prstGeom>
          <a:solidFill>
            <a:srgbClr val="0000FF"/>
          </a:solidFill>
          <a:ln w="9525">
            <a:solidFill>
              <a:srgbClr val="000000"/>
            </a:solidFill>
            <a:miter lim="800000"/>
            <a:headEnd/>
            <a:tailEnd/>
          </a:ln>
        </p:spPr>
        <p:txBody>
          <a:bodyPr lIns="68580" tIns="6646" rIns="68580" bIns="8206"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92"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まち再生出資の対象となる民間都市開発事業の計画（認定民間都市再生整備事業計画）の所在</a:t>
            </a:r>
          </a:p>
        </p:txBody>
      </p:sp>
      <p:sp>
        <p:nvSpPr>
          <p:cNvPr id="70" name="スライド番号プレースホルダー 21"/>
          <p:cNvSpPr>
            <a:spLocks noGrp="1"/>
          </p:cNvSpPr>
          <p:nvPr>
            <p:ph type="sldNum" sz="quarter" idx="10"/>
          </p:nvPr>
        </p:nvSpPr>
        <p:spPr>
          <a:xfrm>
            <a:off x="9572625" y="6521450"/>
            <a:ext cx="284163" cy="276225"/>
          </a:xfrm>
        </p:spPr>
        <p:txBody>
          <a:bodyPr vert="horz" lIns="0" rIns="0"/>
          <a:lstStyle/>
          <a:p>
            <a:pPr marL="0" marR="0" lvl="0" indent="0" algn="r" defTabSz="914400" rtl="0" eaLnBrk="0" fontAlgn="base" latinLnBrk="0" hangingPunct="0">
              <a:lnSpc>
                <a:spcPct val="100000"/>
              </a:lnSpc>
              <a:spcBef>
                <a:spcPct val="0"/>
              </a:spcBef>
              <a:spcAft>
                <a:spcPct val="0"/>
              </a:spcAft>
              <a:buClrTx/>
              <a:buSzTx/>
              <a:buFontTx/>
              <a:buNone/>
              <a:tabLst/>
              <a:defRPr/>
            </a:pPr>
            <a:fld id="{9A1B9F6F-8D75-4F0E-9BD8-08BD29E911FE}" type="slidenum">
              <a:rPr kumimoji="1" lang="en-US" altLang="ja-JP" sz="14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0" name="グループ化 29">
            <a:extLst>
              <a:ext uri="{FF2B5EF4-FFF2-40B4-BE49-F238E27FC236}">
                <a16:creationId xmlns:a16="http://schemas.microsoft.com/office/drawing/2014/main" id="{FD15E64C-218F-FA25-AD75-7032D19FBC6D}"/>
              </a:ext>
            </a:extLst>
          </p:cNvPr>
          <p:cNvGrpSpPr/>
          <p:nvPr/>
        </p:nvGrpSpPr>
        <p:grpSpPr>
          <a:xfrm>
            <a:off x="402763" y="2049385"/>
            <a:ext cx="2926378" cy="479044"/>
            <a:chOff x="400832" y="2943607"/>
            <a:chExt cx="2926378" cy="479044"/>
          </a:xfrm>
        </p:grpSpPr>
        <p:sp>
          <p:nvSpPr>
            <p:cNvPr id="75" name="Rectangle 23"/>
            <p:cNvSpPr>
              <a:spLocks noChangeArrowheads="1"/>
            </p:cNvSpPr>
            <p:nvPr/>
          </p:nvSpPr>
          <p:spPr bwMode="auto">
            <a:xfrm>
              <a:off x="400832" y="2943607"/>
              <a:ext cx="2926378" cy="479044"/>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奈良県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ts val="500"/>
                </a:lnSpc>
                <a:spcBef>
                  <a:spcPct val="0"/>
                </a:spcBef>
                <a:spcAft>
                  <a:spcPct val="0"/>
                </a:spcAft>
                <a:buClrTx/>
                <a:buSzTx/>
                <a:buFontTx/>
                <a:buNone/>
                <a:tabLst/>
                <a:defRPr/>
              </a:pPr>
              <a:endPar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○旧奈良監獄の保存及び活用に係る公共施設等運営事業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68" name="正方形/長方形 67"/>
            <p:cNvSpPr/>
            <p:nvPr/>
          </p:nvSpPr>
          <p:spPr>
            <a:xfrm>
              <a:off x="464501" y="3207592"/>
              <a:ext cx="2748460" cy="1492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grpSp>
      <p:cxnSp>
        <p:nvCxnSpPr>
          <p:cNvPr id="55" name="直線コネクタ 54">
            <a:extLst>
              <a:ext uri="{FF2B5EF4-FFF2-40B4-BE49-F238E27FC236}">
                <a16:creationId xmlns:a16="http://schemas.microsoft.com/office/drawing/2014/main" id="{EBD24039-A120-FEB0-4917-A65AE5E5075C}"/>
              </a:ext>
            </a:extLst>
          </p:cNvPr>
          <p:cNvCxnSpPr>
            <a:cxnSpLocks/>
          </p:cNvCxnSpPr>
          <p:nvPr/>
        </p:nvCxnSpPr>
        <p:spPr>
          <a:xfrm flipV="1">
            <a:off x="3286677" y="5350954"/>
            <a:ext cx="36511" cy="702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132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55"/>
          <p:cNvSpPr txBox="1">
            <a:spLocks noChangeArrowheads="1"/>
          </p:cNvSpPr>
          <p:nvPr/>
        </p:nvSpPr>
        <p:spPr bwMode="auto">
          <a:xfrm>
            <a:off x="80349" y="1739584"/>
            <a:ext cx="9722208" cy="2102695"/>
          </a:xfrm>
          <a:prstGeom prst="roundRect">
            <a:avLst>
              <a:gd name="adj" fmla="val 6493"/>
            </a:avLst>
          </a:prstGeom>
          <a:noFill/>
          <a:ln w="19050" algn="ctr">
            <a:solidFill>
              <a:schemeClr val="accent1"/>
            </a:solidFill>
            <a:miter lim="800000"/>
            <a:headEnd/>
            <a:tailEnd/>
          </a:ln>
        </p:spPr>
        <p:txBody>
          <a:bodyPr wrap="square" lIns="72000" tIns="144000" rIns="0" bIns="0">
            <a:spAutoFit/>
          </a:bodyPr>
          <a:lstStyle/>
          <a:p>
            <a:pPr defTabSz="800120" eaLnBrk="1" hangingPunct="1">
              <a:spcBef>
                <a:spcPct val="15000"/>
              </a:spcBef>
              <a:defRPr/>
            </a:pPr>
            <a:r>
              <a:rPr lang="ja-JP" altLang="en-US" sz="1400" dirty="0">
                <a:solidFill>
                  <a:srgbClr val="000000"/>
                </a:solidFill>
                <a:latin typeface="Arial" charset="0"/>
                <a:ea typeface="Meiryo UI" panose="020B0604030504040204" pitchFamily="50" charset="-128"/>
              </a:rPr>
              <a:t>平成１４年に都市再生特別措置法を制定。政令で指定した都市再生緊急整備地域に対して以下の支援措置を創設。</a:t>
            </a:r>
          </a:p>
          <a:p>
            <a:pPr marL="163513" indent="-79375" defTabSz="800120" eaLnBrk="1" hangingPunct="1">
              <a:spcBef>
                <a:spcPct val="15000"/>
              </a:spcBef>
              <a:defRPr/>
            </a:pPr>
            <a:r>
              <a:rPr lang="ja-JP" altLang="en-US" sz="1400" dirty="0">
                <a:solidFill>
                  <a:srgbClr val="000000"/>
                </a:solidFill>
                <a:latin typeface="Arial" charset="0"/>
                <a:ea typeface="Meiryo UI" panose="020B0604030504040204" pitchFamily="50" charset="-128"/>
              </a:rPr>
              <a:t>○ 都市再生特別地区</a:t>
            </a:r>
          </a:p>
          <a:p>
            <a:pPr marL="84138" defTabSz="800120" eaLnBrk="1" fontAlgn="ctr" hangingPunct="1">
              <a:spcBef>
                <a:spcPct val="15000"/>
              </a:spcBef>
              <a:defRPr/>
            </a:pPr>
            <a:r>
              <a:rPr lang="ja-JP" altLang="en-US" sz="1400" dirty="0">
                <a:solidFill>
                  <a:srgbClr val="000000"/>
                </a:solidFill>
                <a:latin typeface="Arial" charset="0"/>
                <a:ea typeface="Meiryo UI" panose="020B0604030504040204" pitchFamily="50" charset="-128"/>
              </a:rPr>
              <a:t>○ 民間都市再生事業計画の認定制度による金融支援</a:t>
            </a:r>
            <a:r>
              <a:rPr lang="ja-JP" altLang="en-US" sz="1000" dirty="0">
                <a:solidFill>
                  <a:srgbClr val="000000"/>
                </a:solidFill>
                <a:latin typeface="Arial" charset="0"/>
                <a:ea typeface="Meiryo UI" panose="020B0604030504040204" pitchFamily="50" charset="-128"/>
              </a:rPr>
              <a:t>（出資・社債等取得、債務保証、無利子貸付）</a:t>
            </a:r>
            <a:r>
              <a:rPr lang="ja-JP" altLang="en-US" sz="1400" dirty="0">
                <a:solidFill>
                  <a:srgbClr val="000000"/>
                </a:solidFill>
                <a:latin typeface="Arial" charset="0"/>
                <a:ea typeface="Meiryo UI" panose="020B0604030504040204" pitchFamily="50" charset="-128"/>
              </a:rPr>
              <a:t>、税制特例措置</a:t>
            </a:r>
            <a:r>
              <a:rPr lang="ja-JP" altLang="en-US" sz="1000" dirty="0">
                <a:solidFill>
                  <a:srgbClr val="000000"/>
                </a:solidFill>
                <a:latin typeface="Arial" charset="0"/>
                <a:ea typeface="Meiryo UI" panose="020B0604030504040204" pitchFamily="50" charset="-128"/>
              </a:rPr>
              <a:t>（平成１５年～） </a:t>
            </a:r>
            <a:r>
              <a:rPr lang="ja-JP" altLang="en-US" sz="1400" dirty="0">
                <a:solidFill>
                  <a:srgbClr val="000000"/>
                </a:solidFill>
                <a:latin typeface="Arial" charset="0"/>
                <a:ea typeface="Meiryo UI" panose="020B0604030504040204" pitchFamily="50" charset="-128"/>
              </a:rPr>
              <a:t>等</a:t>
            </a:r>
            <a:endParaRPr lang="en-US" altLang="ja-JP" sz="1400" dirty="0">
              <a:solidFill>
                <a:srgbClr val="000000"/>
              </a:solidFill>
              <a:latin typeface="Arial" charset="0"/>
              <a:ea typeface="Meiryo UI" panose="020B0604030504040204" pitchFamily="50" charset="-128"/>
            </a:endParaRPr>
          </a:p>
          <a:p>
            <a:pPr marL="163513" indent="-79375" defTabSz="800120" eaLnBrk="1" fontAlgn="ctr" hangingPunct="1">
              <a:spcBef>
                <a:spcPct val="15000"/>
              </a:spcBef>
              <a:defRPr/>
            </a:pPr>
            <a:endParaRPr lang="en-US" altLang="ja-JP" sz="1200" dirty="0">
              <a:solidFill>
                <a:srgbClr val="000000"/>
              </a:solidFill>
              <a:latin typeface="Arial" charset="0"/>
              <a:ea typeface="Meiryo UI" panose="020B0604030504040204" pitchFamily="50" charset="-128"/>
            </a:endParaRPr>
          </a:p>
          <a:p>
            <a:pPr marL="163513" indent="-79375" defTabSz="800120" eaLnBrk="1" fontAlgn="ctr" hangingPunct="1">
              <a:spcBef>
                <a:spcPct val="15000"/>
              </a:spcBef>
              <a:defRPr/>
            </a:pPr>
            <a:endParaRPr lang="en-US" altLang="ja-JP" sz="1200" dirty="0">
              <a:solidFill>
                <a:srgbClr val="000000"/>
              </a:solidFill>
              <a:latin typeface="Arial" charset="0"/>
              <a:ea typeface="Meiryo UI" panose="020B0604030504040204" pitchFamily="50" charset="-128"/>
            </a:endParaRPr>
          </a:p>
          <a:p>
            <a:pPr marL="163513" indent="-79375" defTabSz="800120" eaLnBrk="1" fontAlgn="ctr" hangingPunct="1">
              <a:spcBef>
                <a:spcPct val="15000"/>
              </a:spcBef>
              <a:defRPr/>
            </a:pPr>
            <a:r>
              <a:rPr lang="ja-JP" altLang="en-US" sz="1400" dirty="0">
                <a:solidFill>
                  <a:srgbClr val="000000"/>
                </a:solidFill>
                <a:latin typeface="Arial" charset="0"/>
                <a:ea typeface="Meiryo UI" panose="020B0604030504040204" pitchFamily="50" charset="-128"/>
              </a:rPr>
              <a:t>○ バブル崩壊以後、</a:t>
            </a:r>
            <a:r>
              <a:rPr lang="ja-JP" altLang="en-US" sz="1400" b="1" dirty="0">
                <a:solidFill>
                  <a:srgbClr val="FF0000"/>
                </a:solidFill>
                <a:latin typeface="Arial" charset="0"/>
                <a:ea typeface="Meiryo UI" panose="020B0604030504040204" pitchFamily="50" charset="-128"/>
              </a:rPr>
              <a:t>地価の下落</a:t>
            </a:r>
            <a:r>
              <a:rPr lang="ja-JP" altLang="en-US" sz="1400" dirty="0">
                <a:solidFill>
                  <a:srgbClr val="000000"/>
                </a:solidFill>
                <a:latin typeface="Arial" charset="0"/>
                <a:ea typeface="Meiryo UI" panose="020B0604030504040204" pitchFamily="50" charset="-128"/>
              </a:rPr>
              <a:t>に歯止めがかからない状況</a:t>
            </a:r>
          </a:p>
          <a:p>
            <a:pPr marL="163513" indent="-79375" defTabSz="800120" eaLnBrk="1" fontAlgn="ctr" hangingPunct="1">
              <a:spcBef>
                <a:spcPct val="15000"/>
              </a:spcBef>
              <a:defRPr/>
            </a:pPr>
            <a:r>
              <a:rPr lang="ja-JP" altLang="en-US" sz="1400" dirty="0">
                <a:solidFill>
                  <a:srgbClr val="000000"/>
                </a:solidFill>
                <a:latin typeface="Arial" charset="0"/>
                <a:ea typeface="Meiryo UI" panose="020B0604030504040204" pitchFamily="50" charset="-128"/>
              </a:rPr>
              <a:t>○ 少子高齢化、情報化等の進展に伴い、社会・経済環境の変化による、</a:t>
            </a:r>
            <a:r>
              <a:rPr lang="ja-JP" altLang="en-US" sz="1400" b="1" dirty="0">
                <a:solidFill>
                  <a:srgbClr val="FF0000"/>
                </a:solidFill>
                <a:latin typeface="Arial" charset="0"/>
                <a:ea typeface="Meiryo UI" panose="020B0604030504040204" pitchFamily="50" charset="-128"/>
              </a:rPr>
              <a:t>産業構造転換</a:t>
            </a:r>
            <a:r>
              <a:rPr lang="ja-JP" altLang="en-US" sz="1400" dirty="0">
                <a:solidFill>
                  <a:srgbClr val="000000"/>
                </a:solidFill>
                <a:latin typeface="Arial" charset="0"/>
                <a:ea typeface="Meiryo UI" panose="020B0604030504040204" pitchFamily="50" charset="-128"/>
              </a:rPr>
              <a:t>の必要性</a:t>
            </a:r>
          </a:p>
          <a:p>
            <a:pPr marL="163513" indent="-79375" defTabSz="800120" eaLnBrk="1" fontAlgn="ctr" hangingPunct="1">
              <a:spcBef>
                <a:spcPct val="15000"/>
              </a:spcBef>
              <a:defRPr/>
            </a:pPr>
            <a:r>
              <a:rPr lang="ja-JP" altLang="en-US" sz="1400" dirty="0">
                <a:solidFill>
                  <a:srgbClr val="000000"/>
                </a:solidFill>
                <a:latin typeface="Arial" charset="0"/>
                <a:ea typeface="Meiryo UI" panose="020B0604030504040204" pitchFamily="50" charset="-128"/>
              </a:rPr>
              <a:t>○ 災害に対する脆弱性、断片的な国土利用、慢性的な交通渋滞等、</a:t>
            </a:r>
            <a:r>
              <a:rPr lang="ja-JP" altLang="en-US" sz="1400" b="1" dirty="0">
                <a:solidFill>
                  <a:srgbClr val="FF0000"/>
                </a:solidFill>
                <a:latin typeface="Arial" charset="0"/>
                <a:ea typeface="Meiryo UI" panose="020B0604030504040204" pitchFamily="50" charset="-128"/>
              </a:rPr>
              <a:t>大都市における負の遺産</a:t>
            </a:r>
            <a:r>
              <a:rPr lang="ja-JP" altLang="en-US" sz="1400" dirty="0">
                <a:solidFill>
                  <a:srgbClr val="000000"/>
                </a:solidFill>
                <a:latin typeface="Arial" charset="0"/>
                <a:ea typeface="Meiryo UI" panose="020B0604030504040204" pitchFamily="50" charset="-128"/>
              </a:rPr>
              <a:t>の存在</a:t>
            </a:r>
            <a:endParaRPr lang="ja-JP" altLang="en-US" sz="1400" b="1" u="sng" dirty="0">
              <a:solidFill>
                <a:srgbClr val="000000"/>
              </a:solidFill>
              <a:latin typeface="Meiryo UI" panose="020B0604030504040204" pitchFamily="50" charset="-128"/>
              <a:ea typeface="Meiryo UI" panose="020B0604030504040204" pitchFamily="50" charset="-128"/>
            </a:endParaRPr>
          </a:p>
        </p:txBody>
      </p:sp>
      <p:sp>
        <p:nvSpPr>
          <p:cNvPr id="122" name="正方形/長方形 121"/>
          <p:cNvSpPr/>
          <p:nvPr/>
        </p:nvSpPr>
        <p:spPr>
          <a:xfrm>
            <a:off x="30769" y="118"/>
            <a:ext cx="7974623" cy="461665"/>
          </a:xfrm>
          <a:prstGeom prst="rect">
            <a:avLst/>
          </a:prstGeom>
        </p:spPr>
        <p:txBody>
          <a:bodyPr>
            <a:spAutoFit/>
          </a:bodyPr>
          <a:lstStyle/>
          <a:p>
            <a:pPr eaLnBrk="1" hangingPunct="1">
              <a:spcBef>
                <a:spcPct val="50000"/>
              </a:spcBef>
              <a:defRPr/>
            </a:pPr>
            <a:r>
              <a:rPr lang="ja-JP" altLang="en-US" sz="2400" dirty="0">
                <a:solidFill>
                  <a:srgbClr val="4087C8"/>
                </a:solidFill>
                <a:latin typeface="HGP創英角ｺﾞｼｯｸUB"/>
                <a:ea typeface="HGP創英角ｺﾞｼｯｸUB"/>
              </a:rPr>
              <a:t>都市再生の意義・施策の経緯</a:t>
            </a:r>
          </a:p>
        </p:txBody>
      </p:sp>
      <p:sp>
        <p:nvSpPr>
          <p:cNvPr id="7174" name="Text Box 52"/>
          <p:cNvSpPr txBox="1">
            <a:spLocks noChangeArrowheads="1"/>
          </p:cNvSpPr>
          <p:nvPr/>
        </p:nvSpPr>
        <p:spPr bwMode="auto">
          <a:xfrm>
            <a:off x="80349" y="749992"/>
            <a:ext cx="9722208" cy="871904"/>
          </a:xfrm>
          <a:prstGeom prst="roundRect">
            <a:avLst/>
          </a:prstGeom>
          <a:noFill/>
          <a:ln w="19050" algn="ctr">
            <a:solidFill>
              <a:schemeClr val="accent1"/>
            </a:solidFill>
            <a:miter lim="800000"/>
            <a:headEnd/>
            <a:tailEnd/>
          </a:ln>
        </p:spPr>
        <p:txBody>
          <a:bodyPr lIns="66462" tIns="132923" rIns="0" bIns="0"/>
          <a:lstStyle/>
          <a:p>
            <a:pPr defTabSz="866851" eaLnBrk="1" hangingPunct="1">
              <a:spcBef>
                <a:spcPct val="10000"/>
              </a:spcBef>
              <a:defRPr/>
            </a:pPr>
            <a:r>
              <a:rPr lang="ja-JP" altLang="ja-JP" sz="1400" dirty="0">
                <a:solidFill>
                  <a:srgbClr val="000000"/>
                </a:solidFill>
                <a:latin typeface="Arial" charset="0"/>
                <a:ea typeface="Meiryo UI" panose="020B0604030504040204" pitchFamily="50" charset="-128"/>
              </a:rPr>
              <a:t>都市は、人々の生活や経済活動等の場を提供する我が国の活力の源泉であり、より快適に生活できる場の提供等により都市の魅力を高めるとともに、資本や人材等を呼び込み、立地する産業の国際競争力を向上させる都市再生を的確に推進していくことは、国民生活の向上や経済の活性化等の観点から重要。</a:t>
            </a:r>
            <a:endParaRPr lang="ja-JP" altLang="en-US" sz="1400" dirty="0">
              <a:solidFill>
                <a:srgbClr val="000000"/>
              </a:solidFill>
              <a:latin typeface="Arial" charset="0"/>
              <a:ea typeface="Meiryo UI" panose="020B0604030504040204" pitchFamily="50" charset="-128"/>
            </a:endParaRPr>
          </a:p>
        </p:txBody>
      </p:sp>
      <p:sp>
        <p:nvSpPr>
          <p:cNvPr id="7175" name="AutoShape 53"/>
          <p:cNvSpPr>
            <a:spLocks noChangeArrowheads="1"/>
          </p:cNvSpPr>
          <p:nvPr/>
        </p:nvSpPr>
        <p:spPr bwMode="auto">
          <a:xfrm>
            <a:off x="80349" y="593326"/>
            <a:ext cx="1794456" cy="313332"/>
          </a:xfrm>
          <a:prstGeom prst="rect">
            <a:avLst/>
          </a:prstGeom>
          <a:solidFill>
            <a:schemeClr val="accent5"/>
          </a:solidFill>
          <a:ln w="19050" algn="ctr">
            <a:solidFill>
              <a:schemeClr val="accent1"/>
            </a:solidFill>
            <a:round/>
            <a:headEnd/>
            <a:tailEnd/>
          </a:ln>
        </p:spPr>
        <p:txBody>
          <a:bodyPr wrap="square" lIns="166154" tIns="33231" rIns="166154" bIns="33231">
            <a:spAutoFit/>
          </a:bodyPr>
          <a:lstStyle/>
          <a:p>
            <a:pPr marL="77668" indent="-77668" algn="ctr" defTabSz="800120" eaLnBrk="1" hangingPunct="1">
              <a:defRPr/>
            </a:pPr>
            <a:r>
              <a:rPr lang="ja-JP" altLang="en-US" sz="1600"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都市再生の意義</a:t>
            </a:r>
          </a:p>
        </p:txBody>
      </p:sp>
      <p:sp>
        <p:nvSpPr>
          <p:cNvPr id="5133" name="テキスト ボックス 12"/>
          <p:cNvSpPr txBox="1">
            <a:spLocks noChangeArrowheads="1"/>
          </p:cNvSpPr>
          <p:nvPr/>
        </p:nvSpPr>
        <p:spPr bwMode="auto">
          <a:xfrm>
            <a:off x="10119946" y="2099898"/>
            <a:ext cx="2658208" cy="156197"/>
          </a:xfrm>
          <a:prstGeom prst="rect">
            <a:avLst/>
          </a:prstGeom>
          <a:noFill/>
          <a:ln w="9525">
            <a:noFill/>
            <a:miter lim="800000"/>
            <a:headEnd/>
            <a:tailEnd/>
          </a:ln>
        </p:spPr>
        <p:txBody>
          <a:bodyPr lIns="0" tIns="0" rIns="0" bIns="0">
            <a:spAutoFit/>
          </a:bodyPr>
          <a:lstStyle/>
          <a:p>
            <a:pPr eaLnBrk="1" hangingPunct="1"/>
            <a:endParaRPr lang="ja-JP" altLang="en-US" sz="1015" dirty="0">
              <a:solidFill>
                <a:srgbClr val="000000"/>
              </a:solidFill>
              <a:latin typeface="Arial" charset="0"/>
              <a:ea typeface="Meiryo UI" panose="020B0604030504040204" pitchFamily="50" charset="-128"/>
            </a:endParaRPr>
          </a:p>
        </p:txBody>
      </p:sp>
      <p:sp>
        <p:nvSpPr>
          <p:cNvPr id="3" name="テキスト ボックス 2"/>
          <p:cNvSpPr txBox="1"/>
          <p:nvPr/>
        </p:nvSpPr>
        <p:spPr>
          <a:xfrm>
            <a:off x="252874" y="2708920"/>
            <a:ext cx="553476" cy="307777"/>
          </a:xfrm>
          <a:prstGeom prst="rect">
            <a:avLst/>
          </a:prstGeom>
          <a:noFill/>
          <a:ln>
            <a:solidFill>
              <a:srgbClr val="0070C0"/>
            </a:solidFill>
          </a:ln>
        </p:spPr>
        <p:txBody>
          <a:bodyPr wrap="square" rtlCol="0">
            <a:spAutoFit/>
          </a:bodyPr>
          <a:lstStyle/>
          <a:p>
            <a:pPr algn="ctr" eaLnBrk="1" hangingPunct="1"/>
            <a:r>
              <a:rPr lang="ja-JP" altLang="en-US" sz="1400" dirty="0">
                <a:solidFill>
                  <a:srgbClr val="000000"/>
                </a:solidFill>
                <a:latin typeface="Arial" charset="0"/>
                <a:ea typeface="Meiryo UI" panose="020B0604030504040204" pitchFamily="50" charset="-128"/>
              </a:rPr>
              <a:t>背景</a:t>
            </a:r>
          </a:p>
        </p:txBody>
      </p:sp>
      <p:sp>
        <p:nvSpPr>
          <p:cNvPr id="15" name="Text Box 55"/>
          <p:cNvSpPr txBox="1">
            <a:spLocks noChangeArrowheads="1"/>
          </p:cNvSpPr>
          <p:nvPr/>
        </p:nvSpPr>
        <p:spPr bwMode="auto">
          <a:xfrm>
            <a:off x="80349" y="3978938"/>
            <a:ext cx="9722208" cy="2820782"/>
          </a:xfrm>
          <a:prstGeom prst="roundRect">
            <a:avLst>
              <a:gd name="adj" fmla="val 6493"/>
            </a:avLst>
          </a:prstGeom>
          <a:noFill/>
          <a:ln w="19050" algn="ctr">
            <a:solidFill>
              <a:schemeClr val="accent1"/>
            </a:solidFill>
            <a:miter lim="800000"/>
            <a:headEnd/>
            <a:tailEnd/>
          </a:ln>
        </p:spPr>
        <p:txBody>
          <a:bodyPr wrap="square" lIns="72000" tIns="144000" rIns="0" bIns="0">
            <a:spAutoFit/>
          </a:bodyPr>
          <a:lstStyle/>
          <a:p>
            <a:pPr marL="84138" indent="-84138" defTabSz="866775" eaLnBrk="1" hangingPunct="1">
              <a:lnSpc>
                <a:spcPts val="1800"/>
              </a:lnSpc>
              <a:spcBef>
                <a:spcPct val="15000"/>
              </a:spcBef>
              <a:defRPr/>
            </a:pPr>
            <a:r>
              <a:rPr lang="ja-JP" altLang="en-US" sz="1260" dirty="0">
                <a:solidFill>
                  <a:srgbClr val="000000"/>
                </a:solidFill>
                <a:latin typeface="Meiryo UI" panose="020B0604030504040204" pitchFamily="50" charset="-128"/>
                <a:ea typeface="Meiryo UI" panose="020B0604030504040204" pitchFamily="50" charset="-128"/>
              </a:rPr>
              <a:t>平成１６年 まちづくり交付金制度の創設</a:t>
            </a:r>
          </a:p>
          <a:p>
            <a:pPr marL="84138" indent="-84138" defTabSz="866775" eaLnBrk="1" hangingPunct="1">
              <a:lnSpc>
                <a:spcPts val="1800"/>
              </a:lnSpc>
              <a:spcBef>
                <a:spcPct val="15000"/>
              </a:spcBef>
              <a:defRPr/>
            </a:pPr>
            <a:r>
              <a:rPr lang="ja-JP" altLang="en-US" sz="1260" dirty="0">
                <a:solidFill>
                  <a:srgbClr val="000000"/>
                </a:solidFill>
                <a:latin typeface="Meiryo UI" panose="020B0604030504040204" pitchFamily="50" charset="-128"/>
                <a:ea typeface="Meiryo UI" panose="020B0604030504040204" pitchFamily="50" charset="-128"/>
              </a:rPr>
              <a:t>平成１７年 まちづくり交付金のエリアを対象とした民間都市再生整備事業計画の認定制度による金融支援・税制特例の創設</a:t>
            </a:r>
          </a:p>
          <a:p>
            <a:pPr marL="84138" indent="-84138" defTabSz="866775" eaLnBrk="1" hangingPunct="1">
              <a:lnSpc>
                <a:spcPts val="1800"/>
              </a:lnSpc>
              <a:spcBef>
                <a:spcPct val="15000"/>
              </a:spcBef>
              <a:defRPr/>
            </a:pPr>
            <a:r>
              <a:rPr lang="ja-JP" altLang="en-US" sz="1260" dirty="0">
                <a:solidFill>
                  <a:srgbClr val="000000"/>
                </a:solidFill>
                <a:latin typeface="Meiryo UI" panose="020B0604030504040204" pitchFamily="50" charset="-128"/>
                <a:ea typeface="Meiryo UI" panose="020B0604030504040204" pitchFamily="50" charset="-128"/>
              </a:rPr>
              <a:t>平成１９年 民間都市再生事業計画の認定申請期限の５年延長、都市再生整備推進法人の指定制度の創設　</a:t>
            </a:r>
            <a:endParaRPr lang="en-US" altLang="ja-JP" sz="1260" dirty="0">
              <a:solidFill>
                <a:srgbClr val="000000"/>
              </a:solidFill>
              <a:latin typeface="Meiryo UI" panose="020B0604030504040204" pitchFamily="50" charset="-128"/>
              <a:ea typeface="Meiryo UI" panose="020B0604030504040204" pitchFamily="50" charset="-128"/>
            </a:endParaRPr>
          </a:p>
          <a:p>
            <a:pPr marL="84138" indent="-84138" defTabSz="866775" eaLnBrk="1" hangingPunct="1">
              <a:lnSpc>
                <a:spcPts val="1800"/>
              </a:lnSpc>
              <a:spcBef>
                <a:spcPct val="15000"/>
              </a:spcBef>
              <a:defRPr/>
            </a:pPr>
            <a:r>
              <a:rPr lang="ja-JP" altLang="en-US" sz="1260" dirty="0">
                <a:solidFill>
                  <a:srgbClr val="000000"/>
                </a:solidFill>
                <a:latin typeface="Meiryo UI" panose="020B0604030504040204" pitchFamily="50" charset="-128"/>
                <a:ea typeface="Meiryo UI" panose="020B0604030504040204" pitchFamily="50" charset="-128"/>
              </a:rPr>
              <a:t>平成２１年 歩行者ネットワーク協定制度の創設</a:t>
            </a:r>
            <a:endParaRPr lang="en-US" altLang="ja-JP" sz="1260" dirty="0">
              <a:solidFill>
                <a:srgbClr val="000000"/>
              </a:solidFill>
              <a:latin typeface="Meiryo UI" panose="020B0604030504040204" pitchFamily="50" charset="-128"/>
              <a:ea typeface="Meiryo UI" panose="020B0604030504040204" pitchFamily="50" charset="-128"/>
            </a:endParaRPr>
          </a:p>
          <a:p>
            <a:pPr marL="84138" indent="-84138" defTabSz="866775" eaLnBrk="1" hangingPunct="1">
              <a:lnSpc>
                <a:spcPts val="1800"/>
              </a:lnSpc>
              <a:spcBef>
                <a:spcPct val="15000"/>
              </a:spcBef>
              <a:defRPr/>
            </a:pPr>
            <a:r>
              <a:rPr lang="ja-JP" altLang="en-US" sz="1260" dirty="0">
                <a:solidFill>
                  <a:srgbClr val="000000"/>
                </a:solidFill>
                <a:latin typeface="Meiryo UI" panose="020B0604030504040204" pitchFamily="50" charset="-128"/>
                <a:ea typeface="Meiryo UI" panose="020B0604030504040204" pitchFamily="50" charset="-128"/>
              </a:rPr>
              <a:t>平成２３年 国際競争力強化を図るための</a:t>
            </a:r>
            <a:r>
              <a:rPr lang="ja-JP" altLang="ja-JP" sz="1260" dirty="0">
                <a:solidFill>
                  <a:srgbClr val="000000"/>
                </a:solidFill>
                <a:latin typeface="Meiryo UI" panose="020B0604030504040204" pitchFamily="50" charset="-128"/>
                <a:ea typeface="Meiryo UI" panose="020B0604030504040204" pitchFamily="50" charset="-128"/>
              </a:rPr>
              <a:t>特定都市再生緊急整備地域制度</a:t>
            </a:r>
            <a:r>
              <a:rPr lang="ja-JP" altLang="en-US" sz="1260" dirty="0">
                <a:solidFill>
                  <a:srgbClr val="000000"/>
                </a:solidFill>
                <a:latin typeface="Meiryo UI" panose="020B0604030504040204" pitchFamily="50" charset="-128"/>
                <a:ea typeface="Meiryo UI" panose="020B0604030504040204" pitchFamily="50" charset="-128"/>
              </a:rPr>
              <a:t>の創設、</a:t>
            </a:r>
            <a:r>
              <a:rPr lang="ja-JP" altLang="ja-JP" sz="1260" dirty="0">
                <a:solidFill>
                  <a:srgbClr val="000000"/>
                </a:solidFill>
                <a:latin typeface="Meiryo UI" panose="020B0604030504040204" pitchFamily="50" charset="-128"/>
                <a:ea typeface="Meiryo UI" panose="020B0604030504040204" pitchFamily="50" charset="-128"/>
              </a:rPr>
              <a:t>都市利便増進協定制度の創設</a:t>
            </a:r>
            <a:endParaRPr lang="en-US" altLang="ja-JP" sz="1260" dirty="0">
              <a:solidFill>
                <a:srgbClr val="000000"/>
              </a:solidFill>
              <a:latin typeface="Meiryo UI" panose="020B0604030504040204" pitchFamily="50" charset="-128"/>
              <a:ea typeface="Meiryo UI" panose="020B0604030504040204" pitchFamily="50" charset="-128"/>
            </a:endParaRPr>
          </a:p>
          <a:p>
            <a:pPr marL="84138" indent="-84138" defTabSz="866775" eaLnBrk="1" hangingPunct="1">
              <a:lnSpc>
                <a:spcPts val="1800"/>
              </a:lnSpc>
              <a:spcBef>
                <a:spcPct val="15000"/>
              </a:spcBef>
              <a:defRPr/>
            </a:pPr>
            <a:r>
              <a:rPr lang="ja-JP" altLang="en-US" sz="1260" dirty="0">
                <a:solidFill>
                  <a:srgbClr val="000000"/>
                </a:solidFill>
                <a:latin typeface="Meiryo UI" panose="020B0604030504040204" pitchFamily="50" charset="-128"/>
                <a:ea typeface="Meiryo UI" panose="020B0604030504040204" pitchFamily="50" charset="-128"/>
              </a:rPr>
              <a:t>平成２４年 防災機能の向上を図るための</a:t>
            </a:r>
            <a:r>
              <a:rPr lang="ja-JP" altLang="ja-JP" sz="1260" dirty="0">
                <a:solidFill>
                  <a:srgbClr val="000000"/>
                </a:solidFill>
                <a:latin typeface="Meiryo UI" panose="020B0604030504040204" pitchFamily="50" charset="-128"/>
                <a:ea typeface="Meiryo UI" panose="020B0604030504040204" pitchFamily="50" charset="-128"/>
              </a:rPr>
              <a:t>都市再生安全確保計画</a:t>
            </a:r>
            <a:r>
              <a:rPr lang="ja-JP" altLang="en-US" sz="1260" dirty="0">
                <a:solidFill>
                  <a:srgbClr val="000000"/>
                </a:solidFill>
                <a:latin typeface="Meiryo UI" panose="020B0604030504040204" pitchFamily="50" charset="-128"/>
                <a:ea typeface="Meiryo UI" panose="020B0604030504040204" pitchFamily="50" charset="-128"/>
              </a:rPr>
              <a:t>及び</a:t>
            </a:r>
            <a:r>
              <a:rPr lang="ja-JP" altLang="ja-JP" sz="1260" dirty="0">
                <a:solidFill>
                  <a:srgbClr val="000000"/>
                </a:solidFill>
                <a:latin typeface="Meiryo UI" panose="020B0604030504040204" pitchFamily="50" charset="-128"/>
                <a:ea typeface="Meiryo UI" panose="020B0604030504040204" pitchFamily="50" charset="-128"/>
              </a:rPr>
              <a:t>都市再生安全確保施設に関する協定制度の創設</a:t>
            </a:r>
            <a:endParaRPr lang="ja-JP" altLang="en-US" sz="1260" dirty="0">
              <a:solidFill>
                <a:srgbClr val="000000"/>
              </a:solidFill>
              <a:latin typeface="Meiryo UI" panose="020B0604030504040204" pitchFamily="50" charset="-128"/>
              <a:ea typeface="Meiryo UI" panose="020B0604030504040204" pitchFamily="50" charset="-128"/>
            </a:endParaRPr>
          </a:p>
          <a:p>
            <a:pPr marL="84138" indent="-84138" defTabSz="866775" eaLnBrk="1" hangingPunct="1">
              <a:lnSpc>
                <a:spcPts val="1800"/>
              </a:lnSpc>
              <a:spcBef>
                <a:spcPct val="15000"/>
              </a:spcBef>
              <a:defRPr/>
            </a:pPr>
            <a:r>
              <a:rPr lang="ja-JP" altLang="en-US" sz="1260" dirty="0">
                <a:solidFill>
                  <a:srgbClr val="000000"/>
                </a:solidFill>
                <a:latin typeface="Meiryo UI" panose="020B0604030504040204" pitchFamily="50" charset="-128"/>
                <a:ea typeface="Meiryo UI" panose="020B0604030504040204" pitchFamily="50" charset="-128"/>
              </a:rPr>
              <a:t>平成２６年 市町村によるコンパクトなまちづくりを支援するための立地適正化計画に関する制度の創設</a:t>
            </a:r>
            <a:endParaRPr lang="en-US" altLang="ja-JP" sz="1260" dirty="0">
              <a:solidFill>
                <a:srgbClr val="000000"/>
              </a:solidFill>
              <a:latin typeface="Meiryo UI" panose="020B0604030504040204" pitchFamily="50" charset="-128"/>
              <a:ea typeface="Meiryo UI" panose="020B0604030504040204" pitchFamily="50" charset="-128"/>
            </a:endParaRPr>
          </a:p>
          <a:p>
            <a:pPr marL="84138" indent="-84138" defTabSz="866775" eaLnBrk="1" hangingPunct="1">
              <a:lnSpc>
                <a:spcPts val="1800"/>
              </a:lnSpc>
              <a:spcBef>
                <a:spcPct val="15000"/>
              </a:spcBef>
              <a:defRPr/>
            </a:pPr>
            <a:r>
              <a:rPr lang="ja-JP" altLang="en-US" sz="1260" dirty="0">
                <a:solidFill>
                  <a:srgbClr val="000000"/>
                </a:solidFill>
                <a:latin typeface="Meiryo UI" panose="020B0604030504040204" pitchFamily="50" charset="-128"/>
                <a:ea typeface="Meiryo UI" panose="020B0604030504040204" pitchFamily="50" charset="-128"/>
              </a:rPr>
              <a:t>平成２８年 国際競争力強化に資する施設整備への支援充実、低未利用土地利用促進協定制度の創設</a:t>
            </a:r>
            <a:endParaRPr lang="en-US" altLang="ja-JP" sz="1260" dirty="0">
              <a:solidFill>
                <a:srgbClr val="000000"/>
              </a:solidFill>
              <a:latin typeface="Meiryo UI" panose="020B0604030504040204" pitchFamily="50" charset="-128"/>
              <a:ea typeface="Meiryo UI" panose="020B0604030504040204" pitchFamily="50" charset="-128"/>
            </a:endParaRPr>
          </a:p>
          <a:p>
            <a:pPr marL="84138" indent="-84138" defTabSz="866775" eaLnBrk="1" hangingPunct="1">
              <a:lnSpc>
                <a:spcPts val="1800"/>
              </a:lnSpc>
              <a:spcBef>
                <a:spcPct val="15000"/>
              </a:spcBef>
              <a:defRPr/>
            </a:pPr>
            <a:r>
              <a:rPr lang="ja-JP" altLang="en-US" sz="1260" dirty="0">
                <a:solidFill>
                  <a:srgbClr val="000000"/>
                </a:solidFill>
                <a:latin typeface="Meiryo UI" panose="020B0604030504040204" pitchFamily="50" charset="-128"/>
                <a:ea typeface="Meiryo UI" panose="020B0604030504040204" pitchFamily="50" charset="-128"/>
              </a:rPr>
              <a:t>平成３０年 都市のスポンジ化対策措置の創設、都市再生駐車施設配置計画制度の創設、公共公益施設の転用の柔軟化に関する制度の拡充</a:t>
            </a:r>
            <a:endParaRPr lang="en-US" altLang="ja-JP" sz="1260" dirty="0">
              <a:solidFill>
                <a:srgbClr val="000000"/>
              </a:solidFill>
              <a:latin typeface="Meiryo UI" panose="020B0604030504040204" pitchFamily="50" charset="-128"/>
              <a:ea typeface="Meiryo UI" panose="020B0604030504040204" pitchFamily="50" charset="-128"/>
            </a:endParaRPr>
          </a:p>
          <a:p>
            <a:pPr marL="84138" indent="-84138" defTabSz="866775" eaLnBrk="1" hangingPunct="1">
              <a:lnSpc>
                <a:spcPts val="1800"/>
              </a:lnSpc>
              <a:spcBef>
                <a:spcPct val="15000"/>
              </a:spcBef>
              <a:defRPr/>
            </a:pPr>
            <a:r>
              <a:rPr lang="ja-JP" altLang="en-US" sz="1260" dirty="0">
                <a:solidFill>
                  <a:srgbClr val="000000"/>
                </a:solidFill>
                <a:latin typeface="Meiryo UI" panose="020B0604030504040204" pitchFamily="50" charset="-128"/>
                <a:ea typeface="Meiryo UI" panose="020B0604030504040204" pitchFamily="50" charset="-128"/>
              </a:rPr>
              <a:t>令和　２年　災害ハザードエリアにおける新規立地の抑制等、「居心地が良く歩きたくなるまちなか」の創出等</a:t>
            </a:r>
          </a:p>
        </p:txBody>
      </p:sp>
      <p:sp>
        <p:nvSpPr>
          <p:cNvPr id="16" name="AutoShape 56"/>
          <p:cNvSpPr>
            <a:spLocks noChangeArrowheads="1"/>
          </p:cNvSpPr>
          <p:nvPr/>
        </p:nvSpPr>
        <p:spPr bwMode="auto">
          <a:xfrm>
            <a:off x="80349" y="3854678"/>
            <a:ext cx="2249881" cy="318924"/>
          </a:xfrm>
          <a:prstGeom prst="rect">
            <a:avLst/>
          </a:prstGeom>
          <a:solidFill>
            <a:schemeClr val="accent5"/>
          </a:solidFill>
          <a:ln w="19050" algn="ctr">
            <a:solidFill>
              <a:schemeClr val="accent1"/>
            </a:solidFill>
            <a:round/>
            <a:headEnd/>
            <a:tailEnd/>
          </a:ln>
        </p:spPr>
        <p:txBody>
          <a:bodyPr wrap="square" lIns="180000" tIns="36000" rIns="180000" bIns="36000">
            <a:spAutoFit/>
          </a:bodyPr>
          <a:lstStyle/>
          <a:p>
            <a:pPr marL="84138" indent="-84138" algn="ctr" defTabSz="866775" eaLnBrk="1" hangingPunct="1">
              <a:defRPr/>
            </a:pPr>
            <a:r>
              <a:rPr lang="ja-JP" altLang="en-US" sz="1600"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その後の改正経緯等</a:t>
            </a:r>
          </a:p>
        </p:txBody>
      </p:sp>
      <p:sp>
        <p:nvSpPr>
          <p:cNvPr id="12" name="AutoShape 53"/>
          <p:cNvSpPr>
            <a:spLocks noChangeArrowheads="1"/>
          </p:cNvSpPr>
          <p:nvPr/>
        </p:nvSpPr>
        <p:spPr bwMode="auto">
          <a:xfrm>
            <a:off x="80349" y="1582918"/>
            <a:ext cx="2817002" cy="313332"/>
          </a:xfrm>
          <a:prstGeom prst="rect">
            <a:avLst/>
          </a:prstGeom>
          <a:solidFill>
            <a:schemeClr val="accent5"/>
          </a:solidFill>
          <a:ln w="19050" algn="ctr">
            <a:solidFill>
              <a:schemeClr val="accent1"/>
            </a:solidFill>
            <a:round/>
            <a:headEnd/>
            <a:tailEnd/>
          </a:ln>
        </p:spPr>
        <p:txBody>
          <a:bodyPr wrap="none" lIns="166154" tIns="33231" rIns="166154" bIns="33231">
            <a:spAutoFit/>
          </a:bodyPr>
          <a:lstStyle/>
          <a:p>
            <a:pPr marL="77668" indent="-77668" algn="ctr" defTabSz="800120" eaLnBrk="1" hangingPunct="1">
              <a:defRPr/>
            </a:pPr>
            <a:r>
              <a:rPr lang="ja-JP" altLang="en-US" sz="1600"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都市再生特別措置法の制定</a:t>
            </a:r>
          </a:p>
        </p:txBody>
      </p:sp>
      <p:sp>
        <p:nvSpPr>
          <p:cNvPr id="13"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8908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8" name="Rectangle 3"/>
          <p:cNvSpPr txBox="1">
            <a:spLocks noChangeArrowheads="1"/>
          </p:cNvSpPr>
          <p:nvPr/>
        </p:nvSpPr>
        <p:spPr>
          <a:xfrm>
            <a:off x="81002" y="549000"/>
            <a:ext cx="9865096" cy="271058"/>
          </a:xfrm>
          <a:prstGeom prst="rect">
            <a:avLst/>
          </a:prstGeom>
          <a:noFill/>
          <a:ln w="9525">
            <a:noFill/>
            <a:miter lim="800000"/>
            <a:headEnd/>
            <a:tailEnd/>
          </a:ln>
        </p:spPr>
        <p:txBody>
          <a:bodyPr wrap="square" lIns="88433" tIns="43196" rIns="88433" bIns="43196">
            <a:spAutoFit/>
          </a:bodyPr>
          <a:lstStyle/>
          <a:p>
            <a:pPr marL="0" marR="0" lvl="0" indent="0" algn="l" defTabSz="863600" rtl="0" eaLnBrk="0" fontAlgn="base" latinLnBrk="0" hangingPunct="0">
              <a:lnSpc>
                <a:spcPct val="100000"/>
              </a:lnSpc>
              <a:spcBef>
                <a:spcPct val="30000"/>
              </a:spcBef>
              <a:spcAft>
                <a:spcPct val="0"/>
              </a:spcAft>
              <a:buClr>
                <a:srgbClr val="808080"/>
              </a:buClr>
              <a:buSzTx/>
              <a:buFontTx/>
              <a:buNone/>
              <a:tabLst/>
              <a:defRPr/>
            </a:pPr>
            <a:r>
              <a:rPr kumimoji="1" lang="ja-JP" altLang="en-US" sz="1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市町村が策定する都市再生整備計画に記載することにより、以下の制度を活用したまちづくりが可能。</a:t>
            </a:r>
            <a:endParaRPr kumimoji="1"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569" name="タイトル 1"/>
          <p:cNvSpPr txBox="1"/>
          <p:nvPr/>
        </p:nvSpPr>
        <p:spPr>
          <a:xfrm>
            <a:off x="-231576" y="-39321"/>
            <a:ext cx="9115425" cy="476251"/>
          </a:xfrm>
          <a:prstGeom prst="rect">
            <a:avLst/>
          </a:prstGeom>
          <a:noFill/>
          <a:ln>
            <a:noFill/>
          </a:ln>
        </p:spPr>
        <p:txBody>
          <a:bodyPr anchor="ct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　</a:t>
            </a:r>
            <a:r>
              <a:rPr kumimoji="1" lang="ja-JP" altLang="en-US" sz="235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都市再生整備計画を活用した官民連携まちづくりのプラットフォーム</a:t>
            </a:r>
          </a:p>
        </p:txBody>
      </p:sp>
      <p:sp>
        <p:nvSpPr>
          <p:cNvPr id="3570" name="正方形/長方形 2137"/>
          <p:cNvSpPr/>
          <p:nvPr/>
        </p:nvSpPr>
        <p:spPr>
          <a:xfrm>
            <a:off x="128464" y="818185"/>
            <a:ext cx="3024336" cy="5994579"/>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3571" name="テキスト ボックス 2138"/>
          <p:cNvSpPr txBox="1"/>
          <p:nvPr/>
        </p:nvSpPr>
        <p:spPr>
          <a:xfrm>
            <a:off x="184344" y="787339"/>
            <a:ext cx="2852852" cy="33766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都市再生整備計画</a:t>
            </a:r>
          </a:p>
        </p:txBody>
      </p:sp>
      <p:sp>
        <p:nvSpPr>
          <p:cNvPr id="3572" name="正方形/長方形 2139"/>
          <p:cNvSpPr/>
          <p:nvPr/>
        </p:nvSpPr>
        <p:spPr>
          <a:xfrm>
            <a:off x="288440" y="1069144"/>
            <a:ext cx="2720344" cy="34385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交付金を用いて整備したい</a:t>
            </a:r>
            <a:endParaRPr kumimoji="1" lang="en-US" altLang="ja-JP"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公共公益施設について記載</a:t>
            </a:r>
          </a:p>
        </p:txBody>
      </p:sp>
      <p:sp>
        <p:nvSpPr>
          <p:cNvPr id="3573" name="正方形/長方形 2140"/>
          <p:cNvSpPr/>
          <p:nvPr/>
        </p:nvSpPr>
        <p:spPr>
          <a:xfrm>
            <a:off x="227522" y="1470564"/>
            <a:ext cx="2853269" cy="5306181"/>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3574" name="テキスト ボックス 2141"/>
          <p:cNvSpPr txBox="1"/>
          <p:nvPr/>
        </p:nvSpPr>
        <p:spPr>
          <a:xfrm>
            <a:off x="219988" y="1471642"/>
            <a:ext cx="2797420"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mn-cs"/>
              </a:rPr>
              <a:t>官民連携まちづくりについて記載可能</a:t>
            </a:r>
          </a:p>
        </p:txBody>
      </p:sp>
      <p:sp>
        <p:nvSpPr>
          <p:cNvPr id="3575" name="正方形/長方形 2142"/>
          <p:cNvSpPr/>
          <p:nvPr/>
        </p:nvSpPr>
        <p:spPr>
          <a:xfrm>
            <a:off x="344360" y="2069521"/>
            <a:ext cx="2664000" cy="360000"/>
          </a:xfrm>
          <a:prstGeom prst="rect">
            <a:avLst/>
          </a:prstGeom>
          <a:solidFill>
            <a:srgbClr val="00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公共空間内に整備・管理したい施設（広告板・オープンカフェ等）について記載</a:t>
            </a:r>
          </a:p>
        </p:txBody>
      </p:sp>
      <p:sp>
        <p:nvSpPr>
          <p:cNvPr id="3576" name="正方形/長方形 2143"/>
          <p:cNvSpPr/>
          <p:nvPr/>
        </p:nvSpPr>
        <p:spPr>
          <a:xfrm>
            <a:off x="344360" y="2475136"/>
            <a:ext cx="2664000" cy="360000"/>
          </a:xfrm>
          <a:prstGeom prst="rect">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都市利便増進施設（広場・駐輪場・並木・ベンチ等）の整備・管理について記載</a:t>
            </a:r>
          </a:p>
        </p:txBody>
      </p:sp>
      <p:sp>
        <p:nvSpPr>
          <p:cNvPr id="3577" name="正方形/長方形 2144"/>
          <p:cNvSpPr/>
          <p:nvPr/>
        </p:nvSpPr>
        <p:spPr>
          <a:xfrm>
            <a:off x="344360" y="1698892"/>
            <a:ext cx="2664000" cy="328914"/>
          </a:xfrm>
          <a:prstGeom prst="rect">
            <a:avLst/>
          </a:prstGeom>
          <a:solidFill>
            <a:srgbClr val="FFFF99"/>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08000" marR="0" lvl="0" indent="-108000" algn="just" defTabSz="914400" rtl="0" eaLnBrk="0" fontAlgn="base" latinLnBrk="0" hangingPunct="0">
              <a:lnSpc>
                <a:spcPct val="100000"/>
              </a:lnSpc>
              <a:spcBef>
                <a:spcPct val="0"/>
              </a:spcBef>
              <a:spcAft>
                <a:spcPct val="0"/>
              </a:spcAft>
              <a:buClrTx/>
              <a:buSzTx/>
              <a:buFontTx/>
              <a:buNone/>
              <a:tabLst/>
              <a:defRPr/>
            </a:pPr>
            <a:r>
              <a:rPr kumimoji="1" lang="en-US" altLang="ja-JP" sz="1050" b="0" i="1"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1050" b="0" i="1"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交付対象事業の記載がなくても、都市再生整備計画の策定は可能</a:t>
            </a:r>
          </a:p>
        </p:txBody>
      </p:sp>
      <p:sp>
        <p:nvSpPr>
          <p:cNvPr id="3578" name="正方形/長方形 2145"/>
          <p:cNvSpPr/>
          <p:nvPr/>
        </p:nvSpPr>
        <p:spPr>
          <a:xfrm>
            <a:off x="336743" y="2889136"/>
            <a:ext cx="2664000" cy="360000"/>
          </a:xfrm>
          <a:prstGeom prst="rect">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歩行者経路の整備・管理について記載</a:t>
            </a:r>
          </a:p>
        </p:txBody>
      </p:sp>
      <p:sp>
        <p:nvSpPr>
          <p:cNvPr id="3579" name="正方形/長方形 2146"/>
          <p:cNvSpPr/>
          <p:nvPr/>
        </p:nvSpPr>
        <p:spPr>
          <a:xfrm>
            <a:off x="336743" y="3285136"/>
            <a:ext cx="2664000" cy="360000"/>
          </a:xfrm>
          <a:prstGeom prst="rect">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居住者等利用施設（緑地、広場、集会所等）について記載</a:t>
            </a:r>
          </a:p>
        </p:txBody>
      </p:sp>
      <p:sp>
        <p:nvSpPr>
          <p:cNvPr id="3580" name="正方形/長方形 2147"/>
          <p:cNvSpPr/>
          <p:nvPr/>
        </p:nvSpPr>
        <p:spPr>
          <a:xfrm>
            <a:off x="344359" y="3681303"/>
            <a:ext cx="2656383" cy="3060065"/>
          </a:xfrm>
          <a:prstGeom prst="rect">
            <a:avLst/>
          </a:prstGeom>
          <a:solidFill>
            <a:schemeClr val="accent5">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668CCF"/>
                </a:solidFill>
                <a:effectLst/>
                <a:uLnTx/>
                <a:uFillTx/>
                <a:latin typeface="メイリオ" panose="020B0604030504040204" pitchFamily="50" charset="-128"/>
                <a:ea typeface="メイリオ" panose="020B0604030504040204" pitchFamily="50" charset="-128"/>
                <a:cs typeface="+mn-cs"/>
              </a:rPr>
              <a:t>滞在快適性等向上区域にて記載可能</a:t>
            </a:r>
          </a:p>
        </p:txBody>
      </p:sp>
      <p:sp>
        <p:nvSpPr>
          <p:cNvPr id="3581" name="正方形/長方形 2148"/>
          <p:cNvSpPr/>
          <p:nvPr/>
        </p:nvSpPr>
        <p:spPr>
          <a:xfrm>
            <a:off x="396000" y="3933056"/>
            <a:ext cx="2556000" cy="360000"/>
          </a:xfrm>
          <a:prstGeom prst="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滞在快適性等向上施設等（広場、並木、店舗等）の整備・管理等について記載</a:t>
            </a:r>
            <a:endParaRPr kumimoji="1" lang="zh-TW"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3582" name="正方形/長方形 2149"/>
          <p:cNvSpPr/>
          <p:nvPr/>
        </p:nvSpPr>
        <p:spPr>
          <a:xfrm>
            <a:off x="387167" y="4616908"/>
            <a:ext cx="2556000" cy="360000"/>
          </a:xfrm>
          <a:prstGeom prst="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交流滞在施設（カフェ･休憩所等）の設置･管理について記載</a:t>
            </a:r>
          </a:p>
        </p:txBody>
      </p:sp>
      <p:sp>
        <p:nvSpPr>
          <p:cNvPr id="3583" name="正方形/長方形 2150"/>
          <p:cNvSpPr/>
          <p:nvPr/>
        </p:nvSpPr>
        <p:spPr>
          <a:xfrm>
            <a:off x="396000" y="5014421"/>
            <a:ext cx="2556000" cy="360000"/>
          </a:xfrm>
          <a:prstGeom prst="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滞在快適性等向上公園施設（カフェ・売店等）の設置・管理等について記載</a:t>
            </a:r>
          </a:p>
        </p:txBody>
      </p:sp>
      <p:sp>
        <p:nvSpPr>
          <p:cNvPr id="3584" name="正方形/長方形 2151"/>
          <p:cNvSpPr/>
          <p:nvPr/>
        </p:nvSpPr>
        <p:spPr>
          <a:xfrm>
            <a:off x="387167" y="6462213"/>
            <a:ext cx="2556000" cy="223962"/>
          </a:xfrm>
          <a:prstGeom prst="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普通財産の安価な貸付等について記載</a:t>
            </a:r>
          </a:p>
        </p:txBody>
      </p:sp>
      <p:sp>
        <p:nvSpPr>
          <p:cNvPr id="3585" name="正方形/長方形 2152"/>
          <p:cNvSpPr/>
          <p:nvPr/>
        </p:nvSpPr>
        <p:spPr>
          <a:xfrm>
            <a:off x="3750797" y="1026035"/>
            <a:ext cx="6098747" cy="1071214"/>
          </a:xfrm>
          <a:prstGeom prst="rect">
            <a:avLst/>
          </a:prstGeom>
          <a:noFill/>
          <a:ln w="63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3586" name="正方形/長方形 2153"/>
          <p:cNvSpPr/>
          <p:nvPr/>
        </p:nvSpPr>
        <p:spPr>
          <a:xfrm>
            <a:off x="396000" y="5805304"/>
            <a:ext cx="2556000" cy="360000"/>
          </a:xfrm>
          <a:prstGeom prst="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駐車場出入口の設置を制限すべき道路について記載</a:t>
            </a:r>
          </a:p>
        </p:txBody>
      </p:sp>
      <p:sp>
        <p:nvSpPr>
          <p:cNvPr id="3587" name="テキスト ボックス 2154"/>
          <p:cNvSpPr txBox="1"/>
          <p:nvPr/>
        </p:nvSpPr>
        <p:spPr>
          <a:xfrm>
            <a:off x="3686205" y="780997"/>
            <a:ext cx="5050639" cy="288147"/>
          </a:xfrm>
          <a:prstGeom prst="rect">
            <a:avLst/>
          </a:prstGeom>
          <a:noFill/>
          <a:ln>
            <a:noFill/>
          </a:ln>
        </p:spPr>
        <p:txBody>
          <a:bodyPr wrap="square" lIns="36000" tIns="36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1" i="0" u="sng" strike="noStrike" kern="1200" cap="none" spc="0" normalizeH="0" baseline="0" noProof="0" dirty="0">
                <a:ln>
                  <a:noFill/>
                </a:ln>
                <a:solidFill>
                  <a:srgbClr val="00CC66"/>
                </a:solidFill>
                <a:effectLst/>
                <a:uLnTx/>
                <a:uFillTx/>
                <a:latin typeface="メイリオ" panose="020B0604030504040204" pitchFamily="50" charset="-128"/>
                <a:ea typeface="メイリオ" panose="020B0604030504040204" pitchFamily="50" charset="-128"/>
                <a:cs typeface="Arial" panose="020B0604020202020204" pitchFamily="34" charset="0"/>
              </a:rPr>
              <a:t>公共空間をオープンに活用する規制緩和制度</a:t>
            </a:r>
          </a:p>
        </p:txBody>
      </p:sp>
      <p:sp>
        <p:nvSpPr>
          <p:cNvPr id="3588" name="テキスト ボックス 2155"/>
          <p:cNvSpPr txBox="1"/>
          <p:nvPr/>
        </p:nvSpPr>
        <p:spPr>
          <a:xfrm>
            <a:off x="3798840" y="1029485"/>
            <a:ext cx="1060153" cy="380480"/>
          </a:xfrm>
          <a:prstGeom prst="rect">
            <a:avLst/>
          </a:prstGeom>
          <a:noFill/>
        </p:spPr>
        <p:txBody>
          <a:bodyPr wrap="none" lIns="36000" tIns="36000" rIns="36000" bIns="36000" rtlCol="0">
            <a:spAutoFit/>
          </a:body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CC66"/>
                </a:solidFill>
                <a:effectLst/>
                <a:uLnTx/>
                <a:uFillTx/>
                <a:latin typeface="メイリオ" panose="020B0604030504040204" pitchFamily="50" charset="-128"/>
                <a:ea typeface="メイリオ" panose="020B0604030504040204" pitchFamily="50" charset="-128"/>
                <a:cs typeface="+mn-cs"/>
              </a:rPr>
              <a:t>道路</a:t>
            </a:r>
            <a:endParaRPr kumimoji="1" lang="en-US" altLang="ja-JP" sz="1100" b="1" i="0" u="none" strike="noStrike" kern="1200" cap="none" spc="0" normalizeH="0" baseline="0" noProof="0" dirty="0">
              <a:ln>
                <a:noFill/>
              </a:ln>
              <a:solidFill>
                <a:srgbClr val="00CC66"/>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占用許可の特例</a:t>
            </a:r>
          </a:p>
        </p:txBody>
      </p:sp>
      <p:cxnSp>
        <p:nvCxnSpPr>
          <p:cNvPr id="3589" name="直線コネクタ 2156"/>
          <p:cNvCxnSpPr>
            <a:cxnSpLocks/>
            <a:stCxn id="3585" idx="1"/>
            <a:endCxn id="3585" idx="1"/>
          </p:cNvCxnSpPr>
          <p:nvPr/>
        </p:nvCxnSpPr>
        <p:spPr>
          <a:xfrm>
            <a:off x="3751386" y="1562388"/>
            <a:ext cx="0" cy="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590" name="直線コネクタ 2157"/>
          <p:cNvCxnSpPr>
            <a:cxnSpLocks/>
          </p:cNvCxnSpPr>
          <p:nvPr/>
        </p:nvCxnSpPr>
        <p:spPr>
          <a:xfrm flipH="1">
            <a:off x="3887160" y="1369233"/>
            <a:ext cx="5890377" cy="0"/>
          </a:xfrm>
          <a:prstGeom prst="line">
            <a:avLst/>
          </a:prstGeom>
          <a:ln w="6350">
            <a:solidFill>
              <a:srgbClr val="00CCFF"/>
            </a:solidFill>
          </a:ln>
        </p:spPr>
        <p:style>
          <a:lnRef idx="1">
            <a:schemeClr val="accent1"/>
          </a:lnRef>
          <a:fillRef idx="0">
            <a:schemeClr val="accent1"/>
          </a:fillRef>
          <a:effectRef idx="0">
            <a:schemeClr val="accent1"/>
          </a:effectRef>
          <a:fontRef idx="minor">
            <a:schemeClr val="tx1"/>
          </a:fontRef>
        </p:style>
      </p:cxnSp>
      <p:cxnSp>
        <p:nvCxnSpPr>
          <p:cNvPr id="3591" name="直線コネクタ 2158"/>
          <p:cNvCxnSpPr>
            <a:cxnSpLocks/>
          </p:cNvCxnSpPr>
          <p:nvPr/>
        </p:nvCxnSpPr>
        <p:spPr>
          <a:xfrm flipH="1">
            <a:off x="3887160" y="1724858"/>
            <a:ext cx="5890377" cy="0"/>
          </a:xfrm>
          <a:prstGeom prst="line">
            <a:avLst/>
          </a:prstGeom>
          <a:ln w="6350">
            <a:solidFill>
              <a:srgbClr val="00CCFF"/>
            </a:solidFill>
          </a:ln>
        </p:spPr>
        <p:style>
          <a:lnRef idx="1">
            <a:schemeClr val="accent1"/>
          </a:lnRef>
          <a:fillRef idx="0">
            <a:schemeClr val="accent1"/>
          </a:fillRef>
          <a:effectRef idx="0">
            <a:schemeClr val="accent1"/>
          </a:effectRef>
          <a:fontRef idx="minor">
            <a:schemeClr val="tx1"/>
          </a:fontRef>
        </p:style>
      </p:cxnSp>
      <p:sp>
        <p:nvSpPr>
          <p:cNvPr id="3592" name="テキスト ボックス 2159"/>
          <p:cNvSpPr txBox="1"/>
          <p:nvPr/>
        </p:nvSpPr>
        <p:spPr>
          <a:xfrm>
            <a:off x="3815154" y="1397854"/>
            <a:ext cx="778024" cy="380480"/>
          </a:xfrm>
          <a:prstGeom prst="rect">
            <a:avLst/>
          </a:prstGeom>
          <a:noFill/>
        </p:spPr>
        <p:txBody>
          <a:bodyPr wrap="none" lIns="36000" tIns="36000" rIns="36000" bIns="36000" rtlCol="0">
            <a:spAutoFit/>
          </a:body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CC66"/>
                </a:solidFill>
                <a:effectLst/>
                <a:uLnTx/>
                <a:uFillTx/>
                <a:latin typeface="メイリオ" panose="020B0604030504040204" pitchFamily="50" charset="-128"/>
                <a:ea typeface="メイリオ" panose="020B0604030504040204" pitchFamily="50" charset="-128"/>
                <a:cs typeface="+mn-cs"/>
              </a:rPr>
              <a:t>河川敷地</a:t>
            </a:r>
            <a:endParaRPr kumimoji="1" lang="en-US" altLang="ja-JP" sz="1100" b="1" i="0" u="none" strike="noStrike" kern="1200" cap="none" spc="0" normalizeH="0" baseline="0" noProof="0" dirty="0">
              <a:ln>
                <a:noFill/>
              </a:ln>
              <a:solidFill>
                <a:srgbClr val="00CC66"/>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の占用許可</a:t>
            </a:r>
          </a:p>
        </p:txBody>
      </p:sp>
      <p:sp>
        <p:nvSpPr>
          <p:cNvPr id="3593" name="テキスト ボックス 2160"/>
          <p:cNvSpPr txBox="1"/>
          <p:nvPr/>
        </p:nvSpPr>
        <p:spPr>
          <a:xfrm>
            <a:off x="3798840" y="1748216"/>
            <a:ext cx="1060153" cy="380480"/>
          </a:xfrm>
          <a:prstGeom prst="rect">
            <a:avLst/>
          </a:prstGeom>
          <a:noFill/>
        </p:spPr>
        <p:txBody>
          <a:bodyPr wrap="none" lIns="36000" tIns="36000" rIns="36000" bIns="36000" rtlCol="0">
            <a:spAutoFit/>
          </a:body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CC66"/>
                </a:solidFill>
                <a:effectLst/>
                <a:uLnTx/>
                <a:uFillTx/>
                <a:latin typeface="メイリオ" panose="020B0604030504040204" pitchFamily="50" charset="-128"/>
                <a:ea typeface="メイリオ" panose="020B0604030504040204" pitchFamily="50" charset="-128"/>
                <a:cs typeface="+mn-cs"/>
              </a:rPr>
              <a:t>都市公園</a:t>
            </a:r>
            <a:endParaRPr kumimoji="1" lang="en-US" altLang="ja-JP" sz="1100" b="1" i="0" u="none" strike="noStrike" kern="1200" cap="none" spc="0" normalizeH="0" baseline="0" noProof="0" dirty="0">
              <a:ln>
                <a:noFill/>
              </a:ln>
              <a:solidFill>
                <a:srgbClr val="00CC66"/>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占用許可の特例</a:t>
            </a:r>
          </a:p>
        </p:txBody>
      </p:sp>
      <p:sp>
        <p:nvSpPr>
          <p:cNvPr id="3594" name="正方形/長方形 2161"/>
          <p:cNvSpPr/>
          <p:nvPr/>
        </p:nvSpPr>
        <p:spPr>
          <a:xfrm>
            <a:off x="4908362" y="1100402"/>
            <a:ext cx="576000" cy="18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H23</a:t>
            </a:r>
            <a:r>
              <a:rPr kumimoji="1" lang="ja-JP" altLang="en-US"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a:t>
            </a:r>
          </a:p>
        </p:txBody>
      </p:sp>
      <p:sp>
        <p:nvSpPr>
          <p:cNvPr id="3595" name="テキスト ボックス 2162"/>
          <p:cNvSpPr txBox="1"/>
          <p:nvPr/>
        </p:nvSpPr>
        <p:spPr>
          <a:xfrm>
            <a:off x="5528260" y="1040049"/>
            <a:ext cx="4238156" cy="329184"/>
          </a:xfrm>
          <a:prstGeom prst="rect">
            <a:avLst/>
          </a:prstGeom>
          <a:noFill/>
        </p:spPr>
        <p:txBody>
          <a:bodyPr wrap="square" lIns="72000" tIns="36000" rIns="72000" bIns="36000" rtlCol="0">
            <a:spAutoFit/>
          </a:bodyPr>
          <a:lstStyle/>
          <a:p>
            <a:pPr marL="0" marR="0" lvl="0" indent="0" algn="l" defTabSz="914400" rtl="0" eaLnBrk="0" fontAlgn="base" latinLnBrk="0" hangingPunct="0">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道路管理者が指定した区域で、道路上に広告板・オープンカフェ等を設置する際に「道路外に余地が無いこと」が要件から除外。</a:t>
            </a:r>
          </a:p>
        </p:txBody>
      </p:sp>
      <p:sp>
        <p:nvSpPr>
          <p:cNvPr id="3596" name="正方形/長方形 2163"/>
          <p:cNvSpPr/>
          <p:nvPr/>
        </p:nvSpPr>
        <p:spPr>
          <a:xfrm>
            <a:off x="4903174" y="1449338"/>
            <a:ext cx="576000" cy="18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H16</a:t>
            </a:r>
            <a:r>
              <a:rPr kumimoji="1" lang="ja-JP" altLang="en-US"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a:t>
            </a:r>
          </a:p>
        </p:txBody>
      </p:sp>
      <p:sp>
        <p:nvSpPr>
          <p:cNvPr id="3597" name="テキスト ボックス 2164"/>
          <p:cNvSpPr txBox="1"/>
          <p:nvPr/>
        </p:nvSpPr>
        <p:spPr>
          <a:xfrm>
            <a:off x="5530476" y="1393219"/>
            <a:ext cx="4247061" cy="329184"/>
          </a:xfrm>
          <a:prstGeom prst="rect">
            <a:avLst/>
          </a:prstGeom>
          <a:noFill/>
        </p:spPr>
        <p:txBody>
          <a:bodyPr wrap="square" lIns="72000" tIns="36000" rIns="72000" bIns="36000" rtlCol="0">
            <a:spAutoFit/>
          </a:bodyPr>
          <a:lstStyle/>
          <a:p>
            <a:pPr marL="0" marR="0" lvl="0" indent="0" algn="l" defTabSz="914400" rtl="0" eaLnBrk="0" fontAlgn="base" latinLnBrk="0" hangingPunct="0">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河川管理者が指定した河川敷地内にオープンカフェ等を設置することが可能（河川敷地占用許可準則）。</a:t>
            </a:r>
          </a:p>
        </p:txBody>
      </p:sp>
      <p:sp>
        <p:nvSpPr>
          <p:cNvPr id="3598" name="テキスト ボックス 2165"/>
          <p:cNvSpPr txBox="1"/>
          <p:nvPr/>
        </p:nvSpPr>
        <p:spPr>
          <a:xfrm>
            <a:off x="5528259" y="1755359"/>
            <a:ext cx="4246009" cy="329184"/>
          </a:xfrm>
          <a:prstGeom prst="rect">
            <a:avLst/>
          </a:prstGeom>
          <a:noFill/>
        </p:spPr>
        <p:txBody>
          <a:bodyPr wrap="square" lIns="72000" tIns="36000" rIns="72000" bIns="36000" rtlCol="0">
            <a:spAutoFit/>
          </a:bodyPr>
          <a:lstStyle/>
          <a:p>
            <a:pPr marL="0" marR="0" lvl="0" indent="0" algn="l" defTabSz="914400" rtl="0" eaLnBrk="0" fontAlgn="base" latinLnBrk="0" hangingPunct="0">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整備計画公表後２年以内に占用の許可の申請があった場合には、賑わいの創出に寄与する施設を設置することが可能。</a:t>
            </a:r>
          </a:p>
        </p:txBody>
      </p:sp>
      <p:sp>
        <p:nvSpPr>
          <p:cNvPr id="3599" name="正方形/長方形 2166"/>
          <p:cNvSpPr/>
          <p:nvPr/>
        </p:nvSpPr>
        <p:spPr>
          <a:xfrm>
            <a:off x="4908362" y="1796653"/>
            <a:ext cx="576000" cy="18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H28</a:t>
            </a:r>
            <a:r>
              <a:rPr kumimoji="1" lang="ja-JP" altLang="en-US"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a:t>
            </a:r>
          </a:p>
        </p:txBody>
      </p:sp>
      <p:sp>
        <p:nvSpPr>
          <p:cNvPr id="3600" name="テキスト ボックス 2167"/>
          <p:cNvSpPr txBox="1"/>
          <p:nvPr/>
        </p:nvSpPr>
        <p:spPr>
          <a:xfrm>
            <a:off x="3686204" y="2083548"/>
            <a:ext cx="5839029" cy="288147"/>
          </a:xfrm>
          <a:prstGeom prst="rect">
            <a:avLst/>
          </a:prstGeom>
          <a:noFill/>
        </p:spPr>
        <p:txBody>
          <a:bodyPr wrap="square" lIns="36000" tIns="36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1" i="0" u="sng"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Arial" panose="020B0604020202020204" pitchFamily="34" charset="0"/>
              </a:rPr>
              <a:t>公共空間・民地を有効活用して、にぎわい創出を促す協定制度</a:t>
            </a:r>
          </a:p>
        </p:txBody>
      </p:sp>
      <p:sp>
        <p:nvSpPr>
          <p:cNvPr id="3601" name="テキスト ボックス 2168"/>
          <p:cNvSpPr txBox="1"/>
          <p:nvPr/>
        </p:nvSpPr>
        <p:spPr>
          <a:xfrm>
            <a:off x="3761469" y="2293326"/>
            <a:ext cx="3663430" cy="226591"/>
          </a:xfrm>
          <a:prstGeom prst="rect">
            <a:avLst/>
          </a:prstGeom>
          <a:noFill/>
        </p:spPr>
        <p:txBody>
          <a:bodyPr wrap="none" lIns="36000" tIns="36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mn-cs"/>
              </a:rPr>
              <a:t>まちの</a:t>
            </a:r>
            <a:r>
              <a:rPr kumimoji="1" lang="ja-JP" altLang="en-US" sz="10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mn-cs"/>
              </a:rPr>
              <a:t>利便性を高める施設の整備</a:t>
            </a:r>
            <a:r>
              <a:rPr kumimoji="1" lang="ja-JP" altLang="en-US" sz="1000" b="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mn-cs"/>
              </a:rPr>
              <a:t>等を円滑に進めるための制度</a:t>
            </a:r>
          </a:p>
        </p:txBody>
      </p:sp>
      <p:sp>
        <p:nvSpPr>
          <p:cNvPr id="3602" name="テキスト ボックス 2169"/>
          <p:cNvSpPr txBox="1"/>
          <p:nvPr/>
        </p:nvSpPr>
        <p:spPr>
          <a:xfrm>
            <a:off x="3797937" y="2798230"/>
            <a:ext cx="2893988" cy="226591"/>
          </a:xfrm>
          <a:prstGeom prst="rect">
            <a:avLst/>
          </a:prstGeom>
          <a:noFill/>
        </p:spPr>
        <p:txBody>
          <a:bodyPr wrap="none" lIns="36000" tIns="36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mn-cs"/>
              </a:rPr>
              <a:t>歩行者経路</a:t>
            </a:r>
            <a:r>
              <a:rPr kumimoji="1" lang="ja-JP" altLang="en-US" sz="1000" b="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mn-cs"/>
              </a:rPr>
              <a:t>を整備、継続的に管理するための制度</a:t>
            </a:r>
          </a:p>
        </p:txBody>
      </p:sp>
      <p:sp>
        <p:nvSpPr>
          <p:cNvPr id="3603" name="テキスト ボックス 2170"/>
          <p:cNvSpPr txBox="1"/>
          <p:nvPr/>
        </p:nvSpPr>
        <p:spPr>
          <a:xfrm>
            <a:off x="3794187" y="3341909"/>
            <a:ext cx="3406949" cy="226591"/>
          </a:xfrm>
          <a:prstGeom prst="rect">
            <a:avLst/>
          </a:prstGeom>
          <a:noFill/>
        </p:spPr>
        <p:txBody>
          <a:bodyPr wrap="none" lIns="36000" tIns="36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mn-cs"/>
              </a:rPr>
              <a:t>低未利用土地</a:t>
            </a:r>
            <a:r>
              <a:rPr kumimoji="1" lang="ja-JP" altLang="en-US" sz="1000" b="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mn-cs"/>
              </a:rPr>
              <a:t>を有効かつ適切に整備、管理するための制度</a:t>
            </a:r>
          </a:p>
        </p:txBody>
      </p:sp>
      <p:sp>
        <p:nvSpPr>
          <p:cNvPr id="3604" name="正方形/長方形 2171"/>
          <p:cNvSpPr/>
          <p:nvPr/>
        </p:nvSpPr>
        <p:spPr>
          <a:xfrm>
            <a:off x="4909920" y="2513747"/>
            <a:ext cx="577165" cy="18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H23</a:t>
            </a:r>
            <a:r>
              <a:rPr kumimoji="1" lang="ja-JP" altLang="en-US"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a:t>
            </a:r>
          </a:p>
        </p:txBody>
      </p:sp>
      <p:sp>
        <p:nvSpPr>
          <p:cNvPr id="3605" name="テキスト ボックス 2172"/>
          <p:cNvSpPr txBox="1"/>
          <p:nvPr/>
        </p:nvSpPr>
        <p:spPr>
          <a:xfrm>
            <a:off x="3828505" y="2447965"/>
            <a:ext cx="919089" cy="384327"/>
          </a:xfrm>
          <a:prstGeom prst="rect">
            <a:avLst/>
          </a:prstGeom>
          <a:noFill/>
        </p:spPr>
        <p:txBody>
          <a:bodyPr wrap="none" lIns="36000" tIns="36000" rIns="36000" bIns="36000" rtlCol="0">
            <a:spAutoFit/>
          </a:body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都市利便増進</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協定</a:t>
            </a:r>
          </a:p>
        </p:txBody>
      </p:sp>
      <p:sp>
        <p:nvSpPr>
          <p:cNvPr id="3606" name="テキスト ボックス 2173"/>
          <p:cNvSpPr txBox="1"/>
          <p:nvPr/>
        </p:nvSpPr>
        <p:spPr>
          <a:xfrm>
            <a:off x="5534232" y="2466919"/>
            <a:ext cx="4199914" cy="329184"/>
          </a:xfrm>
          <a:prstGeom prst="rect">
            <a:avLst/>
          </a:prstGeom>
          <a:noFill/>
        </p:spPr>
        <p:txBody>
          <a:bodyPr wrap="square" lIns="72000" tIns="36000" rIns="72000" bIns="36000" rtlCol="0">
            <a:spAutoFit/>
          </a:bodyPr>
          <a:lstStyle/>
          <a:p>
            <a:pPr marL="0" marR="0" lvl="0" indent="0" algn="l" defTabSz="914400" rtl="0" eaLnBrk="0" fontAlgn="base" latinLnBrk="0" hangingPunct="0">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土地所有者等の間（都市再生推進法人も参加可能）で、施設の設置・管理の方法や費用分担を定める協定。</a:t>
            </a:r>
          </a:p>
        </p:txBody>
      </p:sp>
      <p:sp>
        <p:nvSpPr>
          <p:cNvPr id="3607" name="正方形/長方形 2174"/>
          <p:cNvSpPr/>
          <p:nvPr/>
        </p:nvSpPr>
        <p:spPr>
          <a:xfrm>
            <a:off x="4901797" y="3048360"/>
            <a:ext cx="577165" cy="18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H21</a:t>
            </a:r>
            <a:r>
              <a:rPr kumimoji="1" lang="ja-JP" altLang="en-US"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a:t>
            </a:r>
          </a:p>
        </p:txBody>
      </p:sp>
      <p:sp>
        <p:nvSpPr>
          <p:cNvPr id="3608" name="テキスト ボックス 2175"/>
          <p:cNvSpPr txBox="1"/>
          <p:nvPr/>
        </p:nvSpPr>
        <p:spPr>
          <a:xfrm>
            <a:off x="3798346" y="2991780"/>
            <a:ext cx="1060153" cy="380480"/>
          </a:xfrm>
          <a:prstGeom prst="rect">
            <a:avLst/>
          </a:prstGeom>
          <a:noFill/>
        </p:spPr>
        <p:txBody>
          <a:bodyPr wrap="none" lIns="36000" tIns="36000" rIns="36000" bIns="36000" rtlCol="0">
            <a:spAutoFit/>
          </a:bodyPr>
          <a:lstStyle>
            <a:defPPr>
              <a:defRPr lang="en-US"/>
            </a:defPPr>
            <a:lvl1pPr>
              <a:defRPr kumimoji="1" sz="1200" b="1">
                <a:latin typeface="メイリオ" panose="020B0604030504040204" pitchFamily="50" charset="-128"/>
                <a:ea typeface="メイリオ" panose="020B0604030504040204" pitchFamily="50" charset="-128"/>
              </a:defRPr>
            </a:lvl1p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都市再生整備</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歩行者経路協定</a:t>
            </a:r>
          </a:p>
        </p:txBody>
      </p:sp>
      <p:sp>
        <p:nvSpPr>
          <p:cNvPr id="3609" name="テキスト ボックス 2176"/>
          <p:cNvSpPr txBox="1"/>
          <p:nvPr/>
        </p:nvSpPr>
        <p:spPr>
          <a:xfrm>
            <a:off x="5524329" y="2992387"/>
            <a:ext cx="4242085" cy="329184"/>
          </a:xfrm>
          <a:prstGeom prst="rect">
            <a:avLst/>
          </a:prstGeom>
          <a:noFill/>
        </p:spPr>
        <p:txBody>
          <a:bodyPr wrap="square" lIns="72000" tIns="36000" rIns="72000" bIns="36000" rtlCol="0">
            <a:spAutoFit/>
          </a:bodyPr>
          <a:lstStyle/>
          <a:p>
            <a:pPr marL="0" marR="0" lvl="0" indent="0" algn="l" defTabSz="914400" rtl="0" eaLnBrk="0" fontAlgn="base" latinLnBrk="0" hangingPunct="0">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土地所有者等の間で、歩行者経路の整備・管理の方法を定める協定。</a:t>
            </a:r>
            <a:r>
              <a:rPr kumimoji="1" lang="en-US" altLang="ja-JP" sz="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mn-cs"/>
              </a:rPr>
              <a:t>※</a:t>
            </a:r>
            <a:r>
              <a:rPr kumimoji="1" lang="ja-JP" altLang="en-US" sz="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mn-cs"/>
              </a:rPr>
              <a:t>所有者が変わっても、協定の効力は引き継がれる（承継効）</a:t>
            </a:r>
          </a:p>
        </p:txBody>
      </p:sp>
      <p:cxnSp>
        <p:nvCxnSpPr>
          <p:cNvPr id="3610" name="直線コネクタ 2177"/>
          <p:cNvCxnSpPr>
            <a:cxnSpLocks/>
          </p:cNvCxnSpPr>
          <p:nvPr/>
        </p:nvCxnSpPr>
        <p:spPr>
          <a:xfrm flipH="1">
            <a:off x="3890429" y="2796103"/>
            <a:ext cx="5879588" cy="0"/>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11" name="直線コネクタ 2178"/>
          <p:cNvCxnSpPr>
            <a:cxnSpLocks/>
          </p:cNvCxnSpPr>
          <p:nvPr/>
        </p:nvCxnSpPr>
        <p:spPr>
          <a:xfrm flipH="1">
            <a:off x="3890429" y="3331776"/>
            <a:ext cx="5879588" cy="0"/>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sp>
        <p:nvSpPr>
          <p:cNvPr id="3612" name="正方形/長方形 2179"/>
          <p:cNvSpPr/>
          <p:nvPr/>
        </p:nvSpPr>
        <p:spPr>
          <a:xfrm>
            <a:off x="3754066" y="2309656"/>
            <a:ext cx="6098746" cy="1577155"/>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3613" name="正方形/長方形 2180"/>
          <p:cNvSpPr/>
          <p:nvPr/>
        </p:nvSpPr>
        <p:spPr>
          <a:xfrm>
            <a:off x="4903727" y="3575334"/>
            <a:ext cx="577165" cy="18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H28</a:t>
            </a:r>
            <a:r>
              <a:rPr kumimoji="1" lang="ja-JP" altLang="en-US"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a:t>
            </a:r>
          </a:p>
        </p:txBody>
      </p:sp>
      <p:sp>
        <p:nvSpPr>
          <p:cNvPr id="3614" name="テキスト ボックス 2181"/>
          <p:cNvSpPr txBox="1"/>
          <p:nvPr/>
        </p:nvSpPr>
        <p:spPr>
          <a:xfrm>
            <a:off x="3802399" y="3529180"/>
            <a:ext cx="919089" cy="380480"/>
          </a:xfrm>
          <a:prstGeom prst="rect">
            <a:avLst/>
          </a:prstGeom>
          <a:noFill/>
        </p:spPr>
        <p:txBody>
          <a:bodyPr wrap="none" lIns="36000" tIns="36000" rIns="36000" bIns="36000" rtlCol="0">
            <a:spAutoFit/>
          </a:body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低未利用土地</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利用促進協定</a:t>
            </a:r>
          </a:p>
        </p:txBody>
      </p:sp>
      <p:sp>
        <p:nvSpPr>
          <p:cNvPr id="3615" name="テキスト ボックス 2182"/>
          <p:cNvSpPr txBox="1"/>
          <p:nvPr/>
        </p:nvSpPr>
        <p:spPr>
          <a:xfrm>
            <a:off x="5519356" y="3565178"/>
            <a:ext cx="4254911" cy="329184"/>
          </a:xfrm>
          <a:prstGeom prst="rect">
            <a:avLst/>
          </a:prstGeom>
          <a:noFill/>
        </p:spPr>
        <p:txBody>
          <a:bodyPr wrap="square" lIns="72000" tIns="36000" rIns="72000" bIns="36000" rtlCol="0">
            <a:spAutoFit/>
          </a:bodyPr>
          <a:lstStyle/>
          <a:p>
            <a:pPr marL="0" marR="0" lvl="0" indent="0" algn="l" defTabSz="914400" rtl="0" eaLnBrk="0" fontAlgn="base" latinLnBrk="0" hangingPunct="0">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土地所有者等にかわり低未利用の土地を有効かつ適切に利用するために必要な施設の整備・管理の方法を定める協定。</a:t>
            </a:r>
          </a:p>
        </p:txBody>
      </p:sp>
      <p:sp>
        <p:nvSpPr>
          <p:cNvPr id="3616" name="正方形/長方形 2183"/>
          <p:cNvSpPr/>
          <p:nvPr/>
        </p:nvSpPr>
        <p:spPr>
          <a:xfrm>
            <a:off x="3761469" y="4116312"/>
            <a:ext cx="6098746" cy="2696775"/>
          </a:xfrm>
          <a:prstGeom prst="rect">
            <a:avLst/>
          </a:prstGeom>
          <a:noFill/>
          <a:ln w="63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3617" name="テキスト ボックス 2184"/>
          <p:cNvSpPr txBox="1"/>
          <p:nvPr/>
        </p:nvSpPr>
        <p:spPr>
          <a:xfrm>
            <a:off x="3686205" y="3874435"/>
            <a:ext cx="5923540" cy="288147"/>
          </a:xfrm>
          <a:prstGeom prst="rect">
            <a:avLst/>
          </a:prstGeom>
          <a:noFill/>
          <a:ln>
            <a:noFill/>
          </a:ln>
        </p:spPr>
        <p:txBody>
          <a:bodyPr wrap="square" lIns="36000" tIns="36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1" i="0" u="sng" strike="noStrike" kern="1200" cap="none" spc="0" normalizeH="0" baseline="0" noProof="0" dirty="0">
                <a:ln>
                  <a:noFill/>
                </a:ln>
                <a:solidFill>
                  <a:srgbClr val="BBE0E3">
                    <a:lumMod val="75000"/>
                  </a:srgbClr>
                </a:solidFill>
                <a:effectLst/>
                <a:uLnTx/>
                <a:uFillTx/>
                <a:latin typeface="メイリオ" panose="020B0604030504040204" pitchFamily="50" charset="-128"/>
                <a:ea typeface="メイリオ" panose="020B0604030504040204" pitchFamily="50" charset="-128"/>
                <a:cs typeface="Arial" panose="020B0604020202020204" pitchFamily="34" charset="0"/>
              </a:rPr>
              <a:t>「居心地が良く歩きたくなる」まちなかを創出するための支援制度</a:t>
            </a:r>
          </a:p>
        </p:txBody>
      </p:sp>
      <p:cxnSp>
        <p:nvCxnSpPr>
          <p:cNvPr id="3618" name="直線コネクタ 2185"/>
          <p:cNvCxnSpPr>
            <a:cxnSpLocks/>
          </p:cNvCxnSpPr>
          <p:nvPr/>
        </p:nvCxnSpPr>
        <p:spPr>
          <a:xfrm>
            <a:off x="3761470" y="526559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19" name="直線コネクタ 2186"/>
          <p:cNvCxnSpPr>
            <a:cxnSpLocks/>
          </p:cNvCxnSpPr>
          <p:nvPr/>
        </p:nvCxnSpPr>
        <p:spPr>
          <a:xfrm flipH="1">
            <a:off x="3828505" y="4479570"/>
            <a:ext cx="5930652" cy="0"/>
          </a:xfrm>
          <a:prstGeom prst="line">
            <a:avLst/>
          </a:prstGeom>
          <a:ln w="6350">
            <a:solidFill>
              <a:srgbClr val="00CCFF"/>
            </a:solidFill>
          </a:ln>
        </p:spPr>
        <p:style>
          <a:lnRef idx="1">
            <a:schemeClr val="accent1"/>
          </a:lnRef>
          <a:fillRef idx="0">
            <a:schemeClr val="accent1"/>
          </a:fillRef>
          <a:effectRef idx="0">
            <a:schemeClr val="accent1"/>
          </a:effectRef>
          <a:fontRef idx="minor">
            <a:schemeClr val="tx1"/>
          </a:fontRef>
        </p:style>
      </p:cxnSp>
      <p:cxnSp>
        <p:nvCxnSpPr>
          <p:cNvPr id="3620" name="直線コネクタ 2187"/>
          <p:cNvCxnSpPr>
            <a:cxnSpLocks/>
          </p:cNvCxnSpPr>
          <p:nvPr/>
        </p:nvCxnSpPr>
        <p:spPr>
          <a:xfrm flipH="1">
            <a:off x="3828505" y="4896000"/>
            <a:ext cx="5930652" cy="0"/>
          </a:xfrm>
          <a:prstGeom prst="line">
            <a:avLst/>
          </a:prstGeom>
          <a:ln w="6350">
            <a:solidFill>
              <a:srgbClr val="00CCFF"/>
            </a:solidFill>
          </a:ln>
        </p:spPr>
        <p:style>
          <a:lnRef idx="1">
            <a:schemeClr val="accent1"/>
          </a:lnRef>
          <a:fillRef idx="0">
            <a:schemeClr val="accent1"/>
          </a:fillRef>
          <a:effectRef idx="0">
            <a:schemeClr val="accent1"/>
          </a:effectRef>
          <a:fontRef idx="minor">
            <a:schemeClr val="tx1"/>
          </a:fontRef>
        </p:style>
      </p:cxnSp>
      <p:sp>
        <p:nvSpPr>
          <p:cNvPr id="3621" name="正方形/長方形 2188"/>
          <p:cNvSpPr/>
          <p:nvPr/>
        </p:nvSpPr>
        <p:spPr>
          <a:xfrm>
            <a:off x="9126646" y="3906252"/>
            <a:ext cx="476478" cy="20144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R2</a:t>
            </a:r>
            <a:r>
              <a:rPr kumimoji="1" lang="ja-JP" altLang="en-US"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a:t>
            </a:r>
          </a:p>
        </p:txBody>
      </p:sp>
      <p:sp>
        <p:nvSpPr>
          <p:cNvPr id="3622" name="テキスト ボックス 2189"/>
          <p:cNvSpPr txBox="1"/>
          <p:nvPr/>
        </p:nvSpPr>
        <p:spPr>
          <a:xfrm>
            <a:off x="3846883" y="4124793"/>
            <a:ext cx="1501923" cy="384327"/>
          </a:xfrm>
          <a:prstGeom prst="rect">
            <a:avLst/>
          </a:prstGeom>
          <a:noFill/>
        </p:spPr>
        <p:txBody>
          <a:bodyPr wrap="square" lIns="36000" tIns="36000" rIns="36000" bIns="36000" rtlCol="0">
            <a:spAutoFit/>
          </a:body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zh-TW"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一体型</a:t>
            </a:r>
            <a:endParaRPr kumimoji="1" lang="en-US" altLang="zh-TW"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1200"/>
              </a:lnSpc>
              <a:spcBef>
                <a:spcPct val="0"/>
              </a:spcBef>
              <a:spcAft>
                <a:spcPct val="0"/>
              </a:spcAft>
              <a:buClrTx/>
              <a:buSzTx/>
              <a:buFontTx/>
              <a:buNone/>
              <a:tabLst/>
              <a:defRPr/>
            </a:pPr>
            <a:r>
              <a:rPr kumimoji="1" lang="zh-TW"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滞在快適性等向上事業</a:t>
            </a:r>
          </a:p>
        </p:txBody>
      </p:sp>
      <p:sp>
        <p:nvSpPr>
          <p:cNvPr id="3623" name="テキスト ボックス 2190"/>
          <p:cNvSpPr txBox="1"/>
          <p:nvPr/>
        </p:nvSpPr>
        <p:spPr>
          <a:xfrm>
            <a:off x="5785802" y="4150277"/>
            <a:ext cx="4201691" cy="348999"/>
          </a:xfrm>
          <a:prstGeom prst="rect">
            <a:avLst/>
          </a:prstGeom>
          <a:noFill/>
        </p:spPr>
        <p:txBody>
          <a:bodyPr wrap="square" lIns="36000" tIns="36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市町村の取組と一体的に実施される交流・滞在空間を創出する事業。</a:t>
            </a:r>
            <a:endParaRPr kumimoji="1" lang="en-US" altLang="ja-JP"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税制特例が講じられる</a:t>
            </a:r>
          </a:p>
        </p:txBody>
      </p:sp>
      <p:sp>
        <p:nvSpPr>
          <p:cNvPr id="3624" name="テキスト ボックス 2191"/>
          <p:cNvSpPr txBox="1"/>
          <p:nvPr/>
        </p:nvSpPr>
        <p:spPr>
          <a:xfrm>
            <a:off x="3812329" y="5305320"/>
            <a:ext cx="1201217" cy="380480"/>
          </a:xfrm>
          <a:prstGeom prst="rect">
            <a:avLst/>
          </a:prstGeom>
          <a:noFill/>
        </p:spPr>
        <p:txBody>
          <a:bodyPr wrap="none" lIns="36000" tIns="36000" rIns="36000" bIns="36000" rtlCol="0">
            <a:spAutoFit/>
          </a:bodyPr>
          <a:lstStyle>
            <a:defPPr>
              <a:defRPr lang="en-US"/>
            </a:defPPr>
            <a:lvl1pPr>
              <a:defRPr kumimoji="1" sz="1200" b="1">
                <a:latin typeface="メイリオ" panose="020B0604030504040204" pitchFamily="50" charset="-128"/>
                <a:ea typeface="メイリオ" panose="020B0604030504040204" pitchFamily="50" charset="-128"/>
              </a:defRPr>
            </a:lvl1p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公園施設設置管理</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協定制度</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3625" name="テキスト ボックス 2192"/>
          <p:cNvSpPr txBox="1"/>
          <p:nvPr/>
        </p:nvSpPr>
        <p:spPr>
          <a:xfrm>
            <a:off x="5759195" y="5285739"/>
            <a:ext cx="4044362" cy="487498"/>
          </a:xfrm>
          <a:prstGeom prst="rect">
            <a:avLst/>
          </a:prstGeom>
          <a:noFill/>
        </p:spPr>
        <p:txBody>
          <a:bodyPr wrap="square" lIns="36000" tIns="36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都市再生推進法人や一体型快適性等向上事業の実施主体は、公園管理者との協定に基づきカフェ、売店等の設置・管理を行う場合、都市公園法の特例（設置管理許可期間の延長、建蔽率の上限緩和等）を付与。</a:t>
            </a:r>
          </a:p>
        </p:txBody>
      </p:sp>
      <p:sp>
        <p:nvSpPr>
          <p:cNvPr id="3626" name="テキスト ボックス 2193"/>
          <p:cNvSpPr txBox="1"/>
          <p:nvPr/>
        </p:nvSpPr>
        <p:spPr>
          <a:xfrm>
            <a:off x="3852000" y="4518000"/>
            <a:ext cx="1765474" cy="380480"/>
          </a:xfrm>
          <a:prstGeom prst="rect">
            <a:avLst/>
          </a:prstGeom>
          <a:noFill/>
        </p:spPr>
        <p:txBody>
          <a:bodyPr wrap="none" lIns="36000" tIns="36000" rIns="36000" bIns="36000" rtlCol="0">
            <a:spAutoFit/>
          </a:bodyPr>
          <a:lstStyle>
            <a:defPPr>
              <a:defRPr lang="en-US"/>
            </a:defPPr>
            <a:lvl1pPr>
              <a:defRPr kumimoji="1" sz="1200" b="1">
                <a:latin typeface="メイリオ" panose="020B0604030504040204" pitchFamily="50" charset="-128"/>
                <a:ea typeface="メイリオ" panose="020B0604030504040204" pitchFamily="50" charset="-128"/>
              </a:defRPr>
            </a:lvl1p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看板等設置に係る</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都市公園の占用許可の特例</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cxnSp>
        <p:nvCxnSpPr>
          <p:cNvPr id="3627" name="直線コネクタ 2194"/>
          <p:cNvCxnSpPr>
            <a:cxnSpLocks/>
          </p:cNvCxnSpPr>
          <p:nvPr/>
        </p:nvCxnSpPr>
        <p:spPr>
          <a:xfrm flipH="1">
            <a:off x="3828505" y="5949280"/>
            <a:ext cx="5930652" cy="0"/>
          </a:xfrm>
          <a:prstGeom prst="line">
            <a:avLst/>
          </a:prstGeom>
          <a:ln w="6350">
            <a:solidFill>
              <a:srgbClr val="00CCFF"/>
            </a:solidFill>
          </a:ln>
        </p:spPr>
        <p:style>
          <a:lnRef idx="1">
            <a:schemeClr val="accent1"/>
          </a:lnRef>
          <a:fillRef idx="0">
            <a:schemeClr val="accent1"/>
          </a:fillRef>
          <a:effectRef idx="0">
            <a:schemeClr val="accent1"/>
          </a:effectRef>
          <a:fontRef idx="minor">
            <a:schemeClr val="tx1"/>
          </a:fontRef>
        </p:style>
      </p:cxnSp>
      <p:sp>
        <p:nvSpPr>
          <p:cNvPr id="3628" name="テキスト ボックス 2195"/>
          <p:cNvSpPr txBox="1"/>
          <p:nvPr/>
        </p:nvSpPr>
        <p:spPr>
          <a:xfrm>
            <a:off x="3846883" y="6525344"/>
            <a:ext cx="1060153" cy="226591"/>
          </a:xfrm>
          <a:prstGeom prst="rect">
            <a:avLst/>
          </a:prstGeom>
          <a:noFill/>
        </p:spPr>
        <p:txBody>
          <a:bodyPr wrap="none" lIns="36000" tIns="36000" rIns="36000" bIns="36000" rtlCol="0">
            <a:spAutoFit/>
          </a:bodyPr>
          <a:lstStyle>
            <a:defPPr>
              <a:defRPr lang="en-US"/>
            </a:defPPr>
            <a:lvl1pPr>
              <a:defRPr kumimoji="1" sz="1200" b="1">
                <a:latin typeface="メイリオ" panose="020B0604030504040204" pitchFamily="50" charset="-128"/>
                <a:ea typeface="メイリオ" panose="020B0604030504040204" pitchFamily="50" charset="-128"/>
              </a:defRPr>
            </a:lvl1p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普通財産の活用</a:t>
            </a:r>
          </a:p>
        </p:txBody>
      </p:sp>
      <p:sp>
        <p:nvSpPr>
          <p:cNvPr id="3629" name="テキスト ボックス 2196"/>
          <p:cNvSpPr txBox="1"/>
          <p:nvPr/>
        </p:nvSpPr>
        <p:spPr>
          <a:xfrm>
            <a:off x="5761733" y="6492672"/>
            <a:ext cx="3997424" cy="349702"/>
          </a:xfrm>
          <a:prstGeom prst="rect">
            <a:avLst/>
          </a:prstGeom>
          <a:noFill/>
        </p:spPr>
        <p:txBody>
          <a:bodyPr wrap="square" lIns="36000" tIns="36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市町村が所有する普通財産について、都市再生整備計画に定めた内容（普通財産の安価な貸付等）に沿った使用が可能。</a:t>
            </a:r>
          </a:p>
        </p:txBody>
      </p:sp>
      <p:sp>
        <p:nvSpPr>
          <p:cNvPr id="3630" name="テキスト ボックス 2197"/>
          <p:cNvSpPr txBox="1"/>
          <p:nvPr/>
        </p:nvSpPr>
        <p:spPr>
          <a:xfrm>
            <a:off x="3828505" y="5733256"/>
            <a:ext cx="1765474" cy="226591"/>
          </a:xfrm>
          <a:prstGeom prst="rect">
            <a:avLst/>
          </a:prstGeom>
          <a:noFill/>
        </p:spPr>
        <p:txBody>
          <a:bodyPr wrap="none" lIns="36000" tIns="36000" rIns="36000" bIns="36000" rtlCol="0">
            <a:spAutoFit/>
          </a:bodyPr>
          <a:lstStyle>
            <a:defPPr>
              <a:defRPr lang="en-US"/>
            </a:defPPr>
            <a:lvl1pPr>
              <a:defRPr kumimoji="1" sz="1200" b="1">
                <a:latin typeface="メイリオ" panose="020B0604030504040204" pitchFamily="50" charset="-128"/>
                <a:ea typeface="メイリオ" panose="020B0604030504040204" pitchFamily="50" charset="-128"/>
              </a:defRPr>
            </a:lvl1p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特定路外駐車場の届出制度</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3631" name="テキスト ボックス 2198"/>
          <p:cNvSpPr txBox="1"/>
          <p:nvPr/>
        </p:nvSpPr>
        <p:spPr>
          <a:xfrm>
            <a:off x="5681659" y="5759968"/>
            <a:ext cx="4063800" cy="211203"/>
          </a:xfrm>
          <a:prstGeom prst="rect">
            <a:avLst/>
          </a:prstGeom>
          <a:noFill/>
        </p:spPr>
        <p:txBody>
          <a:bodyPr wrap="square" lIns="36000" tIns="36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cxnSp>
        <p:nvCxnSpPr>
          <p:cNvPr id="3632" name="直線コネクタ 2199"/>
          <p:cNvCxnSpPr>
            <a:cxnSpLocks/>
          </p:cNvCxnSpPr>
          <p:nvPr/>
        </p:nvCxnSpPr>
        <p:spPr>
          <a:xfrm flipH="1">
            <a:off x="3828505" y="6498000"/>
            <a:ext cx="5930653" cy="0"/>
          </a:xfrm>
          <a:prstGeom prst="line">
            <a:avLst/>
          </a:prstGeom>
          <a:ln w="6350">
            <a:solidFill>
              <a:srgbClr val="00CCFF"/>
            </a:solidFill>
          </a:ln>
        </p:spPr>
        <p:style>
          <a:lnRef idx="1">
            <a:schemeClr val="accent1"/>
          </a:lnRef>
          <a:fillRef idx="0">
            <a:schemeClr val="accent1"/>
          </a:fillRef>
          <a:effectRef idx="0">
            <a:schemeClr val="accent1"/>
          </a:effectRef>
          <a:fontRef idx="minor">
            <a:schemeClr val="tx1"/>
          </a:fontRef>
        </p:style>
      </p:cxnSp>
      <p:sp>
        <p:nvSpPr>
          <p:cNvPr id="3633" name="フリーフォーム 2200"/>
          <p:cNvSpPr/>
          <p:nvPr/>
        </p:nvSpPr>
        <p:spPr>
          <a:xfrm flipV="1">
            <a:off x="2943167" y="6551633"/>
            <a:ext cx="815247" cy="45719"/>
          </a:xfrm>
          <a:custGeom>
            <a:avLst/>
            <a:gdLst>
              <a:gd name="connsiteX0" fmla="*/ 0 w 800100"/>
              <a:gd name="connsiteY0" fmla="*/ 0 h 0"/>
              <a:gd name="connsiteX1" fmla="*/ 800100 w 800100"/>
              <a:gd name="connsiteY1" fmla="*/ 0 h 0"/>
            </a:gdLst>
            <a:ahLst/>
            <a:cxnLst>
              <a:cxn ang="0">
                <a:pos x="connsiteX0" y="connsiteY0"/>
              </a:cxn>
              <a:cxn ang="0">
                <a:pos x="connsiteX1" y="connsiteY1"/>
              </a:cxn>
            </a:cxnLst>
            <a:rect l="l" t="t" r="r" b="b"/>
            <a:pathLst>
              <a:path w="800100">
                <a:moveTo>
                  <a:pt x="0" y="0"/>
                </a:moveTo>
                <a:lnTo>
                  <a:pt x="800100" y="0"/>
                </a:lnTo>
              </a:path>
            </a:pathLst>
          </a:custGeom>
          <a:noFill/>
          <a:ln w="508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34" name="フリーフォーム 2201"/>
          <p:cNvSpPr/>
          <p:nvPr/>
        </p:nvSpPr>
        <p:spPr>
          <a:xfrm>
            <a:off x="3009874" y="1353521"/>
            <a:ext cx="735676" cy="968607"/>
          </a:xfrm>
          <a:custGeom>
            <a:avLst/>
            <a:gdLst>
              <a:gd name="connsiteX0" fmla="*/ 0 w 735676"/>
              <a:gd name="connsiteY0" fmla="*/ 1230283 h 1230283"/>
              <a:gd name="connsiteX1" fmla="*/ 290945 w 735676"/>
              <a:gd name="connsiteY1" fmla="*/ 1230283 h 1230283"/>
              <a:gd name="connsiteX2" fmla="*/ 290945 w 735676"/>
              <a:gd name="connsiteY2" fmla="*/ 0 h 1230283"/>
              <a:gd name="connsiteX3" fmla="*/ 735676 w 735676"/>
              <a:gd name="connsiteY3" fmla="*/ 0 h 1230283"/>
            </a:gdLst>
            <a:ahLst/>
            <a:cxnLst>
              <a:cxn ang="0">
                <a:pos x="connsiteX0" y="connsiteY0"/>
              </a:cxn>
              <a:cxn ang="0">
                <a:pos x="connsiteX1" y="connsiteY1"/>
              </a:cxn>
              <a:cxn ang="0">
                <a:pos x="connsiteX2" y="connsiteY2"/>
              </a:cxn>
              <a:cxn ang="0">
                <a:pos x="connsiteX3" y="connsiteY3"/>
              </a:cxn>
            </a:cxnLst>
            <a:rect l="l" t="t" r="r" b="b"/>
            <a:pathLst>
              <a:path w="735676" h="1230283">
                <a:moveTo>
                  <a:pt x="0" y="1230283"/>
                </a:moveTo>
                <a:lnTo>
                  <a:pt x="290945" y="1230283"/>
                </a:lnTo>
                <a:lnTo>
                  <a:pt x="290945" y="0"/>
                </a:lnTo>
                <a:lnTo>
                  <a:pt x="735676" y="0"/>
                </a:lnTo>
              </a:path>
            </a:pathLst>
          </a:custGeom>
          <a:noFill/>
          <a:ln w="50800">
            <a:solidFill>
              <a:srgbClr val="00CC66"/>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35" name="フリーフォーム 2202"/>
          <p:cNvSpPr/>
          <p:nvPr/>
        </p:nvSpPr>
        <p:spPr>
          <a:xfrm>
            <a:off x="3005051" y="2556164"/>
            <a:ext cx="743989" cy="137787"/>
          </a:xfrm>
          <a:custGeom>
            <a:avLst/>
            <a:gdLst>
              <a:gd name="connsiteX0" fmla="*/ 0 w 743989"/>
              <a:gd name="connsiteY0" fmla="*/ 440574 h 440574"/>
              <a:gd name="connsiteX1" fmla="*/ 419793 w 743989"/>
              <a:gd name="connsiteY1" fmla="*/ 440574 h 440574"/>
              <a:gd name="connsiteX2" fmla="*/ 419793 w 743989"/>
              <a:gd name="connsiteY2" fmla="*/ 0 h 440574"/>
              <a:gd name="connsiteX3" fmla="*/ 743989 w 743989"/>
              <a:gd name="connsiteY3" fmla="*/ 0 h 440574"/>
            </a:gdLst>
            <a:ahLst/>
            <a:cxnLst>
              <a:cxn ang="0">
                <a:pos x="connsiteX0" y="connsiteY0"/>
              </a:cxn>
              <a:cxn ang="0">
                <a:pos x="connsiteX1" y="connsiteY1"/>
              </a:cxn>
              <a:cxn ang="0">
                <a:pos x="connsiteX2" y="connsiteY2"/>
              </a:cxn>
              <a:cxn ang="0">
                <a:pos x="connsiteX3" y="connsiteY3"/>
              </a:cxn>
            </a:cxnLst>
            <a:rect l="l" t="t" r="r" b="b"/>
            <a:pathLst>
              <a:path w="743989" h="440574">
                <a:moveTo>
                  <a:pt x="0" y="440574"/>
                </a:moveTo>
                <a:lnTo>
                  <a:pt x="419793" y="440574"/>
                </a:lnTo>
                <a:lnTo>
                  <a:pt x="419793" y="0"/>
                </a:lnTo>
                <a:lnTo>
                  <a:pt x="743989" y="0"/>
                </a:lnTo>
              </a:path>
            </a:pathLst>
          </a:custGeom>
          <a:noFill/>
          <a:ln w="50800">
            <a:solidFill>
              <a:srgbClr val="FF66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36" name="フリーフォーム 2203"/>
          <p:cNvSpPr/>
          <p:nvPr/>
        </p:nvSpPr>
        <p:spPr>
          <a:xfrm flipV="1">
            <a:off x="3000743" y="3429000"/>
            <a:ext cx="743989" cy="72008"/>
          </a:xfrm>
          <a:custGeom>
            <a:avLst/>
            <a:gdLst>
              <a:gd name="connsiteX0" fmla="*/ 0 w 743989"/>
              <a:gd name="connsiteY0" fmla="*/ 440574 h 440574"/>
              <a:gd name="connsiteX1" fmla="*/ 419793 w 743989"/>
              <a:gd name="connsiteY1" fmla="*/ 440574 h 440574"/>
              <a:gd name="connsiteX2" fmla="*/ 419793 w 743989"/>
              <a:gd name="connsiteY2" fmla="*/ 0 h 440574"/>
              <a:gd name="connsiteX3" fmla="*/ 743989 w 743989"/>
              <a:gd name="connsiteY3" fmla="*/ 0 h 440574"/>
            </a:gdLst>
            <a:ahLst/>
            <a:cxnLst>
              <a:cxn ang="0">
                <a:pos x="connsiteX0" y="connsiteY0"/>
              </a:cxn>
              <a:cxn ang="0">
                <a:pos x="connsiteX1" y="connsiteY1"/>
              </a:cxn>
              <a:cxn ang="0">
                <a:pos x="connsiteX2" y="connsiteY2"/>
              </a:cxn>
              <a:cxn ang="0">
                <a:pos x="connsiteX3" y="connsiteY3"/>
              </a:cxn>
            </a:cxnLst>
            <a:rect l="l" t="t" r="r" b="b"/>
            <a:pathLst>
              <a:path w="743989" h="440574">
                <a:moveTo>
                  <a:pt x="0" y="440574"/>
                </a:moveTo>
                <a:lnTo>
                  <a:pt x="419793" y="440574"/>
                </a:lnTo>
                <a:lnTo>
                  <a:pt x="419793" y="0"/>
                </a:lnTo>
                <a:lnTo>
                  <a:pt x="743989" y="0"/>
                </a:lnTo>
              </a:path>
            </a:pathLst>
          </a:custGeom>
          <a:noFill/>
          <a:ln w="50800">
            <a:solidFill>
              <a:srgbClr val="FF66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37" name="フリーフォーム 2204"/>
          <p:cNvSpPr/>
          <p:nvPr/>
        </p:nvSpPr>
        <p:spPr>
          <a:xfrm flipV="1">
            <a:off x="2936776" y="5926146"/>
            <a:ext cx="817382" cy="95142"/>
          </a:xfrm>
          <a:custGeom>
            <a:avLst/>
            <a:gdLst>
              <a:gd name="connsiteX0" fmla="*/ 0 w 800100"/>
              <a:gd name="connsiteY0" fmla="*/ 0 h 0"/>
              <a:gd name="connsiteX1" fmla="*/ 800100 w 800100"/>
              <a:gd name="connsiteY1" fmla="*/ 0 h 0"/>
            </a:gdLst>
            <a:ahLst/>
            <a:cxnLst>
              <a:cxn ang="0">
                <a:pos x="connsiteX0" y="connsiteY0"/>
              </a:cxn>
              <a:cxn ang="0">
                <a:pos x="connsiteX1" y="connsiteY1"/>
              </a:cxn>
            </a:cxnLst>
            <a:rect l="l" t="t" r="r" b="b"/>
            <a:pathLst>
              <a:path w="800100">
                <a:moveTo>
                  <a:pt x="0" y="0"/>
                </a:moveTo>
                <a:lnTo>
                  <a:pt x="800100" y="0"/>
                </a:lnTo>
              </a:path>
            </a:pathLst>
          </a:custGeom>
          <a:noFill/>
          <a:ln w="508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38" name="フリーフォーム 2205"/>
          <p:cNvSpPr/>
          <p:nvPr/>
        </p:nvSpPr>
        <p:spPr>
          <a:xfrm flipV="1">
            <a:off x="2896273" y="6343195"/>
            <a:ext cx="870960" cy="45719"/>
          </a:xfrm>
          <a:custGeom>
            <a:avLst/>
            <a:gdLst>
              <a:gd name="connsiteX0" fmla="*/ 0 w 800100"/>
              <a:gd name="connsiteY0" fmla="*/ 0 h 0"/>
              <a:gd name="connsiteX1" fmla="*/ 800100 w 800100"/>
              <a:gd name="connsiteY1" fmla="*/ 0 h 0"/>
            </a:gdLst>
            <a:ahLst/>
            <a:cxnLst>
              <a:cxn ang="0">
                <a:pos x="connsiteX0" y="connsiteY0"/>
              </a:cxn>
              <a:cxn ang="0">
                <a:pos x="connsiteX1" y="connsiteY1"/>
              </a:cxn>
            </a:cxnLst>
            <a:rect l="l" t="t" r="r" b="b"/>
            <a:pathLst>
              <a:path w="800100">
                <a:moveTo>
                  <a:pt x="0" y="0"/>
                </a:moveTo>
                <a:lnTo>
                  <a:pt x="800100" y="0"/>
                </a:lnTo>
              </a:path>
            </a:pathLst>
          </a:custGeom>
          <a:noFill/>
          <a:ln w="508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39" name="テキスト ボックス 2206"/>
          <p:cNvSpPr txBox="1"/>
          <p:nvPr/>
        </p:nvSpPr>
        <p:spPr>
          <a:xfrm>
            <a:off x="5732993" y="4511269"/>
            <a:ext cx="4067245" cy="459989"/>
          </a:xfrm>
          <a:prstGeom prst="rect">
            <a:avLst/>
          </a:prstGeom>
          <a:noFill/>
        </p:spPr>
        <p:txBody>
          <a:bodyPr wrap="square" lIns="72000" tIns="36000" rIns="72000" bIns="36000" rtlCol="0">
            <a:spAutoFit/>
          </a:bodyPr>
          <a:lstStyle/>
          <a:p>
            <a:pPr marL="0" marR="0" lvl="0" indent="0" algn="l" defTabSz="914400" rtl="0" eaLnBrk="0" fontAlgn="base" latinLnBrk="0" hangingPunct="0">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整備計画公表後２年以内に占用の許可の申請があった場合には、看板及び広告塔を設置することが可能。</a:t>
            </a:r>
            <a:r>
              <a:rPr kumimoji="1" lang="en-US" altLang="ja-JP"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一体型滞在快適性等向上事業（都市公園の整備と一体的な事業に限る）の実施主体が対象</a:t>
            </a:r>
          </a:p>
        </p:txBody>
      </p:sp>
      <p:sp>
        <p:nvSpPr>
          <p:cNvPr id="3640" name="正方形/長方形 2207"/>
          <p:cNvSpPr/>
          <p:nvPr/>
        </p:nvSpPr>
        <p:spPr>
          <a:xfrm>
            <a:off x="396000" y="5409304"/>
            <a:ext cx="2556000" cy="360000"/>
          </a:xfrm>
          <a:prstGeom prst="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路外駐車場の配置・規模の基準について記載</a:t>
            </a:r>
          </a:p>
        </p:txBody>
      </p:sp>
      <p:sp>
        <p:nvSpPr>
          <p:cNvPr id="3641" name="テキスト ボックス 2208"/>
          <p:cNvSpPr txBox="1"/>
          <p:nvPr/>
        </p:nvSpPr>
        <p:spPr>
          <a:xfrm>
            <a:off x="3842498" y="4919405"/>
            <a:ext cx="1342281" cy="384327"/>
          </a:xfrm>
          <a:prstGeom prst="rect">
            <a:avLst/>
          </a:prstGeom>
          <a:noFill/>
        </p:spPr>
        <p:txBody>
          <a:bodyPr wrap="none" lIns="36000" tIns="36000" rIns="36000" bIns="36000" rtlCol="0">
            <a:spAutoFit/>
          </a:bodyPr>
          <a:lstStyle>
            <a:defPPr>
              <a:defRPr lang="en-US"/>
            </a:defPPr>
            <a:lvl1pPr>
              <a:defRPr kumimoji="1" sz="1200" b="1">
                <a:latin typeface="メイリオ" panose="020B0604030504040204" pitchFamily="50" charset="-128"/>
                <a:ea typeface="メイリオ" panose="020B0604030504040204" pitchFamily="50" charset="-128"/>
              </a:defRPr>
            </a:lvl1p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公園施設の設置管理</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許可の特例</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3642" name="テキスト ボックス 2209"/>
          <p:cNvSpPr txBox="1"/>
          <p:nvPr/>
        </p:nvSpPr>
        <p:spPr>
          <a:xfrm>
            <a:off x="5720488" y="4932594"/>
            <a:ext cx="4092256" cy="329184"/>
          </a:xfrm>
          <a:prstGeom prst="rect">
            <a:avLst/>
          </a:prstGeom>
          <a:noFill/>
        </p:spPr>
        <p:txBody>
          <a:bodyPr wrap="square" lIns="72000" tIns="36000" rIns="72000" bIns="36000" rtlCol="0">
            <a:spAutoFit/>
          </a:bodyPr>
          <a:lstStyle/>
          <a:p>
            <a:pPr marL="0" marR="0" lvl="0" indent="0" algn="l" defTabSz="914400" rtl="0" eaLnBrk="0" fontAlgn="base" latinLnBrk="0" hangingPunct="0">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整備計画公表後２年以内に設置管理の許可の申請があった場合には、交流滞在施設を設置することが可能。</a:t>
            </a:r>
          </a:p>
        </p:txBody>
      </p:sp>
      <p:cxnSp>
        <p:nvCxnSpPr>
          <p:cNvPr id="3643" name="直線コネクタ 2210"/>
          <p:cNvCxnSpPr>
            <a:cxnSpLocks/>
          </p:cNvCxnSpPr>
          <p:nvPr/>
        </p:nvCxnSpPr>
        <p:spPr>
          <a:xfrm flipH="1">
            <a:off x="3828505" y="5258314"/>
            <a:ext cx="5930653" cy="0"/>
          </a:xfrm>
          <a:prstGeom prst="line">
            <a:avLst/>
          </a:prstGeom>
          <a:ln w="6350">
            <a:solidFill>
              <a:srgbClr val="00CCFF"/>
            </a:solidFill>
          </a:ln>
        </p:spPr>
        <p:style>
          <a:lnRef idx="1">
            <a:schemeClr val="accent1"/>
          </a:lnRef>
          <a:fillRef idx="0">
            <a:schemeClr val="accent1"/>
          </a:fillRef>
          <a:effectRef idx="0">
            <a:schemeClr val="accent1"/>
          </a:effectRef>
          <a:fontRef idx="minor">
            <a:schemeClr val="tx1"/>
          </a:fontRef>
        </p:style>
      </p:cxnSp>
      <p:sp>
        <p:nvSpPr>
          <p:cNvPr id="3644" name="テキスト ボックス 2211"/>
          <p:cNvSpPr txBox="1"/>
          <p:nvPr/>
        </p:nvSpPr>
        <p:spPr>
          <a:xfrm>
            <a:off x="3820346" y="6166384"/>
            <a:ext cx="1765474" cy="384327"/>
          </a:xfrm>
          <a:prstGeom prst="rect">
            <a:avLst/>
          </a:prstGeom>
          <a:noFill/>
        </p:spPr>
        <p:txBody>
          <a:bodyPr wrap="none" lIns="36000" tIns="36000" rIns="36000" bIns="36000" rtlCol="0">
            <a:spAutoFit/>
          </a:bodyPr>
          <a:lstStyle>
            <a:defPPr>
              <a:defRPr lang="en-US"/>
            </a:defPPr>
            <a:lvl1pPr>
              <a:defRPr kumimoji="1" sz="1200" b="1">
                <a:latin typeface="メイリオ" panose="020B0604030504040204" pitchFamily="50" charset="-128"/>
                <a:ea typeface="メイリオ" panose="020B0604030504040204" pitchFamily="50" charset="-128"/>
              </a:defRPr>
            </a:lvl1p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附置義務駐車施設の集約化</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・出入口設置制限</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cxnSp>
        <p:nvCxnSpPr>
          <p:cNvPr id="3645" name="直線コネクタ 2212"/>
          <p:cNvCxnSpPr>
            <a:cxnSpLocks/>
          </p:cNvCxnSpPr>
          <p:nvPr/>
        </p:nvCxnSpPr>
        <p:spPr>
          <a:xfrm flipH="1">
            <a:off x="3828505" y="5706000"/>
            <a:ext cx="5930653" cy="0"/>
          </a:xfrm>
          <a:prstGeom prst="line">
            <a:avLst/>
          </a:prstGeom>
          <a:ln w="6350">
            <a:solidFill>
              <a:srgbClr val="00CCFF"/>
            </a:solidFill>
          </a:ln>
        </p:spPr>
        <p:style>
          <a:lnRef idx="1">
            <a:schemeClr val="accent1"/>
          </a:lnRef>
          <a:fillRef idx="0">
            <a:schemeClr val="accent1"/>
          </a:fillRef>
          <a:effectRef idx="0">
            <a:schemeClr val="accent1"/>
          </a:effectRef>
          <a:fontRef idx="minor">
            <a:schemeClr val="tx1"/>
          </a:fontRef>
        </p:style>
      </p:cxnSp>
      <p:sp>
        <p:nvSpPr>
          <p:cNvPr id="3646" name="テキスト ボックス 2213"/>
          <p:cNvSpPr txBox="1"/>
          <p:nvPr/>
        </p:nvSpPr>
        <p:spPr>
          <a:xfrm>
            <a:off x="5728776" y="5732625"/>
            <a:ext cx="4119309" cy="203508"/>
          </a:xfrm>
          <a:prstGeom prst="rect">
            <a:avLst/>
          </a:prstGeom>
          <a:noFill/>
        </p:spPr>
        <p:txBody>
          <a:bodyPr wrap="square" lIns="72000" tIns="36000" rIns="72000" bIns="36000" rtlCol="0">
            <a:spAutoFit/>
          </a:bodyPr>
          <a:lstStyle/>
          <a:p>
            <a:pPr marL="0" marR="0" lvl="0" indent="0" algn="l" defTabSz="914400" rtl="0" eaLnBrk="0" fontAlgn="base" latinLnBrk="0" hangingPunct="0">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条例で定める一定規模以上の路外駐車場の届出の義務化が可能。</a:t>
            </a:r>
          </a:p>
        </p:txBody>
      </p:sp>
      <p:sp>
        <p:nvSpPr>
          <p:cNvPr id="3647" name="テキスト ボックス 2214"/>
          <p:cNvSpPr txBox="1"/>
          <p:nvPr/>
        </p:nvSpPr>
        <p:spPr>
          <a:xfrm>
            <a:off x="5746046" y="6177321"/>
            <a:ext cx="4117564" cy="331748"/>
          </a:xfrm>
          <a:prstGeom prst="rect">
            <a:avLst/>
          </a:prstGeom>
          <a:noFill/>
        </p:spPr>
        <p:txBody>
          <a:bodyPr wrap="square" lIns="72000" tIns="36000" rIns="72000" bIns="36000" rtlCol="0">
            <a:spAutoFit/>
          </a:bodyPr>
          <a:lstStyle/>
          <a:p>
            <a:pPr marL="0" marR="0" lvl="0" indent="0" algn="l" defTabSz="914400" rtl="0" eaLnBrk="0" fontAlgn="base" latinLnBrk="0" hangingPunct="0">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附置義務条例により、集約駐車施設等への駐車施設の設置を義務づけること及び出入口の設置制限について規定することが可能。</a:t>
            </a:r>
          </a:p>
        </p:txBody>
      </p:sp>
      <p:sp>
        <p:nvSpPr>
          <p:cNvPr id="3648" name="正方形/長方形 2215"/>
          <p:cNvSpPr/>
          <p:nvPr/>
        </p:nvSpPr>
        <p:spPr>
          <a:xfrm>
            <a:off x="396000" y="6209673"/>
            <a:ext cx="2556000" cy="215167"/>
          </a:xfrm>
          <a:prstGeom prst="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集約駐車施設の位置・規模について記載</a:t>
            </a:r>
          </a:p>
        </p:txBody>
      </p:sp>
      <p:sp>
        <p:nvSpPr>
          <p:cNvPr id="3649" name="フリーフォーム 2216"/>
          <p:cNvSpPr/>
          <p:nvPr/>
        </p:nvSpPr>
        <p:spPr>
          <a:xfrm flipV="1">
            <a:off x="2936776" y="2976496"/>
            <a:ext cx="815069" cy="45719"/>
          </a:xfrm>
          <a:custGeom>
            <a:avLst/>
            <a:gdLst>
              <a:gd name="connsiteX0" fmla="*/ 0 w 800100"/>
              <a:gd name="connsiteY0" fmla="*/ 0 h 0"/>
              <a:gd name="connsiteX1" fmla="*/ 800100 w 800100"/>
              <a:gd name="connsiteY1" fmla="*/ 0 h 0"/>
            </a:gdLst>
            <a:ahLst/>
            <a:cxnLst>
              <a:cxn ang="0">
                <a:pos x="connsiteX0" y="connsiteY0"/>
              </a:cxn>
              <a:cxn ang="0">
                <a:pos x="connsiteX1" y="connsiteY1"/>
              </a:cxn>
            </a:cxnLst>
            <a:rect l="l" t="t" r="r" b="b"/>
            <a:pathLst>
              <a:path w="800100">
                <a:moveTo>
                  <a:pt x="0" y="0"/>
                </a:moveTo>
                <a:lnTo>
                  <a:pt x="800100" y="0"/>
                </a:lnTo>
              </a:path>
            </a:pathLst>
          </a:custGeom>
          <a:noFill/>
          <a:ln w="50800">
            <a:solidFill>
              <a:srgbClr val="FF66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3650" name="直線コネクタ 2217"/>
          <p:cNvCxnSpPr>
            <a:cxnSpLocks/>
          </p:cNvCxnSpPr>
          <p:nvPr/>
        </p:nvCxnSpPr>
        <p:spPr>
          <a:xfrm flipH="1">
            <a:off x="3828505" y="6165304"/>
            <a:ext cx="5930653" cy="0"/>
          </a:xfrm>
          <a:prstGeom prst="line">
            <a:avLst/>
          </a:prstGeom>
          <a:ln w="6350">
            <a:solidFill>
              <a:srgbClr val="00CCFF"/>
            </a:solidFill>
          </a:ln>
        </p:spPr>
        <p:style>
          <a:lnRef idx="1">
            <a:schemeClr val="accent1"/>
          </a:lnRef>
          <a:fillRef idx="0">
            <a:schemeClr val="accent1"/>
          </a:fillRef>
          <a:effectRef idx="0">
            <a:schemeClr val="accent1"/>
          </a:effectRef>
          <a:fontRef idx="minor">
            <a:schemeClr val="tx1"/>
          </a:fontRef>
        </p:style>
      </p:cxnSp>
      <p:sp>
        <p:nvSpPr>
          <p:cNvPr id="3651" name="テキスト ボックス 2218"/>
          <p:cNvSpPr txBox="1"/>
          <p:nvPr/>
        </p:nvSpPr>
        <p:spPr>
          <a:xfrm>
            <a:off x="3828505" y="5976000"/>
            <a:ext cx="1906538" cy="226591"/>
          </a:xfrm>
          <a:prstGeom prst="rect">
            <a:avLst/>
          </a:prstGeom>
          <a:noFill/>
        </p:spPr>
        <p:txBody>
          <a:bodyPr wrap="none" lIns="36000" tIns="36000" rIns="36000" bIns="36000" rtlCol="0">
            <a:spAutoFit/>
          </a:bodyPr>
          <a:lstStyle>
            <a:defPPr>
              <a:defRPr lang="en-US"/>
            </a:defPPr>
            <a:lvl1pPr>
              <a:defRPr kumimoji="1" sz="1200" b="1">
                <a:latin typeface="メイリオ" panose="020B0604030504040204" pitchFamily="50" charset="-128"/>
                <a:ea typeface="メイリオ" panose="020B0604030504040204" pitchFamily="50" charset="-128"/>
              </a:defRPr>
            </a:lvl1p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路外駐車場出入口の設置制限</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3652" name="テキスト ボックス 2219"/>
          <p:cNvSpPr txBox="1"/>
          <p:nvPr/>
        </p:nvSpPr>
        <p:spPr>
          <a:xfrm>
            <a:off x="5720488" y="5977913"/>
            <a:ext cx="4394283" cy="200943"/>
          </a:xfrm>
          <a:prstGeom prst="rect">
            <a:avLst/>
          </a:prstGeom>
          <a:noFill/>
        </p:spPr>
        <p:txBody>
          <a:bodyPr wrap="square" lIns="72000" tIns="36000" rIns="72000" bIns="36000" rtlCol="0">
            <a:spAutoFit/>
          </a:bodyPr>
          <a:lstStyle/>
          <a:p>
            <a:pPr marL="0" marR="0" lvl="0" indent="0" algn="l" defTabSz="914400" rtl="0" eaLnBrk="0" fontAlgn="base" latinLnBrk="0" hangingPunct="0">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条例で定める一定規模以上の駐車場の出入口の設置位置を制限することが可能。</a:t>
            </a:r>
          </a:p>
        </p:txBody>
      </p:sp>
      <p:sp>
        <p:nvSpPr>
          <p:cNvPr id="3653" name="正方形/長方形 2220"/>
          <p:cNvSpPr/>
          <p:nvPr/>
        </p:nvSpPr>
        <p:spPr>
          <a:xfrm>
            <a:off x="396000" y="4319999"/>
            <a:ext cx="2556000" cy="249651"/>
          </a:xfrm>
          <a:prstGeom prst="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看板・広告塔の設置について記載</a:t>
            </a:r>
            <a:endParaRPr kumimoji="1" lang="zh-TW"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3654" name="フリーフォーム 2221"/>
          <p:cNvSpPr/>
          <p:nvPr/>
        </p:nvSpPr>
        <p:spPr>
          <a:xfrm flipV="1">
            <a:off x="2936776" y="4052802"/>
            <a:ext cx="830457" cy="168286"/>
          </a:xfrm>
          <a:custGeom>
            <a:avLst/>
            <a:gdLst>
              <a:gd name="connsiteX0" fmla="*/ 0 w 743989"/>
              <a:gd name="connsiteY0" fmla="*/ 440574 h 440574"/>
              <a:gd name="connsiteX1" fmla="*/ 419793 w 743989"/>
              <a:gd name="connsiteY1" fmla="*/ 440574 h 440574"/>
              <a:gd name="connsiteX2" fmla="*/ 419793 w 743989"/>
              <a:gd name="connsiteY2" fmla="*/ 0 h 440574"/>
              <a:gd name="connsiteX3" fmla="*/ 743989 w 743989"/>
              <a:gd name="connsiteY3" fmla="*/ 0 h 440574"/>
            </a:gdLst>
            <a:ahLst/>
            <a:cxnLst>
              <a:cxn ang="0">
                <a:pos x="connsiteX0" y="connsiteY0"/>
              </a:cxn>
              <a:cxn ang="0">
                <a:pos x="connsiteX1" y="connsiteY1"/>
              </a:cxn>
              <a:cxn ang="0">
                <a:pos x="connsiteX2" y="connsiteY2"/>
              </a:cxn>
              <a:cxn ang="0">
                <a:pos x="connsiteX3" y="connsiteY3"/>
              </a:cxn>
            </a:cxnLst>
            <a:rect l="l" t="t" r="r" b="b"/>
            <a:pathLst>
              <a:path w="743989" h="440574">
                <a:moveTo>
                  <a:pt x="0" y="440574"/>
                </a:moveTo>
                <a:lnTo>
                  <a:pt x="419793" y="440574"/>
                </a:lnTo>
                <a:lnTo>
                  <a:pt x="419793" y="0"/>
                </a:lnTo>
                <a:lnTo>
                  <a:pt x="743989" y="0"/>
                </a:lnTo>
              </a:path>
            </a:pathLst>
          </a:custGeom>
          <a:noFill/>
          <a:ln w="508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55" name="フリーフォーム 2222"/>
          <p:cNvSpPr/>
          <p:nvPr/>
        </p:nvSpPr>
        <p:spPr>
          <a:xfrm flipV="1">
            <a:off x="2929081" y="4420548"/>
            <a:ext cx="830457" cy="193558"/>
          </a:xfrm>
          <a:custGeom>
            <a:avLst/>
            <a:gdLst>
              <a:gd name="connsiteX0" fmla="*/ 0 w 743989"/>
              <a:gd name="connsiteY0" fmla="*/ 440574 h 440574"/>
              <a:gd name="connsiteX1" fmla="*/ 419793 w 743989"/>
              <a:gd name="connsiteY1" fmla="*/ 440574 h 440574"/>
              <a:gd name="connsiteX2" fmla="*/ 419793 w 743989"/>
              <a:gd name="connsiteY2" fmla="*/ 0 h 440574"/>
              <a:gd name="connsiteX3" fmla="*/ 743989 w 743989"/>
              <a:gd name="connsiteY3" fmla="*/ 0 h 440574"/>
            </a:gdLst>
            <a:ahLst/>
            <a:cxnLst>
              <a:cxn ang="0">
                <a:pos x="connsiteX0" y="connsiteY0"/>
              </a:cxn>
              <a:cxn ang="0">
                <a:pos x="connsiteX1" y="connsiteY1"/>
              </a:cxn>
              <a:cxn ang="0">
                <a:pos x="connsiteX2" y="connsiteY2"/>
              </a:cxn>
              <a:cxn ang="0">
                <a:pos x="connsiteX3" y="connsiteY3"/>
              </a:cxn>
            </a:cxnLst>
            <a:rect l="l" t="t" r="r" b="b"/>
            <a:pathLst>
              <a:path w="743989" h="440574">
                <a:moveTo>
                  <a:pt x="0" y="440574"/>
                </a:moveTo>
                <a:lnTo>
                  <a:pt x="419793" y="440574"/>
                </a:lnTo>
                <a:lnTo>
                  <a:pt x="419793" y="0"/>
                </a:lnTo>
                <a:lnTo>
                  <a:pt x="743989" y="0"/>
                </a:lnTo>
              </a:path>
            </a:pathLst>
          </a:custGeom>
          <a:noFill/>
          <a:ln w="508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56" name="フリーフォーム 2223"/>
          <p:cNvSpPr/>
          <p:nvPr/>
        </p:nvSpPr>
        <p:spPr>
          <a:xfrm flipV="1">
            <a:off x="2937290" y="4798772"/>
            <a:ext cx="830457" cy="220663"/>
          </a:xfrm>
          <a:custGeom>
            <a:avLst/>
            <a:gdLst>
              <a:gd name="connsiteX0" fmla="*/ 0 w 743989"/>
              <a:gd name="connsiteY0" fmla="*/ 440574 h 440574"/>
              <a:gd name="connsiteX1" fmla="*/ 419793 w 743989"/>
              <a:gd name="connsiteY1" fmla="*/ 440574 h 440574"/>
              <a:gd name="connsiteX2" fmla="*/ 419793 w 743989"/>
              <a:gd name="connsiteY2" fmla="*/ 0 h 440574"/>
              <a:gd name="connsiteX3" fmla="*/ 743989 w 743989"/>
              <a:gd name="connsiteY3" fmla="*/ 0 h 440574"/>
            </a:gdLst>
            <a:ahLst/>
            <a:cxnLst>
              <a:cxn ang="0">
                <a:pos x="connsiteX0" y="connsiteY0"/>
              </a:cxn>
              <a:cxn ang="0">
                <a:pos x="connsiteX1" y="connsiteY1"/>
              </a:cxn>
              <a:cxn ang="0">
                <a:pos x="connsiteX2" y="connsiteY2"/>
              </a:cxn>
              <a:cxn ang="0">
                <a:pos x="connsiteX3" y="connsiteY3"/>
              </a:cxn>
            </a:cxnLst>
            <a:rect l="l" t="t" r="r" b="b"/>
            <a:pathLst>
              <a:path w="743989" h="440574">
                <a:moveTo>
                  <a:pt x="0" y="440574"/>
                </a:moveTo>
                <a:lnTo>
                  <a:pt x="419793" y="440574"/>
                </a:lnTo>
                <a:lnTo>
                  <a:pt x="419793" y="0"/>
                </a:lnTo>
                <a:lnTo>
                  <a:pt x="743989" y="0"/>
                </a:lnTo>
              </a:path>
            </a:pathLst>
          </a:custGeom>
          <a:noFill/>
          <a:ln w="508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57" name="フリーフォーム 2224"/>
          <p:cNvSpPr/>
          <p:nvPr/>
        </p:nvSpPr>
        <p:spPr>
          <a:xfrm flipV="1">
            <a:off x="2936776" y="5161574"/>
            <a:ext cx="830457" cy="285078"/>
          </a:xfrm>
          <a:custGeom>
            <a:avLst/>
            <a:gdLst>
              <a:gd name="connsiteX0" fmla="*/ 0 w 743989"/>
              <a:gd name="connsiteY0" fmla="*/ 440574 h 440574"/>
              <a:gd name="connsiteX1" fmla="*/ 419793 w 743989"/>
              <a:gd name="connsiteY1" fmla="*/ 440574 h 440574"/>
              <a:gd name="connsiteX2" fmla="*/ 419793 w 743989"/>
              <a:gd name="connsiteY2" fmla="*/ 0 h 440574"/>
              <a:gd name="connsiteX3" fmla="*/ 743989 w 743989"/>
              <a:gd name="connsiteY3" fmla="*/ 0 h 440574"/>
            </a:gdLst>
            <a:ahLst/>
            <a:cxnLst>
              <a:cxn ang="0">
                <a:pos x="connsiteX0" y="connsiteY0"/>
              </a:cxn>
              <a:cxn ang="0">
                <a:pos x="connsiteX1" y="connsiteY1"/>
              </a:cxn>
              <a:cxn ang="0">
                <a:pos x="connsiteX2" y="connsiteY2"/>
              </a:cxn>
              <a:cxn ang="0">
                <a:pos x="connsiteX3" y="connsiteY3"/>
              </a:cxn>
            </a:cxnLst>
            <a:rect l="l" t="t" r="r" b="b"/>
            <a:pathLst>
              <a:path w="743989" h="440574">
                <a:moveTo>
                  <a:pt x="0" y="440574"/>
                </a:moveTo>
                <a:lnTo>
                  <a:pt x="419793" y="440574"/>
                </a:lnTo>
                <a:lnTo>
                  <a:pt x="419793" y="0"/>
                </a:lnTo>
                <a:lnTo>
                  <a:pt x="743989" y="0"/>
                </a:lnTo>
              </a:path>
            </a:pathLst>
          </a:custGeom>
          <a:noFill/>
          <a:ln w="508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58" name="フリーフォーム 2225"/>
          <p:cNvSpPr/>
          <p:nvPr/>
        </p:nvSpPr>
        <p:spPr>
          <a:xfrm flipV="1">
            <a:off x="2927483" y="5588791"/>
            <a:ext cx="830457" cy="239386"/>
          </a:xfrm>
          <a:custGeom>
            <a:avLst/>
            <a:gdLst>
              <a:gd name="connsiteX0" fmla="*/ 0 w 743989"/>
              <a:gd name="connsiteY0" fmla="*/ 440574 h 440574"/>
              <a:gd name="connsiteX1" fmla="*/ 419793 w 743989"/>
              <a:gd name="connsiteY1" fmla="*/ 440574 h 440574"/>
              <a:gd name="connsiteX2" fmla="*/ 419793 w 743989"/>
              <a:gd name="connsiteY2" fmla="*/ 0 h 440574"/>
              <a:gd name="connsiteX3" fmla="*/ 743989 w 743989"/>
              <a:gd name="connsiteY3" fmla="*/ 0 h 440574"/>
            </a:gdLst>
            <a:ahLst/>
            <a:cxnLst>
              <a:cxn ang="0">
                <a:pos x="connsiteX0" y="connsiteY0"/>
              </a:cxn>
              <a:cxn ang="0">
                <a:pos x="connsiteX1" y="connsiteY1"/>
              </a:cxn>
              <a:cxn ang="0">
                <a:pos x="connsiteX2" y="connsiteY2"/>
              </a:cxn>
              <a:cxn ang="0">
                <a:pos x="connsiteX3" y="connsiteY3"/>
              </a:cxn>
            </a:cxnLst>
            <a:rect l="l" t="t" r="r" b="b"/>
            <a:pathLst>
              <a:path w="743989" h="440574">
                <a:moveTo>
                  <a:pt x="0" y="440574"/>
                </a:moveTo>
                <a:lnTo>
                  <a:pt x="419793" y="440574"/>
                </a:lnTo>
                <a:lnTo>
                  <a:pt x="419793" y="0"/>
                </a:lnTo>
                <a:lnTo>
                  <a:pt x="743989" y="0"/>
                </a:lnTo>
              </a:path>
            </a:pathLst>
          </a:custGeom>
          <a:noFill/>
          <a:ln w="508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59" name="フリーフォーム 2226"/>
          <p:cNvSpPr/>
          <p:nvPr/>
        </p:nvSpPr>
        <p:spPr>
          <a:xfrm>
            <a:off x="3398293" y="6018663"/>
            <a:ext cx="354841" cy="208547"/>
          </a:xfrm>
          <a:custGeom>
            <a:avLst/>
            <a:gdLst>
              <a:gd name="connsiteX0" fmla="*/ 0 w 354841"/>
              <a:gd name="connsiteY0" fmla="*/ 0 h 225188"/>
              <a:gd name="connsiteX1" fmla="*/ 0 w 354841"/>
              <a:gd name="connsiteY1" fmla="*/ 225188 h 225188"/>
              <a:gd name="connsiteX2" fmla="*/ 354841 w 354841"/>
              <a:gd name="connsiteY2" fmla="*/ 225188 h 225188"/>
              <a:gd name="connsiteX3" fmla="*/ 354841 w 354841"/>
              <a:gd name="connsiteY3" fmla="*/ 211540 h 225188"/>
            </a:gdLst>
            <a:ahLst/>
            <a:cxnLst>
              <a:cxn ang="0">
                <a:pos x="connsiteX0" y="connsiteY0"/>
              </a:cxn>
              <a:cxn ang="0">
                <a:pos x="connsiteX1" y="connsiteY1"/>
              </a:cxn>
              <a:cxn ang="0">
                <a:pos x="connsiteX2" y="connsiteY2"/>
              </a:cxn>
              <a:cxn ang="0">
                <a:pos x="connsiteX3" y="connsiteY3"/>
              </a:cxn>
            </a:cxnLst>
            <a:rect l="l" t="t" r="r" b="b"/>
            <a:pathLst>
              <a:path w="354841" h="225188">
                <a:moveTo>
                  <a:pt x="0" y="0"/>
                </a:moveTo>
                <a:lnTo>
                  <a:pt x="0" y="225188"/>
                </a:lnTo>
                <a:lnTo>
                  <a:pt x="354841" y="225188"/>
                </a:lnTo>
                <a:lnTo>
                  <a:pt x="354841" y="211540"/>
                </a:lnTo>
              </a:path>
            </a:pathLst>
          </a:custGeom>
          <a:noFill/>
          <a:ln w="508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60" name="スライド番号プレースホルダー 4"/>
          <p:cNvSpPr>
            <a:spLocks noGrp="1"/>
          </p:cNvSpPr>
          <p:nvPr>
            <p:ph type="sldNum" sz="quarter" idx="12"/>
          </p:nvPr>
        </p:nvSpPr>
        <p:spPr>
          <a:xfrm>
            <a:off x="9632268" y="6553150"/>
            <a:ext cx="224420" cy="215444"/>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5B919F3-C927-4154-A558-F21A8F314B69}" type="slidenum">
              <a:rPr kumimoji="1" lang="ja-JP" altLang="en-US" sz="14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02941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6" name="角丸四角形 27"/>
          <p:cNvSpPr/>
          <p:nvPr/>
        </p:nvSpPr>
        <p:spPr>
          <a:xfrm>
            <a:off x="273050" y="2506663"/>
            <a:ext cx="9359900" cy="4254500"/>
          </a:xfrm>
          <a:prstGeom prst="roundRect">
            <a:avLst>
              <a:gd name="adj" fmla="val 388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667" name="正方形/長方形 19"/>
          <p:cNvSpPr>
            <a:spLocks noChangeArrowheads="1"/>
          </p:cNvSpPr>
          <p:nvPr/>
        </p:nvSpPr>
        <p:spPr>
          <a:xfrm>
            <a:off x="0" y="1666875"/>
            <a:ext cx="9848850" cy="647700"/>
          </a:xfrm>
          <a:prstGeom prst="rect">
            <a:avLst/>
          </a:prstGeom>
          <a:noFill/>
          <a:ln w="12700">
            <a:no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▶官民連携による良好な道路空間の創出</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・都市の道路空間の有効利用により</a:t>
            </a: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まちのにぎわい･交流の場を創出</a:t>
            </a: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新たなビジネスチャンスの創出</a:t>
            </a: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0" i="0" u="none" strike="noStrike" kern="1200" cap="none" spc="0"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・民間活力の活用により、財政支出を伴わないインフラの管理を展開。</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668" name="Picture 3" descr="C:\Users\masumoto-u2ut\AppData\Local\Microsoft\Windows\Temporary Internet Files\Content.Outlook\YWTAFAAD\広告版（ドイツ　ベルリン）.jpg"/>
          <p:cNvPicPr>
            <a:picLocks noChangeAspect="1" noChangeArrowheads="1"/>
          </p:cNvPicPr>
          <p:nvPr/>
        </p:nvPicPr>
        <p:blipFill>
          <a:blip r:embed="rId3">
            <a:lum bright="20000"/>
          </a:blip>
          <a:srcRect r="5750" b="7887"/>
          <a:stretch>
            <a:fillRect/>
          </a:stretch>
        </p:blipFill>
        <p:spPr>
          <a:xfrm>
            <a:off x="6669088" y="4822825"/>
            <a:ext cx="2339975" cy="1744663"/>
          </a:xfrm>
          <a:prstGeom prst="rect">
            <a:avLst/>
          </a:prstGeom>
          <a:noFill/>
          <a:ln w="19050">
            <a:solidFill>
              <a:srgbClr val="000000"/>
            </a:solidFill>
            <a:miter lim="800000"/>
            <a:headEnd/>
            <a:tailEnd/>
          </a:ln>
        </p:spPr>
      </p:pic>
      <p:sp>
        <p:nvSpPr>
          <p:cNvPr id="3669" name="テキスト ボックス 32"/>
          <p:cNvSpPr txBox="1"/>
          <p:nvPr/>
        </p:nvSpPr>
        <p:spPr>
          <a:xfrm>
            <a:off x="814388" y="5567363"/>
            <a:ext cx="5348287" cy="873125"/>
          </a:xfrm>
          <a:prstGeom prst="rect">
            <a:avLst/>
          </a:prstGeom>
          <a:solidFill>
            <a:schemeClr val="bg1"/>
          </a:solidFill>
          <a:ln>
            <a:solidFill>
              <a:srgbClr val="00B0F0"/>
            </a:solidFill>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余地要件</a:t>
            </a:r>
            <a:r>
              <a:rPr kumimoji="1" lang="ja-JP" altLang="en-US" sz="10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0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の適用を除外</a:t>
            </a:r>
          </a:p>
          <a:p>
            <a:pPr marL="177800" marR="0" lvl="0" indent="-177800" algn="l" defTabSz="914400"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・占用許可を受けた者は、</a:t>
            </a: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7800" marR="0" lvl="0" indent="-177800" algn="l" defTabSz="914400"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0" i="0" u="sng"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周辺の道路の清掃、植栽の管理等</a:t>
            </a: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を実施</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670" name="Picture 2"/>
          <p:cNvPicPr>
            <a:picLocks noChangeAspect="1" noChangeArrowheads="1"/>
          </p:cNvPicPr>
          <p:nvPr/>
        </p:nvPicPr>
        <p:blipFill>
          <a:blip r:embed="rId4"/>
          <a:stretch>
            <a:fillRect/>
          </a:stretch>
        </p:blipFill>
        <p:spPr>
          <a:xfrm>
            <a:off x="6654800" y="2973388"/>
            <a:ext cx="2352675" cy="1758950"/>
          </a:xfrm>
          <a:prstGeom prst="rect">
            <a:avLst/>
          </a:prstGeom>
          <a:noFill/>
          <a:ln w="19050">
            <a:solidFill>
              <a:srgbClr val="000000"/>
            </a:solidFill>
            <a:miter lim="800000"/>
            <a:headEnd/>
            <a:tailEnd/>
          </a:ln>
        </p:spPr>
      </p:pic>
      <p:sp>
        <p:nvSpPr>
          <p:cNvPr id="3671" name="正方形/長方形 54"/>
          <p:cNvSpPr/>
          <p:nvPr/>
        </p:nvSpPr>
        <p:spPr>
          <a:xfrm>
            <a:off x="6654800" y="4478338"/>
            <a:ext cx="2352675" cy="254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オープンカフェ</a:t>
            </a:r>
          </a:p>
        </p:txBody>
      </p:sp>
      <p:sp>
        <p:nvSpPr>
          <p:cNvPr id="3672" name="正方形/長方形 4"/>
          <p:cNvSpPr/>
          <p:nvPr/>
        </p:nvSpPr>
        <p:spPr>
          <a:xfrm>
            <a:off x="344488" y="873125"/>
            <a:ext cx="9288462" cy="830263"/>
          </a:xfrm>
          <a:prstGeom prst="rect">
            <a:avLst/>
          </a:prstGeom>
          <a:solidFill>
            <a:schemeClr val="bg1">
              <a:lumMod val="95000"/>
            </a:schemeClr>
          </a:solidFill>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における道路空間利用のニーズの高まりや厳しい財政事情の中での民間資金の活用の拡大の要請を踏まえ、道路空間のオープン化を推進するため、都市再生整備計画の区域内において道路管理者が指定した区域に設けられるオープンカフェ、広告板等の占用許可基準を緩和する特例制度。</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73" name="正方形/長方形 5"/>
          <p:cNvSpPr/>
          <p:nvPr/>
        </p:nvSpPr>
        <p:spPr>
          <a:xfrm>
            <a:off x="441325" y="2686050"/>
            <a:ext cx="2955925" cy="369888"/>
          </a:xfrm>
          <a:prstGeom prst="rect">
            <a:avLst/>
          </a:prstGeom>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都市再生整備計画の区域内</a:t>
            </a:r>
          </a:p>
        </p:txBody>
      </p:sp>
      <p:sp>
        <p:nvSpPr>
          <p:cNvPr id="3674" name="テキスト ボックス 28"/>
          <p:cNvSpPr txBox="1"/>
          <p:nvPr/>
        </p:nvSpPr>
        <p:spPr>
          <a:xfrm>
            <a:off x="833438" y="3201988"/>
            <a:ext cx="5329237" cy="312737"/>
          </a:xfrm>
          <a:prstGeom prst="rect">
            <a:avLst/>
          </a:prstGeom>
          <a:solidFill>
            <a:srgbClr val="00B0F0"/>
          </a:solidFill>
          <a:ln>
            <a:solidFill>
              <a:srgbClr val="00B0F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都市再生整備計画への記載</a:t>
            </a:r>
            <a:endParaRPr kumimoji="1" lang="en-US" altLang="ja-JP" sz="1600" b="1" i="0" u="none" strike="noStrike" kern="1200" cap="none" spc="10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75" name="テキスト ボックス 21"/>
          <p:cNvSpPr txBox="1"/>
          <p:nvPr/>
        </p:nvSpPr>
        <p:spPr>
          <a:xfrm>
            <a:off x="833438" y="4114800"/>
            <a:ext cx="5329237" cy="893763"/>
          </a:xfrm>
          <a:prstGeom prst="rect">
            <a:avLst/>
          </a:prstGeom>
          <a:solidFill>
            <a:schemeClr val="bg1"/>
          </a:solidFill>
          <a:ln>
            <a:solidFill>
              <a:srgbClr val="00B0F0"/>
            </a:solidFill>
          </a:ln>
        </p:spPr>
        <p:style>
          <a:lnRef idx="2">
            <a:schemeClr val="accent2"/>
          </a:lnRef>
          <a:fillRef idx="1">
            <a:schemeClr val="lt1"/>
          </a:fillRef>
          <a:effectRef idx="0">
            <a:schemeClr val="accent2"/>
          </a:effectRef>
          <a:fontRef idx="minor">
            <a:schemeClr val="dk1"/>
          </a:fontRef>
        </p:style>
        <p:txBody>
          <a:bodyPr/>
          <a:lstStyle/>
          <a:p>
            <a:pPr marL="177800" marR="0" lvl="0" indent="84138" algn="l" defTabSz="914400" rtl="0" eaLnBrk="0" fontAlgn="auto" latinLnBrk="0" hangingPunct="0">
              <a:lnSpc>
                <a:spcPct val="100000"/>
              </a:lnSpc>
              <a:spcBef>
                <a:spcPts val="0"/>
              </a:spcBef>
              <a:spcAft>
                <a:spcPts val="0"/>
              </a:spcAft>
              <a:buClrTx/>
              <a:buSzTx/>
              <a:buFontTx/>
              <a:buNone/>
              <a:tabLst/>
              <a:defRPr/>
            </a:pP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7800" marR="0" lvl="0" indent="84138" algn="l" defTabSz="914400"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・道路管理者が、</a:t>
            </a:r>
            <a:r>
              <a:rPr kumimoji="1" lang="ja-JP" altLang="en-US" sz="1200" b="0" i="0" u="sng"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市町村からの意見聴取等を行い指定</a:t>
            </a:r>
            <a:endParaRPr kumimoji="1" lang="en-US" altLang="ja-JP" sz="1200" b="0" i="0" u="sng"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7800" marR="0" lvl="0" indent="84138" algn="l" defTabSz="914400"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・都市の再生に貢献し、歩行者等の利便の増進に資する</a:t>
            </a: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7800" marR="0" lvl="0" indent="84138" algn="l" defTabSz="914400"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0" i="0" u="sng"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オープンカフェ、広告板等</a:t>
            </a: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を対象</a:t>
            </a: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76" name="二等辺三角形 20"/>
          <p:cNvSpPr/>
          <p:nvPr/>
        </p:nvSpPr>
        <p:spPr>
          <a:xfrm rot="10800000">
            <a:off x="3338513" y="3603625"/>
            <a:ext cx="279400" cy="225425"/>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77" name="二等辺三角形 22"/>
          <p:cNvSpPr/>
          <p:nvPr/>
        </p:nvSpPr>
        <p:spPr>
          <a:xfrm rot="10800000">
            <a:off x="3327400" y="5065713"/>
            <a:ext cx="279400" cy="225425"/>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78" name="テキスト ボックス 25"/>
          <p:cNvSpPr txBox="1">
            <a:spLocks noChangeArrowheads="1"/>
          </p:cNvSpPr>
          <p:nvPr/>
        </p:nvSpPr>
        <p:spPr>
          <a:xfrm>
            <a:off x="768350" y="6440488"/>
            <a:ext cx="6264275" cy="246062"/>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占用許可基準の１つ。道路の敷地外に余地がないためにやむをえない占用であること</a:t>
            </a:r>
          </a:p>
        </p:txBody>
      </p:sp>
      <p:sp>
        <p:nvSpPr>
          <p:cNvPr id="3679" name="正方形/長方形 26"/>
          <p:cNvSpPr/>
          <p:nvPr/>
        </p:nvSpPr>
        <p:spPr>
          <a:xfrm>
            <a:off x="6619875" y="2700338"/>
            <a:ext cx="1844675" cy="219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制度活用イメージ</a:t>
            </a:r>
          </a:p>
        </p:txBody>
      </p:sp>
      <p:sp>
        <p:nvSpPr>
          <p:cNvPr id="3680" name="正方形/長方形 33"/>
          <p:cNvSpPr/>
          <p:nvPr/>
        </p:nvSpPr>
        <p:spPr>
          <a:xfrm>
            <a:off x="6654800" y="6324600"/>
            <a:ext cx="2365375" cy="25241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広告板</a:t>
            </a:r>
          </a:p>
        </p:txBody>
      </p:sp>
      <p:sp>
        <p:nvSpPr>
          <p:cNvPr id="3681" name="正方形/長方形 34"/>
          <p:cNvSpPr/>
          <p:nvPr/>
        </p:nvSpPr>
        <p:spPr>
          <a:xfrm>
            <a:off x="796925" y="5407025"/>
            <a:ext cx="5365750" cy="293688"/>
          </a:xfrm>
          <a:prstGeom prst="rect">
            <a:avLst/>
          </a:prstGeom>
          <a:solidFill>
            <a:srgbClr val="00B0F0"/>
          </a:solidFill>
          <a:ln>
            <a:solidFill>
              <a:srgbClr val="00B0F0"/>
            </a:solidFill>
          </a:ln>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占用許可基準の特例</a:t>
            </a:r>
          </a:p>
        </p:txBody>
      </p:sp>
      <p:sp>
        <p:nvSpPr>
          <p:cNvPr id="3682" name="正方形/長方形 35"/>
          <p:cNvSpPr/>
          <p:nvPr/>
        </p:nvSpPr>
        <p:spPr>
          <a:xfrm>
            <a:off x="814388" y="3910013"/>
            <a:ext cx="5365750" cy="327025"/>
          </a:xfrm>
          <a:prstGeom prst="rect">
            <a:avLst/>
          </a:prstGeom>
          <a:solidFill>
            <a:srgbClr val="00B0F0"/>
          </a:solidFill>
          <a:ln>
            <a:solidFill>
              <a:srgbClr val="00B0F0"/>
            </a:solidFill>
          </a:ln>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特例道路占用区域の指定</a:t>
            </a:r>
          </a:p>
        </p:txBody>
      </p:sp>
      <p:sp>
        <p:nvSpPr>
          <p:cNvPr id="3683" name="タイトル 1"/>
          <p:cNvSpPr txBox="1"/>
          <p:nvPr/>
        </p:nvSpPr>
        <p:spPr>
          <a:xfrm>
            <a:off x="0" y="-4763"/>
            <a:ext cx="9115425" cy="476251"/>
          </a:xfrm>
          <a:prstGeom prst="rect">
            <a:avLst/>
          </a:prstGeom>
          <a:noFill/>
          <a:ln>
            <a:noFill/>
          </a:ln>
        </p:spPr>
        <p:txBody>
          <a:bodyPr anchor="ct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　　　　　道路占用許可の特例　</a:t>
            </a:r>
            <a:r>
              <a:rPr kumimoji="1" lang="zh-CN"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都市再生特別措置法第</a:t>
            </a:r>
            <a:r>
              <a:rPr kumimoji="1" lang="en-US" altLang="zh-CN"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62</a:t>
            </a:r>
            <a:r>
              <a:rPr kumimoji="1" lang="zh-CN"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条</a:t>
            </a:r>
            <a:endPar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endParaRPr>
          </a:p>
        </p:txBody>
      </p:sp>
      <p:sp>
        <p:nvSpPr>
          <p:cNvPr id="3684" name="正方形/長方形 31"/>
          <p:cNvSpPr/>
          <p:nvPr/>
        </p:nvSpPr>
        <p:spPr>
          <a:xfrm>
            <a:off x="82550" y="79375"/>
            <a:ext cx="863600" cy="346075"/>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H23-</a:t>
            </a:r>
            <a:endParaRPr kumimoji="1" lang="ja-JP" altLang="en-US"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685" name="スライド番号プレースホルダー 4"/>
          <p:cNvSpPr>
            <a:spLocks noGrp="1"/>
          </p:cNvSpPr>
          <p:nvPr>
            <p:ph type="sldNum" sz="quarter" idx="12"/>
          </p:nvPr>
        </p:nvSpPr>
        <p:spPr>
          <a:xfrm>
            <a:off x="9625124" y="6525924"/>
            <a:ext cx="224420" cy="215444"/>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5B919F3-C927-4154-A558-F21A8F314B69}" type="slidenum">
              <a:rPr kumimoji="1" lang="ja-JP" altLang="en-US" sz="14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36731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5" name="AutoShape 16"/>
          <p:cNvSpPr>
            <a:spLocks noChangeArrowheads="1"/>
          </p:cNvSpPr>
          <p:nvPr/>
        </p:nvSpPr>
        <p:spPr>
          <a:xfrm rot="10800000" flipV="1">
            <a:off x="98539" y="2739454"/>
            <a:ext cx="6550864" cy="1384995"/>
          </a:xfrm>
          <a:prstGeom prst="rect">
            <a:avLst/>
          </a:prstGeom>
          <a:solidFill>
            <a:schemeClr val="accent1">
              <a:lumMod val="20000"/>
              <a:lumOff val="80000"/>
            </a:schemeClr>
          </a:solidFill>
          <a:ln w="19050">
            <a:solidFill>
              <a:srgbClr val="CCECFF"/>
            </a:solidFill>
            <a:round/>
            <a:headEnd/>
            <a:tailEnd/>
          </a:ln>
        </p:spPr>
        <p:txBody>
          <a:bodyPr wrap="square" anchor="ctr">
            <a:spAutoFit/>
          </a:bodyPr>
          <a:lstStyle/>
          <a:p>
            <a:pPr marL="285750" marR="0" lvl="0" indent="-285750" algn="l" defTabSz="1711325"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特例を活用する区域、占用施設、占用主体について地域の合意が図られていること。</a:t>
            </a:r>
            <a:endParaRPr kumimoji="1" lang="en-US"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363538" marR="0" lvl="0" indent="-285750" algn="l" defTabSz="1711325"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地域の合意」を図るにあたっては、協議会によること、地元市町村の同意があること以外にも、河川管理者と協議の上「都市再生整備計画」に河川敷地の利用について定めることでも「地域の合意」とすることが可能（</a:t>
            </a:r>
            <a:r>
              <a:rPr kumimoji="1" lang="en-US" altLang="ja-JP" sz="12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H23.3.8</a:t>
            </a:r>
            <a:r>
              <a:rPr kumimoji="1" lang="ja-JP" altLang="en-US" sz="12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河川局長通知）</a:t>
            </a:r>
            <a:endParaRPr kumimoji="1" lang="en-US" altLang="ja-JP" sz="12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endParaRPr>
          </a:p>
          <a:p>
            <a:pPr marL="285750" marR="0" lvl="0" indent="-285750" algn="l" defTabSz="1711325"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通常の占用許可でも満たすべき各種基準に該当すること。</a:t>
            </a:r>
            <a:endParaRPr kumimoji="1" lang="en-US"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171132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治水上及び利水上の支障がないこと</a:t>
            </a:r>
            <a:r>
              <a:rPr kumimoji="1"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等）</a:t>
            </a:r>
            <a:endParaRPr kumimoji="1" lang="en-US"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266700" marR="0" lvl="0" indent="-266700" algn="l" defTabSz="1711325"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1" lang="ja-JP"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都市・地域の再生及び河川敷地の適正な利用に資すること</a:t>
            </a:r>
            <a:r>
              <a:rPr kumimoji="1"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ja-JP"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4266" name="AutoShape 16"/>
          <p:cNvSpPr>
            <a:spLocks noChangeArrowheads="1"/>
          </p:cNvSpPr>
          <p:nvPr/>
        </p:nvSpPr>
        <p:spPr>
          <a:xfrm rot="10800000" flipH="1" flipV="1">
            <a:off x="124506" y="2359371"/>
            <a:ext cx="3125927" cy="338554"/>
          </a:xfrm>
          <a:prstGeom prst="rect">
            <a:avLst/>
          </a:prstGeom>
          <a:solidFill>
            <a:srgbClr val="FFFFCC"/>
          </a:solidFill>
          <a:ln w="19050">
            <a:solidFill>
              <a:schemeClr val="tx1"/>
            </a:solidFill>
            <a:round/>
            <a:headEnd/>
            <a:tailEnd/>
          </a:ln>
        </p:spPr>
        <p:txBody>
          <a:bodyPr wrap="square" anchor="ctr">
            <a:spAutoFit/>
          </a:bodyPr>
          <a:lstStyle/>
          <a:p>
            <a:pPr marL="0" marR="0" lvl="0" indent="0" algn="ctr" defTabSz="1711325"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特例が適用される一定の要件</a:t>
            </a:r>
            <a:endParaRPr kumimoji="1" lang="ja-JP" altLang="ja-JP" sz="16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4267" name="AutoShape 16"/>
          <p:cNvSpPr>
            <a:spLocks noChangeArrowheads="1"/>
          </p:cNvSpPr>
          <p:nvPr/>
        </p:nvSpPr>
        <p:spPr>
          <a:xfrm rot="10800000" flipV="1">
            <a:off x="113508" y="1005955"/>
            <a:ext cx="6535895" cy="1200329"/>
          </a:xfrm>
          <a:prstGeom prst="rect">
            <a:avLst/>
          </a:prstGeom>
          <a:solidFill>
            <a:schemeClr val="accent1">
              <a:lumMod val="20000"/>
              <a:lumOff val="80000"/>
            </a:schemeClr>
          </a:solidFill>
          <a:ln w="19050">
            <a:solidFill>
              <a:srgbClr val="ECF7F8"/>
            </a:solidFill>
            <a:round/>
            <a:headEnd/>
            <a:tailEnd/>
          </a:ln>
        </p:spPr>
        <p:txBody>
          <a:bodyPr wrap="square" anchor="ctr">
            <a:spAutoFit/>
          </a:bodyPr>
          <a:lstStyle/>
          <a:p>
            <a:pPr marL="174625" marR="0" lvl="0" indent="-174625" algn="l" defTabSz="171132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　河川敷地の占用主体は原則として公共性・公益性を有する者であるが、河川敷地をにぎわいのある水辺空間として積極的に活用したいという要望の高まり</a:t>
            </a: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charset="-128"/>
                <a:cs typeface="+mn-cs"/>
              </a:rPr>
              <a:t>を受け、</a:t>
            </a:r>
            <a:r>
              <a:rPr kumimoji="1" lang="ja-JP" altLang="en-US" sz="1200" b="0" i="0" u="sng" strike="noStrike" kern="1200" cap="none" spc="0" normalizeH="0" baseline="0" noProof="0" dirty="0">
                <a:ln>
                  <a:noFill/>
                </a:ln>
                <a:solidFill>
                  <a:prstClr val="black"/>
                </a:solidFill>
                <a:effectLst/>
                <a:uLnTx/>
                <a:uFillTx/>
                <a:latin typeface="ＭＳ Ｐゴシック"/>
                <a:ea typeface="ＭＳ Ｐゴシック" charset="-128"/>
                <a:cs typeface="+mn-cs"/>
              </a:rPr>
              <a:t>平成２３年度に準則を改正</a:t>
            </a: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charset="-128"/>
                <a:cs typeface="+mn-cs"/>
              </a:rPr>
              <a:t>し、</a:t>
            </a:r>
            <a:r>
              <a:rPr kumimoji="1" lang="ja-JP" altLang="en-US"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一定の要件を満たす場合、</a:t>
            </a:r>
            <a:r>
              <a:rPr kumimoji="1" lang="ja-JP" altLang="en-US" sz="1200" b="0" i="0" u="sng"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営業活動を行う事業者等による河川敷地の利用を可能とした</a:t>
            </a:r>
            <a:r>
              <a:rPr kumimoji="1" lang="ja-JP" altLang="en-US"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もの。</a:t>
            </a:r>
            <a:endParaRPr kumimoji="1" lang="en-US" altLang="ja-JP"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endParaRPr>
          </a:p>
          <a:p>
            <a:pPr marL="174625" marR="0" lvl="0" indent="-174625" algn="l" defTabSz="171132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charset="-128"/>
                <a:cs typeface="+mn-cs"/>
              </a:rPr>
              <a:t>○　平成２８年には、民間事業者等が安定的な営業活動を行えるよう、</a:t>
            </a:r>
            <a:r>
              <a:rPr kumimoji="1" lang="ja-JP" altLang="en-US" sz="1200" b="0" i="0" u="sng" strike="noStrike" kern="1200" cap="none" spc="0" normalizeH="0" baseline="0" noProof="0" dirty="0">
                <a:ln>
                  <a:noFill/>
                </a:ln>
                <a:solidFill>
                  <a:prstClr val="black"/>
                </a:solidFill>
                <a:effectLst/>
                <a:uLnTx/>
                <a:uFillTx/>
                <a:latin typeface="ＭＳ Ｐゴシック"/>
                <a:ea typeface="ＭＳ Ｐゴシック" charset="-128"/>
                <a:cs typeface="+mn-cs"/>
              </a:rPr>
              <a:t>準則を改正し、民間事業者等による占用許可期間を「３年以内」から「１０年以内」へと延長した</a:t>
            </a: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charset="-128"/>
                <a:cs typeface="+mn-cs"/>
              </a:rPr>
              <a:t>。（平成２８年６月２日施行）</a:t>
            </a:r>
            <a:endParaRPr kumimoji="1" lang="ja-JP" altLang="ja-JP" sz="1200" b="0" i="0" u="none" strike="noStrike" kern="1200" cap="none" spc="0" normalizeH="0" baseline="0" noProof="0" dirty="0">
              <a:ln>
                <a:noFill/>
              </a:ln>
              <a:solidFill>
                <a:prstClr val="black"/>
              </a:solidFill>
              <a:effectLst/>
              <a:uLnTx/>
              <a:uFillTx/>
              <a:latin typeface="ＭＳ Ｐゴシック"/>
              <a:ea typeface="ＭＳ Ｐゴシック" charset="-128"/>
              <a:cs typeface="+mn-cs"/>
            </a:endParaRPr>
          </a:p>
        </p:txBody>
      </p:sp>
      <p:sp>
        <p:nvSpPr>
          <p:cNvPr id="4268" name="AutoShape 16"/>
          <p:cNvSpPr>
            <a:spLocks noChangeArrowheads="1"/>
          </p:cNvSpPr>
          <p:nvPr/>
        </p:nvSpPr>
        <p:spPr>
          <a:xfrm rot="10800000" flipH="1" flipV="1">
            <a:off x="113507" y="629405"/>
            <a:ext cx="3136927" cy="338554"/>
          </a:xfrm>
          <a:prstGeom prst="rect">
            <a:avLst/>
          </a:prstGeom>
          <a:solidFill>
            <a:srgbClr val="FFFFCC"/>
          </a:solidFill>
          <a:ln w="19050">
            <a:solidFill>
              <a:schemeClr val="tx1"/>
            </a:solidFill>
            <a:round/>
            <a:headEnd/>
            <a:tailEnd/>
          </a:ln>
        </p:spPr>
        <p:txBody>
          <a:bodyPr wrap="square" anchor="ctr">
            <a:spAutoFit/>
          </a:bodyPr>
          <a:lstStyle/>
          <a:p>
            <a:pPr marL="0" marR="0" lvl="0" indent="0" algn="ctr" defTabSz="1711325"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河川敷地占用許可準則の概要</a:t>
            </a:r>
            <a:endParaRPr kumimoji="1" lang="ja-JP" altLang="ja-JP" sz="16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grpSp>
        <p:nvGrpSpPr>
          <p:cNvPr id="4269" name="グループ化 126"/>
          <p:cNvGrpSpPr/>
          <p:nvPr/>
        </p:nvGrpSpPr>
        <p:grpSpPr>
          <a:xfrm>
            <a:off x="36099" y="4216291"/>
            <a:ext cx="3163958" cy="2512234"/>
            <a:chOff x="139255" y="2633686"/>
            <a:chExt cx="4722599" cy="4107681"/>
          </a:xfrm>
        </p:grpSpPr>
        <p:sp>
          <p:nvSpPr>
            <p:cNvPr id="4270" name="正方形/長方形 127"/>
            <p:cNvSpPr/>
            <p:nvPr/>
          </p:nvSpPr>
          <p:spPr>
            <a:xfrm>
              <a:off x="139255" y="2912506"/>
              <a:ext cx="4722599" cy="3828861"/>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HGP創英角ｺﾞｼｯｸUB"/>
                <a:ea typeface="HGP創英角ｺﾞｼｯｸUB"/>
                <a:cs typeface="+mn-cs"/>
              </a:endParaRPr>
            </a:p>
          </p:txBody>
        </p:sp>
        <p:sp>
          <p:nvSpPr>
            <p:cNvPr id="4271" name="角丸四角形 128"/>
            <p:cNvSpPr/>
            <p:nvPr/>
          </p:nvSpPr>
          <p:spPr>
            <a:xfrm>
              <a:off x="1241343" y="2633686"/>
              <a:ext cx="2512066" cy="495382"/>
            </a:xfrm>
            <a:prstGeom prst="round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HGP創英角ｺﾞｼｯｸUB"/>
                  <a:ea typeface="HGP創英角ｺﾞｼｯｸUB"/>
                  <a:cs typeface="+mn-cs"/>
                </a:rPr>
                <a:t>河川空間利用のイメージ</a:t>
              </a:r>
              <a:endParaRPr kumimoji="1" lang="en-US" altLang="ja-JP" sz="1100" b="0" i="0" u="none" strike="noStrike" kern="1200" cap="none" spc="0" normalizeH="0" baseline="0" noProof="0" dirty="0">
                <a:ln>
                  <a:noFill/>
                </a:ln>
                <a:solidFill>
                  <a:prstClr val="white"/>
                </a:solidFill>
                <a:effectLst/>
                <a:uLnTx/>
                <a:uFillTx/>
                <a:latin typeface="HGP創英角ｺﾞｼｯｸUB"/>
                <a:ea typeface="HGP創英角ｺﾞｼｯｸUB"/>
                <a:cs typeface="+mn-cs"/>
              </a:endParaRPr>
            </a:p>
          </p:txBody>
        </p:sp>
        <p:grpSp>
          <p:nvGrpSpPr>
            <p:cNvPr id="4272" name="グループ化 129"/>
            <p:cNvGrpSpPr/>
            <p:nvPr/>
          </p:nvGrpSpPr>
          <p:grpSpPr>
            <a:xfrm>
              <a:off x="232455" y="3183404"/>
              <a:ext cx="4504521" cy="3440960"/>
              <a:chOff x="-2" y="4344187"/>
              <a:chExt cx="6858002" cy="4737378"/>
            </a:xfrm>
          </p:grpSpPr>
          <p:grpSp>
            <p:nvGrpSpPr>
              <p:cNvPr id="4273" name="グループ化 130"/>
              <p:cNvGrpSpPr/>
              <p:nvPr/>
            </p:nvGrpSpPr>
            <p:grpSpPr>
              <a:xfrm>
                <a:off x="-2" y="4344187"/>
                <a:ext cx="6858002" cy="4476281"/>
                <a:chOff x="-2" y="4834498"/>
                <a:chExt cx="6858002" cy="2569091"/>
              </a:xfrm>
            </p:grpSpPr>
            <p:sp>
              <p:nvSpPr>
                <p:cNvPr id="4274" name="Rectangle 43" descr="小波"/>
                <p:cNvSpPr>
                  <a:spLocks noChangeAspect="1" noChangeArrowheads="1"/>
                </p:cNvSpPr>
                <p:nvPr/>
              </p:nvSpPr>
              <p:spPr>
                <a:xfrm>
                  <a:off x="0" y="7020272"/>
                  <a:ext cx="2276872" cy="383317"/>
                </a:xfrm>
                <a:prstGeom prst="rect">
                  <a:avLst/>
                </a:prstGeom>
                <a:pattFill prst="wave">
                  <a:fgClr>
                    <a:srgbClr val="33CCCC"/>
                  </a:fgClr>
                  <a:bgClr>
                    <a:srgbClr val="FFFFFF"/>
                  </a:bgClr>
                </a:patt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75" name="Line 60"/>
                <p:cNvSpPr>
                  <a:spLocks noChangeAspect="1" noChangeShapeType="1"/>
                </p:cNvSpPr>
                <p:nvPr/>
              </p:nvSpPr>
              <p:spPr>
                <a:xfrm flipV="1">
                  <a:off x="5706967" y="7212965"/>
                  <a:ext cx="287758" cy="0"/>
                </a:xfrm>
                <a:prstGeom prst="line">
                  <a:avLst/>
                </a:prstGeom>
                <a:noFill/>
                <a:ln w="9525">
                  <a:solidFill>
                    <a:srgbClr val="000000"/>
                  </a:solidFill>
                  <a:round/>
                  <a:headEnd type="stealth" w="med" len="med"/>
                  <a:tailEnd type="oval"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76" name="Freeform 40"/>
                <p:cNvSpPr>
                  <a:spLocks noChangeAspect="1"/>
                </p:cNvSpPr>
                <p:nvPr/>
              </p:nvSpPr>
              <p:spPr>
                <a:xfrm>
                  <a:off x="1841272" y="6671177"/>
                  <a:ext cx="4244436" cy="440401"/>
                </a:xfrm>
                <a:custGeom>
                  <a:avLst/>
                  <a:gdLst>
                    <a:gd name="T0" fmla="*/ 2147483520 w 7970"/>
                    <a:gd name="T1" fmla="*/ 2147483520 h 1097"/>
                    <a:gd name="T2" fmla="*/ 2147483520 w 7970"/>
                    <a:gd name="T3" fmla="*/ 2147483520 h 1097"/>
                    <a:gd name="T4" fmla="*/ 2147483520 w 7970"/>
                    <a:gd name="T5" fmla="*/ 2147483520 h 1097"/>
                    <a:gd name="T6" fmla="*/ 2147483520 w 7970"/>
                    <a:gd name="T7" fmla="*/ 2147483520 h 1097"/>
                    <a:gd name="T8" fmla="*/ 2147483520 w 7970"/>
                    <a:gd name="T9" fmla="*/ 2147483520 h 1097"/>
                    <a:gd name="T10" fmla="*/ 2147483520 w 7970"/>
                    <a:gd name="T11" fmla="*/ 2147483520 h 1097"/>
                    <a:gd name="T12" fmla="*/ 2147483520 w 7970"/>
                    <a:gd name="T13" fmla="*/ 2147483520 h 1097"/>
                    <a:gd name="T14" fmla="*/ 2147483520 w 7970"/>
                    <a:gd name="T15" fmla="*/ 2147483520 h 1097"/>
                    <a:gd name="T16" fmla="*/ 2147483520 w 7970"/>
                    <a:gd name="T17" fmla="*/ 2147483520 h 1097"/>
                    <a:gd name="T18" fmla="*/ 2147483520 w 7970"/>
                    <a:gd name="T19" fmla="*/ 2147483520 h 1097"/>
                    <a:gd name="T20" fmla="*/ 2147483520 w 7970"/>
                    <a:gd name="T21" fmla="*/ 2147483520 h 1097"/>
                    <a:gd name="T22" fmla="*/ 2147483520 w 7970"/>
                    <a:gd name="T23" fmla="*/ 0 h 1097"/>
                    <a:gd name="T24" fmla="*/ 2147483520 w 7970"/>
                    <a:gd name="T25" fmla="*/ 2147483520 h 1097"/>
                    <a:gd name="T26" fmla="*/ 2147483520 w 7970"/>
                    <a:gd name="T27" fmla="*/ 2147483520 h 1097"/>
                    <a:gd name="T28" fmla="*/ 0 w 7970"/>
                    <a:gd name="T29" fmla="*/ 2147483520 h 10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70"/>
                    <a:gd name="T46" fmla="*/ 0 h 1097"/>
                    <a:gd name="T47" fmla="*/ 7970 w 7970"/>
                    <a:gd name="T48" fmla="*/ 1097 h 109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70" h="1097">
                      <a:moveTo>
                        <a:pt x="16" y="1080"/>
                      </a:moveTo>
                      <a:lnTo>
                        <a:pt x="16" y="900"/>
                      </a:lnTo>
                      <a:lnTo>
                        <a:pt x="3616" y="900"/>
                      </a:lnTo>
                      <a:lnTo>
                        <a:pt x="3616" y="720"/>
                      </a:lnTo>
                      <a:lnTo>
                        <a:pt x="3976" y="720"/>
                      </a:lnTo>
                      <a:lnTo>
                        <a:pt x="3976" y="540"/>
                      </a:lnTo>
                      <a:lnTo>
                        <a:pt x="4336" y="540"/>
                      </a:lnTo>
                      <a:lnTo>
                        <a:pt x="4336" y="360"/>
                      </a:lnTo>
                      <a:lnTo>
                        <a:pt x="4696" y="360"/>
                      </a:lnTo>
                      <a:lnTo>
                        <a:pt x="4696" y="180"/>
                      </a:lnTo>
                      <a:lnTo>
                        <a:pt x="5056" y="180"/>
                      </a:lnTo>
                      <a:lnTo>
                        <a:pt x="5056" y="0"/>
                      </a:lnTo>
                      <a:lnTo>
                        <a:pt x="7970" y="1"/>
                      </a:lnTo>
                      <a:lnTo>
                        <a:pt x="7953" y="1097"/>
                      </a:lnTo>
                      <a:lnTo>
                        <a:pt x="0" y="1097"/>
                      </a:lnTo>
                    </a:path>
                  </a:pathLst>
                </a:custGeom>
                <a:gradFill rotWithShape="0">
                  <a:gsLst>
                    <a:gs pos="0">
                      <a:srgbClr val="993300"/>
                    </a:gs>
                    <a:gs pos="100000">
                      <a:srgbClr val="FFCC99"/>
                    </a:gs>
                  </a:gsLst>
                  <a:lin ang="5400000" scaled="1"/>
                  <a:tileRect/>
                </a:gradFill>
                <a:ln w="25400">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77" name="Line 59"/>
                <p:cNvSpPr>
                  <a:spLocks noChangeAspect="1" noChangeShapeType="1"/>
                </p:cNvSpPr>
                <p:nvPr/>
              </p:nvSpPr>
              <p:spPr>
                <a:xfrm>
                  <a:off x="6043391" y="6878705"/>
                  <a:ext cx="0" cy="503768"/>
                </a:xfrm>
                <a:prstGeom prst="line">
                  <a:avLst/>
                </a:prstGeom>
                <a:noFill/>
                <a:ln w="9525">
                  <a:solidFill>
                    <a:srgbClr val="000000"/>
                  </a:solidFill>
                  <a:prstDash val="dash"/>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78" name="Freeform 41"/>
                <p:cNvSpPr>
                  <a:spLocks noChangeAspect="1"/>
                </p:cNvSpPr>
                <p:nvPr/>
              </p:nvSpPr>
              <p:spPr>
                <a:xfrm>
                  <a:off x="1841272" y="6672762"/>
                  <a:ext cx="5016728" cy="432480"/>
                </a:xfrm>
                <a:custGeom>
                  <a:avLst/>
                  <a:gdLst>
                    <a:gd name="T0" fmla="*/ 0 w 9360"/>
                    <a:gd name="T1" fmla="*/ 2147483520 h 1080"/>
                    <a:gd name="T2" fmla="*/ 0 w 9360"/>
                    <a:gd name="T3" fmla="*/ 2147483520 h 1080"/>
                    <a:gd name="T4" fmla="*/ 2147483520 w 9360"/>
                    <a:gd name="T5" fmla="*/ 2147483520 h 1080"/>
                    <a:gd name="T6" fmla="*/ 2147483520 w 9360"/>
                    <a:gd name="T7" fmla="*/ 2147483520 h 1080"/>
                    <a:gd name="T8" fmla="*/ 2147483520 w 9360"/>
                    <a:gd name="T9" fmla="*/ 2147483520 h 1080"/>
                    <a:gd name="T10" fmla="*/ 2147483520 w 9360"/>
                    <a:gd name="T11" fmla="*/ 2147483520 h 1080"/>
                    <a:gd name="T12" fmla="*/ 2147483520 w 9360"/>
                    <a:gd name="T13" fmla="*/ 2147483520 h 1080"/>
                    <a:gd name="T14" fmla="*/ 2147483520 w 9360"/>
                    <a:gd name="T15" fmla="*/ 2147483520 h 1080"/>
                    <a:gd name="T16" fmla="*/ 2147483520 w 9360"/>
                    <a:gd name="T17" fmla="*/ 2147483520 h 1080"/>
                    <a:gd name="T18" fmla="*/ 2147483520 w 9360"/>
                    <a:gd name="T19" fmla="*/ 2147483520 h 1080"/>
                    <a:gd name="T20" fmla="*/ 2147483520 w 9360"/>
                    <a:gd name="T21" fmla="*/ 2147483520 h 1080"/>
                    <a:gd name="T22" fmla="*/ 2147483520 w 9360"/>
                    <a:gd name="T23" fmla="*/ 0 h 1080"/>
                    <a:gd name="T24" fmla="*/ 2147483520 w 9360"/>
                    <a:gd name="T25" fmla="*/ 0 h 10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60"/>
                    <a:gd name="T40" fmla="*/ 0 h 1080"/>
                    <a:gd name="T41" fmla="*/ 9360 w 9360"/>
                    <a:gd name="T42" fmla="*/ 1080 h 10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60" h="1080">
                      <a:moveTo>
                        <a:pt x="0" y="1080"/>
                      </a:moveTo>
                      <a:lnTo>
                        <a:pt x="0" y="900"/>
                      </a:lnTo>
                      <a:lnTo>
                        <a:pt x="3600" y="900"/>
                      </a:lnTo>
                      <a:lnTo>
                        <a:pt x="3600" y="720"/>
                      </a:lnTo>
                      <a:lnTo>
                        <a:pt x="3960" y="720"/>
                      </a:lnTo>
                      <a:lnTo>
                        <a:pt x="3960" y="540"/>
                      </a:lnTo>
                      <a:lnTo>
                        <a:pt x="4320" y="540"/>
                      </a:lnTo>
                      <a:lnTo>
                        <a:pt x="4320" y="360"/>
                      </a:lnTo>
                      <a:lnTo>
                        <a:pt x="4680" y="360"/>
                      </a:lnTo>
                      <a:lnTo>
                        <a:pt x="4680" y="180"/>
                      </a:lnTo>
                      <a:lnTo>
                        <a:pt x="5040" y="180"/>
                      </a:lnTo>
                      <a:lnTo>
                        <a:pt x="5040" y="0"/>
                      </a:lnTo>
                      <a:lnTo>
                        <a:pt x="9360" y="0"/>
                      </a:lnTo>
                    </a:path>
                  </a:pathLst>
                </a:custGeom>
                <a:noFill/>
                <a:ln w="25400">
                  <a:solidFill>
                    <a:srgbClr val="8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79" name="Rectangle 42"/>
                <p:cNvSpPr>
                  <a:spLocks noChangeAspect="1" noChangeArrowheads="1"/>
                </p:cNvSpPr>
                <p:nvPr/>
              </p:nvSpPr>
              <p:spPr>
                <a:xfrm>
                  <a:off x="6087823" y="4944425"/>
                  <a:ext cx="770177" cy="2160816"/>
                </a:xfrm>
                <a:prstGeom prst="rect">
                  <a:avLst/>
                </a:prstGeom>
                <a:solidFill>
                  <a:srgbClr val="C0C0C0"/>
                </a:solid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pic>
              <p:nvPicPr>
                <p:cNvPr id="4280" name="Picture 44"/>
                <p:cNvPicPr>
                  <a:picLocks noChangeAspect="1" noChangeArrowheads="1"/>
                </p:cNvPicPr>
                <p:nvPr/>
              </p:nvPicPr>
              <p:blipFill>
                <a:blip r:embed="rId2"/>
                <a:stretch>
                  <a:fillRect/>
                </a:stretch>
              </p:blipFill>
              <p:spPr>
                <a:xfrm>
                  <a:off x="4998151" y="6354342"/>
                  <a:ext cx="804031" cy="643175"/>
                </a:xfrm>
                <a:prstGeom prst="rect">
                  <a:avLst/>
                </a:prstGeom>
                <a:noFill/>
                <a:ln w="9525">
                  <a:noFill/>
                  <a:miter lim="800000"/>
                  <a:headEnd/>
                  <a:tailEnd/>
                </a:ln>
              </p:spPr>
            </p:pic>
            <p:grpSp>
              <p:nvGrpSpPr>
                <p:cNvPr id="4281" name="Group 45"/>
                <p:cNvGrpSpPr>
                  <a:grpSpLocks noChangeAspect="1"/>
                </p:cNvGrpSpPr>
                <p:nvPr/>
              </p:nvGrpSpPr>
              <p:grpSpPr>
                <a:xfrm>
                  <a:off x="2577595" y="6566622"/>
                  <a:ext cx="194660" cy="432481"/>
                  <a:chOff x="621" y="5121"/>
                  <a:chExt cx="540" cy="2520"/>
                </a:xfrm>
              </p:grpSpPr>
              <p:sp>
                <p:nvSpPr>
                  <p:cNvPr id="4282" name="Oval 46"/>
                  <p:cNvSpPr>
                    <a:spLocks noChangeAspect="1" noChangeArrowheads="1"/>
                  </p:cNvSpPr>
                  <p:nvPr/>
                </p:nvSpPr>
                <p:spPr>
                  <a:xfrm>
                    <a:off x="621" y="5121"/>
                    <a:ext cx="540" cy="540"/>
                  </a:xfrm>
                  <a:prstGeom prst="ellipse">
                    <a:avLst/>
                  </a:prstGeom>
                  <a:gradFill rotWithShape="0">
                    <a:gsLst>
                      <a:gs pos="0">
                        <a:srgbClr val="808080"/>
                      </a:gs>
                      <a:gs pos="100000">
                        <a:srgbClr val="C0C0C0"/>
                      </a:gs>
                    </a:gsLst>
                    <a:lin ang="5400000" scaled="1"/>
                    <a:tileRect/>
                  </a:gradFill>
                  <a:ln w="9525">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83" name="Oval 47"/>
                  <p:cNvSpPr>
                    <a:spLocks noChangeAspect="1" noChangeArrowheads="1"/>
                  </p:cNvSpPr>
                  <p:nvPr/>
                </p:nvSpPr>
                <p:spPr>
                  <a:xfrm>
                    <a:off x="621" y="5661"/>
                    <a:ext cx="540" cy="1260"/>
                  </a:xfrm>
                  <a:prstGeom prst="ellipse">
                    <a:avLst/>
                  </a:prstGeom>
                  <a:gradFill rotWithShape="0">
                    <a:gsLst>
                      <a:gs pos="0">
                        <a:srgbClr val="808080"/>
                      </a:gs>
                      <a:gs pos="100000">
                        <a:srgbClr val="C0C0C0"/>
                      </a:gs>
                    </a:gsLst>
                    <a:lin ang="5400000" scaled="1"/>
                    <a:tileRect/>
                  </a:gradFill>
                  <a:ln w="9525">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84" name="AutoShape 48"/>
                  <p:cNvSpPr>
                    <a:spLocks noChangeAspect="1" noChangeArrowheads="1"/>
                  </p:cNvSpPr>
                  <p:nvPr/>
                </p:nvSpPr>
                <p:spPr>
                  <a:xfrm flipV="1">
                    <a:off x="621" y="6381"/>
                    <a:ext cx="540" cy="1260"/>
                  </a:xfrm>
                  <a:prstGeom prst="triangle">
                    <a:avLst>
                      <a:gd name="adj" fmla="val 50000"/>
                    </a:avLst>
                  </a:prstGeom>
                  <a:gradFill rotWithShape="0">
                    <a:gsLst>
                      <a:gs pos="0">
                        <a:srgbClr val="808080"/>
                      </a:gs>
                      <a:gs pos="100000">
                        <a:srgbClr val="C0C0C0"/>
                      </a:gs>
                    </a:gsLst>
                    <a:lin ang="5400000" scaled="1"/>
                    <a:tileRect/>
                  </a:grad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grpSp>
            <p:grpSp>
              <p:nvGrpSpPr>
                <p:cNvPr id="4285" name="Group 49"/>
                <p:cNvGrpSpPr>
                  <a:grpSpLocks noChangeAspect="1"/>
                </p:cNvGrpSpPr>
                <p:nvPr/>
              </p:nvGrpSpPr>
              <p:grpSpPr>
                <a:xfrm>
                  <a:off x="2734169" y="6566622"/>
                  <a:ext cx="188312" cy="432481"/>
                  <a:chOff x="621" y="5121"/>
                  <a:chExt cx="540" cy="2520"/>
                </a:xfrm>
              </p:grpSpPr>
              <p:sp>
                <p:nvSpPr>
                  <p:cNvPr id="4286" name="Oval 50"/>
                  <p:cNvSpPr>
                    <a:spLocks noChangeAspect="1" noChangeArrowheads="1"/>
                  </p:cNvSpPr>
                  <p:nvPr/>
                </p:nvSpPr>
                <p:spPr>
                  <a:xfrm>
                    <a:off x="621" y="5121"/>
                    <a:ext cx="540" cy="540"/>
                  </a:xfrm>
                  <a:prstGeom prst="ellipse">
                    <a:avLst/>
                  </a:prstGeom>
                  <a:gradFill rotWithShape="0">
                    <a:gsLst>
                      <a:gs pos="0">
                        <a:srgbClr val="808080"/>
                      </a:gs>
                      <a:gs pos="100000">
                        <a:srgbClr val="C0C0C0"/>
                      </a:gs>
                    </a:gsLst>
                    <a:lin ang="5400000" scaled="1"/>
                    <a:tileRect/>
                  </a:gradFill>
                  <a:ln w="9525">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87" name="Oval 51"/>
                  <p:cNvSpPr>
                    <a:spLocks noChangeAspect="1" noChangeArrowheads="1"/>
                  </p:cNvSpPr>
                  <p:nvPr/>
                </p:nvSpPr>
                <p:spPr>
                  <a:xfrm>
                    <a:off x="621" y="5661"/>
                    <a:ext cx="540" cy="1260"/>
                  </a:xfrm>
                  <a:prstGeom prst="ellipse">
                    <a:avLst/>
                  </a:prstGeom>
                  <a:gradFill rotWithShape="0">
                    <a:gsLst>
                      <a:gs pos="0">
                        <a:srgbClr val="808080"/>
                      </a:gs>
                      <a:gs pos="100000">
                        <a:srgbClr val="C0C0C0"/>
                      </a:gs>
                    </a:gsLst>
                    <a:lin ang="5400000" scaled="1"/>
                    <a:tileRect/>
                  </a:gradFill>
                  <a:ln w="9525">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88" name="AutoShape 52"/>
                  <p:cNvSpPr>
                    <a:spLocks noChangeAspect="1" noChangeArrowheads="1"/>
                  </p:cNvSpPr>
                  <p:nvPr/>
                </p:nvSpPr>
                <p:spPr>
                  <a:xfrm flipV="1">
                    <a:off x="621" y="6381"/>
                    <a:ext cx="540" cy="1260"/>
                  </a:xfrm>
                  <a:prstGeom prst="triangle">
                    <a:avLst>
                      <a:gd name="adj" fmla="val 50000"/>
                    </a:avLst>
                  </a:prstGeom>
                  <a:gradFill rotWithShape="0">
                    <a:gsLst>
                      <a:gs pos="0">
                        <a:srgbClr val="808080"/>
                      </a:gs>
                      <a:gs pos="100000">
                        <a:srgbClr val="C0C0C0"/>
                      </a:gs>
                    </a:gsLst>
                    <a:lin ang="5400000" scaled="1"/>
                    <a:tileRect/>
                  </a:grad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grpSp>
            <p:sp>
              <p:nvSpPr>
                <p:cNvPr id="4289" name="Rectangle 57"/>
                <p:cNvSpPr>
                  <a:spLocks noChangeAspect="1" noChangeArrowheads="1"/>
                </p:cNvSpPr>
                <p:nvPr/>
              </p:nvSpPr>
              <p:spPr>
                <a:xfrm>
                  <a:off x="6087823" y="6064438"/>
                  <a:ext cx="387205" cy="575055"/>
                </a:xfrm>
                <a:prstGeom prst="rect">
                  <a:avLst/>
                </a:prstGeom>
                <a:gradFill rotWithShape="0">
                  <a:gsLst>
                    <a:gs pos="0">
                      <a:srgbClr val="FFFFFF"/>
                    </a:gs>
                    <a:gs pos="100000">
                      <a:srgbClr val="767676"/>
                    </a:gs>
                  </a:gsLst>
                  <a:lin ang="0" scaled="1"/>
                  <a:tileRect/>
                </a:gradFill>
                <a:ln w="9525">
                  <a:solidFill>
                    <a:srgbClr val="000000"/>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90" name="Freeform 58"/>
                <p:cNvSpPr>
                  <a:spLocks noChangeAspect="1"/>
                </p:cNvSpPr>
                <p:nvPr/>
              </p:nvSpPr>
              <p:spPr>
                <a:xfrm>
                  <a:off x="5613868" y="5920278"/>
                  <a:ext cx="480303" cy="144161"/>
                </a:xfrm>
                <a:custGeom>
                  <a:avLst/>
                  <a:gdLst>
                    <a:gd name="T0" fmla="*/ 2147483520 w 900"/>
                    <a:gd name="T1" fmla="*/ 0 h 180"/>
                    <a:gd name="T2" fmla="*/ 2147483520 w 900"/>
                    <a:gd name="T3" fmla="*/ 0 h 180"/>
                    <a:gd name="T4" fmla="*/ 0 w 900"/>
                    <a:gd name="T5" fmla="*/ 2147483520 h 180"/>
                    <a:gd name="T6" fmla="*/ 2147483520 w 900"/>
                    <a:gd name="T7" fmla="*/ 2147483520 h 180"/>
                    <a:gd name="T8" fmla="*/ 2147483520 w 900"/>
                    <a:gd name="T9" fmla="*/ 0 h 180"/>
                    <a:gd name="T10" fmla="*/ 0 60000 65536"/>
                    <a:gd name="T11" fmla="*/ 0 60000 65536"/>
                    <a:gd name="T12" fmla="*/ 0 60000 65536"/>
                    <a:gd name="T13" fmla="*/ 0 60000 65536"/>
                    <a:gd name="T14" fmla="*/ 0 60000 65536"/>
                    <a:gd name="T15" fmla="*/ 0 w 900"/>
                    <a:gd name="T16" fmla="*/ 0 h 180"/>
                    <a:gd name="T17" fmla="*/ 900 w 900"/>
                    <a:gd name="T18" fmla="*/ 180 h 180"/>
                  </a:gdLst>
                  <a:ahLst/>
                  <a:cxnLst>
                    <a:cxn ang="T10">
                      <a:pos x="T0" y="T1"/>
                    </a:cxn>
                    <a:cxn ang="T11">
                      <a:pos x="T2" y="T3"/>
                    </a:cxn>
                    <a:cxn ang="T12">
                      <a:pos x="T4" y="T5"/>
                    </a:cxn>
                    <a:cxn ang="T13">
                      <a:pos x="T6" y="T7"/>
                    </a:cxn>
                    <a:cxn ang="T14">
                      <a:pos x="T8" y="T9"/>
                    </a:cxn>
                  </a:cxnLst>
                  <a:rect l="T15" t="T16" r="T17" b="T18"/>
                  <a:pathLst>
                    <a:path w="900" h="180">
                      <a:moveTo>
                        <a:pt x="900" y="0"/>
                      </a:moveTo>
                      <a:lnTo>
                        <a:pt x="180" y="0"/>
                      </a:lnTo>
                      <a:lnTo>
                        <a:pt x="0" y="180"/>
                      </a:lnTo>
                      <a:lnTo>
                        <a:pt x="900" y="180"/>
                      </a:lnTo>
                      <a:lnTo>
                        <a:pt x="900" y="0"/>
                      </a:lnTo>
                      <a:close/>
                    </a:path>
                  </a:pathLst>
                </a:custGeom>
                <a:gradFill rotWithShape="0">
                  <a:gsLst>
                    <a:gs pos="0">
                      <a:srgbClr val="76475E"/>
                    </a:gs>
                    <a:gs pos="100000">
                      <a:srgbClr val="FF99CC"/>
                    </a:gs>
                  </a:gsLst>
                  <a:lin ang="5400000" scaled="1"/>
                  <a:tileRect/>
                </a:gradFill>
                <a:ln w="9525">
                  <a:noFill/>
                  <a:round/>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91" name="Line 61"/>
                <p:cNvSpPr>
                  <a:spLocks noChangeAspect="1" noChangeShapeType="1"/>
                </p:cNvSpPr>
                <p:nvPr/>
              </p:nvSpPr>
              <p:spPr>
                <a:xfrm flipH="1" flipV="1">
                  <a:off x="5994725" y="7212965"/>
                  <a:ext cx="291991" cy="0"/>
                </a:xfrm>
                <a:prstGeom prst="line">
                  <a:avLst/>
                </a:prstGeom>
                <a:noFill/>
                <a:ln w="9525">
                  <a:solidFill>
                    <a:srgbClr val="000000"/>
                  </a:solidFill>
                  <a:round/>
                  <a:headEnd type="stealth" w="med" len="med"/>
                  <a:tailEnd type="oval"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92" name="Rectangle 65"/>
                <p:cNvSpPr>
                  <a:spLocks noChangeAspect="1" noChangeArrowheads="1"/>
                </p:cNvSpPr>
                <p:nvPr/>
              </p:nvSpPr>
              <p:spPr>
                <a:xfrm>
                  <a:off x="6163995" y="5559086"/>
                  <a:ext cx="389320" cy="289905"/>
                </a:xfrm>
                <a:prstGeom prst="rect">
                  <a:avLst/>
                </a:prstGeom>
                <a:gradFill rotWithShape="0">
                  <a:gsLst>
                    <a:gs pos="0">
                      <a:srgbClr val="FFFFFF"/>
                    </a:gs>
                    <a:gs pos="100000">
                      <a:srgbClr val="767676"/>
                    </a:gs>
                  </a:gsLst>
                  <a:lin ang="0" scaled="1"/>
                  <a:tileRect/>
                </a:gra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93" name="Rectangle 66"/>
                <p:cNvSpPr>
                  <a:spLocks noChangeAspect="1" noChangeArrowheads="1"/>
                </p:cNvSpPr>
                <p:nvPr/>
              </p:nvSpPr>
              <p:spPr>
                <a:xfrm>
                  <a:off x="6163995" y="5128190"/>
                  <a:ext cx="389320" cy="288320"/>
                </a:xfrm>
                <a:prstGeom prst="rect">
                  <a:avLst/>
                </a:prstGeom>
                <a:gradFill rotWithShape="0">
                  <a:gsLst>
                    <a:gs pos="0">
                      <a:srgbClr val="FFFFFF"/>
                    </a:gs>
                    <a:gs pos="100000">
                      <a:srgbClr val="767676"/>
                    </a:gs>
                  </a:gsLst>
                  <a:lin ang="0" scaled="1"/>
                  <a:tileRect/>
                </a:gra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94" name="Rectangle 67" descr="市松模様 (大)"/>
                <p:cNvSpPr>
                  <a:spLocks noChangeAspect="1" noChangeArrowheads="1"/>
                </p:cNvSpPr>
                <p:nvPr/>
              </p:nvSpPr>
              <p:spPr>
                <a:xfrm>
                  <a:off x="5994725" y="4985614"/>
                  <a:ext cx="95215" cy="359608"/>
                </a:xfrm>
                <a:prstGeom prst="rect">
                  <a:avLst/>
                </a:prstGeom>
                <a:pattFill prst="lgCheck">
                  <a:fgClr>
                    <a:srgbClr val="FF0000"/>
                  </a:fgClr>
                  <a:bgClr>
                    <a:srgbClr val="FFFFFF"/>
                  </a:bgClr>
                </a:pattFill>
                <a:ln w="9525">
                  <a:solidFill>
                    <a:srgbClr val="000000"/>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grpSp>
              <p:nvGrpSpPr>
                <p:cNvPr id="4295" name="Group 68"/>
                <p:cNvGrpSpPr>
                  <a:grpSpLocks noChangeAspect="1"/>
                </p:cNvGrpSpPr>
                <p:nvPr/>
              </p:nvGrpSpPr>
              <p:grpSpPr>
                <a:xfrm>
                  <a:off x="607719" y="6736129"/>
                  <a:ext cx="1546702" cy="499015"/>
                  <a:chOff x="2058" y="7101"/>
                  <a:chExt cx="2340" cy="1064"/>
                </a:xfrm>
              </p:grpSpPr>
              <p:sp>
                <p:nvSpPr>
                  <p:cNvPr id="4296" name="AutoShape 69"/>
                  <p:cNvSpPr>
                    <a:spLocks noChangeAspect="1" noChangeArrowheads="1"/>
                  </p:cNvSpPr>
                  <p:nvPr/>
                </p:nvSpPr>
                <p:spPr>
                  <a:xfrm>
                    <a:off x="2421" y="7101"/>
                    <a:ext cx="1620" cy="720"/>
                  </a:xfrm>
                  <a:prstGeom prst="roundRect">
                    <a:avLst>
                      <a:gd name="adj" fmla="val 16667"/>
                    </a:avLst>
                  </a:prstGeom>
                  <a:solidFill>
                    <a:srgbClr val="C0C0C0"/>
                  </a:solidFill>
                  <a:ln w="9525">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97" name="AutoShape 70"/>
                  <p:cNvSpPr>
                    <a:spLocks noChangeAspect="1" noChangeArrowheads="1"/>
                  </p:cNvSpPr>
                  <p:nvPr/>
                </p:nvSpPr>
                <p:spPr>
                  <a:xfrm>
                    <a:off x="2601" y="7281"/>
                    <a:ext cx="1261" cy="279"/>
                  </a:xfrm>
                  <a:prstGeom prst="roundRect">
                    <a:avLst>
                      <a:gd name="adj" fmla="val 16667"/>
                    </a:avLst>
                  </a:prstGeom>
                  <a:solidFill>
                    <a:srgbClr val="FFFFFF"/>
                  </a:solidFill>
                  <a:ln w="9525">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98" name="Line 71"/>
                  <p:cNvSpPr>
                    <a:spLocks noChangeAspect="1" noChangeShapeType="1"/>
                  </p:cNvSpPr>
                  <p:nvPr/>
                </p:nvSpPr>
                <p:spPr>
                  <a:xfrm>
                    <a:off x="3207" y="7281"/>
                    <a:ext cx="0" cy="279"/>
                  </a:xfrm>
                  <a:prstGeom prst="line">
                    <a:avLst/>
                  </a:prstGeom>
                  <a:noFill/>
                  <a:ln w="9525">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99" name="Freeform 72"/>
                  <p:cNvSpPr>
                    <a:spLocks noChangeAspect="1"/>
                  </p:cNvSpPr>
                  <p:nvPr/>
                </p:nvSpPr>
                <p:spPr>
                  <a:xfrm>
                    <a:off x="2058" y="7641"/>
                    <a:ext cx="2340" cy="524"/>
                  </a:xfrm>
                  <a:custGeom>
                    <a:avLst/>
                    <a:gdLst>
                      <a:gd name="T0" fmla="*/ 0 w 2340"/>
                      <a:gd name="T1" fmla="*/ 0 h 524"/>
                      <a:gd name="T2" fmla="*/ 2340 w 2340"/>
                      <a:gd name="T3" fmla="*/ 0 h 524"/>
                      <a:gd name="T4" fmla="*/ 2340 w 2340"/>
                      <a:gd name="T5" fmla="*/ 270 h 524"/>
                      <a:gd name="T6" fmla="*/ 1198 w 2340"/>
                      <a:gd name="T7" fmla="*/ 524 h 524"/>
                      <a:gd name="T8" fmla="*/ 0 w 2340"/>
                      <a:gd name="T9" fmla="*/ 270 h 524"/>
                      <a:gd name="T10" fmla="*/ 0 w 2340"/>
                      <a:gd name="T11" fmla="*/ 0 h 524"/>
                      <a:gd name="T12" fmla="*/ 0 60000 65536"/>
                      <a:gd name="T13" fmla="*/ 0 60000 65536"/>
                      <a:gd name="T14" fmla="*/ 0 60000 65536"/>
                      <a:gd name="T15" fmla="*/ 0 60000 65536"/>
                      <a:gd name="T16" fmla="*/ 0 60000 65536"/>
                      <a:gd name="T17" fmla="*/ 0 60000 65536"/>
                      <a:gd name="T18" fmla="*/ 0 w 2340"/>
                      <a:gd name="T19" fmla="*/ 0 h 524"/>
                      <a:gd name="T20" fmla="*/ 2340 w 2340"/>
                      <a:gd name="T21" fmla="*/ 524 h 524"/>
                    </a:gdLst>
                    <a:ahLst/>
                    <a:cxnLst>
                      <a:cxn ang="T12">
                        <a:pos x="T0" y="T1"/>
                      </a:cxn>
                      <a:cxn ang="T13">
                        <a:pos x="T2" y="T3"/>
                      </a:cxn>
                      <a:cxn ang="T14">
                        <a:pos x="T4" y="T5"/>
                      </a:cxn>
                      <a:cxn ang="T15">
                        <a:pos x="T6" y="T7"/>
                      </a:cxn>
                      <a:cxn ang="T16">
                        <a:pos x="T8" y="T9"/>
                      </a:cxn>
                      <a:cxn ang="T17">
                        <a:pos x="T10" y="T11"/>
                      </a:cxn>
                    </a:cxnLst>
                    <a:rect l="T18" t="T19" r="T20" b="T21"/>
                    <a:pathLst>
                      <a:path w="2340" h="524">
                        <a:moveTo>
                          <a:pt x="0" y="0"/>
                        </a:moveTo>
                        <a:lnTo>
                          <a:pt x="2340" y="0"/>
                        </a:lnTo>
                        <a:lnTo>
                          <a:pt x="2340" y="270"/>
                        </a:lnTo>
                        <a:lnTo>
                          <a:pt x="1198" y="524"/>
                        </a:lnTo>
                        <a:lnTo>
                          <a:pt x="0" y="270"/>
                        </a:lnTo>
                        <a:lnTo>
                          <a:pt x="0" y="0"/>
                        </a:lnTo>
                        <a:close/>
                      </a:path>
                    </a:pathLst>
                  </a:custGeom>
                  <a:solidFill>
                    <a:srgbClr val="C0C0C0"/>
                  </a:solidFill>
                  <a:ln w="9525">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grpSp>
            <p:grpSp>
              <p:nvGrpSpPr>
                <p:cNvPr id="4300" name="Group 73"/>
                <p:cNvGrpSpPr>
                  <a:grpSpLocks noChangeAspect="1"/>
                </p:cNvGrpSpPr>
                <p:nvPr/>
              </p:nvGrpSpPr>
              <p:grpSpPr>
                <a:xfrm>
                  <a:off x="3282179" y="6511176"/>
                  <a:ext cx="192545" cy="432480"/>
                  <a:chOff x="621" y="5121"/>
                  <a:chExt cx="540" cy="2520"/>
                </a:xfrm>
              </p:grpSpPr>
              <p:sp>
                <p:nvSpPr>
                  <p:cNvPr id="4301" name="Oval 74"/>
                  <p:cNvSpPr>
                    <a:spLocks noChangeAspect="1" noChangeArrowheads="1"/>
                  </p:cNvSpPr>
                  <p:nvPr/>
                </p:nvSpPr>
                <p:spPr>
                  <a:xfrm>
                    <a:off x="621" y="5121"/>
                    <a:ext cx="540" cy="540"/>
                  </a:xfrm>
                  <a:prstGeom prst="ellipse">
                    <a:avLst/>
                  </a:prstGeom>
                  <a:gradFill rotWithShape="0">
                    <a:gsLst>
                      <a:gs pos="0">
                        <a:srgbClr val="808080"/>
                      </a:gs>
                      <a:gs pos="100000">
                        <a:srgbClr val="C0C0C0"/>
                      </a:gs>
                    </a:gsLst>
                    <a:lin ang="5400000" scaled="1"/>
                    <a:tileRect/>
                  </a:gradFill>
                  <a:ln w="9525">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02" name="Oval 75"/>
                  <p:cNvSpPr>
                    <a:spLocks noChangeAspect="1" noChangeArrowheads="1"/>
                  </p:cNvSpPr>
                  <p:nvPr/>
                </p:nvSpPr>
                <p:spPr>
                  <a:xfrm>
                    <a:off x="621" y="5661"/>
                    <a:ext cx="540" cy="1260"/>
                  </a:xfrm>
                  <a:prstGeom prst="ellipse">
                    <a:avLst/>
                  </a:prstGeom>
                  <a:gradFill rotWithShape="0">
                    <a:gsLst>
                      <a:gs pos="0">
                        <a:srgbClr val="808080"/>
                      </a:gs>
                      <a:gs pos="100000">
                        <a:srgbClr val="C0C0C0"/>
                      </a:gs>
                    </a:gsLst>
                    <a:lin ang="5400000" scaled="1"/>
                    <a:tileRect/>
                  </a:gradFill>
                  <a:ln w="9525">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03" name="AutoShape 76"/>
                  <p:cNvSpPr>
                    <a:spLocks noChangeAspect="1" noChangeArrowheads="1"/>
                  </p:cNvSpPr>
                  <p:nvPr/>
                </p:nvSpPr>
                <p:spPr>
                  <a:xfrm flipV="1">
                    <a:off x="621" y="6381"/>
                    <a:ext cx="540" cy="1260"/>
                  </a:xfrm>
                  <a:prstGeom prst="triangle">
                    <a:avLst>
                      <a:gd name="adj" fmla="val 50000"/>
                    </a:avLst>
                  </a:prstGeom>
                  <a:gradFill rotWithShape="0">
                    <a:gsLst>
                      <a:gs pos="0">
                        <a:srgbClr val="808080"/>
                      </a:gs>
                      <a:gs pos="100000">
                        <a:srgbClr val="C0C0C0"/>
                      </a:gs>
                    </a:gsLst>
                    <a:lin ang="5400000" scaled="1"/>
                    <a:tileRect/>
                  </a:grad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grpSp>
            <p:sp>
              <p:nvSpPr>
                <p:cNvPr id="4304" name="Freeform 77"/>
                <p:cNvSpPr>
                  <a:spLocks noChangeAspect="1"/>
                </p:cNvSpPr>
                <p:nvPr/>
              </p:nvSpPr>
              <p:spPr>
                <a:xfrm>
                  <a:off x="3206008" y="6351174"/>
                  <a:ext cx="484535" cy="649512"/>
                </a:xfrm>
                <a:custGeom>
                  <a:avLst/>
                  <a:gdLst>
                    <a:gd name="T0" fmla="*/ 0 w 900"/>
                    <a:gd name="T1" fmla="*/ 0 h 1800"/>
                    <a:gd name="T2" fmla="*/ 2147483520 w 900"/>
                    <a:gd name="T3" fmla="*/ 0 h 1800"/>
                    <a:gd name="T4" fmla="*/ 2147483520 w 900"/>
                    <a:gd name="T5" fmla="*/ 2147483520 h 1800"/>
                    <a:gd name="T6" fmla="*/ 0 w 900"/>
                    <a:gd name="T7" fmla="*/ 2147483520 h 1800"/>
                    <a:gd name="T8" fmla="*/ 0 w 900"/>
                    <a:gd name="T9" fmla="*/ 2147483520 h 1800"/>
                    <a:gd name="T10" fmla="*/ 2147483520 w 900"/>
                    <a:gd name="T11" fmla="*/ 2147483520 h 1800"/>
                    <a:gd name="T12" fmla="*/ 2147483520 w 900"/>
                    <a:gd name="T13" fmla="*/ 2147483520 h 1800"/>
                    <a:gd name="T14" fmla="*/ 0 w 900"/>
                    <a:gd name="T15" fmla="*/ 2147483520 h 1800"/>
                    <a:gd name="T16" fmla="*/ 0 w 900"/>
                    <a:gd name="T17" fmla="*/ 0 h 18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0"/>
                    <a:gd name="T28" fmla="*/ 0 h 1800"/>
                    <a:gd name="T29" fmla="*/ 900 w 900"/>
                    <a:gd name="T30" fmla="*/ 1800 h 18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0" h="1800">
                      <a:moveTo>
                        <a:pt x="0" y="0"/>
                      </a:moveTo>
                      <a:lnTo>
                        <a:pt x="900" y="0"/>
                      </a:lnTo>
                      <a:lnTo>
                        <a:pt x="900" y="1800"/>
                      </a:lnTo>
                      <a:lnTo>
                        <a:pt x="0" y="1800"/>
                      </a:lnTo>
                      <a:lnTo>
                        <a:pt x="0" y="900"/>
                      </a:lnTo>
                      <a:lnTo>
                        <a:pt x="540" y="900"/>
                      </a:lnTo>
                      <a:lnTo>
                        <a:pt x="540" y="180"/>
                      </a:lnTo>
                      <a:lnTo>
                        <a:pt x="0" y="180"/>
                      </a:lnTo>
                      <a:lnTo>
                        <a:pt x="0" y="0"/>
                      </a:lnTo>
                      <a:close/>
                    </a:path>
                  </a:pathLst>
                </a:custGeom>
                <a:solidFill>
                  <a:srgbClr val="CCFFFF"/>
                </a:solidFill>
                <a:ln w="9525">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05" name="AutoShape 78"/>
                <p:cNvSpPr>
                  <a:spLocks noChangeAspect="1" noChangeArrowheads="1"/>
                </p:cNvSpPr>
                <p:nvPr/>
              </p:nvSpPr>
              <p:spPr>
                <a:xfrm>
                  <a:off x="2922484" y="5310294"/>
                  <a:ext cx="1722680" cy="283567"/>
                </a:xfrm>
                <a:prstGeom prst="wedgeRoundRectCallout">
                  <a:avLst>
                    <a:gd name="adj1" fmla="val 76694"/>
                    <a:gd name="adj2" fmla="val 310133"/>
                    <a:gd name="adj3" fmla="val 16667"/>
                  </a:avLst>
                </a:prstGeom>
                <a:solidFill>
                  <a:srgbClr val="FFFFFF"/>
                </a:solidFill>
                <a:ln w="9525">
                  <a:solidFill>
                    <a:srgbClr val="000000"/>
                  </a:solidFill>
                  <a:miter lim="800000"/>
                  <a:headEnd/>
                  <a:tailEnd/>
                </a:ln>
              </p:spPr>
              <p:txBody>
                <a:bodyPr anchor="ctr"/>
                <a:lstStyle/>
                <a:p>
                  <a:pPr marL="0" marR="0" lvl="0" indent="0" algn="ctr" defTabSz="914400" rtl="0" eaLnBrk="1" fontAlgn="base" latinLnBrk="0" hangingPunct="1">
                    <a:lnSpc>
                      <a:spcPct val="96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オープンカフェ</a:t>
                  </a:r>
                </a:p>
              </p:txBody>
            </p:sp>
            <p:sp>
              <p:nvSpPr>
                <p:cNvPr id="4306" name="AutoShape 79"/>
                <p:cNvSpPr>
                  <a:spLocks noChangeAspect="1" noChangeArrowheads="1"/>
                </p:cNvSpPr>
                <p:nvPr/>
              </p:nvSpPr>
              <p:spPr>
                <a:xfrm>
                  <a:off x="4833110" y="5288192"/>
                  <a:ext cx="1136381" cy="272478"/>
                </a:xfrm>
                <a:prstGeom prst="wedgeRoundRectCallout">
                  <a:avLst>
                    <a:gd name="adj1" fmla="val 40297"/>
                    <a:gd name="adj2" fmla="val 174920"/>
                    <a:gd name="adj3" fmla="val 16667"/>
                  </a:avLst>
                </a:prstGeom>
                <a:solidFill>
                  <a:srgbClr val="FFFFFF"/>
                </a:solidFill>
                <a:ln w="9525">
                  <a:solidFill>
                    <a:srgbClr val="000000"/>
                  </a:solidFill>
                  <a:miter lim="800000"/>
                  <a:headEnd/>
                  <a:tailEnd/>
                </a:ln>
              </p:spPr>
              <p:txBody>
                <a:bodyPr anchor="ctr"/>
                <a:lstStyle/>
                <a:p>
                  <a:pPr marL="0" marR="0" lvl="0" indent="0" algn="ctr" defTabSz="914400" rtl="0" eaLnBrk="1" fontAlgn="base" latinLnBrk="0" hangingPunct="1">
                    <a:lnSpc>
                      <a:spcPct val="96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日よけ</a:t>
                  </a:r>
                </a:p>
              </p:txBody>
            </p:sp>
            <p:sp>
              <p:nvSpPr>
                <p:cNvPr id="4307" name="AutoShape 80"/>
                <p:cNvSpPr>
                  <a:spLocks noChangeAspect="1" noChangeArrowheads="1"/>
                </p:cNvSpPr>
                <p:nvPr/>
              </p:nvSpPr>
              <p:spPr>
                <a:xfrm>
                  <a:off x="3659617" y="4834498"/>
                  <a:ext cx="1953871" cy="243963"/>
                </a:xfrm>
                <a:prstGeom prst="wedgeRoundRectCallout">
                  <a:avLst>
                    <a:gd name="adj1" fmla="val 71323"/>
                    <a:gd name="adj2" fmla="val 82141"/>
                    <a:gd name="adj3" fmla="val 16667"/>
                  </a:avLst>
                </a:prstGeom>
                <a:solidFill>
                  <a:srgbClr val="FFFFFF"/>
                </a:solidFill>
                <a:ln w="9525">
                  <a:solidFill>
                    <a:srgbClr val="000000"/>
                  </a:solidFill>
                  <a:miter lim="800000"/>
                  <a:headEnd/>
                  <a:tailEnd/>
                </a:ln>
              </p:spPr>
              <p:txBody>
                <a:bodyPr anchor="ctr"/>
                <a:lstStyle/>
                <a:p>
                  <a:pPr marL="0" marR="0" lvl="0" indent="0" algn="ctr" defTabSz="914400" rtl="0" eaLnBrk="1" fontAlgn="base" latinLnBrk="0" hangingPunct="1">
                    <a:lnSpc>
                      <a:spcPct val="96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突き出し看板</a:t>
                  </a:r>
                </a:p>
              </p:txBody>
            </p:sp>
            <p:grpSp>
              <p:nvGrpSpPr>
                <p:cNvPr id="4308" name="Group 81"/>
                <p:cNvGrpSpPr/>
                <p:nvPr/>
              </p:nvGrpSpPr>
              <p:grpSpPr>
                <a:xfrm>
                  <a:off x="1949181" y="6422462"/>
                  <a:ext cx="507809" cy="589313"/>
                  <a:chOff x="4800" y="5372"/>
                  <a:chExt cx="1182" cy="2273"/>
                </a:xfrm>
              </p:grpSpPr>
              <p:sp>
                <p:nvSpPr>
                  <p:cNvPr id="4309" name="Rectangle 82"/>
                  <p:cNvSpPr>
                    <a:spLocks noChangeArrowheads="1"/>
                  </p:cNvSpPr>
                  <p:nvPr/>
                </p:nvSpPr>
                <p:spPr>
                  <a:xfrm>
                    <a:off x="5547" y="5625"/>
                    <a:ext cx="180" cy="2020"/>
                  </a:xfrm>
                  <a:prstGeom prst="rect">
                    <a:avLst/>
                  </a:prstGeom>
                  <a:gradFill rotWithShape="0">
                    <a:gsLst>
                      <a:gs pos="0">
                        <a:srgbClr val="969696"/>
                      </a:gs>
                      <a:gs pos="50000">
                        <a:srgbClr val="FFFFFF"/>
                      </a:gs>
                      <a:gs pos="100000">
                        <a:srgbClr val="969696"/>
                      </a:gs>
                    </a:gsLst>
                    <a:lin ang="0" scaled="1"/>
                    <a:tileRect/>
                  </a:gra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10" name="AutoShape 83"/>
                  <p:cNvSpPr>
                    <a:spLocks noChangeArrowheads="1"/>
                  </p:cNvSpPr>
                  <p:nvPr/>
                </p:nvSpPr>
                <p:spPr>
                  <a:xfrm rot="14514736">
                    <a:off x="5099" y="5620"/>
                    <a:ext cx="674" cy="1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87 w 21600"/>
                      <a:gd name="T13" fmla="*/ 4560 h 21600"/>
                      <a:gd name="T14" fmla="*/ 17113 w 21600"/>
                      <a:gd name="T15" fmla="*/ 1716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C0C0C0"/>
                  </a:soli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11" name="Line 84"/>
                  <p:cNvSpPr>
                    <a:spLocks noChangeShapeType="1"/>
                  </p:cNvSpPr>
                  <p:nvPr/>
                </p:nvSpPr>
                <p:spPr>
                  <a:xfrm rot="14514738" flipV="1">
                    <a:off x="5136" y="5678"/>
                    <a:ext cx="0" cy="360"/>
                  </a:xfrm>
                  <a:prstGeom prst="line">
                    <a:avLst/>
                  </a:prstGeom>
                  <a:noFill/>
                  <a:ln w="22225">
                    <a:solidFill>
                      <a:srgbClr val="FFCC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12" name="Line 85"/>
                  <p:cNvSpPr>
                    <a:spLocks noChangeShapeType="1"/>
                  </p:cNvSpPr>
                  <p:nvPr/>
                </p:nvSpPr>
                <p:spPr>
                  <a:xfrm rot="15741411" flipV="1">
                    <a:off x="4984" y="5469"/>
                    <a:ext cx="1" cy="360"/>
                  </a:xfrm>
                  <a:prstGeom prst="line">
                    <a:avLst/>
                  </a:prstGeom>
                  <a:noFill/>
                  <a:ln w="22225">
                    <a:solidFill>
                      <a:srgbClr val="FFCC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13" name="Line 86"/>
                  <p:cNvSpPr>
                    <a:spLocks noChangeShapeType="1"/>
                  </p:cNvSpPr>
                  <p:nvPr/>
                </p:nvSpPr>
                <p:spPr>
                  <a:xfrm rot="-8311935" flipH="1" flipV="1">
                    <a:off x="5242" y="5932"/>
                    <a:ext cx="2" cy="360"/>
                  </a:xfrm>
                  <a:prstGeom prst="line">
                    <a:avLst/>
                  </a:prstGeom>
                  <a:noFill/>
                  <a:ln w="22225">
                    <a:solidFill>
                      <a:srgbClr val="FFCC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14" name="AutoShape 87"/>
                  <p:cNvSpPr>
                    <a:spLocks noChangeArrowheads="1"/>
                  </p:cNvSpPr>
                  <p:nvPr/>
                </p:nvSpPr>
                <p:spPr>
                  <a:xfrm rot="14514736">
                    <a:off x="5560" y="5624"/>
                    <a:ext cx="673" cy="1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3 w 21600"/>
                      <a:gd name="T13" fmla="*/ 4560 h 21600"/>
                      <a:gd name="T14" fmla="*/ 17107 w 21600"/>
                      <a:gd name="T15" fmla="*/ 1716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C0C0C0"/>
                  </a:soli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15" name="Line 88"/>
                  <p:cNvSpPr>
                    <a:spLocks noChangeShapeType="1"/>
                  </p:cNvSpPr>
                  <p:nvPr/>
                </p:nvSpPr>
                <p:spPr>
                  <a:xfrm rot="14514738" flipV="1">
                    <a:off x="5592" y="5677"/>
                    <a:ext cx="0" cy="360"/>
                  </a:xfrm>
                  <a:prstGeom prst="line">
                    <a:avLst/>
                  </a:prstGeom>
                  <a:noFill/>
                  <a:ln w="22225">
                    <a:solidFill>
                      <a:srgbClr val="FFCC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16" name="Line 89"/>
                  <p:cNvSpPr>
                    <a:spLocks noChangeShapeType="1"/>
                  </p:cNvSpPr>
                  <p:nvPr/>
                </p:nvSpPr>
                <p:spPr>
                  <a:xfrm rot="15741411" flipV="1">
                    <a:off x="5440" y="5469"/>
                    <a:ext cx="1" cy="360"/>
                  </a:xfrm>
                  <a:prstGeom prst="line">
                    <a:avLst/>
                  </a:prstGeom>
                  <a:noFill/>
                  <a:ln w="22225">
                    <a:solidFill>
                      <a:srgbClr val="FFCC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17" name="Line 90"/>
                  <p:cNvSpPr>
                    <a:spLocks noChangeShapeType="1"/>
                  </p:cNvSpPr>
                  <p:nvPr/>
                </p:nvSpPr>
                <p:spPr>
                  <a:xfrm rot="-8311935" flipH="1" flipV="1">
                    <a:off x="5698" y="5931"/>
                    <a:ext cx="2" cy="360"/>
                  </a:xfrm>
                  <a:prstGeom prst="line">
                    <a:avLst/>
                  </a:prstGeom>
                  <a:noFill/>
                  <a:ln w="22225">
                    <a:solidFill>
                      <a:srgbClr val="FFCC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grpSp>
            <p:sp>
              <p:nvSpPr>
                <p:cNvPr id="4318" name="AutoShape 91"/>
                <p:cNvSpPr>
                  <a:spLocks noChangeArrowheads="1"/>
                </p:cNvSpPr>
                <p:nvPr/>
              </p:nvSpPr>
              <p:spPr>
                <a:xfrm>
                  <a:off x="0" y="5631958"/>
                  <a:ext cx="2025307" cy="364359"/>
                </a:xfrm>
                <a:prstGeom prst="wedgeRoundRectCallout">
                  <a:avLst>
                    <a:gd name="adj1" fmla="val 57770"/>
                    <a:gd name="adj2" fmla="val 163381"/>
                    <a:gd name="adj3" fmla="val 16667"/>
                  </a:avLst>
                </a:prstGeom>
                <a:solidFill>
                  <a:srgbClr val="FFFFFF"/>
                </a:solidFill>
                <a:ln w="9525">
                  <a:solidFill>
                    <a:srgbClr val="000000"/>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イベント用器材</a:t>
                  </a:r>
                  <a:endParaRPr kumimoji="1" lang="en-US" altLang="ja-JP" sz="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（照明等）</a:t>
                  </a:r>
                </a:p>
              </p:txBody>
            </p:sp>
            <p:sp>
              <p:nvSpPr>
                <p:cNvPr id="4319" name="AutoShape 92"/>
                <p:cNvSpPr>
                  <a:spLocks noChangeAspect="1" noChangeArrowheads="1"/>
                </p:cNvSpPr>
                <p:nvPr/>
              </p:nvSpPr>
              <p:spPr>
                <a:xfrm>
                  <a:off x="3067893" y="5818067"/>
                  <a:ext cx="1235232" cy="297419"/>
                </a:xfrm>
                <a:prstGeom prst="wedgeRoundRectCallout">
                  <a:avLst>
                    <a:gd name="adj1" fmla="val 59526"/>
                    <a:gd name="adj2" fmla="val 177641"/>
                    <a:gd name="adj3" fmla="val 16667"/>
                  </a:avLst>
                </a:prstGeom>
                <a:solidFill>
                  <a:srgbClr val="FFFFFF"/>
                </a:solidFill>
                <a:ln w="9525">
                  <a:solidFill>
                    <a:srgbClr val="000000"/>
                  </a:solidFill>
                  <a:miter lim="800000"/>
                  <a:headEnd/>
                  <a:tailEnd/>
                </a:ln>
              </p:spPr>
              <p:txBody>
                <a:bodyPr anchor="ctr"/>
                <a:lstStyle/>
                <a:p>
                  <a:pPr marL="0" marR="0" lvl="0" indent="0" algn="ctr" defTabSz="914400" rtl="0" eaLnBrk="1" fontAlgn="base" latinLnBrk="0" hangingPunct="1">
                    <a:lnSpc>
                      <a:spcPct val="96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広告板</a:t>
                  </a:r>
                </a:p>
              </p:txBody>
            </p:sp>
            <p:grpSp>
              <p:nvGrpSpPr>
                <p:cNvPr id="4320" name="Group 93"/>
                <p:cNvGrpSpPr/>
                <p:nvPr/>
              </p:nvGrpSpPr>
              <p:grpSpPr>
                <a:xfrm>
                  <a:off x="4442125" y="6351174"/>
                  <a:ext cx="496789" cy="446738"/>
                  <a:chOff x="4508" y="1536"/>
                  <a:chExt cx="196" cy="288"/>
                </a:xfrm>
              </p:grpSpPr>
              <p:sp>
                <p:nvSpPr>
                  <p:cNvPr id="4321" name="Rectangle 94"/>
                  <p:cNvSpPr>
                    <a:spLocks noChangeArrowheads="1"/>
                  </p:cNvSpPr>
                  <p:nvPr/>
                </p:nvSpPr>
                <p:spPr>
                  <a:xfrm>
                    <a:off x="4512" y="1605"/>
                    <a:ext cx="5" cy="219"/>
                  </a:xfrm>
                  <a:prstGeom prst="rect">
                    <a:avLst/>
                  </a:prstGeom>
                  <a:gradFill rotWithShape="0">
                    <a:gsLst>
                      <a:gs pos="0">
                        <a:srgbClr val="FFCC00"/>
                      </a:gs>
                      <a:gs pos="50000">
                        <a:srgbClr val="FFFFFF"/>
                      </a:gs>
                      <a:gs pos="100000">
                        <a:srgbClr val="FFCC00"/>
                      </a:gs>
                    </a:gsLst>
                    <a:lin ang="0" scaled="1"/>
                    <a:tileRect/>
                  </a:gra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22" name="Rectangle 95"/>
                  <p:cNvSpPr>
                    <a:spLocks noChangeArrowheads="1"/>
                  </p:cNvSpPr>
                  <p:nvPr/>
                </p:nvSpPr>
                <p:spPr>
                  <a:xfrm>
                    <a:off x="4699" y="1536"/>
                    <a:ext cx="5" cy="219"/>
                  </a:xfrm>
                  <a:prstGeom prst="rect">
                    <a:avLst/>
                  </a:prstGeom>
                  <a:gradFill rotWithShape="0">
                    <a:gsLst>
                      <a:gs pos="0">
                        <a:srgbClr val="FFCC00"/>
                      </a:gs>
                      <a:gs pos="50000">
                        <a:srgbClr val="FFFFFF"/>
                      </a:gs>
                      <a:gs pos="100000">
                        <a:srgbClr val="FFCC00"/>
                      </a:gs>
                    </a:gsLst>
                    <a:lin ang="0" scaled="1"/>
                    <a:tileRect/>
                  </a:gra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23" name="AutoShape 96"/>
                  <p:cNvSpPr>
                    <a:spLocks noChangeArrowheads="1"/>
                  </p:cNvSpPr>
                  <p:nvPr/>
                </p:nvSpPr>
                <p:spPr>
                  <a:xfrm rot="16200000" flipV="1">
                    <a:off x="4567" y="1481"/>
                    <a:ext cx="73" cy="191"/>
                  </a:xfrm>
                  <a:prstGeom prst="parallelogram">
                    <a:avLst>
                      <a:gd name="adj" fmla="val 91528"/>
                    </a:avLst>
                  </a:prstGeom>
                  <a:gradFill rotWithShape="0">
                    <a:gsLst>
                      <a:gs pos="0">
                        <a:schemeClr val="bg1"/>
                      </a:gs>
                      <a:gs pos="50000">
                        <a:srgbClr val="FFCC00"/>
                      </a:gs>
                      <a:gs pos="100000">
                        <a:schemeClr val="bg1"/>
                      </a:gs>
                    </a:gsLst>
                    <a:lin ang="2700000" scaled="1"/>
                    <a:tileRect/>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24" name="AutoShape 97"/>
                  <p:cNvSpPr>
                    <a:spLocks noChangeArrowheads="1"/>
                  </p:cNvSpPr>
                  <p:nvPr/>
                </p:nvSpPr>
                <p:spPr>
                  <a:xfrm rot="16200000" flipV="1">
                    <a:off x="4509" y="1554"/>
                    <a:ext cx="198" cy="182"/>
                  </a:xfrm>
                  <a:prstGeom prst="parallelogram">
                    <a:avLst>
                      <a:gd name="adj" fmla="val 35357"/>
                    </a:avLst>
                  </a:prstGeom>
                  <a:solidFill>
                    <a:srgbClr val="66FFCC"/>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grpSp>
            <p:sp>
              <p:nvSpPr>
                <p:cNvPr id="4325" name="AutoShape 102"/>
                <p:cNvSpPr>
                  <a:spLocks noChangeAspect="1" noChangeArrowheads="1"/>
                </p:cNvSpPr>
                <p:nvPr/>
              </p:nvSpPr>
              <p:spPr>
                <a:xfrm>
                  <a:off x="59007" y="5000257"/>
                  <a:ext cx="2709280" cy="413801"/>
                </a:xfrm>
                <a:prstGeom prst="wedgeRoundRectCallout">
                  <a:avLst>
                    <a:gd name="adj1" fmla="val 64026"/>
                    <a:gd name="adj2" fmla="val 271882"/>
                    <a:gd name="adj3" fmla="val 16667"/>
                  </a:avLst>
                </a:prstGeom>
                <a:solidFill>
                  <a:srgbClr val="FFFFFF"/>
                </a:solidFill>
                <a:ln w="9525">
                  <a:solidFill>
                    <a:srgbClr val="000000"/>
                  </a:solidFill>
                  <a:miter lim="800000"/>
                  <a:headEnd/>
                  <a:tailEnd/>
                </a:ln>
              </p:spPr>
              <p:txBody>
                <a:bodyPr anchor="ctr"/>
                <a:lstStyle/>
                <a:p>
                  <a:pPr marL="0" marR="0" lvl="0" indent="0" algn="ctr" defTabSz="914400" rtl="0" eaLnBrk="1" fontAlgn="base" latinLnBrk="0" hangingPunct="1">
                    <a:lnSpc>
                      <a:spcPct val="96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切符売場</a:t>
                  </a:r>
                  <a:endParaRPr kumimoji="1" lang="en-US" altLang="ja-JP" sz="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endParaRPr>
                </a:p>
                <a:p>
                  <a:pPr marL="0" marR="0" lvl="0" indent="0" algn="ctr" defTabSz="914400" rtl="0" eaLnBrk="1" fontAlgn="base" latinLnBrk="0" hangingPunct="1">
                    <a:lnSpc>
                      <a:spcPct val="96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（船着き場箇所のみ）</a:t>
                  </a:r>
                </a:p>
              </p:txBody>
            </p:sp>
            <p:grpSp>
              <p:nvGrpSpPr>
                <p:cNvPr id="4326" name="Group 49"/>
                <p:cNvGrpSpPr>
                  <a:grpSpLocks noChangeAspect="1"/>
                </p:cNvGrpSpPr>
                <p:nvPr/>
              </p:nvGrpSpPr>
              <p:grpSpPr>
                <a:xfrm>
                  <a:off x="5804297" y="6207014"/>
                  <a:ext cx="190428" cy="432480"/>
                  <a:chOff x="621" y="5121"/>
                  <a:chExt cx="540" cy="2520"/>
                </a:xfrm>
              </p:grpSpPr>
              <p:sp>
                <p:nvSpPr>
                  <p:cNvPr id="4327" name="Oval 50"/>
                  <p:cNvSpPr>
                    <a:spLocks noChangeAspect="1" noChangeArrowheads="1"/>
                  </p:cNvSpPr>
                  <p:nvPr/>
                </p:nvSpPr>
                <p:spPr>
                  <a:xfrm>
                    <a:off x="621" y="5121"/>
                    <a:ext cx="540" cy="540"/>
                  </a:xfrm>
                  <a:prstGeom prst="ellipse">
                    <a:avLst/>
                  </a:prstGeom>
                  <a:gradFill rotWithShape="0">
                    <a:gsLst>
                      <a:gs pos="0">
                        <a:srgbClr val="808080"/>
                      </a:gs>
                      <a:gs pos="100000">
                        <a:srgbClr val="C0C0C0"/>
                      </a:gs>
                    </a:gsLst>
                    <a:lin ang="5400000" scaled="1"/>
                    <a:tileRect/>
                  </a:gradFill>
                  <a:ln w="9525">
                    <a:noFill/>
                    <a:round/>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28" name="Oval 51"/>
                  <p:cNvSpPr>
                    <a:spLocks noChangeAspect="1" noChangeArrowheads="1"/>
                  </p:cNvSpPr>
                  <p:nvPr/>
                </p:nvSpPr>
                <p:spPr>
                  <a:xfrm>
                    <a:off x="621" y="5661"/>
                    <a:ext cx="540" cy="1260"/>
                  </a:xfrm>
                  <a:prstGeom prst="ellipse">
                    <a:avLst/>
                  </a:prstGeom>
                  <a:gradFill rotWithShape="0">
                    <a:gsLst>
                      <a:gs pos="0">
                        <a:srgbClr val="808080"/>
                      </a:gs>
                      <a:gs pos="100000">
                        <a:srgbClr val="C0C0C0"/>
                      </a:gs>
                    </a:gsLst>
                    <a:lin ang="5400000" scaled="1"/>
                    <a:tileRect/>
                  </a:gradFill>
                  <a:ln w="9525">
                    <a:noFill/>
                    <a:round/>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29" name="AutoShape 52"/>
                  <p:cNvSpPr>
                    <a:spLocks noChangeAspect="1" noChangeArrowheads="1"/>
                  </p:cNvSpPr>
                  <p:nvPr/>
                </p:nvSpPr>
                <p:spPr>
                  <a:xfrm flipV="1">
                    <a:off x="621" y="6381"/>
                    <a:ext cx="540" cy="1260"/>
                  </a:xfrm>
                  <a:prstGeom prst="triangle">
                    <a:avLst>
                      <a:gd name="adj" fmla="val 50000"/>
                    </a:avLst>
                  </a:prstGeom>
                  <a:gradFill rotWithShape="0">
                    <a:gsLst>
                      <a:gs pos="0">
                        <a:srgbClr val="808080"/>
                      </a:gs>
                      <a:gs pos="100000">
                        <a:srgbClr val="C0C0C0"/>
                      </a:gs>
                    </a:gsLst>
                    <a:lin ang="5400000" scaled="1"/>
                    <a:tileRect/>
                  </a:gra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grpSp>
            <p:sp>
              <p:nvSpPr>
                <p:cNvPr id="4330" name="AutoShape 64"/>
                <p:cNvSpPr>
                  <a:spLocks noChangeAspect="1" noChangeArrowheads="1"/>
                </p:cNvSpPr>
                <p:nvPr/>
              </p:nvSpPr>
              <p:spPr>
                <a:xfrm>
                  <a:off x="-2" y="6317802"/>
                  <a:ext cx="1322679" cy="249596"/>
                </a:xfrm>
                <a:prstGeom prst="wedgeRoundRectCallout">
                  <a:avLst>
                    <a:gd name="adj1" fmla="val 40579"/>
                    <a:gd name="adj2" fmla="val 127950"/>
                    <a:gd name="adj3" fmla="val 16667"/>
                  </a:avLst>
                </a:prstGeom>
                <a:solidFill>
                  <a:srgbClr val="FFFFFF"/>
                </a:solidFill>
                <a:ln w="9525">
                  <a:solidFill>
                    <a:srgbClr val="000000"/>
                  </a:solidFill>
                  <a:miter lim="800000"/>
                  <a:headEnd/>
                  <a:tailEnd/>
                </a:ln>
              </p:spPr>
              <p:txBody>
                <a:bodyPr anchor="ctr"/>
                <a:lstStyle/>
                <a:p>
                  <a:pPr marL="0" marR="0" lvl="0" indent="0" algn="ctr" defTabSz="914400" rtl="0" eaLnBrk="1" fontAlgn="base" latinLnBrk="0" hangingPunct="1">
                    <a:lnSpc>
                      <a:spcPct val="96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観光船</a:t>
                  </a:r>
                </a:p>
              </p:txBody>
            </p:sp>
          </p:grpSp>
          <p:sp>
            <p:nvSpPr>
              <p:cNvPr id="4331" name="Text Box 62"/>
              <p:cNvSpPr txBox="1">
                <a:spLocks noChangeAspect="1" noChangeArrowheads="1"/>
              </p:cNvSpPr>
              <p:nvPr/>
            </p:nvSpPr>
            <p:spPr>
              <a:xfrm>
                <a:off x="5102035" y="7880948"/>
                <a:ext cx="495274" cy="1200617"/>
              </a:xfrm>
              <a:prstGeom prst="rect">
                <a:avLst/>
              </a:prstGeom>
              <a:solidFill>
                <a:srgbClr val="FFFFFF"/>
              </a:solidFill>
              <a:ln w="9525">
                <a:solidFill>
                  <a:srgbClr val="000000"/>
                </a:solidFill>
                <a:miter lim="800000"/>
                <a:headEnd/>
                <a:tailEnd/>
              </a:ln>
            </p:spPr>
            <p:txBody>
              <a:bodyPr vert="eaVert" anchor="ctr"/>
              <a:lstStyle/>
              <a:p>
                <a:pPr marL="0" marR="0" lvl="0" indent="0" algn="ctr" defTabSz="914400" rtl="0" eaLnBrk="1" fontAlgn="base" latinLnBrk="0" hangingPunct="1">
                  <a:lnSpc>
                    <a:spcPct val="96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河川区域</a:t>
                </a:r>
              </a:p>
            </p:txBody>
          </p:sp>
          <p:sp>
            <p:nvSpPr>
              <p:cNvPr id="4332" name="Text Box 63"/>
              <p:cNvSpPr txBox="1">
                <a:spLocks noChangeAspect="1" noChangeArrowheads="1"/>
              </p:cNvSpPr>
              <p:nvPr/>
            </p:nvSpPr>
            <p:spPr>
              <a:xfrm>
                <a:off x="6312662" y="7880946"/>
                <a:ext cx="500500" cy="1200617"/>
              </a:xfrm>
              <a:prstGeom prst="rect">
                <a:avLst/>
              </a:prstGeom>
              <a:solidFill>
                <a:srgbClr val="FFFFFF"/>
              </a:solidFill>
              <a:ln w="9525">
                <a:solidFill>
                  <a:srgbClr val="000000"/>
                </a:solidFill>
                <a:miter lim="800000"/>
                <a:headEnd/>
                <a:tailEnd/>
              </a:ln>
            </p:spPr>
            <p:txBody>
              <a:bodyPr vert="eaVert" anchor="ctr"/>
              <a:lstStyle/>
              <a:p>
                <a:pPr marL="0" marR="0" lvl="0" indent="0" algn="ctr" defTabSz="914400" rtl="0" eaLnBrk="1" fontAlgn="base" latinLnBrk="0" hangingPunct="1">
                  <a:lnSpc>
                    <a:spcPct val="96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民間建物</a:t>
                </a:r>
              </a:p>
            </p:txBody>
          </p:sp>
        </p:grpSp>
      </p:grpSp>
      <p:grpSp>
        <p:nvGrpSpPr>
          <p:cNvPr id="4333" name="グループ化 190"/>
          <p:cNvGrpSpPr/>
          <p:nvPr/>
        </p:nvGrpSpPr>
        <p:grpSpPr>
          <a:xfrm>
            <a:off x="3250435" y="4240640"/>
            <a:ext cx="3800772" cy="2487885"/>
            <a:chOff x="5035266" y="2961007"/>
            <a:chExt cx="5854669" cy="3832314"/>
          </a:xfrm>
        </p:grpSpPr>
        <p:sp>
          <p:nvSpPr>
            <p:cNvPr id="4334" name="正方形/長方形 191"/>
            <p:cNvSpPr/>
            <p:nvPr/>
          </p:nvSpPr>
          <p:spPr>
            <a:xfrm>
              <a:off x="5035266" y="3153487"/>
              <a:ext cx="5854669" cy="3639834"/>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HGP創英角ｺﾞｼｯｸUB"/>
                <a:ea typeface="HGP創英角ｺﾞｼｯｸUB"/>
                <a:cs typeface="+mn-cs"/>
              </a:endParaRPr>
            </a:p>
          </p:txBody>
        </p:sp>
        <p:sp>
          <p:nvSpPr>
            <p:cNvPr id="4335" name="角丸四角形 192"/>
            <p:cNvSpPr/>
            <p:nvPr/>
          </p:nvSpPr>
          <p:spPr>
            <a:xfrm>
              <a:off x="6161913" y="2961007"/>
              <a:ext cx="3445753" cy="445852"/>
            </a:xfrm>
            <a:prstGeom prst="round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HGP創英角ｺﾞｼｯｸUB"/>
                  <a:ea typeface="HGP創英角ｺﾞｼｯｸUB"/>
                  <a:cs typeface="+mn-cs"/>
                </a:rPr>
                <a:t>河川空間のオープン化の事例</a:t>
              </a:r>
              <a:endParaRPr kumimoji="1" lang="en-US" altLang="ja-JP" sz="1100" b="0" i="0" u="none" strike="noStrike" kern="1200" cap="none" spc="0" normalizeH="0" baseline="0" noProof="0" dirty="0">
                <a:ln>
                  <a:noFill/>
                </a:ln>
                <a:solidFill>
                  <a:prstClr val="white"/>
                </a:solidFill>
                <a:effectLst/>
                <a:uLnTx/>
                <a:uFillTx/>
                <a:latin typeface="HGP創英角ｺﾞｼｯｸUB"/>
                <a:ea typeface="HGP創英角ｺﾞｼｯｸUB"/>
                <a:cs typeface="+mn-cs"/>
              </a:endParaRPr>
            </a:p>
          </p:txBody>
        </p:sp>
        <p:pic>
          <p:nvPicPr>
            <p:cNvPr id="4336" name="Picture 2" descr="\\Rvbssedt001\hd\【企画係】\804準則等よくつかうもの●\141209　雑誌河川（平成２６年１２月号）\写真\①バーベキュー広場（埼玉県　都幾川）.png"/>
            <p:cNvPicPr preferRelativeResize="0">
              <a:picLocks noChangeAspect="1" noChangeArrowheads="1"/>
            </p:cNvPicPr>
            <p:nvPr/>
          </p:nvPicPr>
          <p:blipFill>
            <a:blip r:embed="rId3"/>
            <a:stretch>
              <a:fillRect/>
            </a:stretch>
          </p:blipFill>
          <p:spPr>
            <a:xfrm>
              <a:off x="7513830" y="3840242"/>
              <a:ext cx="3254905" cy="1908048"/>
            </a:xfrm>
            <a:prstGeom prst="rect">
              <a:avLst/>
            </a:prstGeom>
            <a:noFill/>
          </p:spPr>
        </p:pic>
        <p:sp>
          <p:nvSpPr>
            <p:cNvPr id="4337" name="角丸四角形 196"/>
            <p:cNvSpPr/>
            <p:nvPr/>
          </p:nvSpPr>
          <p:spPr>
            <a:xfrm>
              <a:off x="5385986" y="5814928"/>
              <a:ext cx="4997606" cy="88829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民間事業者等が河川敷地にオープンカフェやバーベキュー場等を設置することが可能に。</a:t>
              </a:r>
            </a:p>
          </p:txBody>
        </p:sp>
        <p:sp>
          <p:nvSpPr>
            <p:cNvPr id="4338" name="正方形/長方形 198"/>
            <p:cNvSpPr/>
            <p:nvPr/>
          </p:nvSpPr>
          <p:spPr>
            <a:xfrm>
              <a:off x="7962889" y="3469114"/>
              <a:ext cx="2898235" cy="316720"/>
            </a:xfrm>
            <a:prstGeom prst="rect">
              <a:avLst/>
            </a:prstGeom>
            <a:noFill/>
            <a:ln cmpd="dbl">
              <a:noFill/>
            </a:ln>
          </p:spPr>
          <p:style>
            <a:lnRef idx="2">
              <a:schemeClr val="accent1">
                <a:shade val="50000"/>
              </a:schemeClr>
            </a:lnRef>
            <a:fillRef idx="1">
              <a:schemeClr val="accent1"/>
            </a:fillRef>
            <a:effectRef idx="0">
              <a:schemeClr val="accent1"/>
            </a:effectRef>
            <a:fontRef idx="minor">
              <a:schemeClr val="lt1"/>
            </a:fontRef>
          </p:style>
          <p:txBody>
            <a:bodyPr wrap="none" lIns="66462" tIns="33231" rIns="66462" bIns="33231"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バーベキュー広場（埼玉県・都幾川）</a:t>
              </a:r>
              <a:endParaRPr kumimoji="1" lang="en-US" altLang="ja-JP" sz="900" b="0" i="0" u="none" strike="noStrike" kern="120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4339" name="正方形/長方形 199"/>
            <p:cNvSpPr/>
            <p:nvPr/>
          </p:nvSpPr>
          <p:spPr>
            <a:xfrm>
              <a:off x="5279470" y="3471084"/>
              <a:ext cx="2606864" cy="316720"/>
            </a:xfrm>
            <a:prstGeom prst="rect">
              <a:avLst/>
            </a:prstGeom>
            <a:noFill/>
            <a:ln cmpd="dbl">
              <a:noFill/>
            </a:ln>
          </p:spPr>
          <p:style>
            <a:lnRef idx="2">
              <a:schemeClr val="accent1">
                <a:shade val="50000"/>
              </a:schemeClr>
            </a:lnRef>
            <a:fillRef idx="1">
              <a:schemeClr val="accent1"/>
            </a:fillRef>
            <a:effectRef idx="0">
              <a:schemeClr val="accent1"/>
            </a:effectRef>
            <a:fontRef idx="minor">
              <a:schemeClr val="lt1"/>
            </a:fontRef>
          </p:style>
          <p:txBody>
            <a:bodyPr wrap="none" lIns="66462" tIns="33231" rIns="66462" bIns="33231"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オープンカフェ（広島市・京橋川）</a:t>
              </a:r>
              <a:endParaRPr kumimoji="1" lang="en-US" altLang="ja-JP" sz="900" b="0" i="0" u="none" strike="noStrike" kern="1200" cap="none" spc="0" normalizeH="0" baseline="0" noProof="0" dirty="0">
                <a:ln>
                  <a:noFill/>
                </a:ln>
                <a:solidFill>
                  <a:prstClr val="black"/>
                </a:solidFill>
                <a:effectLst/>
                <a:uLnTx/>
                <a:uFillTx/>
                <a:latin typeface="HGP創英角ｺﾞｼｯｸUB"/>
                <a:ea typeface="HGP創英角ｺﾞｼｯｸUB"/>
                <a:cs typeface="+mn-cs"/>
              </a:endParaRPr>
            </a:p>
          </p:txBody>
        </p:sp>
        <p:pic>
          <p:nvPicPr>
            <p:cNvPr id="4340" name="Picture 15" descr="京橋川OC整備後"/>
            <p:cNvPicPr>
              <a:picLocks noChangeAspect="1" noChangeArrowheads="1"/>
            </p:cNvPicPr>
            <p:nvPr/>
          </p:nvPicPr>
          <p:blipFill>
            <a:blip r:embed="rId4"/>
            <a:stretch>
              <a:fillRect/>
            </a:stretch>
          </p:blipFill>
          <p:spPr>
            <a:xfrm>
              <a:off x="5205522" y="3803088"/>
              <a:ext cx="2754762" cy="1957432"/>
            </a:xfrm>
            <a:prstGeom prst="rect">
              <a:avLst/>
            </a:prstGeom>
            <a:noFill/>
            <a:ln w="9525">
              <a:noFill/>
              <a:miter lim="800000"/>
              <a:headEnd/>
              <a:tailEnd/>
            </a:ln>
          </p:spPr>
        </p:pic>
      </p:grpSp>
      <p:sp>
        <p:nvSpPr>
          <p:cNvPr id="4341" name="正方形/長方形 81"/>
          <p:cNvSpPr/>
          <p:nvPr/>
        </p:nvSpPr>
        <p:spPr>
          <a:xfrm>
            <a:off x="3148095" y="488149"/>
            <a:ext cx="6757905" cy="46166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正式名称</a:t>
            </a:r>
            <a:r>
              <a:rPr kumimoji="1" lang="en-US" altLang="ja-JP"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　都市及び地域の再生等のために利用する施設に係る占用の特例</a:t>
            </a:r>
            <a:endParaRPr kumimoji="1" lang="en-US" altLang="ja-JP"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通称</a:t>
            </a:r>
            <a:r>
              <a:rPr kumimoji="1" lang="en-US" altLang="ja-JP"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　河川空間のオープン化の特例</a:t>
            </a:r>
            <a:endParaRPr kumimoji="1" lang="en-US" altLang="ja-JP"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4342" name="AutoShape 16"/>
          <p:cNvSpPr>
            <a:spLocks noChangeArrowheads="1"/>
          </p:cNvSpPr>
          <p:nvPr/>
        </p:nvSpPr>
        <p:spPr>
          <a:xfrm rot="10800000" flipV="1">
            <a:off x="7177281" y="3021518"/>
            <a:ext cx="2787140" cy="830997"/>
          </a:xfrm>
          <a:prstGeom prst="rect">
            <a:avLst/>
          </a:prstGeom>
          <a:noFill/>
          <a:ln w="19050">
            <a:noFill/>
            <a:round/>
            <a:headEnd/>
            <a:tailEnd/>
          </a:ln>
        </p:spPr>
        <p:txBody>
          <a:bodyPr wrap="square" anchor="ctr">
            <a:spAutoFit/>
          </a:bodyPr>
          <a:lstStyle/>
          <a:p>
            <a:pPr marL="0" marR="0" lvl="0" indent="0" algn="l" defTabSz="1711325"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都市・地域再生等利用区域において占用許可が可能な施設（準則第</a:t>
            </a:r>
            <a:r>
              <a:rPr kumimoji="1" lang="en-US" altLang="ja-JP" sz="1600" b="1"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22</a:t>
            </a:r>
            <a:r>
              <a:rPr kumimoji="1" lang="ja-JP" altLang="en-US" sz="1600" b="1"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第</a:t>
            </a:r>
            <a:r>
              <a:rPr kumimoji="1" lang="en-US" altLang="ja-JP" sz="1600" b="1"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3</a:t>
            </a:r>
            <a:r>
              <a:rPr kumimoji="1" lang="ja-JP" altLang="en-US" sz="1600" b="1"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項）</a:t>
            </a:r>
            <a:endParaRPr kumimoji="1" lang="en-US" altLang="ja-JP" sz="1600" b="1"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endParaRPr>
          </a:p>
        </p:txBody>
      </p:sp>
      <p:sp>
        <p:nvSpPr>
          <p:cNvPr id="4343" name="AutoShape 16"/>
          <p:cNvSpPr>
            <a:spLocks noChangeArrowheads="1"/>
          </p:cNvSpPr>
          <p:nvPr/>
        </p:nvSpPr>
        <p:spPr>
          <a:xfrm rot="10800000" flipV="1">
            <a:off x="7162996" y="3837547"/>
            <a:ext cx="2729096" cy="2677656"/>
          </a:xfrm>
          <a:prstGeom prst="rect">
            <a:avLst/>
          </a:prstGeom>
          <a:noFill/>
          <a:ln w="19050">
            <a:noFill/>
            <a:round/>
            <a:headEnd/>
            <a:tailEnd/>
          </a:ln>
        </p:spPr>
        <p:txBody>
          <a:bodyPr wrap="square" anchor="ctr">
            <a:spAutoFit/>
          </a:bodyPr>
          <a:lstStyle/>
          <a:p>
            <a:pPr marL="0" marR="0" lvl="0" indent="0" algn="l" defTabSz="171132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一　広場、</a:t>
            </a:r>
            <a:endParaRPr kumimoji="1" lang="en-US" altLang="ja-JP"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endParaRPr>
          </a:p>
          <a:p>
            <a:pPr marL="0" marR="0" lvl="0" indent="0" algn="l" defTabSz="171132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二　イベント施設、</a:t>
            </a:r>
            <a:endParaRPr kumimoji="1" lang="en-US" altLang="ja-JP"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endParaRPr>
          </a:p>
          <a:p>
            <a:pPr marL="0" marR="0" lvl="0" indent="0" algn="l" defTabSz="171132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三　遊歩道、</a:t>
            </a:r>
            <a:endParaRPr kumimoji="1" lang="en-US" altLang="ja-JP"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endParaRPr>
          </a:p>
          <a:p>
            <a:pPr marL="0" marR="0" lvl="0" indent="0" algn="l" defTabSz="171132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四　船着場、</a:t>
            </a:r>
            <a:endParaRPr kumimoji="1" lang="en-US" altLang="ja-JP"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endParaRPr>
          </a:p>
          <a:p>
            <a:pPr marL="0" marR="0" lvl="0" indent="0" algn="l" defTabSz="171132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五　（略）、</a:t>
            </a:r>
            <a:endParaRPr kumimoji="1" lang="en-US" altLang="ja-JP"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endParaRPr>
          </a:p>
          <a:p>
            <a:pPr marL="263525" marR="0" lvl="0" indent="-263525" algn="l" defTabSz="171132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六　前各号に掲げる施設と一体をなす飲食店、売店、オープンカフェ、広告板、広告柱、照明・音響施設、キャンプ場、バーベキュー場、切符売場、案内所、船舶修理場等、</a:t>
            </a:r>
            <a:endParaRPr kumimoji="1" lang="en-US" altLang="ja-JP"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endParaRPr>
          </a:p>
          <a:p>
            <a:pPr marL="0" marR="0" lvl="0" indent="0" algn="l" defTabSz="171132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七～十　（略）、</a:t>
            </a:r>
            <a:endParaRPr kumimoji="1" lang="en-US" altLang="ja-JP"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endParaRPr>
          </a:p>
          <a:p>
            <a:pPr marL="263525" marR="0" lvl="0" indent="-263525" algn="l" defTabSz="171132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十一　その他都市及び地域の再生等のために利用する施設</a:t>
            </a:r>
            <a:endParaRPr kumimoji="1" lang="en-US" altLang="ja-JP"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endParaRPr>
          </a:p>
        </p:txBody>
      </p:sp>
      <p:sp>
        <p:nvSpPr>
          <p:cNvPr id="4344" name="角丸四角形 90"/>
          <p:cNvSpPr/>
          <p:nvPr/>
        </p:nvSpPr>
        <p:spPr>
          <a:xfrm>
            <a:off x="7133720" y="2926861"/>
            <a:ext cx="2702164" cy="3698490"/>
          </a:xfrm>
          <a:prstGeom prst="roundRect">
            <a:avLst>
              <a:gd name="adj" fmla="val 8506"/>
            </a:avLst>
          </a:prstGeom>
          <a:noFill/>
          <a:ln w="7620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4345" name="角丸四角形 5"/>
          <p:cNvSpPr/>
          <p:nvPr/>
        </p:nvSpPr>
        <p:spPr>
          <a:xfrm>
            <a:off x="7153470" y="2954740"/>
            <a:ext cx="2682414" cy="881980"/>
          </a:xfrm>
          <a:prstGeom prst="roundRect">
            <a:avLst>
              <a:gd name="adj" fmla="val 22426"/>
            </a:avLst>
          </a:prstGeom>
          <a:solidFill>
            <a:schemeClr val="accent2">
              <a:lumMod val="60000"/>
              <a:lumOff val="40000"/>
              <a:alpha val="3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90" name="タイトル 1"/>
          <p:cNvSpPr txBox="1"/>
          <p:nvPr/>
        </p:nvSpPr>
        <p:spPr>
          <a:xfrm>
            <a:off x="1040025" y="0"/>
            <a:ext cx="8690769" cy="406400"/>
          </a:xfrm>
          <a:prstGeom prst="rect">
            <a:avLst/>
          </a:prstGeom>
          <a:noFill/>
          <a:ln>
            <a:noFill/>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defRPr/>
            </a:pPr>
            <a:r>
              <a:rPr lang="ja-JP" altLang="en-US" sz="2400" dirty="0"/>
              <a:t>河川敷地占用許可準則の特例について</a:t>
            </a:r>
            <a:endParaRPr lang="ja-JP" altLang="en-US" sz="1200" kern="0" dirty="0"/>
          </a:p>
        </p:txBody>
      </p:sp>
      <p:sp>
        <p:nvSpPr>
          <p:cNvPr id="91" name="正方形/長方形 31"/>
          <p:cNvSpPr/>
          <p:nvPr/>
        </p:nvSpPr>
        <p:spPr>
          <a:xfrm>
            <a:off x="82550" y="79375"/>
            <a:ext cx="863600" cy="346075"/>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err="1">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H16</a:t>
            </a:r>
            <a:r>
              <a:rPr kumimoji="1" lang="en-US" altLang="ja-JP"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a:t>
            </a:r>
            <a:endParaRPr kumimoji="1" lang="ja-JP" altLang="en-US"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93"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21</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a:extLst>
              <a:ext uri="{FF2B5EF4-FFF2-40B4-BE49-F238E27FC236}">
                <a16:creationId xmlns:a16="http://schemas.microsoft.com/office/drawing/2014/main" id="{267D9D7A-2278-2BEB-FB78-BD36E064976E}"/>
              </a:ext>
            </a:extLst>
          </p:cNvPr>
          <p:cNvSpPr/>
          <p:nvPr/>
        </p:nvSpPr>
        <p:spPr bwMode="auto">
          <a:xfrm>
            <a:off x="6821176" y="924824"/>
            <a:ext cx="2862816" cy="1927336"/>
          </a:xfrm>
          <a:prstGeom prst="rect">
            <a:avLst/>
          </a:prstGeom>
          <a:noFill/>
          <a:ln>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AutoShape 16">
            <a:extLst>
              <a:ext uri="{FF2B5EF4-FFF2-40B4-BE49-F238E27FC236}">
                <a16:creationId xmlns:a16="http://schemas.microsoft.com/office/drawing/2014/main" id="{1DD8B031-AFBE-7B0C-097A-5385377D1903}"/>
              </a:ext>
            </a:extLst>
          </p:cNvPr>
          <p:cNvSpPr>
            <a:spLocks noChangeArrowheads="1"/>
          </p:cNvSpPr>
          <p:nvPr/>
        </p:nvSpPr>
        <p:spPr bwMode="auto">
          <a:xfrm rot="10800000" flipV="1">
            <a:off x="8697416" y="2636260"/>
            <a:ext cx="11509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nchor="ctr">
            <a:spAutoFit/>
          </a:bodyPr>
          <a:lstStyle>
            <a:lvl1pPr defTabSz="1711325">
              <a:defRPr kumimoji="1">
                <a:solidFill>
                  <a:schemeClr val="tx1"/>
                </a:solidFill>
                <a:latin typeface="Arial" panose="020B0604020202020204" pitchFamily="34" charset="0"/>
                <a:ea typeface="ＭＳ Ｐゴシック" panose="020B0600070205080204" pitchFamily="50" charset="-128"/>
              </a:defRPr>
            </a:lvl1pPr>
            <a:lvl2pPr marL="742950" indent="-285750" defTabSz="1711325">
              <a:defRPr kumimoji="1">
                <a:solidFill>
                  <a:schemeClr val="tx1"/>
                </a:solidFill>
                <a:latin typeface="Arial" panose="020B0604020202020204" pitchFamily="34" charset="0"/>
                <a:ea typeface="ＭＳ Ｐゴシック" panose="020B0600070205080204" pitchFamily="50" charset="-128"/>
              </a:defRPr>
            </a:lvl2pPr>
            <a:lvl3pPr marL="1143000" indent="-228600" defTabSz="1711325">
              <a:defRPr kumimoji="1">
                <a:solidFill>
                  <a:schemeClr val="tx1"/>
                </a:solidFill>
                <a:latin typeface="Arial" panose="020B0604020202020204" pitchFamily="34" charset="0"/>
                <a:ea typeface="ＭＳ Ｐゴシック" panose="020B0600070205080204" pitchFamily="50" charset="-128"/>
              </a:defRPr>
            </a:lvl3pPr>
            <a:lvl4pPr marL="1600200" indent="-228600" defTabSz="1711325">
              <a:defRPr kumimoji="1">
                <a:solidFill>
                  <a:schemeClr val="tx1"/>
                </a:solidFill>
                <a:latin typeface="Arial" panose="020B0604020202020204" pitchFamily="34" charset="0"/>
                <a:ea typeface="ＭＳ Ｐゴシック" panose="020B0600070205080204" pitchFamily="50" charset="-128"/>
              </a:defRPr>
            </a:lvl4pPr>
            <a:lvl5pPr marL="2057400" indent="-228600" defTabSz="1711325">
              <a:defRPr kumimoji="1">
                <a:solidFill>
                  <a:schemeClr val="tx1"/>
                </a:solidFill>
                <a:latin typeface="Arial" panose="020B0604020202020204" pitchFamily="34" charset="0"/>
                <a:ea typeface="ＭＳ Ｐゴシック" panose="020B0600070205080204" pitchFamily="50" charset="-128"/>
              </a:defRPr>
            </a:lvl5pPr>
            <a:lvl6pPr marL="2514600" indent="-228600" defTabSz="1711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1711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1711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1711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1711325" rtl="0" eaLnBrk="0" fontAlgn="base" latinLnBrk="0" hangingPunct="0">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(R5.3.31</a:t>
            </a:r>
            <a:r>
              <a:rPr kumimoji="1" lang="ja-JP" altLang="en-US" sz="1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現在）</a:t>
            </a:r>
            <a:endParaRPr kumimoji="1" lang="en-US" altLang="ja-JP" sz="1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graphicFrame>
        <p:nvGraphicFramePr>
          <p:cNvPr id="8" name="グラフ 22">
            <a:extLst>
              <a:ext uri="{FF2B5EF4-FFF2-40B4-BE49-F238E27FC236}">
                <a16:creationId xmlns:a16="http://schemas.microsoft.com/office/drawing/2014/main" id="{EFB491E1-3A4F-6DC2-A422-BA3A71EE7D9B}"/>
              </a:ext>
            </a:extLst>
          </p:cNvPr>
          <p:cNvGraphicFramePr>
            <a:graphicFrameLocks/>
          </p:cNvGraphicFramePr>
          <p:nvPr>
            <p:extLst>
              <p:ext uri="{D42A27DB-BD31-4B8C-83A1-F6EECF244321}">
                <p14:modId xmlns:p14="http://schemas.microsoft.com/office/powerpoint/2010/main" val="2301445134"/>
              </p:ext>
            </p:extLst>
          </p:nvPr>
        </p:nvGraphicFramePr>
        <p:xfrm>
          <a:off x="6637442" y="677838"/>
          <a:ext cx="3140094" cy="2159465"/>
        </p:xfrm>
        <a:graphic>
          <a:graphicData uri="http://schemas.openxmlformats.org/presentationml/2006/ole">
            <mc:AlternateContent xmlns:mc="http://schemas.openxmlformats.org/markup-compatibility/2006">
              <mc:Choice xmlns:v="urn:schemas-microsoft-com:vml" Requires="v">
                <p:oleObj name="グラフ" r:id="rId5" imgW="2627604" imgH="1774090" progId="Excel.Chart.8">
                  <p:embed/>
                </p:oleObj>
              </mc:Choice>
              <mc:Fallback>
                <p:oleObj name="グラフ" r:id="rId5" imgW="2627604" imgH="1774090" progId="Excel.Chart.8">
                  <p:embed/>
                  <p:pic>
                    <p:nvPicPr>
                      <p:cNvPr id="94" name="グラフ 2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7442" y="677838"/>
                        <a:ext cx="3140094" cy="2159465"/>
                      </a:xfrm>
                      <a:prstGeom prst="rect">
                        <a:avLst/>
                      </a:prstGeom>
                      <a:noFill/>
                    </p:spPr>
                  </p:pic>
                </p:oleObj>
              </mc:Fallback>
            </mc:AlternateContent>
          </a:graphicData>
        </a:graphic>
      </p:graphicFrame>
      <p:sp>
        <p:nvSpPr>
          <p:cNvPr id="9" name="テキスト ボックス 92">
            <a:extLst>
              <a:ext uri="{FF2B5EF4-FFF2-40B4-BE49-F238E27FC236}">
                <a16:creationId xmlns:a16="http://schemas.microsoft.com/office/drawing/2014/main" id="{DF8CD0DC-F905-509C-3E29-9BA4C4FE71FA}"/>
              </a:ext>
            </a:extLst>
          </p:cNvPr>
          <p:cNvSpPr txBox="1"/>
          <p:nvPr/>
        </p:nvSpPr>
        <p:spPr>
          <a:xfrm>
            <a:off x="6470832" y="914816"/>
            <a:ext cx="2658632" cy="276999"/>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河川空間のオープン化の特例</a:t>
            </a:r>
          </a:p>
        </p:txBody>
      </p:sp>
      <p:sp>
        <p:nvSpPr>
          <p:cNvPr id="10" name="テキスト ボックス 93">
            <a:extLst>
              <a:ext uri="{FF2B5EF4-FFF2-40B4-BE49-F238E27FC236}">
                <a16:creationId xmlns:a16="http://schemas.microsoft.com/office/drawing/2014/main" id="{C074602C-6C05-4358-181A-3CFA801A8A55}"/>
              </a:ext>
            </a:extLst>
          </p:cNvPr>
          <p:cNvSpPr txBox="1"/>
          <p:nvPr/>
        </p:nvSpPr>
        <p:spPr>
          <a:xfrm>
            <a:off x="6146580" y="1110787"/>
            <a:ext cx="2658632" cy="276999"/>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活用実績数（累計）</a:t>
            </a:r>
          </a:p>
        </p:txBody>
      </p:sp>
    </p:spTree>
    <p:extLst>
      <p:ext uri="{BB962C8B-B14F-4D97-AF65-F5344CB8AC3E}">
        <p14:creationId xmlns:p14="http://schemas.microsoft.com/office/powerpoint/2010/main" val="2071963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1" name="図 29"/>
          <p:cNvPicPr>
            <a:picLocks noChangeAspect="1"/>
          </p:cNvPicPr>
          <p:nvPr/>
        </p:nvPicPr>
        <p:blipFill>
          <a:blip r:embed="rId3"/>
          <a:stretch>
            <a:fillRect/>
          </a:stretch>
        </p:blipFill>
        <p:spPr>
          <a:xfrm>
            <a:off x="6653926" y="4791348"/>
            <a:ext cx="2355525" cy="1771355"/>
          </a:xfrm>
          <a:prstGeom prst="rect">
            <a:avLst/>
          </a:prstGeom>
          <a:ln w="12700">
            <a:solidFill>
              <a:schemeClr val="tx1"/>
            </a:solidFill>
          </a:ln>
        </p:spPr>
      </p:pic>
      <p:pic>
        <p:nvPicPr>
          <p:cNvPr id="3782" name="図 25"/>
          <p:cNvPicPr>
            <a:picLocks noChangeAspect="1"/>
          </p:cNvPicPr>
          <p:nvPr/>
        </p:nvPicPr>
        <p:blipFill>
          <a:blip r:embed="rId4"/>
          <a:stretch>
            <a:fillRect/>
          </a:stretch>
        </p:blipFill>
        <p:spPr>
          <a:xfrm>
            <a:off x="6655447" y="2940880"/>
            <a:ext cx="2319741" cy="1791151"/>
          </a:xfrm>
          <a:prstGeom prst="rect">
            <a:avLst/>
          </a:prstGeom>
          <a:ln w="12700">
            <a:solidFill>
              <a:schemeClr val="tx1"/>
            </a:solidFill>
          </a:ln>
        </p:spPr>
      </p:pic>
      <p:sp>
        <p:nvSpPr>
          <p:cNvPr id="3783" name="角丸四角形 27"/>
          <p:cNvSpPr/>
          <p:nvPr/>
        </p:nvSpPr>
        <p:spPr>
          <a:xfrm>
            <a:off x="273050" y="2507044"/>
            <a:ext cx="9359900" cy="4254803"/>
          </a:xfrm>
          <a:prstGeom prst="roundRect">
            <a:avLst>
              <a:gd name="adj" fmla="val 3882"/>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784" name="正方形/長方形 19"/>
          <p:cNvSpPr>
            <a:spLocks noChangeArrowheads="1"/>
          </p:cNvSpPr>
          <p:nvPr/>
        </p:nvSpPr>
        <p:spPr>
          <a:xfrm>
            <a:off x="0" y="1667509"/>
            <a:ext cx="9848850" cy="646725"/>
          </a:xfrm>
          <a:prstGeom prst="rect">
            <a:avLst/>
          </a:prstGeom>
          <a:noFill/>
          <a:ln w="12700">
            <a:no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▶官民連携による良好な公園空間の創出</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・居住者、来訪者等が訪れる施設相互のアクセス性が向上し、都市の魅力や居住環境が向上。</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・観光サービスの充実により当該地域への来訪者が増加、回遊性が向上し、地域の経済活動が活発化。</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85" name="テキスト ボックス 32"/>
          <p:cNvSpPr txBox="1"/>
          <p:nvPr/>
        </p:nvSpPr>
        <p:spPr>
          <a:xfrm>
            <a:off x="814641" y="5566685"/>
            <a:ext cx="5347458" cy="874098"/>
          </a:xfrm>
          <a:prstGeom prst="rect">
            <a:avLst/>
          </a:prstGeom>
          <a:solidFill>
            <a:schemeClr val="bg1"/>
          </a:solidFill>
          <a:ln>
            <a:solidFill>
              <a:srgbClr val="00CC66"/>
            </a:solidFill>
          </a:ln>
        </p:spPr>
        <p:style>
          <a:lnRef idx="2">
            <a:schemeClr val="accent2"/>
          </a:lnRef>
          <a:fillRef idx="1">
            <a:schemeClr val="lt1"/>
          </a:fillRef>
          <a:effectRef idx="0">
            <a:schemeClr val="accent2"/>
          </a:effectRef>
          <a:fontRef idx="minor">
            <a:schemeClr val="dk1"/>
          </a:fontRef>
        </p:style>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・都市再生整備計画が公表された後２年以内に上記施設の</a:t>
            </a: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占用許可の申請があった場合には、技術的基準に適合する</a:t>
            </a: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限り占用を許可</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86" name="正方形/長方形 4"/>
          <p:cNvSpPr/>
          <p:nvPr/>
        </p:nvSpPr>
        <p:spPr>
          <a:xfrm>
            <a:off x="344489" y="873081"/>
            <a:ext cx="9288462" cy="830997"/>
          </a:xfrm>
          <a:prstGeom prst="rect">
            <a:avLst/>
          </a:prstGeom>
          <a:solidFill>
            <a:schemeClr val="bg1">
              <a:lumMod val="9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再生整備計画の区域内において、都市公園でのサイクルポートや観光案内所等の占用を可能とすることにより、都市の利便性を向上させるとともに、民間まちづくり団体の活動の活発化を促し、地域のにぎわい創出に寄与していくための規制緩和制度。</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87" name="正方形/長方形 5"/>
          <p:cNvSpPr/>
          <p:nvPr/>
        </p:nvSpPr>
        <p:spPr>
          <a:xfrm>
            <a:off x="441960" y="2685512"/>
            <a:ext cx="2954655" cy="369332"/>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srgbClr val="00CC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都市再生整備計画の区域内</a:t>
            </a:r>
          </a:p>
        </p:txBody>
      </p:sp>
      <p:sp>
        <p:nvSpPr>
          <p:cNvPr id="3788" name="テキスト ボックス 28"/>
          <p:cNvSpPr txBox="1"/>
          <p:nvPr/>
        </p:nvSpPr>
        <p:spPr>
          <a:xfrm>
            <a:off x="832864" y="3202230"/>
            <a:ext cx="5329236" cy="312882"/>
          </a:xfrm>
          <a:prstGeom prst="rect">
            <a:avLst/>
          </a:prstGeom>
          <a:solidFill>
            <a:srgbClr val="00CC66"/>
          </a:solidFill>
          <a:ln>
            <a:solidFill>
              <a:srgbClr val="00CC66"/>
            </a:solidFill>
          </a:ln>
        </p:spPr>
        <p:style>
          <a:lnRef idx="2">
            <a:schemeClr val="accent2"/>
          </a:lnRef>
          <a:fillRef idx="1">
            <a:schemeClr val="lt1"/>
          </a:fillRef>
          <a:effectRef idx="0">
            <a:schemeClr val="accent2"/>
          </a:effectRef>
          <a:fontRef idx="minor">
            <a:schemeClr val="dk1"/>
          </a:fontRef>
        </p:style>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10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公園管理者と協議し、同意を得る</a:t>
            </a:r>
            <a:endParaRPr kumimoji="1" lang="en-US" altLang="ja-JP" sz="1600" b="1" i="0" u="none" strike="noStrike" kern="1200" cap="none" spc="10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89" name="テキスト ボックス 21"/>
          <p:cNvSpPr txBox="1"/>
          <p:nvPr/>
        </p:nvSpPr>
        <p:spPr>
          <a:xfrm>
            <a:off x="832865" y="4114909"/>
            <a:ext cx="5329237" cy="893886"/>
          </a:xfrm>
          <a:prstGeom prst="rect">
            <a:avLst/>
          </a:prstGeom>
          <a:solidFill>
            <a:schemeClr val="bg1"/>
          </a:solidFill>
          <a:ln>
            <a:solidFill>
              <a:srgbClr val="00CC66"/>
            </a:solidFill>
          </a:ln>
        </p:spPr>
        <p:style>
          <a:lnRef idx="2">
            <a:schemeClr val="accent2"/>
          </a:lnRef>
          <a:fillRef idx="1">
            <a:schemeClr val="lt1"/>
          </a:fillRef>
          <a:effectRef idx="0">
            <a:schemeClr val="accent2"/>
          </a:effectRef>
          <a:fontRef idx="minor">
            <a:schemeClr val="dk1"/>
          </a:fontRef>
        </p:style>
        <p:txBody>
          <a:bodyPr wrap="square">
            <a:noAutofit/>
          </a:bodyPr>
          <a:lstStyle/>
          <a:p>
            <a:pPr marL="177800" marR="0" lvl="0" indent="84138"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7800" marR="0" lvl="0" indent="84138"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・都市公園に設ける「居住者、来訪者又は滞在者の利便の増進に</a:t>
            </a: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7800" marR="0" lvl="0" indent="84138"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寄与する施設」（サイクルポート・観光案内所等）の整備に</a:t>
            </a: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7800" marR="0" lvl="0" indent="84138"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関する事項を記載</a:t>
            </a: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90" name="二等辺三角形 20"/>
          <p:cNvSpPr/>
          <p:nvPr/>
        </p:nvSpPr>
        <p:spPr>
          <a:xfrm rot="10800000">
            <a:off x="3338992" y="3603917"/>
            <a:ext cx="279686" cy="225543"/>
          </a:xfrm>
          <a:prstGeom prst="triangle">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CC66"/>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91" name="二等辺三角形 22"/>
          <p:cNvSpPr/>
          <p:nvPr/>
        </p:nvSpPr>
        <p:spPr>
          <a:xfrm rot="10800000">
            <a:off x="3327399" y="5065577"/>
            <a:ext cx="279686" cy="225543"/>
          </a:xfrm>
          <a:prstGeom prst="triangle">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92" name="正方形/長方形 26"/>
          <p:cNvSpPr/>
          <p:nvPr/>
        </p:nvSpPr>
        <p:spPr>
          <a:xfrm>
            <a:off x="6620620" y="2700968"/>
            <a:ext cx="1844096" cy="218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制度活用イメージ</a:t>
            </a:r>
          </a:p>
        </p:txBody>
      </p:sp>
      <p:sp>
        <p:nvSpPr>
          <p:cNvPr id="3793" name="正方形/長方形 33"/>
          <p:cNvSpPr/>
          <p:nvPr/>
        </p:nvSpPr>
        <p:spPr>
          <a:xfrm>
            <a:off x="6655447" y="6324649"/>
            <a:ext cx="2365511" cy="25301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観光案内所</a:t>
            </a:r>
          </a:p>
        </p:txBody>
      </p:sp>
      <p:sp>
        <p:nvSpPr>
          <p:cNvPr id="3794" name="正方形/長方形 34"/>
          <p:cNvSpPr/>
          <p:nvPr/>
        </p:nvSpPr>
        <p:spPr>
          <a:xfrm>
            <a:off x="796421" y="5407252"/>
            <a:ext cx="5365679" cy="293976"/>
          </a:xfrm>
          <a:prstGeom prst="rect">
            <a:avLst/>
          </a:prstGeom>
          <a:solidFill>
            <a:srgbClr val="00CC66"/>
          </a:solidFill>
          <a:ln>
            <a:solidFill>
              <a:srgbClr val="00CC66"/>
            </a:solid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占用許可の特例</a:t>
            </a:r>
          </a:p>
        </p:txBody>
      </p:sp>
      <p:sp>
        <p:nvSpPr>
          <p:cNvPr id="3795" name="正方形/長方形 35"/>
          <p:cNvSpPr/>
          <p:nvPr/>
        </p:nvSpPr>
        <p:spPr>
          <a:xfrm>
            <a:off x="814642" y="3910504"/>
            <a:ext cx="5365679" cy="325795"/>
          </a:xfrm>
          <a:prstGeom prst="rect">
            <a:avLst/>
          </a:prstGeom>
          <a:solidFill>
            <a:srgbClr val="00CC66"/>
          </a:solidFill>
          <a:ln>
            <a:solidFill>
              <a:srgbClr val="00B0F0"/>
            </a:solid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都市再生整備計画への記載</a:t>
            </a:r>
            <a:endParaRPr kumimoji="1" lang="en-US" altLang="ja-JP" sz="1600" b="1" i="0" u="none" strike="noStrike" kern="1200" cap="none" spc="10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96" name="タイトル 1"/>
          <p:cNvSpPr txBox="1"/>
          <p:nvPr/>
        </p:nvSpPr>
        <p:spPr>
          <a:xfrm>
            <a:off x="961430" y="-20659"/>
            <a:ext cx="9114806" cy="476250"/>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都市公園の占用許可の特例　</a:t>
            </a:r>
            <a:r>
              <a:rPr kumimoji="1" lang="zh-CN"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都市再生特別措置法第</a:t>
            </a:r>
            <a:r>
              <a:rPr kumimoji="1" lang="en-US" altLang="zh-CN"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62</a:t>
            </a:r>
            <a:r>
              <a:rPr kumimoji="1" lang="zh-CN"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条</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の２</a:t>
            </a:r>
          </a:p>
        </p:txBody>
      </p:sp>
      <p:sp>
        <p:nvSpPr>
          <p:cNvPr id="3797" name="正方形/長方形 54"/>
          <p:cNvSpPr/>
          <p:nvPr/>
        </p:nvSpPr>
        <p:spPr>
          <a:xfrm>
            <a:off x="6655447" y="4479020"/>
            <a:ext cx="2352484" cy="25301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サイクルポート</a:t>
            </a:r>
          </a:p>
        </p:txBody>
      </p:sp>
      <p:sp>
        <p:nvSpPr>
          <p:cNvPr id="3798" name="正方形/長方形 31"/>
          <p:cNvSpPr/>
          <p:nvPr/>
        </p:nvSpPr>
        <p:spPr>
          <a:xfrm>
            <a:off x="82550" y="79375"/>
            <a:ext cx="863600" cy="346075"/>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err="1">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H28</a:t>
            </a:r>
            <a:r>
              <a:rPr kumimoji="1" lang="en-US" altLang="ja-JP"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a:t>
            </a:r>
            <a:endParaRPr kumimoji="1" lang="ja-JP" altLang="en-US"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21"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22</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04454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5" name="タイトル 1"/>
          <p:cNvSpPr txBox="1"/>
          <p:nvPr/>
        </p:nvSpPr>
        <p:spPr>
          <a:xfrm>
            <a:off x="0" y="-4763"/>
            <a:ext cx="9115425" cy="476251"/>
          </a:xfrm>
          <a:prstGeom prst="rect">
            <a:avLst/>
          </a:prstGeom>
          <a:noFill/>
          <a:ln>
            <a:noFill/>
          </a:ln>
        </p:spPr>
        <p:txBody>
          <a:bodyPr anchor="ct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　　　　　都市利便増進協定　</a:t>
            </a:r>
            <a:r>
              <a:rPr kumimoji="1" lang="zh-CN"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都市再生特別措置法第</a:t>
            </a:r>
            <a:r>
              <a:rPr kumimoji="1" lang="en-US" altLang="zh-CN"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74</a:t>
            </a:r>
            <a:r>
              <a:rPr kumimoji="1" lang="zh-CN"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条</a:t>
            </a:r>
            <a:r>
              <a:rPr kumimoji="1" lang="en-US" altLang="zh-CN"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a:t>
            </a:r>
            <a:r>
              <a:rPr kumimoji="1" lang="zh-CN"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第</a:t>
            </a:r>
            <a:r>
              <a:rPr kumimoji="1" lang="en-US" altLang="zh-CN"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80</a:t>
            </a:r>
            <a:r>
              <a:rPr kumimoji="1" lang="zh-CN"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条</a:t>
            </a:r>
            <a:endPar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endParaRPr>
          </a:p>
        </p:txBody>
      </p:sp>
      <p:sp>
        <p:nvSpPr>
          <p:cNvPr id="3816" name="正方形/長方形 164"/>
          <p:cNvSpPr/>
          <p:nvPr/>
        </p:nvSpPr>
        <p:spPr>
          <a:xfrm>
            <a:off x="82550" y="79375"/>
            <a:ext cx="863600" cy="346075"/>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H23-</a:t>
            </a:r>
            <a:endParaRPr kumimoji="1" lang="ja-JP" altLang="en-US"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159"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23</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a:extLst>
              <a:ext uri="{FF2B5EF4-FFF2-40B4-BE49-F238E27FC236}">
                <a16:creationId xmlns:a16="http://schemas.microsoft.com/office/drawing/2014/main" id="{C052B600-07D0-C727-1D68-89943BD48394}"/>
              </a:ext>
            </a:extLst>
          </p:cNvPr>
          <p:cNvSpPr/>
          <p:nvPr/>
        </p:nvSpPr>
        <p:spPr>
          <a:xfrm>
            <a:off x="4873022" y="2402631"/>
            <a:ext cx="4336180" cy="279222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 name="Text Box 5">
            <a:extLst>
              <a:ext uri="{FF2B5EF4-FFF2-40B4-BE49-F238E27FC236}">
                <a16:creationId xmlns:a16="http://schemas.microsoft.com/office/drawing/2014/main" id="{78BA3D8D-4EF7-15CD-44B0-4F403C55970E}"/>
              </a:ext>
            </a:extLst>
          </p:cNvPr>
          <p:cNvSpPr txBox="1">
            <a:spLocks noChangeArrowheads="1"/>
          </p:cNvSpPr>
          <p:nvPr/>
        </p:nvSpPr>
        <p:spPr bwMode="auto">
          <a:xfrm>
            <a:off x="451134" y="586780"/>
            <a:ext cx="8822346" cy="975230"/>
          </a:xfrm>
          <a:prstGeom prst="rect">
            <a:avLst/>
          </a:prstGeom>
          <a:noFill/>
          <a:ln w="12700">
            <a:solidFill>
              <a:schemeClr val="tx1"/>
            </a:solidFill>
            <a:miter lim="800000"/>
            <a:headEnd/>
            <a:tailEnd/>
          </a:ln>
        </p:spPr>
        <p:txBody>
          <a:bodyPr lIns="66462" tIns="33231" rIns="66462" bIns="33231" anchor="ctr"/>
          <a:lstStyle/>
          <a:p>
            <a:pPr marL="285750" marR="0" lvl="0" indent="-285750" algn="l" defTabSz="844083"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都市再生整備計画の区域において、まちのにぎわいや憩いの場を創出する広場等について、居住環境の向上にも資するよう、地域住民が自主的な管理のための協定を締結。</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オープンカフェやフリーマーケット等のイベントを開催</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285750" marR="0" lvl="0" indent="-285750" algn="l" defTabSz="844083"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まちづくり団体も参加し、ノウハウを提供。国・自治体が必要なサポートを実施。</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 name="テキスト ボックス 11">
            <a:extLst>
              <a:ext uri="{FF2B5EF4-FFF2-40B4-BE49-F238E27FC236}">
                <a16:creationId xmlns:a16="http://schemas.microsoft.com/office/drawing/2014/main" id="{137742CB-AB4F-8D01-977D-92A767B9741F}"/>
              </a:ext>
            </a:extLst>
          </p:cNvPr>
          <p:cNvSpPr txBox="1">
            <a:spLocks noChangeArrowheads="1"/>
          </p:cNvSpPr>
          <p:nvPr/>
        </p:nvSpPr>
        <p:spPr bwMode="auto">
          <a:xfrm>
            <a:off x="4943361" y="2973711"/>
            <a:ext cx="4189535" cy="688843"/>
          </a:xfrm>
          <a:prstGeom prst="rect">
            <a:avLst/>
          </a:prstGeom>
          <a:noFill/>
          <a:ln w="28575">
            <a:noFill/>
            <a:miter lim="800000"/>
            <a:headEnd/>
            <a:tailEnd/>
          </a:ln>
        </p:spPr>
        <p:txBody>
          <a:bodyPr wrap="square">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・地域住民（土地所有者等）</a:t>
            </a:r>
            <a:endParaRPr kumimoji="1" lang="en-US" altLang="ja-JP"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164127" marR="0" lvl="0" indent="-164127"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292"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都市再生推進法人</a:t>
            </a:r>
            <a:endParaRPr kumimoji="1" lang="en-US" altLang="ja-JP" sz="1292"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164127" marR="0" lvl="0" indent="-164127"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・一体型滞在快適性等向上事業の実施主体</a:t>
            </a:r>
            <a:endParaRPr kumimoji="1" lang="en-US" altLang="ja-JP" sz="1292"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 name="テキスト ボックス 5">
            <a:extLst>
              <a:ext uri="{FF2B5EF4-FFF2-40B4-BE49-F238E27FC236}">
                <a16:creationId xmlns:a16="http://schemas.microsoft.com/office/drawing/2014/main" id="{A7506FD6-9F7E-E1EA-19F3-B1CAAC0C0CA1}"/>
              </a:ext>
            </a:extLst>
          </p:cNvPr>
          <p:cNvSpPr txBox="1"/>
          <p:nvPr/>
        </p:nvSpPr>
        <p:spPr>
          <a:xfrm>
            <a:off x="4943362" y="2762697"/>
            <a:ext cx="2392973" cy="227306"/>
          </a:xfrm>
          <a:prstGeom prst="rect">
            <a:avLst/>
          </a:prstGeom>
          <a:noFill/>
          <a:ln w="28575">
            <a:noFill/>
          </a:ln>
        </p:spPr>
        <p:txBody>
          <a:bodyPr lIns="66462" tIns="0" rIns="66462" bIns="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srgbClr val="00B0F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①協定締結者</a:t>
            </a:r>
          </a:p>
        </p:txBody>
      </p:sp>
      <p:sp>
        <p:nvSpPr>
          <p:cNvPr id="7" name="テキスト ボックス 11">
            <a:extLst>
              <a:ext uri="{FF2B5EF4-FFF2-40B4-BE49-F238E27FC236}">
                <a16:creationId xmlns:a16="http://schemas.microsoft.com/office/drawing/2014/main" id="{695F3020-8196-3A06-865F-F54AE7682157}"/>
              </a:ext>
            </a:extLst>
          </p:cNvPr>
          <p:cNvSpPr txBox="1">
            <a:spLocks noChangeArrowheads="1"/>
          </p:cNvSpPr>
          <p:nvPr/>
        </p:nvSpPr>
        <p:spPr bwMode="auto">
          <a:xfrm>
            <a:off x="4943360" y="4069494"/>
            <a:ext cx="4189534" cy="1098699"/>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lIns="33231" rIns="33231">
            <a:spAutoFit/>
          </a:bodyPr>
          <a:lstStyle>
            <a:lvl1pPr marL="177800" indent="-1778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64127" marR="0" lvl="0" indent="-164127" algn="l" defTabSz="844083" rtl="0" eaLnBrk="1" fontAlgn="base" latinLnBrk="0" hangingPunct="1">
              <a:lnSpc>
                <a:spcPct val="100000"/>
              </a:lnSpc>
              <a:spcBef>
                <a:spcPct val="0"/>
              </a:spcBef>
              <a:spcAft>
                <a:spcPts val="554"/>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ja-JP"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まちづくり会社が広場</a:t>
            </a:r>
            <a:r>
              <a:rPr kumimoji="1" lang="ja-JP" altLang="en-US"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を</a:t>
            </a:r>
            <a:r>
              <a:rPr kumimoji="1" lang="ja-JP" altLang="ja-JP"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管理・運営。その際、イベントの開催等、賑わいを創出する取組も併せて推進。</a:t>
            </a:r>
          </a:p>
          <a:p>
            <a:pPr marL="164127" marR="0" lvl="0" indent="-164127" algn="l" defTabSz="844083" rtl="0" eaLnBrk="1" fontAlgn="base" latinLnBrk="0" hangingPunct="1">
              <a:lnSpc>
                <a:spcPct val="100000"/>
              </a:lnSpc>
              <a:spcBef>
                <a:spcPct val="0"/>
              </a:spcBef>
              <a:spcAft>
                <a:spcPts val="554"/>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ja-JP"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まちづくり会社</a:t>
            </a:r>
            <a:r>
              <a:rPr kumimoji="1" lang="ja-JP" altLang="en-US"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が</a:t>
            </a:r>
            <a:r>
              <a:rPr kumimoji="1" lang="ja-JP" altLang="ja-JP"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広告板を設置し、その管理を行うとともに、広告収入をまちづくり活動に充当。</a:t>
            </a:r>
          </a:p>
          <a:p>
            <a:pPr marL="164127" marR="0" lvl="0" indent="-164127" algn="l" defTabSz="844083" rtl="0" eaLnBrk="1" fontAlgn="base" latinLnBrk="0" hangingPunct="1">
              <a:lnSpc>
                <a:spcPct val="100000"/>
              </a:lnSpc>
              <a:spcBef>
                <a:spcPct val="0"/>
              </a:spcBef>
              <a:spcAft>
                <a:spcPts val="554"/>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ja-JP"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ベンチ、緑地などの清掃・補修等</a:t>
            </a:r>
            <a:r>
              <a:rPr kumimoji="1" lang="ja-JP" altLang="en-US"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を地域住民が自ら実施</a:t>
            </a:r>
            <a:r>
              <a:rPr kumimoji="1" lang="ja-JP" altLang="ja-JP"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　等</a:t>
            </a:r>
            <a:endParaRPr kumimoji="1" lang="ja-JP" altLang="ja-JP"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8" name="テキスト ボックス 7">
            <a:extLst>
              <a:ext uri="{FF2B5EF4-FFF2-40B4-BE49-F238E27FC236}">
                <a16:creationId xmlns:a16="http://schemas.microsoft.com/office/drawing/2014/main" id="{449FFCFB-B8E5-72A8-6BD1-971C43F117EA}"/>
              </a:ext>
            </a:extLst>
          </p:cNvPr>
          <p:cNvSpPr txBox="1"/>
          <p:nvPr/>
        </p:nvSpPr>
        <p:spPr>
          <a:xfrm>
            <a:off x="4943359" y="3858295"/>
            <a:ext cx="3049381" cy="227306"/>
          </a:xfrm>
          <a:prstGeom prst="rect">
            <a:avLst/>
          </a:prstGeom>
          <a:noFill/>
          <a:ln w="28575">
            <a:noFill/>
          </a:ln>
        </p:spPr>
        <p:txBody>
          <a:bodyPr wrap="square" lIns="66462" tIns="0" rIns="66462" bIns="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srgbClr val="00B0F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②協定により定める事項（例）</a:t>
            </a:r>
          </a:p>
        </p:txBody>
      </p:sp>
      <p:sp>
        <p:nvSpPr>
          <p:cNvPr id="9" name="テキスト ボックス 8">
            <a:extLst>
              <a:ext uri="{FF2B5EF4-FFF2-40B4-BE49-F238E27FC236}">
                <a16:creationId xmlns:a16="http://schemas.microsoft.com/office/drawing/2014/main" id="{2E527F34-2D6E-7A9A-EA9A-3B9988595821}"/>
              </a:ext>
            </a:extLst>
          </p:cNvPr>
          <p:cNvSpPr txBox="1"/>
          <p:nvPr/>
        </p:nvSpPr>
        <p:spPr>
          <a:xfrm>
            <a:off x="4871054" y="2404097"/>
            <a:ext cx="4338149" cy="294417"/>
          </a:xfrm>
          <a:prstGeom prst="rect">
            <a:avLst/>
          </a:prstGeom>
          <a:solidFill>
            <a:srgbClr val="00B0F0"/>
          </a:solidFill>
          <a:ln w="28575">
            <a:noFill/>
          </a:ln>
        </p:spPr>
        <p:txBody>
          <a:bodyPr wrap="square" lIns="66462" tIns="33231" rIns="66462" bIns="33231">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都市利便増進協定</a:t>
            </a:r>
          </a:p>
        </p:txBody>
      </p:sp>
      <p:sp>
        <p:nvSpPr>
          <p:cNvPr id="10" name="テキスト ボックス 186">
            <a:extLst>
              <a:ext uri="{FF2B5EF4-FFF2-40B4-BE49-F238E27FC236}">
                <a16:creationId xmlns:a16="http://schemas.microsoft.com/office/drawing/2014/main" id="{B0A233F4-7322-3036-BFF7-EDAD86C867A8}"/>
              </a:ext>
            </a:extLst>
          </p:cNvPr>
          <p:cNvSpPr txBox="1">
            <a:spLocks noChangeArrowheads="1"/>
          </p:cNvSpPr>
          <p:nvPr/>
        </p:nvSpPr>
        <p:spPr bwMode="auto">
          <a:xfrm>
            <a:off x="4869053" y="5351360"/>
            <a:ext cx="4338149" cy="617075"/>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150000"/>
              </a:lnSpc>
              <a:spcBef>
                <a:spcPct val="0"/>
              </a:spcBef>
              <a:spcAft>
                <a:spcPct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市町村長による認定</a:t>
            </a:r>
            <a:endParaRPr kumimoji="1" lang="en-US" altLang="ja-JP" sz="1477"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国や地方公共団体による援助（情報提供、助言等）</a:t>
            </a:r>
          </a:p>
        </p:txBody>
      </p:sp>
      <p:sp>
        <p:nvSpPr>
          <p:cNvPr id="11" name="二等辺三角形 10">
            <a:extLst>
              <a:ext uri="{FF2B5EF4-FFF2-40B4-BE49-F238E27FC236}">
                <a16:creationId xmlns:a16="http://schemas.microsoft.com/office/drawing/2014/main" id="{1B39F7C5-354F-D99E-4303-3B7C9CA4B1EE}"/>
              </a:ext>
            </a:extLst>
          </p:cNvPr>
          <p:cNvSpPr/>
          <p:nvPr/>
        </p:nvSpPr>
        <p:spPr>
          <a:xfrm>
            <a:off x="6928759" y="5251159"/>
            <a:ext cx="222738" cy="172981"/>
          </a:xfrm>
          <a:prstGeom prst="triangle">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923"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正方形/長方形 11">
            <a:extLst>
              <a:ext uri="{FF2B5EF4-FFF2-40B4-BE49-F238E27FC236}">
                <a16:creationId xmlns:a16="http://schemas.microsoft.com/office/drawing/2014/main" id="{2B8074B2-A44A-5171-0151-197E66356B31}"/>
              </a:ext>
            </a:extLst>
          </p:cNvPr>
          <p:cNvSpPr/>
          <p:nvPr/>
        </p:nvSpPr>
        <p:spPr>
          <a:xfrm>
            <a:off x="437995" y="1598810"/>
            <a:ext cx="7960036" cy="788293"/>
          </a:xfrm>
          <a:prstGeom prst="rect">
            <a:avLst/>
          </a:prstGeom>
        </p:spPr>
        <p:txBody>
          <a:bodyPr wrap="square">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 </a:t>
            </a:r>
            <a:r>
              <a:rPr kumimoji="1" lang="ja-JP" altLang="en-US" sz="1292"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▶地域の実情・ニーズに応じたルールによるまちづくりが実現。</a:t>
            </a:r>
            <a:endParaRPr kumimoji="1" lang="en-US" altLang="ja-JP" sz="1292"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0" marR="0" lvl="0" indent="0" algn="l" defTabSz="844083" rtl="0" eaLnBrk="1" fontAlgn="auto" latinLnBrk="0" hangingPunct="1">
              <a:lnSpc>
                <a:spcPct val="15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　 ・地域住民等のまちづくり参画の促進、それを通じた満足度の向上。</a:t>
            </a:r>
            <a:endParaRPr kumimoji="1" lang="en-US" altLang="ja-JP" sz="1292"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　 ・公共公益施設の管理を民が行うことで、公共側の財政負担の軽減も期待。</a:t>
            </a:r>
            <a:endParaRPr kumimoji="1" lang="ja-JP" altLang="en-US" sz="1292"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grpSp>
        <p:nvGrpSpPr>
          <p:cNvPr id="13" name="グループ化 12">
            <a:extLst>
              <a:ext uri="{FF2B5EF4-FFF2-40B4-BE49-F238E27FC236}">
                <a16:creationId xmlns:a16="http://schemas.microsoft.com/office/drawing/2014/main" id="{B1BD45BB-CBF3-6AA8-81BD-807107ED9B78}"/>
              </a:ext>
            </a:extLst>
          </p:cNvPr>
          <p:cNvGrpSpPr/>
          <p:nvPr/>
        </p:nvGrpSpPr>
        <p:grpSpPr>
          <a:xfrm>
            <a:off x="695886" y="2396983"/>
            <a:ext cx="3720125" cy="3551808"/>
            <a:chOff x="736442" y="2455878"/>
            <a:chExt cx="3638181" cy="4077785"/>
          </a:xfrm>
        </p:grpSpPr>
        <p:sp>
          <p:nvSpPr>
            <p:cNvPr id="14" name="テキスト ボックス 182">
              <a:extLst>
                <a:ext uri="{FF2B5EF4-FFF2-40B4-BE49-F238E27FC236}">
                  <a16:creationId xmlns:a16="http://schemas.microsoft.com/office/drawing/2014/main" id="{7279C35F-2AAD-6EBD-8477-EC7BD1446B83}"/>
                </a:ext>
              </a:extLst>
            </p:cNvPr>
            <p:cNvSpPr txBox="1">
              <a:spLocks noChangeArrowheads="1"/>
            </p:cNvSpPr>
            <p:nvPr/>
          </p:nvSpPr>
          <p:spPr bwMode="auto">
            <a:xfrm>
              <a:off x="1022302" y="6264597"/>
              <a:ext cx="2985726" cy="26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まちの賑わいや憩いの場を提供する施設</a:t>
              </a:r>
            </a:p>
          </p:txBody>
        </p:sp>
        <p:grpSp>
          <p:nvGrpSpPr>
            <p:cNvPr id="15" name="グループ化 14">
              <a:extLst>
                <a:ext uri="{FF2B5EF4-FFF2-40B4-BE49-F238E27FC236}">
                  <a16:creationId xmlns:a16="http://schemas.microsoft.com/office/drawing/2014/main" id="{A5041119-77F4-7A61-ABDC-9A6464C6F5AA}"/>
                </a:ext>
              </a:extLst>
            </p:cNvPr>
            <p:cNvGrpSpPr/>
            <p:nvPr/>
          </p:nvGrpSpPr>
          <p:grpSpPr>
            <a:xfrm>
              <a:off x="736442" y="2455878"/>
              <a:ext cx="3638181" cy="1833172"/>
              <a:chOff x="373813" y="2749380"/>
              <a:chExt cx="4050459" cy="2040907"/>
            </a:xfrm>
          </p:grpSpPr>
          <p:grpSp>
            <p:nvGrpSpPr>
              <p:cNvPr id="39" name="グループ化 148">
                <a:extLst>
                  <a:ext uri="{FF2B5EF4-FFF2-40B4-BE49-F238E27FC236}">
                    <a16:creationId xmlns:a16="http://schemas.microsoft.com/office/drawing/2014/main" id="{A62F55C2-B9A9-0443-2848-54FD79505B49}"/>
                  </a:ext>
                </a:extLst>
              </p:cNvPr>
              <p:cNvGrpSpPr>
                <a:grpSpLocks/>
              </p:cNvGrpSpPr>
              <p:nvPr/>
            </p:nvGrpSpPr>
            <p:grpSpPr bwMode="auto">
              <a:xfrm>
                <a:off x="373813" y="2749380"/>
                <a:ext cx="4050459" cy="2040907"/>
                <a:chOff x="72008" y="1737620"/>
                <a:chExt cx="4640865" cy="2339452"/>
              </a:xfrm>
            </p:grpSpPr>
            <p:grpSp>
              <p:nvGrpSpPr>
                <p:cNvPr id="49" name="グループ化 93">
                  <a:extLst>
                    <a:ext uri="{FF2B5EF4-FFF2-40B4-BE49-F238E27FC236}">
                      <a16:creationId xmlns:a16="http://schemas.microsoft.com/office/drawing/2014/main" id="{94416987-BA04-2370-3232-652CAE3FE61E}"/>
                    </a:ext>
                  </a:extLst>
                </p:cNvPr>
                <p:cNvGrpSpPr>
                  <a:grpSpLocks/>
                </p:cNvGrpSpPr>
                <p:nvPr/>
              </p:nvGrpSpPr>
              <p:grpSpPr bwMode="auto">
                <a:xfrm>
                  <a:off x="72008" y="1739328"/>
                  <a:ext cx="4520868" cy="2337744"/>
                  <a:chOff x="0" y="1340797"/>
                  <a:chExt cx="8913277" cy="4752499"/>
                </a:xfrm>
              </p:grpSpPr>
              <p:sp>
                <p:nvSpPr>
                  <p:cNvPr id="132" name="正方形/長方形 131">
                    <a:extLst>
                      <a:ext uri="{FF2B5EF4-FFF2-40B4-BE49-F238E27FC236}">
                        <a16:creationId xmlns:a16="http://schemas.microsoft.com/office/drawing/2014/main" id="{405D9E28-1D5F-C2AC-9562-879AC4096124}"/>
                      </a:ext>
                    </a:extLst>
                  </p:cNvPr>
                  <p:cNvSpPr/>
                  <p:nvPr/>
                </p:nvSpPr>
                <p:spPr>
                  <a:xfrm>
                    <a:off x="6682533" y="1484207"/>
                    <a:ext cx="142250" cy="2014392"/>
                  </a:xfrm>
                  <a:prstGeom prst="rect">
                    <a:avLst/>
                  </a:prstGeom>
                  <a:solidFill>
                    <a:sysClr val="window" lastClr="FFFFFF">
                      <a:lumMod val="85000"/>
                    </a:sysClr>
                  </a:solidFill>
                  <a:ln w="952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3" name="正方形/長方形 132">
                    <a:extLst>
                      <a:ext uri="{FF2B5EF4-FFF2-40B4-BE49-F238E27FC236}">
                        <a16:creationId xmlns:a16="http://schemas.microsoft.com/office/drawing/2014/main" id="{7132BA62-8EA5-4B13-76C7-C7CED9343D5A}"/>
                      </a:ext>
                    </a:extLst>
                  </p:cNvPr>
                  <p:cNvSpPr/>
                  <p:nvPr/>
                </p:nvSpPr>
                <p:spPr>
                  <a:xfrm>
                    <a:off x="0" y="1340797"/>
                    <a:ext cx="274803" cy="4752499"/>
                  </a:xfrm>
                  <a:prstGeom prst="rect">
                    <a:avLst/>
                  </a:prstGeom>
                  <a:solidFill>
                    <a:sysClr val="window" lastClr="FFFFFF">
                      <a:lumMod val="75000"/>
                    </a:sysClr>
                  </a:solidFill>
                  <a:ln w="952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4" name="正方形/長方形 133">
                    <a:extLst>
                      <a:ext uri="{FF2B5EF4-FFF2-40B4-BE49-F238E27FC236}">
                        <a16:creationId xmlns:a16="http://schemas.microsoft.com/office/drawing/2014/main" id="{AE2B2C28-D9C2-692C-71A5-5131618CE7D2}"/>
                      </a:ext>
                    </a:extLst>
                  </p:cNvPr>
                  <p:cNvSpPr/>
                  <p:nvPr/>
                </p:nvSpPr>
                <p:spPr>
                  <a:xfrm>
                    <a:off x="0" y="3428561"/>
                    <a:ext cx="8913277" cy="503599"/>
                  </a:xfrm>
                  <a:prstGeom prst="rect">
                    <a:avLst/>
                  </a:prstGeom>
                  <a:solidFill>
                    <a:sysClr val="window" lastClr="FFFFFF">
                      <a:lumMod val="75000"/>
                    </a:sysClr>
                  </a:solidFill>
                  <a:ln w="952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5" name="正方形/長方形 134">
                    <a:extLst>
                      <a:ext uri="{FF2B5EF4-FFF2-40B4-BE49-F238E27FC236}">
                        <a16:creationId xmlns:a16="http://schemas.microsoft.com/office/drawing/2014/main" id="{A90DA74F-EA5C-554E-EA3F-46D36687536E}"/>
                      </a:ext>
                    </a:extLst>
                  </p:cNvPr>
                  <p:cNvSpPr/>
                  <p:nvPr/>
                </p:nvSpPr>
                <p:spPr>
                  <a:xfrm>
                    <a:off x="0" y="1484207"/>
                    <a:ext cx="8913277" cy="216780"/>
                  </a:xfrm>
                  <a:prstGeom prst="rect">
                    <a:avLst/>
                  </a:prstGeom>
                  <a:solidFill>
                    <a:sysClr val="window" lastClr="FFFFFF">
                      <a:lumMod val="75000"/>
                    </a:sysClr>
                  </a:solidFill>
                  <a:ln w="952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6" name="正方形/長方形 135">
                    <a:extLst>
                      <a:ext uri="{FF2B5EF4-FFF2-40B4-BE49-F238E27FC236}">
                        <a16:creationId xmlns:a16="http://schemas.microsoft.com/office/drawing/2014/main" id="{65D80C37-A1B8-5E8E-8F0D-136CE54CFE1D}"/>
                      </a:ext>
                    </a:extLst>
                  </p:cNvPr>
                  <p:cNvSpPr/>
                  <p:nvPr/>
                </p:nvSpPr>
                <p:spPr>
                  <a:xfrm>
                    <a:off x="0" y="5659735"/>
                    <a:ext cx="8913277" cy="216780"/>
                  </a:xfrm>
                  <a:prstGeom prst="rect">
                    <a:avLst/>
                  </a:prstGeom>
                  <a:solidFill>
                    <a:sysClr val="window" lastClr="FFFFFF">
                      <a:lumMod val="75000"/>
                    </a:sysClr>
                  </a:solidFill>
                  <a:ln w="952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7" name="正方形/長方形 136">
                    <a:extLst>
                      <a:ext uri="{FF2B5EF4-FFF2-40B4-BE49-F238E27FC236}">
                        <a16:creationId xmlns:a16="http://schemas.microsoft.com/office/drawing/2014/main" id="{C4719E91-BEBF-3362-A73F-E8364A757154}"/>
                      </a:ext>
                    </a:extLst>
                  </p:cNvPr>
                  <p:cNvSpPr/>
                  <p:nvPr/>
                </p:nvSpPr>
                <p:spPr>
                  <a:xfrm>
                    <a:off x="3727606" y="1340797"/>
                    <a:ext cx="145482" cy="4752499"/>
                  </a:xfrm>
                  <a:prstGeom prst="rect">
                    <a:avLst/>
                  </a:prstGeom>
                  <a:solidFill>
                    <a:sysClr val="window" lastClr="FFFFFF">
                      <a:lumMod val="75000"/>
                    </a:sysClr>
                  </a:solidFill>
                  <a:ln w="952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8" name="正方形/長方形 137">
                    <a:extLst>
                      <a:ext uri="{FF2B5EF4-FFF2-40B4-BE49-F238E27FC236}">
                        <a16:creationId xmlns:a16="http://schemas.microsoft.com/office/drawing/2014/main" id="{41268493-47CA-6533-A1F3-D47D3878BDA0}"/>
                      </a:ext>
                    </a:extLst>
                  </p:cNvPr>
                  <p:cNvSpPr/>
                  <p:nvPr/>
                </p:nvSpPr>
                <p:spPr>
                  <a:xfrm>
                    <a:off x="8192326" y="1340797"/>
                    <a:ext cx="287735" cy="4752499"/>
                  </a:xfrm>
                  <a:prstGeom prst="rect">
                    <a:avLst/>
                  </a:prstGeom>
                  <a:solidFill>
                    <a:sysClr val="window" lastClr="FFFFFF">
                      <a:lumMod val="75000"/>
                    </a:sysClr>
                  </a:solidFill>
                  <a:ln w="952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9" name="正方形/長方形 138">
                    <a:extLst>
                      <a:ext uri="{FF2B5EF4-FFF2-40B4-BE49-F238E27FC236}">
                        <a16:creationId xmlns:a16="http://schemas.microsoft.com/office/drawing/2014/main" id="{40EA3733-9C28-D4F6-BC86-96DD8BBC59AC}"/>
                      </a:ext>
                    </a:extLst>
                  </p:cNvPr>
                  <p:cNvSpPr/>
                  <p:nvPr/>
                </p:nvSpPr>
                <p:spPr>
                  <a:xfrm>
                    <a:off x="1496863" y="1700986"/>
                    <a:ext cx="290966" cy="1727575"/>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0" name="正方形/長方形 139">
                    <a:extLst>
                      <a:ext uri="{FF2B5EF4-FFF2-40B4-BE49-F238E27FC236}">
                        <a16:creationId xmlns:a16="http://schemas.microsoft.com/office/drawing/2014/main" id="{B067F892-F749-B32D-7790-189AFA4686D7}"/>
                      </a:ext>
                    </a:extLst>
                  </p:cNvPr>
                  <p:cNvSpPr/>
                  <p:nvPr/>
                </p:nvSpPr>
                <p:spPr>
                  <a:xfrm>
                    <a:off x="1787829" y="1700986"/>
                    <a:ext cx="284501" cy="1727575"/>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1" name="正方形/長方形 140">
                    <a:extLst>
                      <a:ext uri="{FF2B5EF4-FFF2-40B4-BE49-F238E27FC236}">
                        <a16:creationId xmlns:a16="http://schemas.microsoft.com/office/drawing/2014/main" id="{94892F8E-A631-DF59-01C2-16811BE80FFF}"/>
                      </a:ext>
                    </a:extLst>
                  </p:cNvPr>
                  <p:cNvSpPr/>
                  <p:nvPr/>
                </p:nvSpPr>
                <p:spPr>
                  <a:xfrm>
                    <a:off x="2072331" y="2564775"/>
                    <a:ext cx="287734" cy="863786"/>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2" name="正方形/長方形 141">
                    <a:extLst>
                      <a:ext uri="{FF2B5EF4-FFF2-40B4-BE49-F238E27FC236}">
                        <a16:creationId xmlns:a16="http://schemas.microsoft.com/office/drawing/2014/main" id="{9F31A370-A32F-AC3B-A319-B80D3950A8D0}"/>
                      </a:ext>
                    </a:extLst>
                  </p:cNvPr>
                  <p:cNvSpPr/>
                  <p:nvPr/>
                </p:nvSpPr>
                <p:spPr>
                  <a:xfrm>
                    <a:off x="2360062" y="1700986"/>
                    <a:ext cx="362092" cy="1727575"/>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3" name="正方形/長方形 142">
                    <a:extLst>
                      <a:ext uri="{FF2B5EF4-FFF2-40B4-BE49-F238E27FC236}">
                        <a16:creationId xmlns:a16="http://schemas.microsoft.com/office/drawing/2014/main" id="{764C7682-7314-169A-9952-61F7EB6CFBE3}"/>
                      </a:ext>
                    </a:extLst>
                  </p:cNvPr>
                  <p:cNvSpPr/>
                  <p:nvPr/>
                </p:nvSpPr>
                <p:spPr>
                  <a:xfrm>
                    <a:off x="2505547" y="2634811"/>
                    <a:ext cx="216608" cy="793751"/>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4" name="正方形/長方形 143">
                    <a:extLst>
                      <a:ext uri="{FF2B5EF4-FFF2-40B4-BE49-F238E27FC236}">
                        <a16:creationId xmlns:a16="http://schemas.microsoft.com/office/drawing/2014/main" id="{C2D9B830-47EC-259F-A53A-257F4265304C}"/>
                      </a:ext>
                    </a:extLst>
                  </p:cNvPr>
                  <p:cNvSpPr/>
                  <p:nvPr/>
                </p:nvSpPr>
                <p:spPr>
                  <a:xfrm>
                    <a:off x="2722155" y="2778221"/>
                    <a:ext cx="287734"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5" name="正方形/長方形 144">
                    <a:extLst>
                      <a:ext uri="{FF2B5EF4-FFF2-40B4-BE49-F238E27FC236}">
                        <a16:creationId xmlns:a16="http://schemas.microsoft.com/office/drawing/2014/main" id="{7B371CB8-2847-F506-01C5-A619EA1104BA}"/>
                      </a:ext>
                    </a:extLst>
                  </p:cNvPr>
                  <p:cNvSpPr/>
                  <p:nvPr/>
                </p:nvSpPr>
                <p:spPr>
                  <a:xfrm>
                    <a:off x="3009889" y="2778221"/>
                    <a:ext cx="213375"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6" name="正方形/長方形 145">
                    <a:extLst>
                      <a:ext uri="{FF2B5EF4-FFF2-40B4-BE49-F238E27FC236}">
                        <a16:creationId xmlns:a16="http://schemas.microsoft.com/office/drawing/2014/main" id="{AAC2210E-559A-1B03-46A2-89EB1E252FF6}"/>
                      </a:ext>
                    </a:extLst>
                  </p:cNvPr>
                  <p:cNvSpPr/>
                  <p:nvPr/>
                </p:nvSpPr>
                <p:spPr>
                  <a:xfrm>
                    <a:off x="3223264" y="2778221"/>
                    <a:ext cx="290966"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7" name="正方形/長方形 146">
                    <a:extLst>
                      <a:ext uri="{FF2B5EF4-FFF2-40B4-BE49-F238E27FC236}">
                        <a16:creationId xmlns:a16="http://schemas.microsoft.com/office/drawing/2014/main" id="{45B5FFAC-0098-3DC0-EB7B-278BBF2AD1F8}"/>
                      </a:ext>
                    </a:extLst>
                  </p:cNvPr>
                  <p:cNvSpPr/>
                  <p:nvPr/>
                </p:nvSpPr>
                <p:spPr>
                  <a:xfrm>
                    <a:off x="3514231" y="2778221"/>
                    <a:ext cx="213375"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8" name="正方形/長方形 147">
                    <a:extLst>
                      <a:ext uri="{FF2B5EF4-FFF2-40B4-BE49-F238E27FC236}">
                        <a16:creationId xmlns:a16="http://schemas.microsoft.com/office/drawing/2014/main" id="{44CBF16F-49B4-C8FA-CAB8-2D1B5D502C9E}"/>
                      </a:ext>
                    </a:extLst>
                  </p:cNvPr>
                  <p:cNvSpPr/>
                  <p:nvPr/>
                </p:nvSpPr>
                <p:spPr>
                  <a:xfrm>
                    <a:off x="2722154" y="1917768"/>
                    <a:ext cx="1005452" cy="860452"/>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9" name="正方形/長方形 148">
                    <a:extLst>
                      <a:ext uri="{FF2B5EF4-FFF2-40B4-BE49-F238E27FC236}">
                        <a16:creationId xmlns:a16="http://schemas.microsoft.com/office/drawing/2014/main" id="{E35D8E66-7A3D-F098-56D0-EDA051BDF1EB}"/>
                      </a:ext>
                    </a:extLst>
                  </p:cNvPr>
                  <p:cNvSpPr/>
                  <p:nvPr/>
                </p:nvSpPr>
                <p:spPr>
                  <a:xfrm>
                    <a:off x="3368746" y="1700987"/>
                    <a:ext cx="358860" cy="503599"/>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0" name="正方形/長方形 149">
                    <a:extLst>
                      <a:ext uri="{FF2B5EF4-FFF2-40B4-BE49-F238E27FC236}">
                        <a16:creationId xmlns:a16="http://schemas.microsoft.com/office/drawing/2014/main" id="{FF337EDC-5115-F521-EEC4-FFD5F7662E76}"/>
                      </a:ext>
                    </a:extLst>
                  </p:cNvPr>
                  <p:cNvSpPr/>
                  <p:nvPr/>
                </p:nvSpPr>
                <p:spPr>
                  <a:xfrm>
                    <a:off x="3009889" y="1700987"/>
                    <a:ext cx="358858" cy="216782"/>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1" name="正方形/長方形 150">
                    <a:extLst>
                      <a:ext uri="{FF2B5EF4-FFF2-40B4-BE49-F238E27FC236}">
                        <a16:creationId xmlns:a16="http://schemas.microsoft.com/office/drawing/2014/main" id="{420EE2D3-655E-A410-F152-4878233D55AF}"/>
                      </a:ext>
                    </a:extLst>
                  </p:cNvPr>
                  <p:cNvSpPr/>
                  <p:nvPr/>
                </p:nvSpPr>
                <p:spPr>
                  <a:xfrm>
                    <a:off x="2722154" y="1700987"/>
                    <a:ext cx="287735" cy="216782"/>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2" name="正方形/長方形 151">
                    <a:extLst>
                      <a:ext uri="{FF2B5EF4-FFF2-40B4-BE49-F238E27FC236}">
                        <a16:creationId xmlns:a16="http://schemas.microsoft.com/office/drawing/2014/main" id="{3443E775-8108-AE75-864E-779E3CB882AC}"/>
                      </a:ext>
                    </a:extLst>
                  </p:cNvPr>
                  <p:cNvSpPr/>
                  <p:nvPr/>
                </p:nvSpPr>
                <p:spPr>
                  <a:xfrm>
                    <a:off x="2072330" y="1700987"/>
                    <a:ext cx="287733" cy="863788"/>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3" name="正方形/長方形 152">
                    <a:extLst>
                      <a:ext uri="{FF2B5EF4-FFF2-40B4-BE49-F238E27FC236}">
                        <a16:creationId xmlns:a16="http://schemas.microsoft.com/office/drawing/2014/main" id="{26A0570F-4486-C427-9D80-F233FE20B6FC}"/>
                      </a:ext>
                    </a:extLst>
                  </p:cNvPr>
                  <p:cNvSpPr/>
                  <p:nvPr/>
                </p:nvSpPr>
                <p:spPr>
                  <a:xfrm>
                    <a:off x="274803" y="1700987"/>
                    <a:ext cx="1222060" cy="1077234"/>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4" name="正方形/長方形 153">
                    <a:extLst>
                      <a:ext uri="{FF2B5EF4-FFF2-40B4-BE49-F238E27FC236}">
                        <a16:creationId xmlns:a16="http://schemas.microsoft.com/office/drawing/2014/main" id="{88C4DC8C-5C95-480D-A212-B29BC4A80F3F}"/>
                      </a:ext>
                    </a:extLst>
                  </p:cNvPr>
                  <p:cNvSpPr/>
                  <p:nvPr/>
                </p:nvSpPr>
                <p:spPr>
                  <a:xfrm>
                    <a:off x="274804" y="2778221"/>
                    <a:ext cx="284501"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5" name="正方形/長方形 154">
                    <a:extLst>
                      <a:ext uri="{FF2B5EF4-FFF2-40B4-BE49-F238E27FC236}">
                        <a16:creationId xmlns:a16="http://schemas.microsoft.com/office/drawing/2014/main" id="{622B3470-0981-85AD-6FBB-311CBB876F2B}"/>
                      </a:ext>
                    </a:extLst>
                  </p:cNvPr>
                  <p:cNvSpPr/>
                  <p:nvPr/>
                </p:nvSpPr>
                <p:spPr>
                  <a:xfrm>
                    <a:off x="559303" y="2778221"/>
                    <a:ext cx="287734"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6" name="正方形/長方形 155">
                    <a:extLst>
                      <a:ext uri="{FF2B5EF4-FFF2-40B4-BE49-F238E27FC236}">
                        <a16:creationId xmlns:a16="http://schemas.microsoft.com/office/drawing/2014/main" id="{21F9765A-5D9D-64F5-1ECD-9EB096231ECD}"/>
                      </a:ext>
                    </a:extLst>
                  </p:cNvPr>
                  <p:cNvSpPr/>
                  <p:nvPr/>
                </p:nvSpPr>
                <p:spPr>
                  <a:xfrm>
                    <a:off x="847037" y="2778221"/>
                    <a:ext cx="145484"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7" name="正方形/長方形 156">
                    <a:extLst>
                      <a:ext uri="{FF2B5EF4-FFF2-40B4-BE49-F238E27FC236}">
                        <a16:creationId xmlns:a16="http://schemas.microsoft.com/office/drawing/2014/main" id="{C34670B1-F9DC-69BA-2B57-C94D5969596D}"/>
                      </a:ext>
                    </a:extLst>
                  </p:cNvPr>
                  <p:cNvSpPr/>
                  <p:nvPr/>
                </p:nvSpPr>
                <p:spPr>
                  <a:xfrm>
                    <a:off x="992521" y="2778221"/>
                    <a:ext cx="290967"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8" name="正方形/長方形 157">
                    <a:extLst>
                      <a:ext uri="{FF2B5EF4-FFF2-40B4-BE49-F238E27FC236}">
                        <a16:creationId xmlns:a16="http://schemas.microsoft.com/office/drawing/2014/main" id="{443C0213-E6BA-8097-6558-0974D4F48FE0}"/>
                      </a:ext>
                    </a:extLst>
                  </p:cNvPr>
                  <p:cNvSpPr/>
                  <p:nvPr/>
                </p:nvSpPr>
                <p:spPr>
                  <a:xfrm>
                    <a:off x="1283487" y="2778221"/>
                    <a:ext cx="213375"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0" name="正方形/長方形 159">
                    <a:extLst>
                      <a:ext uri="{FF2B5EF4-FFF2-40B4-BE49-F238E27FC236}">
                        <a16:creationId xmlns:a16="http://schemas.microsoft.com/office/drawing/2014/main" id="{3E399C73-6F2C-1520-432E-0894D8B2A591}"/>
                      </a:ext>
                    </a:extLst>
                  </p:cNvPr>
                  <p:cNvSpPr/>
                  <p:nvPr/>
                </p:nvSpPr>
                <p:spPr>
                  <a:xfrm>
                    <a:off x="2505547" y="3932160"/>
                    <a:ext cx="1222060" cy="1727575"/>
                  </a:xfrm>
                  <a:prstGeom prst="rect">
                    <a:avLst/>
                  </a:prstGeom>
                  <a:solidFill>
                    <a:srgbClr val="F79646">
                      <a:lumMod val="75000"/>
                    </a:srgbClr>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1" name="正方形/長方形 160">
                    <a:extLst>
                      <a:ext uri="{FF2B5EF4-FFF2-40B4-BE49-F238E27FC236}">
                        <a16:creationId xmlns:a16="http://schemas.microsoft.com/office/drawing/2014/main" id="{24F95DC4-CDE3-D097-10AA-DD95DDB7DA2F}"/>
                      </a:ext>
                    </a:extLst>
                  </p:cNvPr>
                  <p:cNvSpPr/>
                  <p:nvPr/>
                </p:nvSpPr>
                <p:spPr>
                  <a:xfrm>
                    <a:off x="274803" y="3932160"/>
                    <a:ext cx="1513026" cy="1007196"/>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2" name="正方形/長方形 161">
                    <a:extLst>
                      <a:ext uri="{FF2B5EF4-FFF2-40B4-BE49-F238E27FC236}">
                        <a16:creationId xmlns:a16="http://schemas.microsoft.com/office/drawing/2014/main" id="{D51CDEEE-4381-5B58-6D95-7E5578C88ED5}"/>
                      </a:ext>
                    </a:extLst>
                  </p:cNvPr>
                  <p:cNvSpPr/>
                  <p:nvPr/>
                </p:nvSpPr>
                <p:spPr>
                  <a:xfrm>
                    <a:off x="1567989" y="3932159"/>
                    <a:ext cx="649824" cy="863786"/>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3" name="正方形/長方形 162">
                    <a:extLst>
                      <a:ext uri="{FF2B5EF4-FFF2-40B4-BE49-F238E27FC236}">
                        <a16:creationId xmlns:a16="http://schemas.microsoft.com/office/drawing/2014/main" id="{5D7A6D0B-C4E5-BFF1-D564-7CE3B84AAC89}"/>
                      </a:ext>
                    </a:extLst>
                  </p:cNvPr>
                  <p:cNvSpPr/>
                  <p:nvPr/>
                </p:nvSpPr>
                <p:spPr>
                  <a:xfrm>
                    <a:off x="704787" y="3932159"/>
                    <a:ext cx="287734" cy="647008"/>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4" name="正方形/長方形 163">
                    <a:extLst>
                      <a:ext uri="{FF2B5EF4-FFF2-40B4-BE49-F238E27FC236}">
                        <a16:creationId xmlns:a16="http://schemas.microsoft.com/office/drawing/2014/main" id="{97DE9E3B-F790-F263-C60E-2C215748CEE5}"/>
                      </a:ext>
                    </a:extLst>
                  </p:cNvPr>
                  <p:cNvSpPr/>
                  <p:nvPr/>
                </p:nvSpPr>
                <p:spPr>
                  <a:xfrm>
                    <a:off x="274803" y="4579167"/>
                    <a:ext cx="429983" cy="216780"/>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5" name="正方形/長方形 164">
                    <a:extLst>
                      <a:ext uri="{FF2B5EF4-FFF2-40B4-BE49-F238E27FC236}">
                        <a16:creationId xmlns:a16="http://schemas.microsoft.com/office/drawing/2014/main" id="{CC7F8811-3EFC-B6D3-1793-468861087ABE}"/>
                      </a:ext>
                    </a:extLst>
                  </p:cNvPr>
                  <p:cNvSpPr/>
                  <p:nvPr/>
                </p:nvSpPr>
                <p:spPr>
                  <a:xfrm>
                    <a:off x="274803" y="4939356"/>
                    <a:ext cx="572233" cy="216780"/>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6" name="正方形/長方形 165">
                    <a:extLst>
                      <a:ext uri="{FF2B5EF4-FFF2-40B4-BE49-F238E27FC236}">
                        <a16:creationId xmlns:a16="http://schemas.microsoft.com/office/drawing/2014/main" id="{4155F10D-8BBC-C14F-5310-C4DFB7DA5473}"/>
                      </a:ext>
                    </a:extLst>
                  </p:cNvPr>
                  <p:cNvSpPr/>
                  <p:nvPr/>
                </p:nvSpPr>
                <p:spPr>
                  <a:xfrm>
                    <a:off x="274803" y="5156136"/>
                    <a:ext cx="572233" cy="216782"/>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7" name="正方形/長方形 166">
                    <a:extLst>
                      <a:ext uri="{FF2B5EF4-FFF2-40B4-BE49-F238E27FC236}">
                        <a16:creationId xmlns:a16="http://schemas.microsoft.com/office/drawing/2014/main" id="{0FA4BF51-21E7-9F29-36AC-E8249A5577A2}"/>
                      </a:ext>
                    </a:extLst>
                  </p:cNvPr>
                  <p:cNvSpPr/>
                  <p:nvPr/>
                </p:nvSpPr>
                <p:spPr>
                  <a:xfrm>
                    <a:off x="274803" y="5372917"/>
                    <a:ext cx="572233" cy="286817"/>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8" name="正方形/長方形 167">
                    <a:extLst>
                      <a:ext uri="{FF2B5EF4-FFF2-40B4-BE49-F238E27FC236}">
                        <a16:creationId xmlns:a16="http://schemas.microsoft.com/office/drawing/2014/main" id="{C34B7F55-3483-92C2-B526-3414085A6107}"/>
                      </a:ext>
                    </a:extLst>
                  </p:cNvPr>
                  <p:cNvSpPr/>
                  <p:nvPr/>
                </p:nvSpPr>
                <p:spPr>
                  <a:xfrm>
                    <a:off x="1787829" y="4795946"/>
                    <a:ext cx="429983" cy="863788"/>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9" name="正方形/長方形 168">
                    <a:extLst>
                      <a:ext uri="{FF2B5EF4-FFF2-40B4-BE49-F238E27FC236}">
                        <a16:creationId xmlns:a16="http://schemas.microsoft.com/office/drawing/2014/main" id="{2E1DA974-346C-53CA-BF49-E84FF9839058}"/>
                      </a:ext>
                    </a:extLst>
                  </p:cNvPr>
                  <p:cNvSpPr/>
                  <p:nvPr/>
                </p:nvSpPr>
                <p:spPr>
                  <a:xfrm>
                    <a:off x="4160822" y="3932159"/>
                    <a:ext cx="287734" cy="720378"/>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0" name="正方形/長方形 169">
                    <a:extLst>
                      <a:ext uri="{FF2B5EF4-FFF2-40B4-BE49-F238E27FC236}">
                        <a16:creationId xmlns:a16="http://schemas.microsoft.com/office/drawing/2014/main" id="{2A4A4423-DCEC-AAC3-F0D7-7DC70113B2BE}"/>
                      </a:ext>
                    </a:extLst>
                  </p:cNvPr>
                  <p:cNvSpPr/>
                  <p:nvPr/>
                </p:nvSpPr>
                <p:spPr>
                  <a:xfrm>
                    <a:off x="4448556" y="3932159"/>
                    <a:ext cx="720952" cy="1727575"/>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1" name="正方形/長方形 170">
                    <a:extLst>
                      <a:ext uri="{FF2B5EF4-FFF2-40B4-BE49-F238E27FC236}">
                        <a16:creationId xmlns:a16="http://schemas.microsoft.com/office/drawing/2014/main" id="{ECA0E7DE-86CC-1391-5B79-E00CC2BFC8E6}"/>
                      </a:ext>
                    </a:extLst>
                  </p:cNvPr>
                  <p:cNvSpPr/>
                  <p:nvPr/>
                </p:nvSpPr>
                <p:spPr>
                  <a:xfrm>
                    <a:off x="4448556" y="3932159"/>
                    <a:ext cx="358860" cy="937159"/>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2" name="正方形/長方形 171">
                    <a:extLst>
                      <a:ext uri="{FF2B5EF4-FFF2-40B4-BE49-F238E27FC236}">
                        <a16:creationId xmlns:a16="http://schemas.microsoft.com/office/drawing/2014/main" id="{E9432CF9-B98C-51DB-0718-3BE30F721F57}"/>
                      </a:ext>
                    </a:extLst>
                  </p:cNvPr>
                  <p:cNvSpPr/>
                  <p:nvPr/>
                </p:nvSpPr>
                <p:spPr>
                  <a:xfrm>
                    <a:off x="5169508" y="3932159"/>
                    <a:ext cx="287734" cy="1080567"/>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3" name="正方形/長方形 172">
                    <a:extLst>
                      <a:ext uri="{FF2B5EF4-FFF2-40B4-BE49-F238E27FC236}">
                        <a16:creationId xmlns:a16="http://schemas.microsoft.com/office/drawing/2014/main" id="{4B4E1062-AF55-22CF-7D4F-C2B71C5D6D92}"/>
                      </a:ext>
                    </a:extLst>
                  </p:cNvPr>
                  <p:cNvSpPr/>
                  <p:nvPr/>
                </p:nvSpPr>
                <p:spPr>
                  <a:xfrm>
                    <a:off x="5457240" y="3932159"/>
                    <a:ext cx="433216" cy="1080567"/>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4" name="正方形/長方形 173">
                    <a:extLst>
                      <a:ext uri="{FF2B5EF4-FFF2-40B4-BE49-F238E27FC236}">
                        <a16:creationId xmlns:a16="http://schemas.microsoft.com/office/drawing/2014/main" id="{19B4AD0D-C2CF-3896-4E0C-2E6B5E571980}"/>
                      </a:ext>
                    </a:extLst>
                  </p:cNvPr>
                  <p:cNvSpPr/>
                  <p:nvPr/>
                </p:nvSpPr>
                <p:spPr>
                  <a:xfrm>
                    <a:off x="5890458" y="3932159"/>
                    <a:ext cx="358860" cy="1080567"/>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5" name="正方形/長方形 174">
                    <a:extLst>
                      <a:ext uri="{FF2B5EF4-FFF2-40B4-BE49-F238E27FC236}">
                        <a16:creationId xmlns:a16="http://schemas.microsoft.com/office/drawing/2014/main" id="{A46474AF-96D9-1B76-E757-0594A8F276F5}"/>
                      </a:ext>
                    </a:extLst>
                  </p:cNvPr>
                  <p:cNvSpPr/>
                  <p:nvPr/>
                </p:nvSpPr>
                <p:spPr>
                  <a:xfrm>
                    <a:off x="6249316" y="3932159"/>
                    <a:ext cx="358858" cy="1080567"/>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6" name="正方形/長方形 175">
                    <a:extLst>
                      <a:ext uri="{FF2B5EF4-FFF2-40B4-BE49-F238E27FC236}">
                        <a16:creationId xmlns:a16="http://schemas.microsoft.com/office/drawing/2014/main" id="{1F7F4C26-9DFC-2055-4A99-76738813D021}"/>
                      </a:ext>
                    </a:extLst>
                  </p:cNvPr>
                  <p:cNvSpPr/>
                  <p:nvPr/>
                </p:nvSpPr>
                <p:spPr>
                  <a:xfrm>
                    <a:off x="6608173" y="3932159"/>
                    <a:ext cx="1584152" cy="1223976"/>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7" name="正方形/長方形 176">
                    <a:extLst>
                      <a:ext uri="{FF2B5EF4-FFF2-40B4-BE49-F238E27FC236}">
                        <a16:creationId xmlns:a16="http://schemas.microsoft.com/office/drawing/2014/main" id="{47F5EBDA-CB67-4CCB-38CE-86560ED4082E}"/>
                      </a:ext>
                    </a:extLst>
                  </p:cNvPr>
                  <p:cNvSpPr/>
                  <p:nvPr/>
                </p:nvSpPr>
                <p:spPr>
                  <a:xfrm>
                    <a:off x="6608173" y="3932159"/>
                    <a:ext cx="216608" cy="720378"/>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8" name="正方形/長方形 177">
                    <a:extLst>
                      <a:ext uri="{FF2B5EF4-FFF2-40B4-BE49-F238E27FC236}">
                        <a16:creationId xmlns:a16="http://schemas.microsoft.com/office/drawing/2014/main" id="{81E6E4E3-65DC-F246-291E-FE393946D8B4}"/>
                      </a:ext>
                    </a:extLst>
                  </p:cNvPr>
                  <p:cNvSpPr/>
                  <p:nvPr/>
                </p:nvSpPr>
                <p:spPr>
                  <a:xfrm>
                    <a:off x="6824784" y="3932160"/>
                    <a:ext cx="287733" cy="430225"/>
                  </a:xfrm>
                  <a:prstGeom prst="rect">
                    <a:avLst/>
                  </a:prstGeom>
                  <a:solidFill>
                    <a:srgbClr val="00FF00"/>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9" name="正方形/長方形 178">
                    <a:extLst>
                      <a:ext uri="{FF2B5EF4-FFF2-40B4-BE49-F238E27FC236}">
                        <a16:creationId xmlns:a16="http://schemas.microsoft.com/office/drawing/2014/main" id="{0CC66E4C-C9EC-D485-AE1C-3D6408BAB76B}"/>
                      </a:ext>
                    </a:extLst>
                  </p:cNvPr>
                  <p:cNvSpPr/>
                  <p:nvPr/>
                </p:nvSpPr>
                <p:spPr>
                  <a:xfrm>
                    <a:off x="6824783" y="2778221"/>
                    <a:ext cx="216608"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0" name="正方形/長方形 179">
                    <a:extLst>
                      <a:ext uri="{FF2B5EF4-FFF2-40B4-BE49-F238E27FC236}">
                        <a16:creationId xmlns:a16="http://schemas.microsoft.com/office/drawing/2014/main" id="{13D8926D-D331-76AA-9312-8E7D9ABFCBC1}"/>
                      </a:ext>
                    </a:extLst>
                  </p:cNvPr>
                  <p:cNvSpPr/>
                  <p:nvPr/>
                </p:nvSpPr>
                <p:spPr>
                  <a:xfrm>
                    <a:off x="7041391" y="2778221"/>
                    <a:ext cx="216608"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1" name="正方形/長方形 180">
                    <a:extLst>
                      <a:ext uri="{FF2B5EF4-FFF2-40B4-BE49-F238E27FC236}">
                        <a16:creationId xmlns:a16="http://schemas.microsoft.com/office/drawing/2014/main" id="{6892022E-CC2D-97F3-E7F1-3C8D7C8E4CA4}"/>
                      </a:ext>
                    </a:extLst>
                  </p:cNvPr>
                  <p:cNvSpPr/>
                  <p:nvPr/>
                </p:nvSpPr>
                <p:spPr>
                  <a:xfrm>
                    <a:off x="6032708" y="2494737"/>
                    <a:ext cx="649826" cy="933824"/>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2" name="正方形/長方形 181">
                    <a:extLst>
                      <a:ext uri="{FF2B5EF4-FFF2-40B4-BE49-F238E27FC236}">
                        <a16:creationId xmlns:a16="http://schemas.microsoft.com/office/drawing/2014/main" id="{581C1AAA-B6D2-08B7-AE8B-ED4BAFDF1D90}"/>
                      </a:ext>
                    </a:extLst>
                  </p:cNvPr>
                  <p:cNvSpPr/>
                  <p:nvPr/>
                </p:nvSpPr>
                <p:spPr>
                  <a:xfrm>
                    <a:off x="6465924" y="2778221"/>
                    <a:ext cx="216608"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3" name="正方形/長方形 182">
                    <a:extLst>
                      <a:ext uri="{FF2B5EF4-FFF2-40B4-BE49-F238E27FC236}">
                        <a16:creationId xmlns:a16="http://schemas.microsoft.com/office/drawing/2014/main" id="{F0B383E0-B373-6062-E863-E706D5DD4E6D}"/>
                      </a:ext>
                    </a:extLst>
                  </p:cNvPr>
                  <p:cNvSpPr/>
                  <p:nvPr/>
                </p:nvSpPr>
                <p:spPr>
                  <a:xfrm>
                    <a:off x="5816100" y="2494737"/>
                    <a:ext cx="216608" cy="933824"/>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4" name="正方形/長方形 183">
                    <a:extLst>
                      <a:ext uri="{FF2B5EF4-FFF2-40B4-BE49-F238E27FC236}">
                        <a16:creationId xmlns:a16="http://schemas.microsoft.com/office/drawing/2014/main" id="{E06B23D6-B486-37D4-5BF6-60E02AF5FC67}"/>
                      </a:ext>
                    </a:extLst>
                  </p:cNvPr>
                  <p:cNvSpPr/>
                  <p:nvPr/>
                </p:nvSpPr>
                <p:spPr>
                  <a:xfrm>
                    <a:off x="5599489" y="2494737"/>
                    <a:ext cx="216608" cy="933824"/>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5" name="正方形/長方形 184">
                    <a:extLst>
                      <a:ext uri="{FF2B5EF4-FFF2-40B4-BE49-F238E27FC236}">
                        <a16:creationId xmlns:a16="http://schemas.microsoft.com/office/drawing/2014/main" id="{5F9257D5-67BF-AC41-C093-C893BB1F97F8}"/>
                      </a:ext>
                    </a:extLst>
                  </p:cNvPr>
                  <p:cNvSpPr/>
                  <p:nvPr/>
                </p:nvSpPr>
                <p:spPr>
                  <a:xfrm>
                    <a:off x="5169508" y="1700986"/>
                    <a:ext cx="429983" cy="1727575"/>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6" name="正方形/長方形 185">
                    <a:extLst>
                      <a:ext uri="{FF2B5EF4-FFF2-40B4-BE49-F238E27FC236}">
                        <a16:creationId xmlns:a16="http://schemas.microsoft.com/office/drawing/2014/main" id="{33CB71E6-9800-98AE-51A7-A6B6E32666EB}"/>
                      </a:ext>
                    </a:extLst>
                  </p:cNvPr>
                  <p:cNvSpPr/>
                  <p:nvPr/>
                </p:nvSpPr>
                <p:spPr>
                  <a:xfrm>
                    <a:off x="4736290" y="1700986"/>
                    <a:ext cx="433216" cy="1727575"/>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7" name="正方形/長方形 186">
                    <a:extLst>
                      <a:ext uri="{FF2B5EF4-FFF2-40B4-BE49-F238E27FC236}">
                        <a16:creationId xmlns:a16="http://schemas.microsoft.com/office/drawing/2014/main" id="{7BA35466-B9E0-DD6C-CE6F-330EF4A4FC87}"/>
                      </a:ext>
                    </a:extLst>
                  </p:cNvPr>
                  <p:cNvSpPr/>
                  <p:nvPr/>
                </p:nvSpPr>
                <p:spPr>
                  <a:xfrm>
                    <a:off x="4519682" y="2421365"/>
                    <a:ext cx="216608" cy="1007197"/>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8" name="正方形/長方形 187">
                    <a:extLst>
                      <a:ext uri="{FF2B5EF4-FFF2-40B4-BE49-F238E27FC236}">
                        <a16:creationId xmlns:a16="http://schemas.microsoft.com/office/drawing/2014/main" id="{6CB07FA7-97C3-488B-33B4-6E8277CFDA35}"/>
                      </a:ext>
                    </a:extLst>
                  </p:cNvPr>
                  <p:cNvSpPr/>
                  <p:nvPr/>
                </p:nvSpPr>
                <p:spPr>
                  <a:xfrm>
                    <a:off x="4309539" y="2421365"/>
                    <a:ext cx="219841" cy="1007197"/>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9" name="正方形/長方形 188">
                    <a:extLst>
                      <a:ext uri="{FF2B5EF4-FFF2-40B4-BE49-F238E27FC236}">
                        <a16:creationId xmlns:a16="http://schemas.microsoft.com/office/drawing/2014/main" id="{62628510-BD94-E0E1-BDFF-7A3841905421}"/>
                      </a:ext>
                    </a:extLst>
                  </p:cNvPr>
                  <p:cNvSpPr/>
                  <p:nvPr/>
                </p:nvSpPr>
                <p:spPr>
                  <a:xfrm>
                    <a:off x="3873088" y="2921627"/>
                    <a:ext cx="439683" cy="506932"/>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90" name="正方形/長方形 189">
                    <a:extLst>
                      <a:ext uri="{FF2B5EF4-FFF2-40B4-BE49-F238E27FC236}">
                        <a16:creationId xmlns:a16="http://schemas.microsoft.com/office/drawing/2014/main" id="{7280087A-3730-E718-011C-A832CBA6680D}"/>
                      </a:ext>
                    </a:extLst>
                  </p:cNvPr>
                  <p:cNvSpPr/>
                  <p:nvPr/>
                </p:nvSpPr>
                <p:spPr>
                  <a:xfrm>
                    <a:off x="3873088" y="2494737"/>
                    <a:ext cx="439683" cy="42689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91" name="正方形/長方形 190">
                    <a:extLst>
                      <a:ext uri="{FF2B5EF4-FFF2-40B4-BE49-F238E27FC236}">
                        <a16:creationId xmlns:a16="http://schemas.microsoft.com/office/drawing/2014/main" id="{51E0F96B-5A0F-4AAB-D54D-C9693892A3B7}"/>
                      </a:ext>
                    </a:extLst>
                  </p:cNvPr>
                  <p:cNvSpPr/>
                  <p:nvPr/>
                </p:nvSpPr>
                <p:spPr>
                  <a:xfrm>
                    <a:off x="3873088" y="2061176"/>
                    <a:ext cx="287735" cy="433561"/>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76" name="正方形/長方形 3775">
                    <a:extLst>
                      <a:ext uri="{FF2B5EF4-FFF2-40B4-BE49-F238E27FC236}">
                        <a16:creationId xmlns:a16="http://schemas.microsoft.com/office/drawing/2014/main" id="{53FE837A-5C41-E2D7-8FE5-6B8C95EE8F35}"/>
                      </a:ext>
                    </a:extLst>
                  </p:cNvPr>
                  <p:cNvSpPr/>
                  <p:nvPr/>
                </p:nvSpPr>
                <p:spPr>
                  <a:xfrm>
                    <a:off x="3873088" y="1700987"/>
                    <a:ext cx="436451" cy="360189"/>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77" name="正方形/長方形 3776">
                    <a:extLst>
                      <a:ext uri="{FF2B5EF4-FFF2-40B4-BE49-F238E27FC236}">
                        <a16:creationId xmlns:a16="http://schemas.microsoft.com/office/drawing/2014/main" id="{306AA063-E2A0-7305-39BE-DA07048C4FAF}"/>
                      </a:ext>
                    </a:extLst>
                  </p:cNvPr>
                  <p:cNvSpPr/>
                  <p:nvPr/>
                </p:nvSpPr>
                <p:spPr>
                  <a:xfrm>
                    <a:off x="4309539" y="1700987"/>
                    <a:ext cx="426751" cy="503599"/>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78" name="正方形/長方形 3777">
                    <a:extLst>
                      <a:ext uri="{FF2B5EF4-FFF2-40B4-BE49-F238E27FC236}">
                        <a16:creationId xmlns:a16="http://schemas.microsoft.com/office/drawing/2014/main" id="{B4814531-C404-EFE8-785E-0ABD9C746279}"/>
                      </a:ext>
                    </a:extLst>
                  </p:cNvPr>
                  <p:cNvSpPr/>
                  <p:nvPr/>
                </p:nvSpPr>
                <p:spPr>
                  <a:xfrm>
                    <a:off x="6178191" y="2134548"/>
                    <a:ext cx="504342" cy="360189"/>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79" name="正方形/長方形 3778">
                    <a:extLst>
                      <a:ext uri="{FF2B5EF4-FFF2-40B4-BE49-F238E27FC236}">
                        <a16:creationId xmlns:a16="http://schemas.microsoft.com/office/drawing/2014/main" id="{C466A802-38F6-C8E1-9900-4F50C9BC947E}"/>
                      </a:ext>
                    </a:extLst>
                  </p:cNvPr>
                  <p:cNvSpPr/>
                  <p:nvPr/>
                </p:nvSpPr>
                <p:spPr>
                  <a:xfrm>
                    <a:off x="6178191" y="1700987"/>
                    <a:ext cx="504342" cy="433561"/>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80" name="正方形/長方形 3779">
                    <a:extLst>
                      <a:ext uri="{FF2B5EF4-FFF2-40B4-BE49-F238E27FC236}">
                        <a16:creationId xmlns:a16="http://schemas.microsoft.com/office/drawing/2014/main" id="{AD81B8F9-7E30-91AD-0084-1621F14613BA}"/>
                      </a:ext>
                    </a:extLst>
                  </p:cNvPr>
                  <p:cNvSpPr/>
                  <p:nvPr/>
                </p:nvSpPr>
                <p:spPr>
                  <a:xfrm>
                    <a:off x="5599490" y="1700987"/>
                    <a:ext cx="578701" cy="793750"/>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81" name="正方形/長方形 3780">
                    <a:extLst>
                      <a:ext uri="{FF2B5EF4-FFF2-40B4-BE49-F238E27FC236}">
                        <a16:creationId xmlns:a16="http://schemas.microsoft.com/office/drawing/2014/main" id="{A16CBBCE-C775-9948-CAA5-05F4C74AB02A}"/>
                      </a:ext>
                    </a:extLst>
                  </p:cNvPr>
                  <p:cNvSpPr/>
                  <p:nvPr/>
                </p:nvSpPr>
                <p:spPr>
                  <a:xfrm>
                    <a:off x="5599490" y="1700987"/>
                    <a:ext cx="290967" cy="433561"/>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82" name="正方形/長方形 3781">
                    <a:extLst>
                      <a:ext uri="{FF2B5EF4-FFF2-40B4-BE49-F238E27FC236}">
                        <a16:creationId xmlns:a16="http://schemas.microsoft.com/office/drawing/2014/main" id="{239C82A9-F0AF-0641-6D44-27F32AD218AD}"/>
                      </a:ext>
                    </a:extLst>
                  </p:cNvPr>
                  <p:cNvSpPr/>
                  <p:nvPr/>
                </p:nvSpPr>
                <p:spPr>
                  <a:xfrm>
                    <a:off x="6824784" y="1700987"/>
                    <a:ext cx="504342" cy="433561"/>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83" name="正方形/長方形 3782">
                    <a:extLst>
                      <a:ext uri="{FF2B5EF4-FFF2-40B4-BE49-F238E27FC236}">
                        <a16:creationId xmlns:a16="http://schemas.microsoft.com/office/drawing/2014/main" id="{4C319611-EE4E-8F4F-4E3F-5B9B962CA2F0}"/>
                      </a:ext>
                    </a:extLst>
                  </p:cNvPr>
                  <p:cNvSpPr/>
                  <p:nvPr/>
                </p:nvSpPr>
                <p:spPr>
                  <a:xfrm>
                    <a:off x="6824784" y="2134548"/>
                    <a:ext cx="504342" cy="286817"/>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84" name="正方形/長方形 3783">
                    <a:extLst>
                      <a:ext uri="{FF2B5EF4-FFF2-40B4-BE49-F238E27FC236}">
                        <a16:creationId xmlns:a16="http://schemas.microsoft.com/office/drawing/2014/main" id="{E8DFA96F-3F63-10F0-066D-5AA6D5EB5A6A}"/>
                      </a:ext>
                    </a:extLst>
                  </p:cNvPr>
                  <p:cNvSpPr/>
                  <p:nvPr/>
                </p:nvSpPr>
                <p:spPr>
                  <a:xfrm>
                    <a:off x="6824784" y="2421365"/>
                    <a:ext cx="504342" cy="356855"/>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85" name="正方形/長方形 3784">
                    <a:extLst>
                      <a:ext uri="{FF2B5EF4-FFF2-40B4-BE49-F238E27FC236}">
                        <a16:creationId xmlns:a16="http://schemas.microsoft.com/office/drawing/2014/main" id="{8025988C-A7AE-F432-5910-91C15C71E4AA}"/>
                      </a:ext>
                    </a:extLst>
                  </p:cNvPr>
                  <p:cNvSpPr/>
                  <p:nvPr/>
                </p:nvSpPr>
                <p:spPr>
                  <a:xfrm>
                    <a:off x="7258002" y="3068372"/>
                    <a:ext cx="504342" cy="360189"/>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86" name="正方形/長方形 3785">
                    <a:extLst>
                      <a:ext uri="{FF2B5EF4-FFF2-40B4-BE49-F238E27FC236}">
                        <a16:creationId xmlns:a16="http://schemas.microsoft.com/office/drawing/2014/main" id="{91AF9D13-D19A-F42E-50A9-AAD96F65AF8D}"/>
                      </a:ext>
                    </a:extLst>
                  </p:cNvPr>
                  <p:cNvSpPr/>
                  <p:nvPr/>
                </p:nvSpPr>
                <p:spPr>
                  <a:xfrm>
                    <a:off x="7762344" y="3068372"/>
                    <a:ext cx="429983" cy="360189"/>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87" name="正方形/長方形 3786">
                    <a:extLst>
                      <a:ext uri="{FF2B5EF4-FFF2-40B4-BE49-F238E27FC236}">
                        <a16:creationId xmlns:a16="http://schemas.microsoft.com/office/drawing/2014/main" id="{7E50016B-0035-043A-408C-B3931DDC3019}"/>
                      </a:ext>
                    </a:extLst>
                  </p:cNvPr>
                  <p:cNvSpPr/>
                  <p:nvPr/>
                </p:nvSpPr>
                <p:spPr>
                  <a:xfrm>
                    <a:off x="7258001" y="2778221"/>
                    <a:ext cx="934325" cy="290151"/>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88" name="正方形/長方形 3787">
                    <a:extLst>
                      <a:ext uri="{FF2B5EF4-FFF2-40B4-BE49-F238E27FC236}">
                        <a16:creationId xmlns:a16="http://schemas.microsoft.com/office/drawing/2014/main" id="{B18281B1-CC84-4FE6-291E-237C03578B20}"/>
                      </a:ext>
                    </a:extLst>
                  </p:cNvPr>
                  <p:cNvSpPr/>
                  <p:nvPr/>
                </p:nvSpPr>
                <p:spPr>
                  <a:xfrm>
                    <a:off x="7329126" y="2564775"/>
                    <a:ext cx="863200" cy="213446"/>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89" name="正方形/長方形 3788">
                    <a:extLst>
                      <a:ext uri="{FF2B5EF4-FFF2-40B4-BE49-F238E27FC236}">
                        <a16:creationId xmlns:a16="http://schemas.microsoft.com/office/drawing/2014/main" id="{8A937829-E2E6-51AB-E6B6-15BBF05BC47D}"/>
                      </a:ext>
                    </a:extLst>
                  </p:cNvPr>
                  <p:cNvSpPr/>
                  <p:nvPr/>
                </p:nvSpPr>
                <p:spPr>
                  <a:xfrm>
                    <a:off x="7329126" y="2277958"/>
                    <a:ext cx="863200" cy="286817"/>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90" name="正方形/長方形 3789">
                    <a:extLst>
                      <a:ext uri="{FF2B5EF4-FFF2-40B4-BE49-F238E27FC236}">
                        <a16:creationId xmlns:a16="http://schemas.microsoft.com/office/drawing/2014/main" id="{A2136527-1DEA-4F23-98F0-84B1E00FF5B3}"/>
                      </a:ext>
                    </a:extLst>
                  </p:cNvPr>
                  <p:cNvSpPr/>
                  <p:nvPr/>
                </p:nvSpPr>
                <p:spPr>
                  <a:xfrm>
                    <a:off x="7616858" y="2277958"/>
                    <a:ext cx="575467" cy="143408"/>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91" name="正方形/長方形 3790">
                    <a:extLst>
                      <a:ext uri="{FF2B5EF4-FFF2-40B4-BE49-F238E27FC236}">
                        <a16:creationId xmlns:a16="http://schemas.microsoft.com/office/drawing/2014/main" id="{F6C0FB2B-A8D5-7136-EE70-292F62914BC3}"/>
                      </a:ext>
                    </a:extLst>
                  </p:cNvPr>
                  <p:cNvSpPr/>
                  <p:nvPr/>
                </p:nvSpPr>
                <p:spPr>
                  <a:xfrm>
                    <a:off x="7329126" y="2061176"/>
                    <a:ext cx="863200" cy="216782"/>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92" name="正方形/長方形 3791">
                    <a:extLst>
                      <a:ext uri="{FF2B5EF4-FFF2-40B4-BE49-F238E27FC236}">
                        <a16:creationId xmlns:a16="http://schemas.microsoft.com/office/drawing/2014/main" id="{F4BD25A3-87FB-A3A9-3C7F-13FA92E86937}"/>
                      </a:ext>
                    </a:extLst>
                  </p:cNvPr>
                  <p:cNvSpPr/>
                  <p:nvPr/>
                </p:nvSpPr>
                <p:spPr>
                  <a:xfrm>
                    <a:off x="7616858" y="1700987"/>
                    <a:ext cx="575467" cy="360189"/>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93" name="正方形/長方形 3792">
                    <a:extLst>
                      <a:ext uri="{FF2B5EF4-FFF2-40B4-BE49-F238E27FC236}">
                        <a16:creationId xmlns:a16="http://schemas.microsoft.com/office/drawing/2014/main" id="{1117E05B-5C49-5AFB-E359-284D2D207AD1}"/>
                      </a:ext>
                    </a:extLst>
                  </p:cNvPr>
                  <p:cNvSpPr/>
                  <p:nvPr/>
                </p:nvSpPr>
                <p:spPr>
                  <a:xfrm>
                    <a:off x="7329126" y="1700987"/>
                    <a:ext cx="287733" cy="360189"/>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94" name="正方形/長方形 3793">
                    <a:extLst>
                      <a:ext uri="{FF2B5EF4-FFF2-40B4-BE49-F238E27FC236}">
                        <a16:creationId xmlns:a16="http://schemas.microsoft.com/office/drawing/2014/main" id="{A6F6AFB4-699F-E208-A2C1-242ED76B07CE}"/>
                      </a:ext>
                    </a:extLst>
                  </p:cNvPr>
                  <p:cNvSpPr/>
                  <p:nvPr/>
                </p:nvSpPr>
                <p:spPr>
                  <a:xfrm>
                    <a:off x="3873088" y="4652539"/>
                    <a:ext cx="575467" cy="647007"/>
                  </a:xfrm>
                  <a:prstGeom prst="rect">
                    <a:avLst/>
                  </a:prstGeom>
                  <a:solidFill>
                    <a:srgbClr val="FFC000"/>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95" name="正方形/長方形 3794">
                    <a:extLst>
                      <a:ext uri="{FF2B5EF4-FFF2-40B4-BE49-F238E27FC236}">
                        <a16:creationId xmlns:a16="http://schemas.microsoft.com/office/drawing/2014/main" id="{EA07E071-937F-3755-7F91-9D7DEA111886}"/>
                      </a:ext>
                    </a:extLst>
                  </p:cNvPr>
                  <p:cNvSpPr/>
                  <p:nvPr/>
                </p:nvSpPr>
                <p:spPr>
                  <a:xfrm>
                    <a:off x="3873088" y="5299545"/>
                    <a:ext cx="575468" cy="360189"/>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96" name="正方形/長方形 3795">
                    <a:extLst>
                      <a:ext uri="{FF2B5EF4-FFF2-40B4-BE49-F238E27FC236}">
                        <a16:creationId xmlns:a16="http://schemas.microsoft.com/office/drawing/2014/main" id="{65587C53-D5B2-1C21-D80B-F4DC612C03A6}"/>
                      </a:ext>
                    </a:extLst>
                  </p:cNvPr>
                  <p:cNvSpPr/>
                  <p:nvPr/>
                </p:nvSpPr>
                <p:spPr>
                  <a:xfrm>
                    <a:off x="7616858" y="5156136"/>
                    <a:ext cx="575467" cy="503599"/>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97" name="正方形/長方形 3796">
                    <a:extLst>
                      <a:ext uri="{FF2B5EF4-FFF2-40B4-BE49-F238E27FC236}">
                        <a16:creationId xmlns:a16="http://schemas.microsoft.com/office/drawing/2014/main" id="{296FAFD2-5254-6147-9F9F-A59782D88FAD}"/>
                      </a:ext>
                    </a:extLst>
                  </p:cNvPr>
                  <p:cNvSpPr/>
                  <p:nvPr/>
                </p:nvSpPr>
                <p:spPr>
                  <a:xfrm>
                    <a:off x="7400251" y="5156136"/>
                    <a:ext cx="216607" cy="503599"/>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98" name="正方形/長方形 3797">
                    <a:extLst>
                      <a:ext uri="{FF2B5EF4-FFF2-40B4-BE49-F238E27FC236}">
                        <a16:creationId xmlns:a16="http://schemas.microsoft.com/office/drawing/2014/main" id="{D0CD57A8-A3AA-CC37-E46A-D6E79C93878A}"/>
                      </a:ext>
                    </a:extLst>
                  </p:cNvPr>
                  <p:cNvSpPr/>
                  <p:nvPr/>
                </p:nvSpPr>
                <p:spPr>
                  <a:xfrm>
                    <a:off x="3873088" y="3932159"/>
                    <a:ext cx="287734" cy="863787"/>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99" name="正方形/長方形 3798">
                    <a:extLst>
                      <a:ext uri="{FF2B5EF4-FFF2-40B4-BE49-F238E27FC236}">
                        <a16:creationId xmlns:a16="http://schemas.microsoft.com/office/drawing/2014/main" id="{83365894-461D-6178-D96E-6A68B1491B18}"/>
                      </a:ext>
                    </a:extLst>
                  </p:cNvPr>
                  <p:cNvSpPr/>
                  <p:nvPr/>
                </p:nvSpPr>
                <p:spPr>
                  <a:xfrm>
                    <a:off x="1138003" y="1700987"/>
                    <a:ext cx="358860" cy="863788"/>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800" name="正方形/長方形 3799">
                    <a:extLst>
                      <a:ext uri="{FF2B5EF4-FFF2-40B4-BE49-F238E27FC236}">
                        <a16:creationId xmlns:a16="http://schemas.microsoft.com/office/drawing/2014/main" id="{3F573EDB-B303-244C-DC48-8FD82B236247}"/>
                      </a:ext>
                    </a:extLst>
                  </p:cNvPr>
                  <p:cNvSpPr/>
                  <p:nvPr/>
                </p:nvSpPr>
                <p:spPr>
                  <a:xfrm>
                    <a:off x="2217812" y="5012728"/>
                    <a:ext cx="578701" cy="647007"/>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801" name="正方形/長方形 3800">
                    <a:extLst>
                      <a:ext uri="{FF2B5EF4-FFF2-40B4-BE49-F238E27FC236}">
                        <a16:creationId xmlns:a16="http://schemas.microsoft.com/office/drawing/2014/main" id="{434C8A32-C3D8-0B14-EC00-9A3AEF39E55C}"/>
                      </a:ext>
                    </a:extLst>
                  </p:cNvPr>
                  <p:cNvSpPr/>
                  <p:nvPr/>
                </p:nvSpPr>
                <p:spPr>
                  <a:xfrm>
                    <a:off x="2217813" y="3932159"/>
                    <a:ext cx="287734" cy="1080567"/>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802" name="正方形/長方形 3801">
                    <a:extLst>
                      <a:ext uri="{FF2B5EF4-FFF2-40B4-BE49-F238E27FC236}">
                        <a16:creationId xmlns:a16="http://schemas.microsoft.com/office/drawing/2014/main" id="{91C452E6-72F8-691F-840B-D2F47D5311AC}"/>
                      </a:ext>
                    </a:extLst>
                  </p:cNvPr>
                  <p:cNvSpPr/>
                  <p:nvPr/>
                </p:nvSpPr>
                <p:spPr>
                  <a:xfrm>
                    <a:off x="847036" y="4939356"/>
                    <a:ext cx="940793" cy="720379"/>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803" name="正方形/長方形 3802">
                    <a:extLst>
                      <a:ext uri="{FF2B5EF4-FFF2-40B4-BE49-F238E27FC236}">
                        <a16:creationId xmlns:a16="http://schemas.microsoft.com/office/drawing/2014/main" id="{17AA4A47-0F27-730F-8F9A-21F28FE9B147}"/>
                      </a:ext>
                    </a:extLst>
                  </p:cNvPr>
                  <p:cNvSpPr/>
                  <p:nvPr/>
                </p:nvSpPr>
                <p:spPr>
                  <a:xfrm>
                    <a:off x="5169507" y="5012728"/>
                    <a:ext cx="1438667" cy="647007"/>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804" name="正方形/長方形 3803">
                    <a:extLst>
                      <a:ext uri="{FF2B5EF4-FFF2-40B4-BE49-F238E27FC236}">
                        <a16:creationId xmlns:a16="http://schemas.microsoft.com/office/drawing/2014/main" id="{A4A4734B-26B8-B447-F359-EB9BD55D2E04}"/>
                      </a:ext>
                    </a:extLst>
                  </p:cNvPr>
                  <p:cNvSpPr/>
                  <p:nvPr/>
                </p:nvSpPr>
                <p:spPr>
                  <a:xfrm>
                    <a:off x="6608174" y="5156136"/>
                    <a:ext cx="792077" cy="503599"/>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961" name="フリーフォーム 311">
                    <a:extLst>
                      <a:ext uri="{FF2B5EF4-FFF2-40B4-BE49-F238E27FC236}">
                        <a16:creationId xmlns:a16="http://schemas.microsoft.com/office/drawing/2014/main" id="{E5711AAE-E822-2D50-A6F5-86AB5B785710}"/>
                      </a:ext>
                    </a:extLst>
                  </p:cNvPr>
                  <p:cNvSpPr/>
                  <p:nvPr/>
                </p:nvSpPr>
                <p:spPr>
                  <a:xfrm>
                    <a:off x="200444" y="1627615"/>
                    <a:ext cx="8027446" cy="4032120"/>
                  </a:xfrm>
                  <a:custGeom>
                    <a:avLst/>
                    <a:gdLst>
                      <a:gd name="connsiteX0" fmla="*/ 0 w 7988300"/>
                      <a:gd name="connsiteY0" fmla="*/ 1130300 h 3822700"/>
                      <a:gd name="connsiteX1" fmla="*/ 0 w 7988300"/>
                      <a:gd name="connsiteY1" fmla="*/ 3111500 h 3822700"/>
                      <a:gd name="connsiteX2" fmla="*/ 1574800 w 7988300"/>
                      <a:gd name="connsiteY2" fmla="*/ 3111500 h 3822700"/>
                      <a:gd name="connsiteX3" fmla="*/ 1562100 w 7988300"/>
                      <a:gd name="connsiteY3" fmla="*/ 2959100 h 3822700"/>
                      <a:gd name="connsiteX4" fmla="*/ 1943100 w 7988300"/>
                      <a:gd name="connsiteY4" fmla="*/ 2959100 h 3822700"/>
                      <a:gd name="connsiteX5" fmla="*/ 1930400 w 7988300"/>
                      <a:gd name="connsiteY5" fmla="*/ 3187700 h 3822700"/>
                      <a:gd name="connsiteX6" fmla="*/ 2514600 w 7988300"/>
                      <a:gd name="connsiteY6" fmla="*/ 3187700 h 3822700"/>
                      <a:gd name="connsiteX7" fmla="*/ 2514600 w 7988300"/>
                      <a:gd name="connsiteY7" fmla="*/ 3822700 h 3822700"/>
                      <a:gd name="connsiteX8" fmla="*/ 4229100 w 7988300"/>
                      <a:gd name="connsiteY8" fmla="*/ 3822700 h 3822700"/>
                      <a:gd name="connsiteX9" fmla="*/ 4953000 w 7988300"/>
                      <a:gd name="connsiteY9" fmla="*/ 3810000 h 3822700"/>
                      <a:gd name="connsiteX10" fmla="*/ 4953000 w 7988300"/>
                      <a:gd name="connsiteY10" fmla="*/ 3175000 h 3822700"/>
                      <a:gd name="connsiteX11" fmla="*/ 6337300 w 7988300"/>
                      <a:gd name="connsiteY11" fmla="*/ 3175000 h 3822700"/>
                      <a:gd name="connsiteX12" fmla="*/ 6324600 w 7988300"/>
                      <a:gd name="connsiteY12" fmla="*/ 3327400 h 3822700"/>
                      <a:gd name="connsiteX13" fmla="*/ 7988300 w 7988300"/>
                      <a:gd name="connsiteY13" fmla="*/ 3327400 h 3822700"/>
                      <a:gd name="connsiteX14" fmla="*/ 7988300 w 7988300"/>
                      <a:gd name="connsiteY14" fmla="*/ 1384300 h 3822700"/>
                      <a:gd name="connsiteX15" fmla="*/ 7035800 w 7988300"/>
                      <a:gd name="connsiteY15" fmla="*/ 1384300 h 3822700"/>
                      <a:gd name="connsiteX16" fmla="*/ 7035800 w 7988300"/>
                      <a:gd name="connsiteY16" fmla="*/ 1092200 h 3822700"/>
                      <a:gd name="connsiteX17" fmla="*/ 6464300 w 7988300"/>
                      <a:gd name="connsiteY17" fmla="*/ 1092200 h 3822700"/>
                      <a:gd name="connsiteX18" fmla="*/ 6464300 w 7988300"/>
                      <a:gd name="connsiteY18" fmla="*/ 812800 h 3822700"/>
                      <a:gd name="connsiteX19" fmla="*/ 5384800 w 7988300"/>
                      <a:gd name="connsiteY19" fmla="*/ 812800 h 3822700"/>
                      <a:gd name="connsiteX20" fmla="*/ 5384800 w 7988300"/>
                      <a:gd name="connsiteY20" fmla="*/ 25400 h 3822700"/>
                      <a:gd name="connsiteX21" fmla="*/ 4457700 w 7988300"/>
                      <a:gd name="connsiteY21" fmla="*/ 38100 h 3822700"/>
                      <a:gd name="connsiteX22" fmla="*/ 4457700 w 7988300"/>
                      <a:gd name="connsiteY22" fmla="*/ 723900 h 3822700"/>
                      <a:gd name="connsiteX23" fmla="*/ 4025900 w 7988300"/>
                      <a:gd name="connsiteY23" fmla="*/ 723900 h 3822700"/>
                      <a:gd name="connsiteX24" fmla="*/ 4000500 w 7988300"/>
                      <a:gd name="connsiteY24" fmla="*/ 838200 h 3822700"/>
                      <a:gd name="connsiteX25" fmla="*/ 3619500 w 7988300"/>
                      <a:gd name="connsiteY25" fmla="*/ 825500 h 3822700"/>
                      <a:gd name="connsiteX26" fmla="*/ 3606800 w 7988300"/>
                      <a:gd name="connsiteY26" fmla="*/ 1130300 h 3822700"/>
                      <a:gd name="connsiteX27" fmla="*/ 2489200 w 7988300"/>
                      <a:gd name="connsiteY27" fmla="*/ 1130300 h 3822700"/>
                      <a:gd name="connsiteX28" fmla="*/ 2489200 w 7988300"/>
                      <a:gd name="connsiteY28" fmla="*/ 25400 h 3822700"/>
                      <a:gd name="connsiteX29" fmla="*/ 2082800 w 7988300"/>
                      <a:gd name="connsiteY29" fmla="*/ 25400 h 3822700"/>
                      <a:gd name="connsiteX30" fmla="*/ 2082800 w 7988300"/>
                      <a:gd name="connsiteY30" fmla="*/ 901700 h 3822700"/>
                      <a:gd name="connsiteX31" fmla="*/ 1841500 w 7988300"/>
                      <a:gd name="connsiteY31" fmla="*/ 901700 h 3822700"/>
                      <a:gd name="connsiteX32" fmla="*/ 1841500 w 7988300"/>
                      <a:gd name="connsiteY32" fmla="*/ 0 h 3822700"/>
                      <a:gd name="connsiteX33" fmla="*/ 1231900 w 7988300"/>
                      <a:gd name="connsiteY33" fmla="*/ 12700 h 3822700"/>
                      <a:gd name="connsiteX34" fmla="*/ 1231900 w 7988300"/>
                      <a:gd name="connsiteY34" fmla="*/ 1104900 h 3822700"/>
                      <a:gd name="connsiteX35" fmla="*/ 0 w 7988300"/>
                      <a:gd name="connsiteY35" fmla="*/ 1130300 h 3822700"/>
                      <a:gd name="connsiteX0" fmla="*/ 0 w 7988300"/>
                      <a:gd name="connsiteY0" fmla="*/ 1130300 h 3822700"/>
                      <a:gd name="connsiteX1" fmla="*/ 0 w 7988300"/>
                      <a:gd name="connsiteY1" fmla="*/ 2730500 h 3822700"/>
                      <a:gd name="connsiteX2" fmla="*/ 0 w 7988300"/>
                      <a:gd name="connsiteY2" fmla="*/ 3111500 h 3822700"/>
                      <a:gd name="connsiteX3" fmla="*/ 1574800 w 7988300"/>
                      <a:gd name="connsiteY3" fmla="*/ 3111500 h 3822700"/>
                      <a:gd name="connsiteX4" fmla="*/ 1562100 w 7988300"/>
                      <a:gd name="connsiteY4" fmla="*/ 2959100 h 3822700"/>
                      <a:gd name="connsiteX5" fmla="*/ 1943100 w 7988300"/>
                      <a:gd name="connsiteY5" fmla="*/ 2959100 h 3822700"/>
                      <a:gd name="connsiteX6" fmla="*/ 1930400 w 7988300"/>
                      <a:gd name="connsiteY6" fmla="*/ 3187700 h 3822700"/>
                      <a:gd name="connsiteX7" fmla="*/ 2514600 w 7988300"/>
                      <a:gd name="connsiteY7" fmla="*/ 3187700 h 3822700"/>
                      <a:gd name="connsiteX8" fmla="*/ 2514600 w 7988300"/>
                      <a:gd name="connsiteY8" fmla="*/ 3822700 h 3822700"/>
                      <a:gd name="connsiteX9" fmla="*/ 4229100 w 7988300"/>
                      <a:gd name="connsiteY9" fmla="*/ 3822700 h 3822700"/>
                      <a:gd name="connsiteX10" fmla="*/ 4953000 w 7988300"/>
                      <a:gd name="connsiteY10" fmla="*/ 3810000 h 3822700"/>
                      <a:gd name="connsiteX11" fmla="*/ 4953000 w 7988300"/>
                      <a:gd name="connsiteY11" fmla="*/ 3175000 h 3822700"/>
                      <a:gd name="connsiteX12" fmla="*/ 6337300 w 7988300"/>
                      <a:gd name="connsiteY12" fmla="*/ 3175000 h 3822700"/>
                      <a:gd name="connsiteX13" fmla="*/ 6324600 w 7988300"/>
                      <a:gd name="connsiteY13" fmla="*/ 3327400 h 3822700"/>
                      <a:gd name="connsiteX14" fmla="*/ 7988300 w 7988300"/>
                      <a:gd name="connsiteY14" fmla="*/ 3327400 h 3822700"/>
                      <a:gd name="connsiteX15" fmla="*/ 7988300 w 7988300"/>
                      <a:gd name="connsiteY15" fmla="*/ 1384300 h 3822700"/>
                      <a:gd name="connsiteX16" fmla="*/ 7035800 w 7988300"/>
                      <a:gd name="connsiteY16" fmla="*/ 1384300 h 3822700"/>
                      <a:gd name="connsiteX17" fmla="*/ 7035800 w 7988300"/>
                      <a:gd name="connsiteY17" fmla="*/ 1092200 h 3822700"/>
                      <a:gd name="connsiteX18" fmla="*/ 6464300 w 7988300"/>
                      <a:gd name="connsiteY18" fmla="*/ 1092200 h 3822700"/>
                      <a:gd name="connsiteX19" fmla="*/ 6464300 w 7988300"/>
                      <a:gd name="connsiteY19" fmla="*/ 812800 h 3822700"/>
                      <a:gd name="connsiteX20" fmla="*/ 5384800 w 7988300"/>
                      <a:gd name="connsiteY20" fmla="*/ 812800 h 3822700"/>
                      <a:gd name="connsiteX21" fmla="*/ 5384800 w 7988300"/>
                      <a:gd name="connsiteY21" fmla="*/ 25400 h 3822700"/>
                      <a:gd name="connsiteX22" fmla="*/ 4457700 w 7988300"/>
                      <a:gd name="connsiteY22" fmla="*/ 38100 h 3822700"/>
                      <a:gd name="connsiteX23" fmla="*/ 4457700 w 7988300"/>
                      <a:gd name="connsiteY23" fmla="*/ 723900 h 3822700"/>
                      <a:gd name="connsiteX24" fmla="*/ 4025900 w 7988300"/>
                      <a:gd name="connsiteY24" fmla="*/ 723900 h 3822700"/>
                      <a:gd name="connsiteX25" fmla="*/ 4000500 w 7988300"/>
                      <a:gd name="connsiteY25" fmla="*/ 838200 h 3822700"/>
                      <a:gd name="connsiteX26" fmla="*/ 3619500 w 7988300"/>
                      <a:gd name="connsiteY26" fmla="*/ 825500 h 3822700"/>
                      <a:gd name="connsiteX27" fmla="*/ 3606800 w 7988300"/>
                      <a:gd name="connsiteY27" fmla="*/ 1130300 h 3822700"/>
                      <a:gd name="connsiteX28" fmla="*/ 2489200 w 7988300"/>
                      <a:gd name="connsiteY28" fmla="*/ 1130300 h 3822700"/>
                      <a:gd name="connsiteX29" fmla="*/ 2489200 w 7988300"/>
                      <a:gd name="connsiteY29" fmla="*/ 25400 h 3822700"/>
                      <a:gd name="connsiteX30" fmla="*/ 2082800 w 7988300"/>
                      <a:gd name="connsiteY30" fmla="*/ 25400 h 3822700"/>
                      <a:gd name="connsiteX31" fmla="*/ 2082800 w 7988300"/>
                      <a:gd name="connsiteY31" fmla="*/ 901700 h 3822700"/>
                      <a:gd name="connsiteX32" fmla="*/ 1841500 w 7988300"/>
                      <a:gd name="connsiteY32" fmla="*/ 901700 h 3822700"/>
                      <a:gd name="connsiteX33" fmla="*/ 1841500 w 7988300"/>
                      <a:gd name="connsiteY33" fmla="*/ 0 h 3822700"/>
                      <a:gd name="connsiteX34" fmla="*/ 1231900 w 7988300"/>
                      <a:gd name="connsiteY34" fmla="*/ 12700 h 3822700"/>
                      <a:gd name="connsiteX35" fmla="*/ 1231900 w 7988300"/>
                      <a:gd name="connsiteY35" fmla="*/ 1104900 h 3822700"/>
                      <a:gd name="connsiteX36" fmla="*/ 0 w 7988300"/>
                      <a:gd name="connsiteY36" fmla="*/ 1130300 h 3822700"/>
                      <a:gd name="connsiteX0" fmla="*/ 0 w 7988300"/>
                      <a:gd name="connsiteY0" fmla="*/ 1130300 h 3822700"/>
                      <a:gd name="connsiteX1" fmla="*/ 0 w 7988300"/>
                      <a:gd name="connsiteY1" fmla="*/ 2730500 h 3822700"/>
                      <a:gd name="connsiteX2" fmla="*/ 0 w 7988300"/>
                      <a:gd name="connsiteY2" fmla="*/ 2946400 h 3822700"/>
                      <a:gd name="connsiteX3" fmla="*/ 0 w 7988300"/>
                      <a:gd name="connsiteY3" fmla="*/ 3111500 h 3822700"/>
                      <a:gd name="connsiteX4" fmla="*/ 1574800 w 7988300"/>
                      <a:gd name="connsiteY4" fmla="*/ 3111500 h 3822700"/>
                      <a:gd name="connsiteX5" fmla="*/ 1562100 w 7988300"/>
                      <a:gd name="connsiteY5" fmla="*/ 2959100 h 3822700"/>
                      <a:gd name="connsiteX6" fmla="*/ 1943100 w 7988300"/>
                      <a:gd name="connsiteY6" fmla="*/ 2959100 h 3822700"/>
                      <a:gd name="connsiteX7" fmla="*/ 1930400 w 7988300"/>
                      <a:gd name="connsiteY7" fmla="*/ 3187700 h 3822700"/>
                      <a:gd name="connsiteX8" fmla="*/ 2514600 w 7988300"/>
                      <a:gd name="connsiteY8" fmla="*/ 3187700 h 3822700"/>
                      <a:gd name="connsiteX9" fmla="*/ 2514600 w 7988300"/>
                      <a:gd name="connsiteY9" fmla="*/ 3822700 h 3822700"/>
                      <a:gd name="connsiteX10" fmla="*/ 4229100 w 7988300"/>
                      <a:gd name="connsiteY10" fmla="*/ 3822700 h 3822700"/>
                      <a:gd name="connsiteX11" fmla="*/ 4953000 w 7988300"/>
                      <a:gd name="connsiteY11" fmla="*/ 3810000 h 3822700"/>
                      <a:gd name="connsiteX12" fmla="*/ 4953000 w 7988300"/>
                      <a:gd name="connsiteY12" fmla="*/ 3175000 h 3822700"/>
                      <a:gd name="connsiteX13" fmla="*/ 6337300 w 7988300"/>
                      <a:gd name="connsiteY13" fmla="*/ 3175000 h 3822700"/>
                      <a:gd name="connsiteX14" fmla="*/ 6324600 w 7988300"/>
                      <a:gd name="connsiteY14" fmla="*/ 3327400 h 3822700"/>
                      <a:gd name="connsiteX15" fmla="*/ 7988300 w 7988300"/>
                      <a:gd name="connsiteY15" fmla="*/ 3327400 h 3822700"/>
                      <a:gd name="connsiteX16" fmla="*/ 7988300 w 7988300"/>
                      <a:gd name="connsiteY16" fmla="*/ 1384300 h 3822700"/>
                      <a:gd name="connsiteX17" fmla="*/ 7035800 w 7988300"/>
                      <a:gd name="connsiteY17" fmla="*/ 1384300 h 3822700"/>
                      <a:gd name="connsiteX18" fmla="*/ 7035800 w 7988300"/>
                      <a:gd name="connsiteY18" fmla="*/ 1092200 h 3822700"/>
                      <a:gd name="connsiteX19" fmla="*/ 6464300 w 7988300"/>
                      <a:gd name="connsiteY19" fmla="*/ 1092200 h 3822700"/>
                      <a:gd name="connsiteX20" fmla="*/ 6464300 w 7988300"/>
                      <a:gd name="connsiteY20" fmla="*/ 812800 h 3822700"/>
                      <a:gd name="connsiteX21" fmla="*/ 5384800 w 7988300"/>
                      <a:gd name="connsiteY21" fmla="*/ 812800 h 3822700"/>
                      <a:gd name="connsiteX22" fmla="*/ 5384800 w 7988300"/>
                      <a:gd name="connsiteY22" fmla="*/ 25400 h 3822700"/>
                      <a:gd name="connsiteX23" fmla="*/ 4457700 w 7988300"/>
                      <a:gd name="connsiteY23" fmla="*/ 38100 h 3822700"/>
                      <a:gd name="connsiteX24" fmla="*/ 4457700 w 7988300"/>
                      <a:gd name="connsiteY24" fmla="*/ 723900 h 3822700"/>
                      <a:gd name="connsiteX25" fmla="*/ 4025900 w 7988300"/>
                      <a:gd name="connsiteY25" fmla="*/ 723900 h 3822700"/>
                      <a:gd name="connsiteX26" fmla="*/ 4000500 w 7988300"/>
                      <a:gd name="connsiteY26" fmla="*/ 838200 h 3822700"/>
                      <a:gd name="connsiteX27" fmla="*/ 3619500 w 7988300"/>
                      <a:gd name="connsiteY27" fmla="*/ 825500 h 3822700"/>
                      <a:gd name="connsiteX28" fmla="*/ 3606800 w 7988300"/>
                      <a:gd name="connsiteY28" fmla="*/ 1130300 h 3822700"/>
                      <a:gd name="connsiteX29" fmla="*/ 2489200 w 7988300"/>
                      <a:gd name="connsiteY29" fmla="*/ 1130300 h 3822700"/>
                      <a:gd name="connsiteX30" fmla="*/ 2489200 w 7988300"/>
                      <a:gd name="connsiteY30" fmla="*/ 25400 h 3822700"/>
                      <a:gd name="connsiteX31" fmla="*/ 2082800 w 7988300"/>
                      <a:gd name="connsiteY31" fmla="*/ 25400 h 3822700"/>
                      <a:gd name="connsiteX32" fmla="*/ 2082800 w 7988300"/>
                      <a:gd name="connsiteY32" fmla="*/ 901700 h 3822700"/>
                      <a:gd name="connsiteX33" fmla="*/ 1841500 w 7988300"/>
                      <a:gd name="connsiteY33" fmla="*/ 901700 h 3822700"/>
                      <a:gd name="connsiteX34" fmla="*/ 1841500 w 7988300"/>
                      <a:gd name="connsiteY34" fmla="*/ 0 h 3822700"/>
                      <a:gd name="connsiteX35" fmla="*/ 1231900 w 7988300"/>
                      <a:gd name="connsiteY35" fmla="*/ 12700 h 3822700"/>
                      <a:gd name="connsiteX36" fmla="*/ 1231900 w 7988300"/>
                      <a:gd name="connsiteY36" fmla="*/ 1104900 h 3822700"/>
                      <a:gd name="connsiteX37" fmla="*/ 0 w 7988300"/>
                      <a:gd name="connsiteY37" fmla="*/ 1130300 h 3822700"/>
                      <a:gd name="connsiteX0" fmla="*/ 0 w 7988300"/>
                      <a:gd name="connsiteY0" fmla="*/ 1130300 h 3822700"/>
                      <a:gd name="connsiteX1" fmla="*/ 0 w 7988300"/>
                      <a:gd name="connsiteY1" fmla="*/ 2730500 h 3822700"/>
                      <a:gd name="connsiteX2" fmla="*/ 0 w 7988300"/>
                      <a:gd name="connsiteY2" fmla="*/ 2946400 h 3822700"/>
                      <a:gd name="connsiteX3" fmla="*/ 0 w 7988300"/>
                      <a:gd name="connsiteY3" fmla="*/ 2819400 h 3822700"/>
                      <a:gd name="connsiteX4" fmla="*/ 0 w 7988300"/>
                      <a:gd name="connsiteY4" fmla="*/ 3111500 h 3822700"/>
                      <a:gd name="connsiteX5" fmla="*/ 1574800 w 7988300"/>
                      <a:gd name="connsiteY5" fmla="*/ 3111500 h 3822700"/>
                      <a:gd name="connsiteX6" fmla="*/ 1562100 w 7988300"/>
                      <a:gd name="connsiteY6" fmla="*/ 2959100 h 3822700"/>
                      <a:gd name="connsiteX7" fmla="*/ 1943100 w 7988300"/>
                      <a:gd name="connsiteY7" fmla="*/ 2959100 h 3822700"/>
                      <a:gd name="connsiteX8" fmla="*/ 1930400 w 7988300"/>
                      <a:gd name="connsiteY8" fmla="*/ 3187700 h 3822700"/>
                      <a:gd name="connsiteX9" fmla="*/ 2514600 w 7988300"/>
                      <a:gd name="connsiteY9" fmla="*/ 3187700 h 3822700"/>
                      <a:gd name="connsiteX10" fmla="*/ 2514600 w 7988300"/>
                      <a:gd name="connsiteY10" fmla="*/ 3822700 h 3822700"/>
                      <a:gd name="connsiteX11" fmla="*/ 4229100 w 7988300"/>
                      <a:gd name="connsiteY11" fmla="*/ 3822700 h 3822700"/>
                      <a:gd name="connsiteX12" fmla="*/ 4953000 w 7988300"/>
                      <a:gd name="connsiteY12" fmla="*/ 3810000 h 3822700"/>
                      <a:gd name="connsiteX13" fmla="*/ 4953000 w 7988300"/>
                      <a:gd name="connsiteY13" fmla="*/ 3175000 h 3822700"/>
                      <a:gd name="connsiteX14" fmla="*/ 6337300 w 7988300"/>
                      <a:gd name="connsiteY14" fmla="*/ 3175000 h 3822700"/>
                      <a:gd name="connsiteX15" fmla="*/ 6324600 w 7988300"/>
                      <a:gd name="connsiteY15" fmla="*/ 3327400 h 3822700"/>
                      <a:gd name="connsiteX16" fmla="*/ 7988300 w 7988300"/>
                      <a:gd name="connsiteY16" fmla="*/ 3327400 h 3822700"/>
                      <a:gd name="connsiteX17" fmla="*/ 7988300 w 7988300"/>
                      <a:gd name="connsiteY17" fmla="*/ 1384300 h 3822700"/>
                      <a:gd name="connsiteX18" fmla="*/ 7035800 w 7988300"/>
                      <a:gd name="connsiteY18" fmla="*/ 1384300 h 3822700"/>
                      <a:gd name="connsiteX19" fmla="*/ 7035800 w 7988300"/>
                      <a:gd name="connsiteY19" fmla="*/ 1092200 h 3822700"/>
                      <a:gd name="connsiteX20" fmla="*/ 6464300 w 7988300"/>
                      <a:gd name="connsiteY20" fmla="*/ 1092200 h 3822700"/>
                      <a:gd name="connsiteX21" fmla="*/ 6464300 w 7988300"/>
                      <a:gd name="connsiteY21" fmla="*/ 812800 h 3822700"/>
                      <a:gd name="connsiteX22" fmla="*/ 5384800 w 7988300"/>
                      <a:gd name="connsiteY22" fmla="*/ 812800 h 3822700"/>
                      <a:gd name="connsiteX23" fmla="*/ 5384800 w 7988300"/>
                      <a:gd name="connsiteY23" fmla="*/ 25400 h 3822700"/>
                      <a:gd name="connsiteX24" fmla="*/ 4457700 w 7988300"/>
                      <a:gd name="connsiteY24" fmla="*/ 38100 h 3822700"/>
                      <a:gd name="connsiteX25" fmla="*/ 4457700 w 7988300"/>
                      <a:gd name="connsiteY25" fmla="*/ 723900 h 3822700"/>
                      <a:gd name="connsiteX26" fmla="*/ 4025900 w 7988300"/>
                      <a:gd name="connsiteY26" fmla="*/ 723900 h 3822700"/>
                      <a:gd name="connsiteX27" fmla="*/ 4000500 w 7988300"/>
                      <a:gd name="connsiteY27" fmla="*/ 838200 h 3822700"/>
                      <a:gd name="connsiteX28" fmla="*/ 3619500 w 7988300"/>
                      <a:gd name="connsiteY28" fmla="*/ 825500 h 3822700"/>
                      <a:gd name="connsiteX29" fmla="*/ 3606800 w 7988300"/>
                      <a:gd name="connsiteY29" fmla="*/ 1130300 h 3822700"/>
                      <a:gd name="connsiteX30" fmla="*/ 2489200 w 7988300"/>
                      <a:gd name="connsiteY30" fmla="*/ 1130300 h 3822700"/>
                      <a:gd name="connsiteX31" fmla="*/ 2489200 w 7988300"/>
                      <a:gd name="connsiteY31" fmla="*/ 25400 h 3822700"/>
                      <a:gd name="connsiteX32" fmla="*/ 2082800 w 7988300"/>
                      <a:gd name="connsiteY32" fmla="*/ 25400 h 3822700"/>
                      <a:gd name="connsiteX33" fmla="*/ 2082800 w 7988300"/>
                      <a:gd name="connsiteY33" fmla="*/ 901700 h 3822700"/>
                      <a:gd name="connsiteX34" fmla="*/ 1841500 w 7988300"/>
                      <a:gd name="connsiteY34" fmla="*/ 901700 h 3822700"/>
                      <a:gd name="connsiteX35" fmla="*/ 1841500 w 7988300"/>
                      <a:gd name="connsiteY35" fmla="*/ 0 h 3822700"/>
                      <a:gd name="connsiteX36" fmla="*/ 1231900 w 7988300"/>
                      <a:gd name="connsiteY36" fmla="*/ 12700 h 3822700"/>
                      <a:gd name="connsiteX37" fmla="*/ 1231900 w 7988300"/>
                      <a:gd name="connsiteY37" fmla="*/ 1104900 h 3822700"/>
                      <a:gd name="connsiteX38" fmla="*/ 0 w 7988300"/>
                      <a:gd name="connsiteY38" fmla="*/ 1130300 h 3822700"/>
                      <a:gd name="connsiteX0" fmla="*/ 0 w 7988300"/>
                      <a:gd name="connsiteY0" fmla="*/ 1130300 h 3822700"/>
                      <a:gd name="connsiteX1" fmla="*/ 0 w 7988300"/>
                      <a:gd name="connsiteY1" fmla="*/ 2730500 h 3822700"/>
                      <a:gd name="connsiteX2" fmla="*/ 0 w 7988300"/>
                      <a:gd name="connsiteY2" fmla="*/ 2946400 h 3822700"/>
                      <a:gd name="connsiteX3" fmla="*/ 535236 w 7988300"/>
                      <a:gd name="connsiteY3" fmla="*/ 2866628 h 3822700"/>
                      <a:gd name="connsiteX4" fmla="*/ 0 w 7988300"/>
                      <a:gd name="connsiteY4" fmla="*/ 3111500 h 3822700"/>
                      <a:gd name="connsiteX5" fmla="*/ 1574800 w 7988300"/>
                      <a:gd name="connsiteY5" fmla="*/ 3111500 h 3822700"/>
                      <a:gd name="connsiteX6" fmla="*/ 1562100 w 7988300"/>
                      <a:gd name="connsiteY6" fmla="*/ 2959100 h 3822700"/>
                      <a:gd name="connsiteX7" fmla="*/ 1943100 w 7988300"/>
                      <a:gd name="connsiteY7" fmla="*/ 2959100 h 3822700"/>
                      <a:gd name="connsiteX8" fmla="*/ 1930400 w 7988300"/>
                      <a:gd name="connsiteY8" fmla="*/ 3187700 h 3822700"/>
                      <a:gd name="connsiteX9" fmla="*/ 2514600 w 7988300"/>
                      <a:gd name="connsiteY9" fmla="*/ 3187700 h 3822700"/>
                      <a:gd name="connsiteX10" fmla="*/ 2514600 w 7988300"/>
                      <a:gd name="connsiteY10" fmla="*/ 3822700 h 3822700"/>
                      <a:gd name="connsiteX11" fmla="*/ 4229100 w 7988300"/>
                      <a:gd name="connsiteY11" fmla="*/ 3822700 h 3822700"/>
                      <a:gd name="connsiteX12" fmla="*/ 4953000 w 7988300"/>
                      <a:gd name="connsiteY12" fmla="*/ 3810000 h 3822700"/>
                      <a:gd name="connsiteX13" fmla="*/ 4953000 w 7988300"/>
                      <a:gd name="connsiteY13" fmla="*/ 3175000 h 3822700"/>
                      <a:gd name="connsiteX14" fmla="*/ 6337300 w 7988300"/>
                      <a:gd name="connsiteY14" fmla="*/ 3175000 h 3822700"/>
                      <a:gd name="connsiteX15" fmla="*/ 6324600 w 7988300"/>
                      <a:gd name="connsiteY15" fmla="*/ 3327400 h 3822700"/>
                      <a:gd name="connsiteX16" fmla="*/ 7988300 w 7988300"/>
                      <a:gd name="connsiteY16" fmla="*/ 3327400 h 3822700"/>
                      <a:gd name="connsiteX17" fmla="*/ 7988300 w 7988300"/>
                      <a:gd name="connsiteY17" fmla="*/ 1384300 h 3822700"/>
                      <a:gd name="connsiteX18" fmla="*/ 7035800 w 7988300"/>
                      <a:gd name="connsiteY18" fmla="*/ 1384300 h 3822700"/>
                      <a:gd name="connsiteX19" fmla="*/ 7035800 w 7988300"/>
                      <a:gd name="connsiteY19" fmla="*/ 1092200 h 3822700"/>
                      <a:gd name="connsiteX20" fmla="*/ 6464300 w 7988300"/>
                      <a:gd name="connsiteY20" fmla="*/ 1092200 h 3822700"/>
                      <a:gd name="connsiteX21" fmla="*/ 6464300 w 7988300"/>
                      <a:gd name="connsiteY21" fmla="*/ 812800 h 3822700"/>
                      <a:gd name="connsiteX22" fmla="*/ 5384800 w 7988300"/>
                      <a:gd name="connsiteY22" fmla="*/ 812800 h 3822700"/>
                      <a:gd name="connsiteX23" fmla="*/ 5384800 w 7988300"/>
                      <a:gd name="connsiteY23" fmla="*/ 25400 h 3822700"/>
                      <a:gd name="connsiteX24" fmla="*/ 4457700 w 7988300"/>
                      <a:gd name="connsiteY24" fmla="*/ 38100 h 3822700"/>
                      <a:gd name="connsiteX25" fmla="*/ 4457700 w 7988300"/>
                      <a:gd name="connsiteY25" fmla="*/ 723900 h 3822700"/>
                      <a:gd name="connsiteX26" fmla="*/ 4025900 w 7988300"/>
                      <a:gd name="connsiteY26" fmla="*/ 723900 h 3822700"/>
                      <a:gd name="connsiteX27" fmla="*/ 4000500 w 7988300"/>
                      <a:gd name="connsiteY27" fmla="*/ 838200 h 3822700"/>
                      <a:gd name="connsiteX28" fmla="*/ 3619500 w 7988300"/>
                      <a:gd name="connsiteY28" fmla="*/ 825500 h 3822700"/>
                      <a:gd name="connsiteX29" fmla="*/ 3606800 w 7988300"/>
                      <a:gd name="connsiteY29" fmla="*/ 1130300 h 3822700"/>
                      <a:gd name="connsiteX30" fmla="*/ 2489200 w 7988300"/>
                      <a:gd name="connsiteY30" fmla="*/ 1130300 h 3822700"/>
                      <a:gd name="connsiteX31" fmla="*/ 2489200 w 7988300"/>
                      <a:gd name="connsiteY31" fmla="*/ 25400 h 3822700"/>
                      <a:gd name="connsiteX32" fmla="*/ 2082800 w 7988300"/>
                      <a:gd name="connsiteY32" fmla="*/ 25400 h 3822700"/>
                      <a:gd name="connsiteX33" fmla="*/ 2082800 w 7988300"/>
                      <a:gd name="connsiteY33" fmla="*/ 901700 h 3822700"/>
                      <a:gd name="connsiteX34" fmla="*/ 1841500 w 7988300"/>
                      <a:gd name="connsiteY34" fmla="*/ 901700 h 3822700"/>
                      <a:gd name="connsiteX35" fmla="*/ 1841500 w 7988300"/>
                      <a:gd name="connsiteY35" fmla="*/ 0 h 3822700"/>
                      <a:gd name="connsiteX36" fmla="*/ 1231900 w 7988300"/>
                      <a:gd name="connsiteY36" fmla="*/ 12700 h 3822700"/>
                      <a:gd name="connsiteX37" fmla="*/ 1231900 w 7988300"/>
                      <a:gd name="connsiteY37" fmla="*/ 1104900 h 3822700"/>
                      <a:gd name="connsiteX38" fmla="*/ 0 w 7988300"/>
                      <a:gd name="connsiteY38" fmla="*/ 1130300 h 3822700"/>
                      <a:gd name="connsiteX0" fmla="*/ 0 w 7988300"/>
                      <a:gd name="connsiteY0" fmla="*/ 1130300 h 3822700"/>
                      <a:gd name="connsiteX1" fmla="*/ 0 w 7988300"/>
                      <a:gd name="connsiteY1" fmla="*/ 2730500 h 3822700"/>
                      <a:gd name="connsiteX2" fmla="*/ 391220 w 7988300"/>
                      <a:gd name="connsiteY2" fmla="*/ 2722612 h 3822700"/>
                      <a:gd name="connsiteX3" fmla="*/ 535236 w 7988300"/>
                      <a:gd name="connsiteY3" fmla="*/ 2866628 h 3822700"/>
                      <a:gd name="connsiteX4" fmla="*/ 0 w 7988300"/>
                      <a:gd name="connsiteY4" fmla="*/ 3111500 h 3822700"/>
                      <a:gd name="connsiteX5" fmla="*/ 1574800 w 7988300"/>
                      <a:gd name="connsiteY5" fmla="*/ 3111500 h 3822700"/>
                      <a:gd name="connsiteX6" fmla="*/ 1562100 w 7988300"/>
                      <a:gd name="connsiteY6" fmla="*/ 2959100 h 3822700"/>
                      <a:gd name="connsiteX7" fmla="*/ 1943100 w 7988300"/>
                      <a:gd name="connsiteY7" fmla="*/ 2959100 h 3822700"/>
                      <a:gd name="connsiteX8" fmla="*/ 1930400 w 7988300"/>
                      <a:gd name="connsiteY8" fmla="*/ 3187700 h 3822700"/>
                      <a:gd name="connsiteX9" fmla="*/ 2514600 w 7988300"/>
                      <a:gd name="connsiteY9" fmla="*/ 3187700 h 3822700"/>
                      <a:gd name="connsiteX10" fmla="*/ 2514600 w 7988300"/>
                      <a:gd name="connsiteY10" fmla="*/ 3822700 h 3822700"/>
                      <a:gd name="connsiteX11" fmla="*/ 4229100 w 7988300"/>
                      <a:gd name="connsiteY11" fmla="*/ 3822700 h 3822700"/>
                      <a:gd name="connsiteX12" fmla="*/ 4953000 w 7988300"/>
                      <a:gd name="connsiteY12" fmla="*/ 3810000 h 3822700"/>
                      <a:gd name="connsiteX13" fmla="*/ 4953000 w 7988300"/>
                      <a:gd name="connsiteY13" fmla="*/ 3175000 h 3822700"/>
                      <a:gd name="connsiteX14" fmla="*/ 6337300 w 7988300"/>
                      <a:gd name="connsiteY14" fmla="*/ 3175000 h 3822700"/>
                      <a:gd name="connsiteX15" fmla="*/ 6324600 w 7988300"/>
                      <a:gd name="connsiteY15" fmla="*/ 3327400 h 3822700"/>
                      <a:gd name="connsiteX16" fmla="*/ 7988300 w 7988300"/>
                      <a:gd name="connsiteY16" fmla="*/ 3327400 h 3822700"/>
                      <a:gd name="connsiteX17" fmla="*/ 7988300 w 7988300"/>
                      <a:gd name="connsiteY17" fmla="*/ 1384300 h 3822700"/>
                      <a:gd name="connsiteX18" fmla="*/ 7035800 w 7988300"/>
                      <a:gd name="connsiteY18" fmla="*/ 1384300 h 3822700"/>
                      <a:gd name="connsiteX19" fmla="*/ 7035800 w 7988300"/>
                      <a:gd name="connsiteY19" fmla="*/ 1092200 h 3822700"/>
                      <a:gd name="connsiteX20" fmla="*/ 6464300 w 7988300"/>
                      <a:gd name="connsiteY20" fmla="*/ 1092200 h 3822700"/>
                      <a:gd name="connsiteX21" fmla="*/ 6464300 w 7988300"/>
                      <a:gd name="connsiteY21" fmla="*/ 812800 h 3822700"/>
                      <a:gd name="connsiteX22" fmla="*/ 5384800 w 7988300"/>
                      <a:gd name="connsiteY22" fmla="*/ 812800 h 3822700"/>
                      <a:gd name="connsiteX23" fmla="*/ 5384800 w 7988300"/>
                      <a:gd name="connsiteY23" fmla="*/ 25400 h 3822700"/>
                      <a:gd name="connsiteX24" fmla="*/ 4457700 w 7988300"/>
                      <a:gd name="connsiteY24" fmla="*/ 38100 h 3822700"/>
                      <a:gd name="connsiteX25" fmla="*/ 4457700 w 7988300"/>
                      <a:gd name="connsiteY25" fmla="*/ 723900 h 3822700"/>
                      <a:gd name="connsiteX26" fmla="*/ 4025900 w 7988300"/>
                      <a:gd name="connsiteY26" fmla="*/ 723900 h 3822700"/>
                      <a:gd name="connsiteX27" fmla="*/ 4000500 w 7988300"/>
                      <a:gd name="connsiteY27" fmla="*/ 838200 h 3822700"/>
                      <a:gd name="connsiteX28" fmla="*/ 3619500 w 7988300"/>
                      <a:gd name="connsiteY28" fmla="*/ 825500 h 3822700"/>
                      <a:gd name="connsiteX29" fmla="*/ 3606800 w 7988300"/>
                      <a:gd name="connsiteY29" fmla="*/ 1130300 h 3822700"/>
                      <a:gd name="connsiteX30" fmla="*/ 2489200 w 7988300"/>
                      <a:gd name="connsiteY30" fmla="*/ 1130300 h 3822700"/>
                      <a:gd name="connsiteX31" fmla="*/ 2489200 w 7988300"/>
                      <a:gd name="connsiteY31" fmla="*/ 25400 h 3822700"/>
                      <a:gd name="connsiteX32" fmla="*/ 2082800 w 7988300"/>
                      <a:gd name="connsiteY32" fmla="*/ 25400 h 3822700"/>
                      <a:gd name="connsiteX33" fmla="*/ 2082800 w 7988300"/>
                      <a:gd name="connsiteY33" fmla="*/ 901700 h 3822700"/>
                      <a:gd name="connsiteX34" fmla="*/ 1841500 w 7988300"/>
                      <a:gd name="connsiteY34" fmla="*/ 901700 h 3822700"/>
                      <a:gd name="connsiteX35" fmla="*/ 1841500 w 7988300"/>
                      <a:gd name="connsiteY35" fmla="*/ 0 h 3822700"/>
                      <a:gd name="connsiteX36" fmla="*/ 1231900 w 7988300"/>
                      <a:gd name="connsiteY36" fmla="*/ 12700 h 3822700"/>
                      <a:gd name="connsiteX37" fmla="*/ 1231900 w 7988300"/>
                      <a:gd name="connsiteY37" fmla="*/ 1104900 h 3822700"/>
                      <a:gd name="connsiteX38" fmla="*/ 0 w 7988300"/>
                      <a:gd name="connsiteY38" fmla="*/ 1130300 h 3822700"/>
                      <a:gd name="connsiteX0" fmla="*/ 0 w 7988300"/>
                      <a:gd name="connsiteY0" fmla="*/ 1130300 h 3822700"/>
                      <a:gd name="connsiteX1" fmla="*/ 0 w 7988300"/>
                      <a:gd name="connsiteY1" fmla="*/ 2730500 h 3822700"/>
                      <a:gd name="connsiteX2" fmla="*/ 391220 w 7988300"/>
                      <a:gd name="connsiteY2" fmla="*/ 2722612 h 3822700"/>
                      <a:gd name="connsiteX3" fmla="*/ 391220 w 7988300"/>
                      <a:gd name="connsiteY3" fmla="*/ 2938636 h 3822700"/>
                      <a:gd name="connsiteX4" fmla="*/ 0 w 7988300"/>
                      <a:gd name="connsiteY4" fmla="*/ 3111500 h 3822700"/>
                      <a:gd name="connsiteX5" fmla="*/ 1574800 w 7988300"/>
                      <a:gd name="connsiteY5" fmla="*/ 3111500 h 3822700"/>
                      <a:gd name="connsiteX6" fmla="*/ 1562100 w 7988300"/>
                      <a:gd name="connsiteY6" fmla="*/ 2959100 h 3822700"/>
                      <a:gd name="connsiteX7" fmla="*/ 1943100 w 7988300"/>
                      <a:gd name="connsiteY7" fmla="*/ 2959100 h 3822700"/>
                      <a:gd name="connsiteX8" fmla="*/ 1930400 w 7988300"/>
                      <a:gd name="connsiteY8" fmla="*/ 3187700 h 3822700"/>
                      <a:gd name="connsiteX9" fmla="*/ 2514600 w 7988300"/>
                      <a:gd name="connsiteY9" fmla="*/ 3187700 h 3822700"/>
                      <a:gd name="connsiteX10" fmla="*/ 2514600 w 7988300"/>
                      <a:gd name="connsiteY10" fmla="*/ 3822700 h 3822700"/>
                      <a:gd name="connsiteX11" fmla="*/ 4229100 w 7988300"/>
                      <a:gd name="connsiteY11" fmla="*/ 3822700 h 3822700"/>
                      <a:gd name="connsiteX12" fmla="*/ 4953000 w 7988300"/>
                      <a:gd name="connsiteY12" fmla="*/ 3810000 h 3822700"/>
                      <a:gd name="connsiteX13" fmla="*/ 4953000 w 7988300"/>
                      <a:gd name="connsiteY13" fmla="*/ 3175000 h 3822700"/>
                      <a:gd name="connsiteX14" fmla="*/ 6337300 w 7988300"/>
                      <a:gd name="connsiteY14" fmla="*/ 3175000 h 3822700"/>
                      <a:gd name="connsiteX15" fmla="*/ 6324600 w 7988300"/>
                      <a:gd name="connsiteY15" fmla="*/ 3327400 h 3822700"/>
                      <a:gd name="connsiteX16" fmla="*/ 7988300 w 7988300"/>
                      <a:gd name="connsiteY16" fmla="*/ 3327400 h 3822700"/>
                      <a:gd name="connsiteX17" fmla="*/ 7988300 w 7988300"/>
                      <a:gd name="connsiteY17" fmla="*/ 1384300 h 3822700"/>
                      <a:gd name="connsiteX18" fmla="*/ 7035800 w 7988300"/>
                      <a:gd name="connsiteY18" fmla="*/ 1384300 h 3822700"/>
                      <a:gd name="connsiteX19" fmla="*/ 7035800 w 7988300"/>
                      <a:gd name="connsiteY19" fmla="*/ 1092200 h 3822700"/>
                      <a:gd name="connsiteX20" fmla="*/ 6464300 w 7988300"/>
                      <a:gd name="connsiteY20" fmla="*/ 1092200 h 3822700"/>
                      <a:gd name="connsiteX21" fmla="*/ 6464300 w 7988300"/>
                      <a:gd name="connsiteY21" fmla="*/ 812800 h 3822700"/>
                      <a:gd name="connsiteX22" fmla="*/ 5384800 w 7988300"/>
                      <a:gd name="connsiteY22" fmla="*/ 812800 h 3822700"/>
                      <a:gd name="connsiteX23" fmla="*/ 5384800 w 7988300"/>
                      <a:gd name="connsiteY23" fmla="*/ 25400 h 3822700"/>
                      <a:gd name="connsiteX24" fmla="*/ 4457700 w 7988300"/>
                      <a:gd name="connsiteY24" fmla="*/ 38100 h 3822700"/>
                      <a:gd name="connsiteX25" fmla="*/ 4457700 w 7988300"/>
                      <a:gd name="connsiteY25" fmla="*/ 723900 h 3822700"/>
                      <a:gd name="connsiteX26" fmla="*/ 4025900 w 7988300"/>
                      <a:gd name="connsiteY26" fmla="*/ 723900 h 3822700"/>
                      <a:gd name="connsiteX27" fmla="*/ 4000500 w 7988300"/>
                      <a:gd name="connsiteY27" fmla="*/ 838200 h 3822700"/>
                      <a:gd name="connsiteX28" fmla="*/ 3619500 w 7988300"/>
                      <a:gd name="connsiteY28" fmla="*/ 825500 h 3822700"/>
                      <a:gd name="connsiteX29" fmla="*/ 3606800 w 7988300"/>
                      <a:gd name="connsiteY29" fmla="*/ 1130300 h 3822700"/>
                      <a:gd name="connsiteX30" fmla="*/ 2489200 w 7988300"/>
                      <a:gd name="connsiteY30" fmla="*/ 1130300 h 3822700"/>
                      <a:gd name="connsiteX31" fmla="*/ 2489200 w 7988300"/>
                      <a:gd name="connsiteY31" fmla="*/ 25400 h 3822700"/>
                      <a:gd name="connsiteX32" fmla="*/ 2082800 w 7988300"/>
                      <a:gd name="connsiteY32" fmla="*/ 25400 h 3822700"/>
                      <a:gd name="connsiteX33" fmla="*/ 2082800 w 7988300"/>
                      <a:gd name="connsiteY33" fmla="*/ 901700 h 3822700"/>
                      <a:gd name="connsiteX34" fmla="*/ 1841500 w 7988300"/>
                      <a:gd name="connsiteY34" fmla="*/ 901700 h 3822700"/>
                      <a:gd name="connsiteX35" fmla="*/ 1841500 w 7988300"/>
                      <a:gd name="connsiteY35" fmla="*/ 0 h 3822700"/>
                      <a:gd name="connsiteX36" fmla="*/ 1231900 w 7988300"/>
                      <a:gd name="connsiteY36" fmla="*/ 12700 h 3822700"/>
                      <a:gd name="connsiteX37" fmla="*/ 1231900 w 7988300"/>
                      <a:gd name="connsiteY37" fmla="*/ 1104900 h 3822700"/>
                      <a:gd name="connsiteX38" fmla="*/ 0 w 7988300"/>
                      <a:gd name="connsiteY38" fmla="*/ 1130300 h 3822700"/>
                      <a:gd name="connsiteX0" fmla="*/ 0 w 7988300"/>
                      <a:gd name="connsiteY0" fmla="*/ 1130300 h 3822700"/>
                      <a:gd name="connsiteX1" fmla="*/ 0 w 7988300"/>
                      <a:gd name="connsiteY1" fmla="*/ 2730500 h 3822700"/>
                      <a:gd name="connsiteX2" fmla="*/ 391220 w 7988300"/>
                      <a:gd name="connsiteY2" fmla="*/ 2722612 h 3822700"/>
                      <a:gd name="connsiteX3" fmla="*/ 391220 w 7988300"/>
                      <a:gd name="connsiteY3" fmla="*/ 2938636 h 3822700"/>
                      <a:gd name="connsiteX4" fmla="*/ 31180 w 7988300"/>
                      <a:gd name="connsiteY4" fmla="*/ 2938636 h 3822700"/>
                      <a:gd name="connsiteX5" fmla="*/ 0 w 7988300"/>
                      <a:gd name="connsiteY5" fmla="*/ 3111500 h 3822700"/>
                      <a:gd name="connsiteX6" fmla="*/ 1574800 w 7988300"/>
                      <a:gd name="connsiteY6" fmla="*/ 3111500 h 3822700"/>
                      <a:gd name="connsiteX7" fmla="*/ 1562100 w 7988300"/>
                      <a:gd name="connsiteY7" fmla="*/ 2959100 h 3822700"/>
                      <a:gd name="connsiteX8" fmla="*/ 1943100 w 7988300"/>
                      <a:gd name="connsiteY8" fmla="*/ 2959100 h 3822700"/>
                      <a:gd name="connsiteX9" fmla="*/ 1930400 w 7988300"/>
                      <a:gd name="connsiteY9" fmla="*/ 3187700 h 3822700"/>
                      <a:gd name="connsiteX10" fmla="*/ 2514600 w 7988300"/>
                      <a:gd name="connsiteY10" fmla="*/ 3187700 h 3822700"/>
                      <a:gd name="connsiteX11" fmla="*/ 2514600 w 7988300"/>
                      <a:gd name="connsiteY11" fmla="*/ 3822700 h 3822700"/>
                      <a:gd name="connsiteX12" fmla="*/ 4229100 w 7988300"/>
                      <a:gd name="connsiteY12" fmla="*/ 3822700 h 3822700"/>
                      <a:gd name="connsiteX13" fmla="*/ 4953000 w 7988300"/>
                      <a:gd name="connsiteY13" fmla="*/ 3810000 h 3822700"/>
                      <a:gd name="connsiteX14" fmla="*/ 4953000 w 7988300"/>
                      <a:gd name="connsiteY14" fmla="*/ 3175000 h 3822700"/>
                      <a:gd name="connsiteX15" fmla="*/ 6337300 w 7988300"/>
                      <a:gd name="connsiteY15" fmla="*/ 3175000 h 3822700"/>
                      <a:gd name="connsiteX16" fmla="*/ 6324600 w 7988300"/>
                      <a:gd name="connsiteY16" fmla="*/ 3327400 h 3822700"/>
                      <a:gd name="connsiteX17" fmla="*/ 7988300 w 7988300"/>
                      <a:gd name="connsiteY17" fmla="*/ 3327400 h 3822700"/>
                      <a:gd name="connsiteX18" fmla="*/ 7988300 w 7988300"/>
                      <a:gd name="connsiteY18" fmla="*/ 1384300 h 3822700"/>
                      <a:gd name="connsiteX19" fmla="*/ 7035800 w 7988300"/>
                      <a:gd name="connsiteY19" fmla="*/ 1384300 h 3822700"/>
                      <a:gd name="connsiteX20" fmla="*/ 7035800 w 7988300"/>
                      <a:gd name="connsiteY20" fmla="*/ 1092200 h 3822700"/>
                      <a:gd name="connsiteX21" fmla="*/ 6464300 w 7988300"/>
                      <a:gd name="connsiteY21" fmla="*/ 1092200 h 3822700"/>
                      <a:gd name="connsiteX22" fmla="*/ 6464300 w 7988300"/>
                      <a:gd name="connsiteY22" fmla="*/ 812800 h 3822700"/>
                      <a:gd name="connsiteX23" fmla="*/ 5384800 w 7988300"/>
                      <a:gd name="connsiteY23" fmla="*/ 812800 h 3822700"/>
                      <a:gd name="connsiteX24" fmla="*/ 5384800 w 7988300"/>
                      <a:gd name="connsiteY24" fmla="*/ 25400 h 3822700"/>
                      <a:gd name="connsiteX25" fmla="*/ 4457700 w 7988300"/>
                      <a:gd name="connsiteY25" fmla="*/ 38100 h 3822700"/>
                      <a:gd name="connsiteX26" fmla="*/ 4457700 w 7988300"/>
                      <a:gd name="connsiteY26" fmla="*/ 723900 h 3822700"/>
                      <a:gd name="connsiteX27" fmla="*/ 4025900 w 7988300"/>
                      <a:gd name="connsiteY27" fmla="*/ 723900 h 3822700"/>
                      <a:gd name="connsiteX28" fmla="*/ 4000500 w 7988300"/>
                      <a:gd name="connsiteY28" fmla="*/ 838200 h 3822700"/>
                      <a:gd name="connsiteX29" fmla="*/ 3619500 w 7988300"/>
                      <a:gd name="connsiteY29" fmla="*/ 825500 h 3822700"/>
                      <a:gd name="connsiteX30" fmla="*/ 3606800 w 7988300"/>
                      <a:gd name="connsiteY30" fmla="*/ 1130300 h 3822700"/>
                      <a:gd name="connsiteX31" fmla="*/ 2489200 w 7988300"/>
                      <a:gd name="connsiteY31" fmla="*/ 1130300 h 3822700"/>
                      <a:gd name="connsiteX32" fmla="*/ 2489200 w 7988300"/>
                      <a:gd name="connsiteY32" fmla="*/ 25400 h 3822700"/>
                      <a:gd name="connsiteX33" fmla="*/ 2082800 w 7988300"/>
                      <a:gd name="connsiteY33" fmla="*/ 25400 h 3822700"/>
                      <a:gd name="connsiteX34" fmla="*/ 2082800 w 7988300"/>
                      <a:gd name="connsiteY34" fmla="*/ 901700 h 3822700"/>
                      <a:gd name="connsiteX35" fmla="*/ 1841500 w 7988300"/>
                      <a:gd name="connsiteY35" fmla="*/ 901700 h 3822700"/>
                      <a:gd name="connsiteX36" fmla="*/ 1841500 w 7988300"/>
                      <a:gd name="connsiteY36" fmla="*/ 0 h 3822700"/>
                      <a:gd name="connsiteX37" fmla="*/ 1231900 w 7988300"/>
                      <a:gd name="connsiteY37" fmla="*/ 12700 h 3822700"/>
                      <a:gd name="connsiteX38" fmla="*/ 1231900 w 7988300"/>
                      <a:gd name="connsiteY38" fmla="*/ 1104900 h 3822700"/>
                      <a:gd name="connsiteX39" fmla="*/ 0 w 7988300"/>
                      <a:gd name="connsiteY39" fmla="*/ 1130300 h 3822700"/>
                      <a:gd name="connsiteX0" fmla="*/ 40828 w 8029128"/>
                      <a:gd name="connsiteY0" fmla="*/ 1130300 h 3822700"/>
                      <a:gd name="connsiteX1" fmla="*/ 40828 w 8029128"/>
                      <a:gd name="connsiteY1" fmla="*/ 2730500 h 3822700"/>
                      <a:gd name="connsiteX2" fmla="*/ 432048 w 8029128"/>
                      <a:gd name="connsiteY2" fmla="*/ 2722612 h 3822700"/>
                      <a:gd name="connsiteX3" fmla="*/ 432048 w 8029128"/>
                      <a:gd name="connsiteY3" fmla="*/ 2938636 h 3822700"/>
                      <a:gd name="connsiteX4" fmla="*/ 0 w 8029128"/>
                      <a:gd name="connsiteY4" fmla="*/ 2938636 h 3822700"/>
                      <a:gd name="connsiteX5" fmla="*/ 40828 w 8029128"/>
                      <a:gd name="connsiteY5" fmla="*/ 3111500 h 3822700"/>
                      <a:gd name="connsiteX6" fmla="*/ 1615628 w 8029128"/>
                      <a:gd name="connsiteY6" fmla="*/ 3111500 h 3822700"/>
                      <a:gd name="connsiteX7" fmla="*/ 1602928 w 8029128"/>
                      <a:gd name="connsiteY7" fmla="*/ 2959100 h 3822700"/>
                      <a:gd name="connsiteX8" fmla="*/ 1983928 w 8029128"/>
                      <a:gd name="connsiteY8" fmla="*/ 2959100 h 3822700"/>
                      <a:gd name="connsiteX9" fmla="*/ 1971228 w 8029128"/>
                      <a:gd name="connsiteY9" fmla="*/ 3187700 h 3822700"/>
                      <a:gd name="connsiteX10" fmla="*/ 2555428 w 8029128"/>
                      <a:gd name="connsiteY10" fmla="*/ 3187700 h 3822700"/>
                      <a:gd name="connsiteX11" fmla="*/ 2555428 w 8029128"/>
                      <a:gd name="connsiteY11" fmla="*/ 3822700 h 3822700"/>
                      <a:gd name="connsiteX12" fmla="*/ 4269928 w 8029128"/>
                      <a:gd name="connsiteY12" fmla="*/ 3822700 h 3822700"/>
                      <a:gd name="connsiteX13" fmla="*/ 4993828 w 8029128"/>
                      <a:gd name="connsiteY13" fmla="*/ 3810000 h 3822700"/>
                      <a:gd name="connsiteX14" fmla="*/ 4993828 w 8029128"/>
                      <a:gd name="connsiteY14" fmla="*/ 3175000 h 3822700"/>
                      <a:gd name="connsiteX15" fmla="*/ 6378128 w 8029128"/>
                      <a:gd name="connsiteY15" fmla="*/ 3175000 h 3822700"/>
                      <a:gd name="connsiteX16" fmla="*/ 6365428 w 8029128"/>
                      <a:gd name="connsiteY16" fmla="*/ 3327400 h 3822700"/>
                      <a:gd name="connsiteX17" fmla="*/ 8029128 w 8029128"/>
                      <a:gd name="connsiteY17" fmla="*/ 3327400 h 3822700"/>
                      <a:gd name="connsiteX18" fmla="*/ 8029128 w 8029128"/>
                      <a:gd name="connsiteY18" fmla="*/ 1384300 h 3822700"/>
                      <a:gd name="connsiteX19" fmla="*/ 7076628 w 8029128"/>
                      <a:gd name="connsiteY19" fmla="*/ 1384300 h 3822700"/>
                      <a:gd name="connsiteX20" fmla="*/ 7076628 w 8029128"/>
                      <a:gd name="connsiteY20" fmla="*/ 1092200 h 3822700"/>
                      <a:gd name="connsiteX21" fmla="*/ 6505128 w 8029128"/>
                      <a:gd name="connsiteY21" fmla="*/ 1092200 h 3822700"/>
                      <a:gd name="connsiteX22" fmla="*/ 6505128 w 8029128"/>
                      <a:gd name="connsiteY22" fmla="*/ 812800 h 3822700"/>
                      <a:gd name="connsiteX23" fmla="*/ 5425628 w 8029128"/>
                      <a:gd name="connsiteY23" fmla="*/ 812800 h 3822700"/>
                      <a:gd name="connsiteX24" fmla="*/ 5425628 w 8029128"/>
                      <a:gd name="connsiteY24" fmla="*/ 25400 h 3822700"/>
                      <a:gd name="connsiteX25" fmla="*/ 4498528 w 8029128"/>
                      <a:gd name="connsiteY25" fmla="*/ 38100 h 3822700"/>
                      <a:gd name="connsiteX26" fmla="*/ 4498528 w 8029128"/>
                      <a:gd name="connsiteY26" fmla="*/ 723900 h 3822700"/>
                      <a:gd name="connsiteX27" fmla="*/ 4066728 w 8029128"/>
                      <a:gd name="connsiteY27" fmla="*/ 723900 h 3822700"/>
                      <a:gd name="connsiteX28" fmla="*/ 4041328 w 8029128"/>
                      <a:gd name="connsiteY28" fmla="*/ 838200 h 3822700"/>
                      <a:gd name="connsiteX29" fmla="*/ 3660328 w 8029128"/>
                      <a:gd name="connsiteY29" fmla="*/ 825500 h 3822700"/>
                      <a:gd name="connsiteX30" fmla="*/ 3647628 w 8029128"/>
                      <a:gd name="connsiteY30" fmla="*/ 1130300 h 3822700"/>
                      <a:gd name="connsiteX31" fmla="*/ 2530028 w 8029128"/>
                      <a:gd name="connsiteY31" fmla="*/ 1130300 h 3822700"/>
                      <a:gd name="connsiteX32" fmla="*/ 2530028 w 8029128"/>
                      <a:gd name="connsiteY32" fmla="*/ 25400 h 3822700"/>
                      <a:gd name="connsiteX33" fmla="*/ 2123628 w 8029128"/>
                      <a:gd name="connsiteY33" fmla="*/ 25400 h 3822700"/>
                      <a:gd name="connsiteX34" fmla="*/ 2123628 w 8029128"/>
                      <a:gd name="connsiteY34" fmla="*/ 901700 h 3822700"/>
                      <a:gd name="connsiteX35" fmla="*/ 1882328 w 8029128"/>
                      <a:gd name="connsiteY35" fmla="*/ 901700 h 3822700"/>
                      <a:gd name="connsiteX36" fmla="*/ 1882328 w 8029128"/>
                      <a:gd name="connsiteY36" fmla="*/ 0 h 3822700"/>
                      <a:gd name="connsiteX37" fmla="*/ 1272728 w 8029128"/>
                      <a:gd name="connsiteY37" fmla="*/ 12700 h 3822700"/>
                      <a:gd name="connsiteX38" fmla="*/ 1272728 w 8029128"/>
                      <a:gd name="connsiteY38" fmla="*/ 1104900 h 3822700"/>
                      <a:gd name="connsiteX39" fmla="*/ 40828 w 8029128"/>
                      <a:gd name="connsiteY39" fmla="*/ 1130300 h 3822700"/>
                      <a:gd name="connsiteX0" fmla="*/ 40828 w 8029128"/>
                      <a:gd name="connsiteY0" fmla="*/ 1130300 h 3822700"/>
                      <a:gd name="connsiteX1" fmla="*/ 40828 w 8029128"/>
                      <a:gd name="connsiteY1" fmla="*/ 2730500 h 3822700"/>
                      <a:gd name="connsiteX2" fmla="*/ 432048 w 8029128"/>
                      <a:gd name="connsiteY2" fmla="*/ 2722612 h 3822700"/>
                      <a:gd name="connsiteX3" fmla="*/ 432048 w 8029128"/>
                      <a:gd name="connsiteY3" fmla="*/ 2938636 h 3822700"/>
                      <a:gd name="connsiteX4" fmla="*/ 0 w 8029128"/>
                      <a:gd name="connsiteY4" fmla="*/ 2938636 h 3822700"/>
                      <a:gd name="connsiteX5" fmla="*/ 40828 w 8029128"/>
                      <a:gd name="connsiteY5" fmla="*/ 3111500 h 3822700"/>
                      <a:gd name="connsiteX6" fmla="*/ 1615628 w 8029128"/>
                      <a:gd name="connsiteY6" fmla="*/ 3111500 h 3822700"/>
                      <a:gd name="connsiteX7" fmla="*/ 1602928 w 8029128"/>
                      <a:gd name="connsiteY7" fmla="*/ 2959100 h 3822700"/>
                      <a:gd name="connsiteX8" fmla="*/ 1983928 w 8029128"/>
                      <a:gd name="connsiteY8" fmla="*/ 2959100 h 3822700"/>
                      <a:gd name="connsiteX9" fmla="*/ 1971228 w 8029128"/>
                      <a:gd name="connsiteY9" fmla="*/ 3187700 h 3822700"/>
                      <a:gd name="connsiteX10" fmla="*/ 2555428 w 8029128"/>
                      <a:gd name="connsiteY10" fmla="*/ 3187700 h 3822700"/>
                      <a:gd name="connsiteX11" fmla="*/ 2555428 w 8029128"/>
                      <a:gd name="connsiteY11" fmla="*/ 3822700 h 3822700"/>
                      <a:gd name="connsiteX12" fmla="*/ 4269928 w 8029128"/>
                      <a:gd name="connsiteY12" fmla="*/ 3822700 h 3822700"/>
                      <a:gd name="connsiteX13" fmla="*/ 4993828 w 8029128"/>
                      <a:gd name="connsiteY13" fmla="*/ 3810000 h 3822700"/>
                      <a:gd name="connsiteX14" fmla="*/ 4993828 w 8029128"/>
                      <a:gd name="connsiteY14" fmla="*/ 3175000 h 3822700"/>
                      <a:gd name="connsiteX15" fmla="*/ 6378128 w 8029128"/>
                      <a:gd name="connsiteY15" fmla="*/ 3175000 h 3822700"/>
                      <a:gd name="connsiteX16" fmla="*/ 6365428 w 8029128"/>
                      <a:gd name="connsiteY16" fmla="*/ 3327400 h 3822700"/>
                      <a:gd name="connsiteX17" fmla="*/ 8029128 w 8029128"/>
                      <a:gd name="connsiteY17" fmla="*/ 3327400 h 3822700"/>
                      <a:gd name="connsiteX18" fmla="*/ 8029128 w 8029128"/>
                      <a:gd name="connsiteY18" fmla="*/ 1384300 h 3822700"/>
                      <a:gd name="connsiteX19" fmla="*/ 7076628 w 8029128"/>
                      <a:gd name="connsiteY19" fmla="*/ 1384300 h 3822700"/>
                      <a:gd name="connsiteX20" fmla="*/ 7076628 w 8029128"/>
                      <a:gd name="connsiteY20" fmla="*/ 1092200 h 3822700"/>
                      <a:gd name="connsiteX21" fmla="*/ 6505128 w 8029128"/>
                      <a:gd name="connsiteY21" fmla="*/ 1092200 h 3822700"/>
                      <a:gd name="connsiteX22" fmla="*/ 6505128 w 8029128"/>
                      <a:gd name="connsiteY22" fmla="*/ 812800 h 3822700"/>
                      <a:gd name="connsiteX23" fmla="*/ 5425628 w 8029128"/>
                      <a:gd name="connsiteY23" fmla="*/ 812800 h 3822700"/>
                      <a:gd name="connsiteX24" fmla="*/ 5425628 w 8029128"/>
                      <a:gd name="connsiteY24" fmla="*/ 25400 h 3822700"/>
                      <a:gd name="connsiteX25" fmla="*/ 4498528 w 8029128"/>
                      <a:gd name="connsiteY25" fmla="*/ 38100 h 3822700"/>
                      <a:gd name="connsiteX26" fmla="*/ 4498528 w 8029128"/>
                      <a:gd name="connsiteY26" fmla="*/ 723900 h 3822700"/>
                      <a:gd name="connsiteX27" fmla="*/ 4066728 w 8029128"/>
                      <a:gd name="connsiteY27" fmla="*/ 723900 h 3822700"/>
                      <a:gd name="connsiteX28" fmla="*/ 4041328 w 8029128"/>
                      <a:gd name="connsiteY28" fmla="*/ 838200 h 3822700"/>
                      <a:gd name="connsiteX29" fmla="*/ 3660328 w 8029128"/>
                      <a:gd name="connsiteY29" fmla="*/ 825500 h 3822700"/>
                      <a:gd name="connsiteX30" fmla="*/ 3647628 w 8029128"/>
                      <a:gd name="connsiteY30" fmla="*/ 1130300 h 3822700"/>
                      <a:gd name="connsiteX31" fmla="*/ 2530028 w 8029128"/>
                      <a:gd name="connsiteY31" fmla="*/ 1130300 h 3822700"/>
                      <a:gd name="connsiteX32" fmla="*/ 2530028 w 8029128"/>
                      <a:gd name="connsiteY32" fmla="*/ 25400 h 3822700"/>
                      <a:gd name="connsiteX33" fmla="*/ 2123628 w 8029128"/>
                      <a:gd name="connsiteY33" fmla="*/ 25400 h 3822700"/>
                      <a:gd name="connsiteX34" fmla="*/ 2123628 w 8029128"/>
                      <a:gd name="connsiteY34" fmla="*/ 901700 h 3822700"/>
                      <a:gd name="connsiteX35" fmla="*/ 1882328 w 8029128"/>
                      <a:gd name="connsiteY35" fmla="*/ 901700 h 3822700"/>
                      <a:gd name="connsiteX36" fmla="*/ 1882328 w 8029128"/>
                      <a:gd name="connsiteY36" fmla="*/ 0 h 3822700"/>
                      <a:gd name="connsiteX37" fmla="*/ 1272728 w 8029128"/>
                      <a:gd name="connsiteY37" fmla="*/ 12700 h 3822700"/>
                      <a:gd name="connsiteX38" fmla="*/ 1272728 w 8029128"/>
                      <a:gd name="connsiteY38" fmla="*/ 1104900 h 3822700"/>
                      <a:gd name="connsiteX39" fmla="*/ 40828 w 8029128"/>
                      <a:gd name="connsiteY39" fmla="*/ 1130300 h 3822700"/>
                      <a:gd name="connsiteX0" fmla="*/ 0 w 7988300"/>
                      <a:gd name="connsiteY0" fmla="*/ 1130300 h 3822700"/>
                      <a:gd name="connsiteX1" fmla="*/ 0 w 7988300"/>
                      <a:gd name="connsiteY1" fmla="*/ 2730500 h 3822700"/>
                      <a:gd name="connsiteX2" fmla="*/ 391220 w 7988300"/>
                      <a:gd name="connsiteY2" fmla="*/ 2722612 h 3822700"/>
                      <a:gd name="connsiteX3" fmla="*/ 391220 w 7988300"/>
                      <a:gd name="connsiteY3" fmla="*/ 2938636 h 3822700"/>
                      <a:gd name="connsiteX4" fmla="*/ 31180 w 7988300"/>
                      <a:gd name="connsiteY4" fmla="*/ 2938636 h 3822700"/>
                      <a:gd name="connsiteX5" fmla="*/ 0 w 7988300"/>
                      <a:gd name="connsiteY5" fmla="*/ 3111500 h 3822700"/>
                      <a:gd name="connsiteX6" fmla="*/ 1574800 w 7988300"/>
                      <a:gd name="connsiteY6" fmla="*/ 3111500 h 3822700"/>
                      <a:gd name="connsiteX7" fmla="*/ 1562100 w 7988300"/>
                      <a:gd name="connsiteY7" fmla="*/ 2959100 h 3822700"/>
                      <a:gd name="connsiteX8" fmla="*/ 1943100 w 7988300"/>
                      <a:gd name="connsiteY8" fmla="*/ 2959100 h 3822700"/>
                      <a:gd name="connsiteX9" fmla="*/ 1930400 w 7988300"/>
                      <a:gd name="connsiteY9" fmla="*/ 3187700 h 3822700"/>
                      <a:gd name="connsiteX10" fmla="*/ 2514600 w 7988300"/>
                      <a:gd name="connsiteY10" fmla="*/ 3187700 h 3822700"/>
                      <a:gd name="connsiteX11" fmla="*/ 2514600 w 7988300"/>
                      <a:gd name="connsiteY11" fmla="*/ 3822700 h 3822700"/>
                      <a:gd name="connsiteX12" fmla="*/ 4229100 w 7988300"/>
                      <a:gd name="connsiteY12" fmla="*/ 3822700 h 3822700"/>
                      <a:gd name="connsiteX13" fmla="*/ 4953000 w 7988300"/>
                      <a:gd name="connsiteY13" fmla="*/ 3810000 h 3822700"/>
                      <a:gd name="connsiteX14" fmla="*/ 4953000 w 7988300"/>
                      <a:gd name="connsiteY14" fmla="*/ 3175000 h 3822700"/>
                      <a:gd name="connsiteX15" fmla="*/ 6337300 w 7988300"/>
                      <a:gd name="connsiteY15" fmla="*/ 3175000 h 3822700"/>
                      <a:gd name="connsiteX16" fmla="*/ 6324600 w 7988300"/>
                      <a:gd name="connsiteY16" fmla="*/ 3327400 h 3822700"/>
                      <a:gd name="connsiteX17" fmla="*/ 7988300 w 7988300"/>
                      <a:gd name="connsiteY17" fmla="*/ 3327400 h 3822700"/>
                      <a:gd name="connsiteX18" fmla="*/ 7988300 w 7988300"/>
                      <a:gd name="connsiteY18" fmla="*/ 1384300 h 3822700"/>
                      <a:gd name="connsiteX19" fmla="*/ 7035800 w 7988300"/>
                      <a:gd name="connsiteY19" fmla="*/ 1384300 h 3822700"/>
                      <a:gd name="connsiteX20" fmla="*/ 7035800 w 7988300"/>
                      <a:gd name="connsiteY20" fmla="*/ 1092200 h 3822700"/>
                      <a:gd name="connsiteX21" fmla="*/ 6464300 w 7988300"/>
                      <a:gd name="connsiteY21" fmla="*/ 1092200 h 3822700"/>
                      <a:gd name="connsiteX22" fmla="*/ 6464300 w 7988300"/>
                      <a:gd name="connsiteY22" fmla="*/ 812800 h 3822700"/>
                      <a:gd name="connsiteX23" fmla="*/ 5384800 w 7988300"/>
                      <a:gd name="connsiteY23" fmla="*/ 812800 h 3822700"/>
                      <a:gd name="connsiteX24" fmla="*/ 5384800 w 7988300"/>
                      <a:gd name="connsiteY24" fmla="*/ 25400 h 3822700"/>
                      <a:gd name="connsiteX25" fmla="*/ 4457700 w 7988300"/>
                      <a:gd name="connsiteY25" fmla="*/ 38100 h 3822700"/>
                      <a:gd name="connsiteX26" fmla="*/ 4457700 w 7988300"/>
                      <a:gd name="connsiteY26" fmla="*/ 723900 h 3822700"/>
                      <a:gd name="connsiteX27" fmla="*/ 4025900 w 7988300"/>
                      <a:gd name="connsiteY27" fmla="*/ 723900 h 3822700"/>
                      <a:gd name="connsiteX28" fmla="*/ 4000500 w 7988300"/>
                      <a:gd name="connsiteY28" fmla="*/ 838200 h 3822700"/>
                      <a:gd name="connsiteX29" fmla="*/ 3619500 w 7988300"/>
                      <a:gd name="connsiteY29" fmla="*/ 825500 h 3822700"/>
                      <a:gd name="connsiteX30" fmla="*/ 3606800 w 7988300"/>
                      <a:gd name="connsiteY30" fmla="*/ 1130300 h 3822700"/>
                      <a:gd name="connsiteX31" fmla="*/ 2489200 w 7988300"/>
                      <a:gd name="connsiteY31" fmla="*/ 1130300 h 3822700"/>
                      <a:gd name="connsiteX32" fmla="*/ 2489200 w 7988300"/>
                      <a:gd name="connsiteY32" fmla="*/ 25400 h 3822700"/>
                      <a:gd name="connsiteX33" fmla="*/ 2082800 w 7988300"/>
                      <a:gd name="connsiteY33" fmla="*/ 25400 h 3822700"/>
                      <a:gd name="connsiteX34" fmla="*/ 2082800 w 7988300"/>
                      <a:gd name="connsiteY34" fmla="*/ 901700 h 3822700"/>
                      <a:gd name="connsiteX35" fmla="*/ 1841500 w 7988300"/>
                      <a:gd name="connsiteY35" fmla="*/ 901700 h 3822700"/>
                      <a:gd name="connsiteX36" fmla="*/ 1841500 w 7988300"/>
                      <a:gd name="connsiteY36" fmla="*/ 0 h 3822700"/>
                      <a:gd name="connsiteX37" fmla="*/ 1231900 w 7988300"/>
                      <a:gd name="connsiteY37" fmla="*/ 12700 h 3822700"/>
                      <a:gd name="connsiteX38" fmla="*/ 1231900 w 7988300"/>
                      <a:gd name="connsiteY38" fmla="*/ 1104900 h 3822700"/>
                      <a:gd name="connsiteX39" fmla="*/ 0 w 7988300"/>
                      <a:gd name="connsiteY39" fmla="*/ 1130300 h 3822700"/>
                      <a:gd name="connsiteX0" fmla="*/ 40828 w 8029128"/>
                      <a:gd name="connsiteY0" fmla="*/ 1130300 h 3822700"/>
                      <a:gd name="connsiteX1" fmla="*/ 40828 w 8029128"/>
                      <a:gd name="connsiteY1" fmla="*/ 2730500 h 3822700"/>
                      <a:gd name="connsiteX2" fmla="*/ 432048 w 8029128"/>
                      <a:gd name="connsiteY2" fmla="*/ 2722612 h 3822700"/>
                      <a:gd name="connsiteX3" fmla="*/ 432048 w 8029128"/>
                      <a:gd name="connsiteY3" fmla="*/ 2938636 h 3822700"/>
                      <a:gd name="connsiteX4" fmla="*/ 0 w 8029128"/>
                      <a:gd name="connsiteY4" fmla="*/ 2938636 h 3822700"/>
                      <a:gd name="connsiteX5" fmla="*/ 40828 w 8029128"/>
                      <a:gd name="connsiteY5" fmla="*/ 3111500 h 3822700"/>
                      <a:gd name="connsiteX6" fmla="*/ 1615628 w 8029128"/>
                      <a:gd name="connsiteY6" fmla="*/ 3111500 h 3822700"/>
                      <a:gd name="connsiteX7" fmla="*/ 1602928 w 8029128"/>
                      <a:gd name="connsiteY7" fmla="*/ 2959100 h 3822700"/>
                      <a:gd name="connsiteX8" fmla="*/ 1983928 w 8029128"/>
                      <a:gd name="connsiteY8" fmla="*/ 2959100 h 3822700"/>
                      <a:gd name="connsiteX9" fmla="*/ 1971228 w 8029128"/>
                      <a:gd name="connsiteY9" fmla="*/ 3187700 h 3822700"/>
                      <a:gd name="connsiteX10" fmla="*/ 2555428 w 8029128"/>
                      <a:gd name="connsiteY10" fmla="*/ 3187700 h 3822700"/>
                      <a:gd name="connsiteX11" fmla="*/ 2555428 w 8029128"/>
                      <a:gd name="connsiteY11" fmla="*/ 3822700 h 3822700"/>
                      <a:gd name="connsiteX12" fmla="*/ 4269928 w 8029128"/>
                      <a:gd name="connsiteY12" fmla="*/ 3822700 h 3822700"/>
                      <a:gd name="connsiteX13" fmla="*/ 4993828 w 8029128"/>
                      <a:gd name="connsiteY13" fmla="*/ 3810000 h 3822700"/>
                      <a:gd name="connsiteX14" fmla="*/ 4993828 w 8029128"/>
                      <a:gd name="connsiteY14" fmla="*/ 3175000 h 3822700"/>
                      <a:gd name="connsiteX15" fmla="*/ 6378128 w 8029128"/>
                      <a:gd name="connsiteY15" fmla="*/ 3175000 h 3822700"/>
                      <a:gd name="connsiteX16" fmla="*/ 6365428 w 8029128"/>
                      <a:gd name="connsiteY16" fmla="*/ 3327400 h 3822700"/>
                      <a:gd name="connsiteX17" fmla="*/ 8029128 w 8029128"/>
                      <a:gd name="connsiteY17" fmla="*/ 3327400 h 3822700"/>
                      <a:gd name="connsiteX18" fmla="*/ 8029128 w 8029128"/>
                      <a:gd name="connsiteY18" fmla="*/ 1384300 h 3822700"/>
                      <a:gd name="connsiteX19" fmla="*/ 7076628 w 8029128"/>
                      <a:gd name="connsiteY19" fmla="*/ 1384300 h 3822700"/>
                      <a:gd name="connsiteX20" fmla="*/ 7076628 w 8029128"/>
                      <a:gd name="connsiteY20" fmla="*/ 1092200 h 3822700"/>
                      <a:gd name="connsiteX21" fmla="*/ 6505128 w 8029128"/>
                      <a:gd name="connsiteY21" fmla="*/ 1092200 h 3822700"/>
                      <a:gd name="connsiteX22" fmla="*/ 6505128 w 8029128"/>
                      <a:gd name="connsiteY22" fmla="*/ 812800 h 3822700"/>
                      <a:gd name="connsiteX23" fmla="*/ 5425628 w 8029128"/>
                      <a:gd name="connsiteY23" fmla="*/ 812800 h 3822700"/>
                      <a:gd name="connsiteX24" fmla="*/ 5425628 w 8029128"/>
                      <a:gd name="connsiteY24" fmla="*/ 25400 h 3822700"/>
                      <a:gd name="connsiteX25" fmla="*/ 4498528 w 8029128"/>
                      <a:gd name="connsiteY25" fmla="*/ 38100 h 3822700"/>
                      <a:gd name="connsiteX26" fmla="*/ 4498528 w 8029128"/>
                      <a:gd name="connsiteY26" fmla="*/ 723900 h 3822700"/>
                      <a:gd name="connsiteX27" fmla="*/ 4066728 w 8029128"/>
                      <a:gd name="connsiteY27" fmla="*/ 723900 h 3822700"/>
                      <a:gd name="connsiteX28" fmla="*/ 4041328 w 8029128"/>
                      <a:gd name="connsiteY28" fmla="*/ 838200 h 3822700"/>
                      <a:gd name="connsiteX29" fmla="*/ 3660328 w 8029128"/>
                      <a:gd name="connsiteY29" fmla="*/ 825500 h 3822700"/>
                      <a:gd name="connsiteX30" fmla="*/ 3647628 w 8029128"/>
                      <a:gd name="connsiteY30" fmla="*/ 1130300 h 3822700"/>
                      <a:gd name="connsiteX31" fmla="*/ 2530028 w 8029128"/>
                      <a:gd name="connsiteY31" fmla="*/ 1130300 h 3822700"/>
                      <a:gd name="connsiteX32" fmla="*/ 2530028 w 8029128"/>
                      <a:gd name="connsiteY32" fmla="*/ 25400 h 3822700"/>
                      <a:gd name="connsiteX33" fmla="*/ 2123628 w 8029128"/>
                      <a:gd name="connsiteY33" fmla="*/ 25400 h 3822700"/>
                      <a:gd name="connsiteX34" fmla="*/ 2123628 w 8029128"/>
                      <a:gd name="connsiteY34" fmla="*/ 901700 h 3822700"/>
                      <a:gd name="connsiteX35" fmla="*/ 1882328 w 8029128"/>
                      <a:gd name="connsiteY35" fmla="*/ 901700 h 3822700"/>
                      <a:gd name="connsiteX36" fmla="*/ 1882328 w 8029128"/>
                      <a:gd name="connsiteY36" fmla="*/ 0 h 3822700"/>
                      <a:gd name="connsiteX37" fmla="*/ 1272728 w 8029128"/>
                      <a:gd name="connsiteY37" fmla="*/ 12700 h 3822700"/>
                      <a:gd name="connsiteX38" fmla="*/ 1272728 w 8029128"/>
                      <a:gd name="connsiteY38" fmla="*/ 1104900 h 3822700"/>
                      <a:gd name="connsiteX39" fmla="*/ 40828 w 8029128"/>
                      <a:gd name="connsiteY39" fmla="*/ 1130300 h 382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029128" h="3822700">
                        <a:moveTo>
                          <a:pt x="40828" y="1130300"/>
                        </a:moveTo>
                        <a:lnTo>
                          <a:pt x="40828" y="2730500"/>
                        </a:lnTo>
                        <a:lnTo>
                          <a:pt x="432048" y="2722612"/>
                        </a:lnTo>
                        <a:lnTo>
                          <a:pt x="432048" y="2938636"/>
                        </a:lnTo>
                        <a:lnTo>
                          <a:pt x="0" y="2938636"/>
                        </a:lnTo>
                        <a:lnTo>
                          <a:pt x="40828" y="3111500"/>
                        </a:lnTo>
                        <a:lnTo>
                          <a:pt x="1615628" y="3111500"/>
                        </a:lnTo>
                        <a:lnTo>
                          <a:pt x="1602928" y="2959100"/>
                        </a:lnTo>
                        <a:lnTo>
                          <a:pt x="1983928" y="2959100"/>
                        </a:lnTo>
                        <a:lnTo>
                          <a:pt x="1971228" y="3187700"/>
                        </a:lnTo>
                        <a:lnTo>
                          <a:pt x="2555428" y="3187700"/>
                        </a:lnTo>
                        <a:lnTo>
                          <a:pt x="2555428" y="3822700"/>
                        </a:lnTo>
                        <a:lnTo>
                          <a:pt x="4269928" y="3822700"/>
                        </a:lnTo>
                        <a:lnTo>
                          <a:pt x="4993828" y="3810000"/>
                        </a:lnTo>
                        <a:lnTo>
                          <a:pt x="4993828" y="3175000"/>
                        </a:lnTo>
                        <a:lnTo>
                          <a:pt x="6378128" y="3175000"/>
                        </a:lnTo>
                        <a:lnTo>
                          <a:pt x="6365428" y="3327400"/>
                        </a:lnTo>
                        <a:lnTo>
                          <a:pt x="8029128" y="3327400"/>
                        </a:lnTo>
                        <a:lnTo>
                          <a:pt x="8029128" y="1384300"/>
                        </a:lnTo>
                        <a:lnTo>
                          <a:pt x="7076628" y="1384300"/>
                        </a:lnTo>
                        <a:lnTo>
                          <a:pt x="7076628" y="1092200"/>
                        </a:lnTo>
                        <a:lnTo>
                          <a:pt x="6505128" y="1092200"/>
                        </a:lnTo>
                        <a:lnTo>
                          <a:pt x="6505128" y="812800"/>
                        </a:lnTo>
                        <a:lnTo>
                          <a:pt x="5425628" y="812800"/>
                        </a:lnTo>
                        <a:lnTo>
                          <a:pt x="5425628" y="25400"/>
                        </a:lnTo>
                        <a:lnTo>
                          <a:pt x="4498528" y="38100"/>
                        </a:lnTo>
                        <a:lnTo>
                          <a:pt x="4498528" y="723900"/>
                        </a:lnTo>
                        <a:lnTo>
                          <a:pt x="4066728" y="723900"/>
                        </a:lnTo>
                        <a:lnTo>
                          <a:pt x="4041328" y="838200"/>
                        </a:lnTo>
                        <a:lnTo>
                          <a:pt x="3660328" y="825500"/>
                        </a:lnTo>
                        <a:lnTo>
                          <a:pt x="3647628" y="1130300"/>
                        </a:lnTo>
                        <a:lnTo>
                          <a:pt x="2530028" y="1130300"/>
                        </a:lnTo>
                        <a:lnTo>
                          <a:pt x="2530028" y="25400"/>
                        </a:lnTo>
                        <a:lnTo>
                          <a:pt x="2123628" y="25400"/>
                        </a:lnTo>
                        <a:lnTo>
                          <a:pt x="2123628" y="901700"/>
                        </a:lnTo>
                        <a:lnTo>
                          <a:pt x="1882328" y="901700"/>
                        </a:lnTo>
                        <a:lnTo>
                          <a:pt x="1882328" y="0"/>
                        </a:lnTo>
                        <a:lnTo>
                          <a:pt x="1272728" y="12700"/>
                        </a:lnTo>
                        <a:lnTo>
                          <a:pt x="1272728" y="1104900"/>
                        </a:lnTo>
                        <a:lnTo>
                          <a:pt x="40828" y="1130300"/>
                        </a:lnTo>
                        <a:close/>
                      </a:path>
                    </a:pathLst>
                  </a:custGeom>
                  <a:noFill/>
                  <a:ln w="38100" cap="flat" cmpd="sng" algn="ctr">
                    <a:solidFill>
                      <a:srgbClr val="FF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grpSp>
            <p:sp>
              <p:nvSpPr>
                <p:cNvPr id="50" name="二等辺三角形 49">
                  <a:extLst>
                    <a:ext uri="{FF2B5EF4-FFF2-40B4-BE49-F238E27FC236}">
                      <a16:creationId xmlns:a16="http://schemas.microsoft.com/office/drawing/2014/main" id="{AE4CA551-33FC-FFAA-C823-9687A204743E}"/>
                    </a:ext>
                  </a:extLst>
                </p:cNvPr>
                <p:cNvSpPr/>
                <p:nvPr/>
              </p:nvSpPr>
              <p:spPr>
                <a:xfrm>
                  <a:off x="560662" y="2797465"/>
                  <a:ext cx="144300" cy="142725"/>
                </a:xfrm>
                <a:prstGeom prst="triangle">
                  <a:avLst/>
                </a:prstGeom>
                <a:solidFill>
                  <a:srgbClr val="0070C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1" name="二等辺三角形 50">
                  <a:extLst>
                    <a:ext uri="{FF2B5EF4-FFF2-40B4-BE49-F238E27FC236}">
                      <a16:creationId xmlns:a16="http://schemas.microsoft.com/office/drawing/2014/main" id="{3822D877-0CF2-67DF-DF42-A5B561ED214F}"/>
                    </a:ext>
                  </a:extLst>
                </p:cNvPr>
                <p:cNvSpPr/>
                <p:nvPr/>
              </p:nvSpPr>
              <p:spPr>
                <a:xfrm>
                  <a:off x="1336277" y="2802386"/>
                  <a:ext cx="144300" cy="144366"/>
                </a:xfrm>
                <a:prstGeom prst="triangle">
                  <a:avLst/>
                </a:prstGeom>
                <a:solidFill>
                  <a:srgbClr val="0070C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2" name="二等辺三角形 51">
                  <a:extLst>
                    <a:ext uri="{FF2B5EF4-FFF2-40B4-BE49-F238E27FC236}">
                      <a16:creationId xmlns:a16="http://schemas.microsoft.com/office/drawing/2014/main" id="{58B6848F-0C8D-E030-52F4-3D2927734629}"/>
                    </a:ext>
                  </a:extLst>
                </p:cNvPr>
                <p:cNvSpPr/>
                <p:nvPr/>
              </p:nvSpPr>
              <p:spPr>
                <a:xfrm>
                  <a:off x="2228316" y="2797465"/>
                  <a:ext cx="144300" cy="142725"/>
                </a:xfrm>
                <a:prstGeom prst="triangle">
                  <a:avLst/>
                </a:prstGeom>
                <a:solidFill>
                  <a:srgbClr val="0070C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3" name="二等辺三角形 52">
                  <a:extLst>
                    <a:ext uri="{FF2B5EF4-FFF2-40B4-BE49-F238E27FC236}">
                      <a16:creationId xmlns:a16="http://schemas.microsoft.com/office/drawing/2014/main" id="{38BE9ED7-E76C-5445-7EB1-59464B61EBB1}"/>
                    </a:ext>
                  </a:extLst>
                </p:cNvPr>
                <p:cNvSpPr/>
                <p:nvPr/>
              </p:nvSpPr>
              <p:spPr>
                <a:xfrm>
                  <a:off x="4017313" y="2797465"/>
                  <a:ext cx="144300" cy="142725"/>
                </a:xfrm>
                <a:prstGeom prst="triangle">
                  <a:avLst/>
                </a:prstGeom>
                <a:solidFill>
                  <a:srgbClr val="0070C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4" name="二等辺三角形 53">
                  <a:extLst>
                    <a:ext uri="{FF2B5EF4-FFF2-40B4-BE49-F238E27FC236}">
                      <a16:creationId xmlns:a16="http://schemas.microsoft.com/office/drawing/2014/main" id="{C8797E3D-00B0-ADF6-8C59-146EABEF83E8}"/>
                    </a:ext>
                  </a:extLst>
                </p:cNvPr>
                <p:cNvSpPr/>
                <p:nvPr/>
              </p:nvSpPr>
              <p:spPr>
                <a:xfrm>
                  <a:off x="3512262" y="2797465"/>
                  <a:ext cx="144300" cy="142725"/>
                </a:xfrm>
                <a:prstGeom prst="triangle">
                  <a:avLst/>
                </a:prstGeom>
                <a:solidFill>
                  <a:srgbClr val="0070C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5" name="二等辺三角形 54">
                  <a:extLst>
                    <a:ext uri="{FF2B5EF4-FFF2-40B4-BE49-F238E27FC236}">
                      <a16:creationId xmlns:a16="http://schemas.microsoft.com/office/drawing/2014/main" id="{BEDDC290-59DC-92D8-F3DB-98EEE2B83D93}"/>
                    </a:ext>
                  </a:extLst>
                </p:cNvPr>
                <p:cNvSpPr/>
                <p:nvPr/>
              </p:nvSpPr>
              <p:spPr>
                <a:xfrm flipV="1">
                  <a:off x="1783935" y="2843400"/>
                  <a:ext cx="144300" cy="144366"/>
                </a:xfrm>
                <a:prstGeom prst="triangle">
                  <a:avLst/>
                </a:prstGeom>
                <a:solidFill>
                  <a:srgbClr val="FFFF0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6" name="二等辺三角形 55">
                  <a:extLst>
                    <a:ext uri="{FF2B5EF4-FFF2-40B4-BE49-F238E27FC236}">
                      <a16:creationId xmlns:a16="http://schemas.microsoft.com/office/drawing/2014/main" id="{6EE7E112-2487-F00E-E490-95EE8166B476}"/>
                    </a:ext>
                  </a:extLst>
                </p:cNvPr>
                <p:cNvSpPr/>
                <p:nvPr/>
              </p:nvSpPr>
              <p:spPr>
                <a:xfrm flipV="1">
                  <a:off x="1187057" y="2843400"/>
                  <a:ext cx="144300" cy="144366"/>
                </a:xfrm>
                <a:prstGeom prst="triangle">
                  <a:avLst/>
                </a:prstGeom>
                <a:solidFill>
                  <a:srgbClr val="FFFF0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7" name="二等辺三角形 56">
                  <a:extLst>
                    <a:ext uri="{FF2B5EF4-FFF2-40B4-BE49-F238E27FC236}">
                      <a16:creationId xmlns:a16="http://schemas.microsoft.com/office/drawing/2014/main" id="{B01F75D3-12D9-7777-CE2B-6F84A763D3C2}"/>
                    </a:ext>
                  </a:extLst>
                </p:cNvPr>
                <p:cNvSpPr/>
                <p:nvPr/>
              </p:nvSpPr>
              <p:spPr>
                <a:xfrm flipV="1">
                  <a:off x="416361" y="2843400"/>
                  <a:ext cx="144300" cy="144366"/>
                </a:xfrm>
                <a:prstGeom prst="triangle">
                  <a:avLst/>
                </a:prstGeom>
                <a:solidFill>
                  <a:srgbClr val="FFFF0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8" name="二等辺三角形 57">
                  <a:extLst>
                    <a:ext uri="{FF2B5EF4-FFF2-40B4-BE49-F238E27FC236}">
                      <a16:creationId xmlns:a16="http://schemas.microsoft.com/office/drawing/2014/main" id="{F288309A-955F-9DAF-B5F0-06A9FFAC3ABE}"/>
                    </a:ext>
                  </a:extLst>
                </p:cNvPr>
                <p:cNvSpPr/>
                <p:nvPr/>
              </p:nvSpPr>
              <p:spPr>
                <a:xfrm flipV="1">
                  <a:off x="2072537" y="2843400"/>
                  <a:ext cx="144300" cy="144366"/>
                </a:xfrm>
                <a:prstGeom prst="triangle">
                  <a:avLst/>
                </a:prstGeom>
                <a:solidFill>
                  <a:srgbClr val="FFFF0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9" name="二等辺三角形 58">
                  <a:extLst>
                    <a:ext uri="{FF2B5EF4-FFF2-40B4-BE49-F238E27FC236}">
                      <a16:creationId xmlns:a16="http://schemas.microsoft.com/office/drawing/2014/main" id="{72315B04-8BED-50C2-0FDE-F5D6CE817FF9}"/>
                    </a:ext>
                  </a:extLst>
                </p:cNvPr>
                <p:cNvSpPr/>
                <p:nvPr/>
              </p:nvSpPr>
              <p:spPr>
                <a:xfrm flipV="1">
                  <a:off x="2679255" y="2843400"/>
                  <a:ext cx="144300" cy="144366"/>
                </a:xfrm>
                <a:prstGeom prst="triangle">
                  <a:avLst/>
                </a:prstGeom>
                <a:solidFill>
                  <a:srgbClr val="FFFF0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0" name="二等辺三角形 59">
                  <a:extLst>
                    <a:ext uri="{FF2B5EF4-FFF2-40B4-BE49-F238E27FC236}">
                      <a16:creationId xmlns:a16="http://schemas.microsoft.com/office/drawing/2014/main" id="{D60EBD48-E1FC-361E-D4AD-64D3D82345FE}"/>
                    </a:ext>
                  </a:extLst>
                </p:cNvPr>
                <p:cNvSpPr/>
                <p:nvPr/>
              </p:nvSpPr>
              <p:spPr>
                <a:xfrm flipV="1">
                  <a:off x="3046566" y="2843400"/>
                  <a:ext cx="144300" cy="144366"/>
                </a:xfrm>
                <a:prstGeom prst="triangle">
                  <a:avLst/>
                </a:prstGeom>
                <a:solidFill>
                  <a:srgbClr val="FFFF0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1" name="二等辺三角形 60">
                  <a:extLst>
                    <a:ext uri="{FF2B5EF4-FFF2-40B4-BE49-F238E27FC236}">
                      <a16:creationId xmlns:a16="http://schemas.microsoft.com/office/drawing/2014/main" id="{EC378EAD-DE12-D1DC-5F24-2306B4C8BB88}"/>
                    </a:ext>
                  </a:extLst>
                </p:cNvPr>
                <p:cNvSpPr/>
                <p:nvPr/>
              </p:nvSpPr>
              <p:spPr>
                <a:xfrm flipV="1">
                  <a:off x="3800863" y="2843400"/>
                  <a:ext cx="144300" cy="144366"/>
                </a:xfrm>
                <a:prstGeom prst="triangle">
                  <a:avLst/>
                </a:prstGeom>
                <a:solidFill>
                  <a:srgbClr val="FFFF0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2" name="二等辺三角形 61">
                  <a:extLst>
                    <a:ext uri="{FF2B5EF4-FFF2-40B4-BE49-F238E27FC236}">
                      <a16:creationId xmlns:a16="http://schemas.microsoft.com/office/drawing/2014/main" id="{8933239B-35BD-242C-4803-35F240E755A7}"/>
                    </a:ext>
                  </a:extLst>
                </p:cNvPr>
                <p:cNvSpPr/>
                <p:nvPr/>
              </p:nvSpPr>
              <p:spPr>
                <a:xfrm flipV="1">
                  <a:off x="1928235" y="3251889"/>
                  <a:ext cx="144300" cy="142726"/>
                </a:xfrm>
                <a:prstGeom prst="triangle">
                  <a:avLst/>
                </a:prstGeom>
                <a:solidFill>
                  <a:srgbClr val="FFFF0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3" name="ひし形 62">
                  <a:extLst>
                    <a:ext uri="{FF2B5EF4-FFF2-40B4-BE49-F238E27FC236}">
                      <a16:creationId xmlns:a16="http://schemas.microsoft.com/office/drawing/2014/main" id="{A35A858C-87DD-2CDA-45A3-FC5A79B6CB24}"/>
                    </a:ext>
                  </a:extLst>
                </p:cNvPr>
                <p:cNvSpPr/>
                <p:nvPr/>
              </p:nvSpPr>
              <p:spPr>
                <a:xfrm>
                  <a:off x="2898986" y="2731846"/>
                  <a:ext cx="134462" cy="288732"/>
                </a:xfrm>
                <a:prstGeom prst="diamond">
                  <a:avLst/>
                </a:prstGeom>
                <a:solidFill>
                  <a:srgbClr val="8064A2">
                    <a:lumMod val="75000"/>
                  </a:srgbClr>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8" name="テキスト ボックス 114">
                  <a:extLst>
                    <a:ext uri="{FF2B5EF4-FFF2-40B4-BE49-F238E27FC236}">
                      <a16:creationId xmlns:a16="http://schemas.microsoft.com/office/drawing/2014/main" id="{5F9CCA8F-F897-FDCA-CC87-D1558E71B9F5}"/>
                    </a:ext>
                  </a:extLst>
                </p:cNvPr>
                <p:cNvSpPr txBox="1">
                  <a:spLocks noChangeArrowheads="1"/>
                </p:cNvSpPr>
                <p:nvPr/>
              </p:nvSpPr>
              <p:spPr bwMode="auto">
                <a:xfrm>
                  <a:off x="3158613" y="1737620"/>
                  <a:ext cx="1554260" cy="46832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r>
                    <a:rPr kumimoji="1" lang="ja-JP" altLang="en-US" sz="1477" b="1"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対象エリア</a:t>
                  </a:r>
                </a:p>
              </p:txBody>
            </p:sp>
            <p:sp>
              <p:nvSpPr>
                <p:cNvPr id="129" name="テキスト ボックス 144">
                  <a:extLst>
                    <a:ext uri="{FF2B5EF4-FFF2-40B4-BE49-F238E27FC236}">
                      <a16:creationId xmlns:a16="http://schemas.microsoft.com/office/drawing/2014/main" id="{A85BB795-2806-5105-2016-610137352679}"/>
                    </a:ext>
                  </a:extLst>
                </p:cNvPr>
                <p:cNvSpPr txBox="1">
                  <a:spLocks noChangeArrowheads="1"/>
                </p:cNvSpPr>
                <p:nvPr/>
              </p:nvSpPr>
              <p:spPr bwMode="auto">
                <a:xfrm>
                  <a:off x="2178058" y="3443885"/>
                  <a:ext cx="757127" cy="3433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r>
                    <a:rPr kumimoji="1" lang="ja-JP" altLang="en-US" sz="923"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駐輪場</a:t>
                  </a:r>
                </a:p>
              </p:txBody>
            </p:sp>
            <p:sp>
              <p:nvSpPr>
                <p:cNvPr id="130" name="テキスト ボックス 145">
                  <a:extLst>
                    <a:ext uri="{FF2B5EF4-FFF2-40B4-BE49-F238E27FC236}">
                      <a16:creationId xmlns:a16="http://schemas.microsoft.com/office/drawing/2014/main" id="{8D9F4844-968B-02F7-08AB-3864D2AC6566}"/>
                    </a:ext>
                  </a:extLst>
                </p:cNvPr>
                <p:cNvSpPr txBox="1">
                  <a:spLocks noChangeArrowheads="1"/>
                </p:cNvSpPr>
                <p:nvPr/>
              </p:nvSpPr>
              <p:spPr bwMode="auto">
                <a:xfrm>
                  <a:off x="3622367" y="3013763"/>
                  <a:ext cx="1008112" cy="3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r>
                    <a:rPr kumimoji="1" lang="ja-JP" altLang="en-US" sz="923"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緑地</a:t>
                  </a:r>
                </a:p>
              </p:txBody>
            </p:sp>
            <p:sp>
              <p:nvSpPr>
                <p:cNvPr id="131" name="テキスト ボックス 146">
                  <a:extLst>
                    <a:ext uri="{FF2B5EF4-FFF2-40B4-BE49-F238E27FC236}">
                      <a16:creationId xmlns:a16="http://schemas.microsoft.com/office/drawing/2014/main" id="{49CE56F8-5E52-0E99-565F-D5AB4EABD61B}"/>
                    </a:ext>
                  </a:extLst>
                </p:cNvPr>
                <p:cNvSpPr txBox="1">
                  <a:spLocks noChangeArrowheads="1"/>
                </p:cNvSpPr>
                <p:nvPr/>
              </p:nvSpPr>
              <p:spPr bwMode="auto">
                <a:xfrm>
                  <a:off x="1418034" y="3294404"/>
                  <a:ext cx="1008112" cy="3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r>
                    <a:rPr kumimoji="1" lang="ja-JP" altLang="en-US" sz="923" b="0"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広場</a:t>
                  </a:r>
                </a:p>
              </p:txBody>
            </p:sp>
          </p:grpSp>
          <p:grpSp>
            <p:nvGrpSpPr>
              <p:cNvPr id="40" name="グループ化 39">
                <a:extLst>
                  <a:ext uri="{FF2B5EF4-FFF2-40B4-BE49-F238E27FC236}">
                    <a16:creationId xmlns:a16="http://schemas.microsoft.com/office/drawing/2014/main" id="{949B3C67-88EA-3725-6917-BD8BE5308734}"/>
                  </a:ext>
                </a:extLst>
              </p:cNvPr>
              <p:cNvGrpSpPr/>
              <p:nvPr/>
            </p:nvGrpSpPr>
            <p:grpSpPr>
              <a:xfrm>
                <a:off x="960505" y="3599657"/>
                <a:ext cx="2441575" cy="295275"/>
                <a:chOff x="1024005" y="3485357"/>
                <a:chExt cx="2441575" cy="295275"/>
              </a:xfrm>
              <a:solidFill>
                <a:srgbClr val="00B050"/>
              </a:solidFill>
            </p:grpSpPr>
            <p:sp>
              <p:nvSpPr>
                <p:cNvPr id="41" name="円/楕円 321">
                  <a:extLst>
                    <a:ext uri="{FF2B5EF4-FFF2-40B4-BE49-F238E27FC236}">
                      <a16:creationId xmlns:a16="http://schemas.microsoft.com/office/drawing/2014/main" id="{011F1CE3-C429-9494-2966-BD5B3E723410}"/>
                    </a:ext>
                  </a:extLst>
                </p:cNvPr>
                <p:cNvSpPr/>
                <p:nvPr/>
              </p:nvSpPr>
              <p:spPr>
                <a:xfrm>
                  <a:off x="1024005" y="3628232"/>
                  <a:ext cx="142875" cy="144462"/>
                </a:xfrm>
                <a:prstGeom prst="ellipse">
                  <a:avLst/>
                </a:prstGeom>
                <a:grpFill/>
                <a:ln w="2540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2" name="円/楕円 322">
                  <a:extLst>
                    <a:ext uri="{FF2B5EF4-FFF2-40B4-BE49-F238E27FC236}">
                      <a16:creationId xmlns:a16="http://schemas.microsoft.com/office/drawing/2014/main" id="{CF2AAC01-B1ED-E131-980F-86BF48AF21E5}"/>
                    </a:ext>
                  </a:extLst>
                </p:cNvPr>
                <p:cNvSpPr/>
                <p:nvPr/>
              </p:nvSpPr>
              <p:spPr>
                <a:xfrm>
                  <a:off x="1166880" y="3485357"/>
                  <a:ext cx="144462" cy="142875"/>
                </a:xfrm>
                <a:prstGeom prst="ellipse">
                  <a:avLst/>
                </a:prstGeom>
                <a:grpFill/>
                <a:ln w="2540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3" name="円/楕円 323">
                  <a:extLst>
                    <a:ext uri="{FF2B5EF4-FFF2-40B4-BE49-F238E27FC236}">
                      <a16:creationId xmlns:a16="http://schemas.microsoft.com/office/drawing/2014/main" id="{5C98C85D-5753-A2C8-CDD5-E0CCB22690A2}"/>
                    </a:ext>
                  </a:extLst>
                </p:cNvPr>
                <p:cNvSpPr/>
                <p:nvPr/>
              </p:nvSpPr>
              <p:spPr>
                <a:xfrm>
                  <a:off x="1666942" y="3637757"/>
                  <a:ext cx="144463" cy="142875"/>
                </a:xfrm>
                <a:prstGeom prst="ellipse">
                  <a:avLst/>
                </a:prstGeom>
                <a:grpFill/>
                <a:ln w="2540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4" name="円/楕円 324">
                  <a:extLst>
                    <a:ext uri="{FF2B5EF4-FFF2-40B4-BE49-F238E27FC236}">
                      <a16:creationId xmlns:a16="http://schemas.microsoft.com/office/drawing/2014/main" id="{5EA7ACF0-FA92-63F8-00D9-BC92DF50BA0E}"/>
                    </a:ext>
                  </a:extLst>
                </p:cNvPr>
                <p:cNvSpPr/>
                <p:nvPr/>
              </p:nvSpPr>
              <p:spPr>
                <a:xfrm>
                  <a:off x="1811405" y="3485357"/>
                  <a:ext cx="144462" cy="142875"/>
                </a:xfrm>
                <a:prstGeom prst="ellipse">
                  <a:avLst/>
                </a:prstGeom>
                <a:grpFill/>
                <a:ln w="2540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5" name="円/楕円 325">
                  <a:extLst>
                    <a:ext uri="{FF2B5EF4-FFF2-40B4-BE49-F238E27FC236}">
                      <a16:creationId xmlns:a16="http://schemas.microsoft.com/office/drawing/2014/main" id="{C58348BB-AE71-9CBE-CE21-39E93073B16E}"/>
                    </a:ext>
                  </a:extLst>
                </p:cNvPr>
                <p:cNvSpPr/>
                <p:nvPr/>
              </p:nvSpPr>
              <p:spPr>
                <a:xfrm>
                  <a:off x="2435292" y="3637757"/>
                  <a:ext cx="144463" cy="142875"/>
                </a:xfrm>
                <a:prstGeom prst="ellipse">
                  <a:avLst/>
                </a:prstGeom>
                <a:grpFill/>
                <a:ln w="2540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6" name="円/楕円 326">
                  <a:extLst>
                    <a:ext uri="{FF2B5EF4-FFF2-40B4-BE49-F238E27FC236}">
                      <a16:creationId xmlns:a16="http://schemas.microsoft.com/office/drawing/2014/main" id="{0F19140E-E5B5-24DC-2A68-D9A63A0C3F9F}"/>
                    </a:ext>
                  </a:extLst>
                </p:cNvPr>
                <p:cNvSpPr/>
                <p:nvPr/>
              </p:nvSpPr>
              <p:spPr>
                <a:xfrm>
                  <a:off x="2579755" y="3485357"/>
                  <a:ext cx="144462" cy="142875"/>
                </a:xfrm>
                <a:prstGeom prst="ellipse">
                  <a:avLst/>
                </a:prstGeom>
                <a:grpFill/>
                <a:ln w="2540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7" name="円/楕円 327">
                  <a:extLst>
                    <a:ext uri="{FF2B5EF4-FFF2-40B4-BE49-F238E27FC236}">
                      <a16:creationId xmlns:a16="http://schemas.microsoft.com/office/drawing/2014/main" id="{7FE66730-AF7F-6254-033C-297275BF78F9}"/>
                    </a:ext>
                  </a:extLst>
                </p:cNvPr>
                <p:cNvSpPr/>
                <p:nvPr/>
              </p:nvSpPr>
              <p:spPr>
                <a:xfrm>
                  <a:off x="3176655" y="3637757"/>
                  <a:ext cx="144462" cy="142875"/>
                </a:xfrm>
                <a:prstGeom prst="ellipse">
                  <a:avLst/>
                </a:prstGeom>
                <a:grpFill/>
                <a:ln w="2540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8" name="円/楕円 328">
                  <a:extLst>
                    <a:ext uri="{FF2B5EF4-FFF2-40B4-BE49-F238E27FC236}">
                      <a16:creationId xmlns:a16="http://schemas.microsoft.com/office/drawing/2014/main" id="{35418D26-90AA-0180-A813-B26B54D40826}"/>
                    </a:ext>
                  </a:extLst>
                </p:cNvPr>
                <p:cNvSpPr/>
                <p:nvPr/>
              </p:nvSpPr>
              <p:spPr>
                <a:xfrm>
                  <a:off x="3321117" y="3485357"/>
                  <a:ext cx="144463" cy="142875"/>
                </a:xfrm>
                <a:prstGeom prst="ellipse">
                  <a:avLst/>
                </a:prstGeom>
                <a:grpFill/>
                <a:ln w="2540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cxnSp>
          <p:nvCxnSpPr>
            <p:cNvPr id="16" name="直線コネクタ 15">
              <a:extLst>
                <a:ext uri="{FF2B5EF4-FFF2-40B4-BE49-F238E27FC236}">
                  <a16:creationId xmlns:a16="http://schemas.microsoft.com/office/drawing/2014/main" id="{231B946F-A9A7-067E-4000-946312CC2B6C}"/>
                </a:ext>
              </a:extLst>
            </p:cNvPr>
            <p:cNvCxnSpPr/>
            <p:nvPr/>
          </p:nvCxnSpPr>
          <p:spPr>
            <a:xfrm>
              <a:off x="3508902" y="3567005"/>
              <a:ext cx="0" cy="759286"/>
            </a:xfrm>
            <a:prstGeom prst="line">
              <a:avLst/>
            </a:prstGeom>
            <a:noFill/>
            <a:ln w="38100" cap="flat" cmpd="sng" algn="ctr">
              <a:solidFill>
                <a:srgbClr val="66FF33"/>
              </a:solidFill>
              <a:prstDash val="solid"/>
            </a:ln>
            <a:effectLst/>
          </p:spPr>
        </p:cxnSp>
        <p:cxnSp>
          <p:nvCxnSpPr>
            <p:cNvPr id="17" name="直線コネクタ 16">
              <a:extLst>
                <a:ext uri="{FF2B5EF4-FFF2-40B4-BE49-F238E27FC236}">
                  <a16:creationId xmlns:a16="http://schemas.microsoft.com/office/drawing/2014/main" id="{8DCF1F6C-A2A1-83FE-6895-5573C2B8F36E}"/>
                </a:ext>
              </a:extLst>
            </p:cNvPr>
            <p:cNvCxnSpPr/>
            <p:nvPr/>
          </p:nvCxnSpPr>
          <p:spPr>
            <a:xfrm>
              <a:off x="2391470" y="3887527"/>
              <a:ext cx="0" cy="438764"/>
            </a:xfrm>
            <a:prstGeom prst="line">
              <a:avLst/>
            </a:prstGeom>
            <a:noFill/>
            <a:ln w="38100" cap="flat" cmpd="sng" algn="ctr">
              <a:solidFill>
                <a:srgbClr val="FFC000"/>
              </a:solidFill>
              <a:prstDash val="solid"/>
            </a:ln>
            <a:effectLst/>
          </p:spPr>
        </p:cxnSp>
        <p:cxnSp>
          <p:nvCxnSpPr>
            <p:cNvPr id="18" name="カギ線コネクタ 173">
              <a:extLst>
                <a:ext uri="{FF2B5EF4-FFF2-40B4-BE49-F238E27FC236}">
                  <a16:creationId xmlns:a16="http://schemas.microsoft.com/office/drawing/2014/main" id="{0AE5A0DA-3E95-A8D2-ABAB-2F7DE8774347}"/>
                </a:ext>
              </a:extLst>
            </p:cNvPr>
            <p:cNvCxnSpPr/>
            <p:nvPr/>
          </p:nvCxnSpPr>
          <p:spPr>
            <a:xfrm rot="10800000" flipV="1">
              <a:off x="1268991" y="3628586"/>
              <a:ext cx="717409" cy="701459"/>
            </a:xfrm>
            <a:prstGeom prst="bentConnector2">
              <a:avLst/>
            </a:prstGeom>
            <a:noFill/>
            <a:ln w="38100" cap="flat" cmpd="sng" algn="ctr">
              <a:solidFill>
                <a:srgbClr val="F79646">
                  <a:lumMod val="75000"/>
                </a:srgbClr>
              </a:solidFill>
              <a:prstDash val="solid"/>
            </a:ln>
            <a:effectLst/>
          </p:spPr>
        </p:cxnSp>
        <p:grpSp>
          <p:nvGrpSpPr>
            <p:cNvPr id="19" name="グループ化 18">
              <a:extLst>
                <a:ext uri="{FF2B5EF4-FFF2-40B4-BE49-F238E27FC236}">
                  <a16:creationId xmlns:a16="http://schemas.microsoft.com/office/drawing/2014/main" id="{2E27958D-F62A-D565-1B00-87AEC2B84BB0}"/>
                </a:ext>
              </a:extLst>
            </p:cNvPr>
            <p:cNvGrpSpPr/>
            <p:nvPr/>
          </p:nvGrpSpPr>
          <p:grpSpPr>
            <a:xfrm>
              <a:off x="761484" y="4345916"/>
              <a:ext cx="3503290" cy="1887564"/>
              <a:chOff x="172513" y="4775254"/>
              <a:chExt cx="3808599" cy="2052066"/>
            </a:xfrm>
          </p:grpSpPr>
          <p:pic>
            <p:nvPicPr>
              <p:cNvPr id="21" name="Picture 4" descr="C:\Users\inukai-t86fg\Pictures\2011_01_09丸の内\RIMG2506.JPG">
                <a:extLst>
                  <a:ext uri="{FF2B5EF4-FFF2-40B4-BE49-F238E27FC236}">
                    <a16:creationId xmlns:a16="http://schemas.microsoft.com/office/drawing/2014/main" id="{65665601-9325-1728-F4E1-2072DFADB2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09" r="9775"/>
              <a:stretch/>
            </p:blipFill>
            <p:spPr bwMode="auto">
              <a:xfrm>
                <a:off x="1212346" y="5862638"/>
                <a:ext cx="838200" cy="936625"/>
              </a:xfrm>
              <a:prstGeom prst="rect">
                <a:avLst/>
              </a:prstGeom>
              <a:noFill/>
              <a:ln w="44450" cap="rnd">
                <a:solidFill>
                  <a:srgbClr val="8064A2">
                    <a:lumMod val="75000"/>
                  </a:srgbClr>
                </a:solidFill>
                <a:round/>
                <a:headEnd/>
                <a:tailEnd/>
              </a:ln>
              <a:extLst>
                <a:ext uri="{909E8E84-426E-40DD-AFC4-6F175D3DCCD1}">
                  <a14:hiddenFill xmlns:a14="http://schemas.microsoft.com/office/drawing/2010/main">
                    <a:solidFill>
                      <a:srgbClr val="FFFFFF"/>
                    </a:solidFill>
                  </a14:hiddenFill>
                </a:ext>
              </a:extLst>
            </p:spPr>
          </p:pic>
          <p:sp>
            <p:nvSpPr>
              <p:cNvPr id="22" name="テキスト ボックス 51">
                <a:extLst>
                  <a:ext uri="{FF2B5EF4-FFF2-40B4-BE49-F238E27FC236}">
                    <a16:creationId xmlns:a16="http://schemas.microsoft.com/office/drawing/2014/main" id="{A05B925C-D2FC-60A7-328F-312FFE7EFEC7}"/>
                  </a:ext>
                </a:extLst>
              </p:cNvPr>
              <p:cNvSpPr txBox="1">
                <a:spLocks noChangeArrowheads="1"/>
              </p:cNvSpPr>
              <p:nvPr/>
            </p:nvSpPr>
            <p:spPr bwMode="auto">
              <a:xfrm>
                <a:off x="1406546" y="6493923"/>
                <a:ext cx="651390" cy="328048"/>
              </a:xfrm>
              <a:prstGeom prst="rect">
                <a:avLst/>
              </a:prstGeom>
              <a:solidFill>
                <a:sysClr val="windowText" lastClr="000000">
                  <a:lumMod val="95000"/>
                  <a:lumOff val="5000"/>
                  <a:alpha val="52000"/>
                </a:sysClr>
              </a:solidFill>
              <a:ln w="9525">
                <a:noFill/>
                <a:miter lim="800000"/>
                <a:headEnd/>
                <a:tailEnd/>
              </a:ln>
            </p:spPr>
            <p:txBody>
              <a:bodyPr wrap="none" anchor="ctr">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108" b="1"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広告板</a:t>
                </a:r>
              </a:p>
            </p:txBody>
          </p:sp>
          <p:sp>
            <p:nvSpPr>
              <p:cNvPr id="23" name="ひし形 22">
                <a:extLst>
                  <a:ext uri="{FF2B5EF4-FFF2-40B4-BE49-F238E27FC236}">
                    <a16:creationId xmlns:a16="http://schemas.microsoft.com/office/drawing/2014/main" id="{6947ADA1-AC08-7841-7A32-0E028FFFFAE2}"/>
                  </a:ext>
                </a:extLst>
              </p:cNvPr>
              <p:cNvSpPr/>
              <p:nvPr/>
            </p:nvSpPr>
            <p:spPr>
              <a:xfrm>
                <a:off x="1250770" y="6550831"/>
                <a:ext cx="107981" cy="224649"/>
              </a:xfrm>
              <a:prstGeom prst="diamond">
                <a:avLst/>
              </a:prstGeom>
              <a:solidFill>
                <a:srgbClr val="8064A2">
                  <a:lumMod val="75000"/>
                </a:srgbClr>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4" name="Picture 5" descr="C:\Users\inukai-t86fg\Pictures\2011_01_09丸の内\RIMG2539.JPG">
                <a:extLst>
                  <a:ext uri="{FF2B5EF4-FFF2-40B4-BE49-F238E27FC236}">
                    <a16:creationId xmlns:a16="http://schemas.microsoft.com/office/drawing/2014/main" id="{40BD3C1D-68AC-1124-490B-91A1BB502524}"/>
                  </a:ext>
                </a:extLst>
              </p:cNvPr>
              <p:cNvPicPr>
                <a:picLocks noChangeAspect="1"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183768" y="4775254"/>
                <a:ext cx="1231827" cy="932237"/>
              </a:xfrm>
              <a:prstGeom prst="rect">
                <a:avLst/>
              </a:prstGeom>
              <a:noFill/>
              <a:ln w="44450" cap="rnd">
                <a:solidFill>
                  <a:srgbClr val="F79646">
                    <a:lumMod val="75000"/>
                  </a:srgbClr>
                </a:solidFill>
                <a:round/>
                <a:headEnd/>
                <a:tailEnd/>
              </a:ln>
              <a:extLst>
                <a:ext uri="{909E8E84-426E-40DD-AFC4-6F175D3DCCD1}">
                  <a14:hiddenFill xmlns:a14="http://schemas.microsoft.com/office/drawing/2010/main">
                    <a:solidFill>
                      <a:srgbClr val="FFFFFF"/>
                    </a:solidFill>
                  </a14:hiddenFill>
                </a:ext>
              </a:extLst>
            </p:spPr>
          </p:pic>
          <p:pic>
            <p:nvPicPr>
              <p:cNvPr id="25" name="Picture 6" descr="C:\Users\inukai-t86fg\Pictures\2011_01_09丸の内\RIMG2589.JPG">
                <a:extLst>
                  <a:ext uri="{FF2B5EF4-FFF2-40B4-BE49-F238E27FC236}">
                    <a16:creationId xmlns:a16="http://schemas.microsoft.com/office/drawing/2014/main" id="{BCCFE18D-7CE2-0AC4-C35B-5E2C270CC35B}"/>
                  </a:ext>
                </a:extLst>
              </p:cNvPr>
              <p:cNvPicPr>
                <a:picLocks noChangeAspect="1" noChangeArrowheads="1"/>
              </p:cNvPicPr>
              <p:nvPr/>
            </p:nvPicPr>
            <p:blipFill>
              <a:blip r:embed="rId5">
                <a:lum contrast="20000"/>
                <a:extLst>
                  <a:ext uri="{28A0092B-C50C-407E-A947-70E740481C1C}">
                    <a14:useLocalDpi xmlns:a14="http://schemas.microsoft.com/office/drawing/2010/main" val="0"/>
                  </a:ext>
                </a:extLst>
              </a:blip>
              <a:srcRect/>
              <a:stretch>
                <a:fillRect/>
              </a:stretch>
            </p:blipFill>
            <p:spPr bwMode="auto">
              <a:xfrm>
                <a:off x="3173715" y="5853118"/>
                <a:ext cx="806984" cy="943326"/>
              </a:xfrm>
              <a:prstGeom prst="rect">
                <a:avLst/>
              </a:prstGeom>
              <a:noFill/>
              <a:ln w="44450" cap="rnd">
                <a:solidFill>
                  <a:srgbClr val="FFFF00"/>
                </a:solidFill>
                <a:round/>
                <a:headEnd/>
                <a:tailEnd/>
              </a:ln>
              <a:extLst>
                <a:ext uri="{909E8E84-426E-40DD-AFC4-6F175D3DCCD1}">
                  <a14:hiddenFill xmlns:a14="http://schemas.microsoft.com/office/drawing/2010/main">
                    <a:solidFill>
                      <a:srgbClr val="FFFFFF"/>
                    </a:solidFill>
                  </a14:hiddenFill>
                </a:ext>
              </a:extLst>
            </p:spPr>
          </p:pic>
          <p:sp>
            <p:nvSpPr>
              <p:cNvPr id="26" name="テキスト ボックス 59">
                <a:extLst>
                  <a:ext uri="{FF2B5EF4-FFF2-40B4-BE49-F238E27FC236}">
                    <a16:creationId xmlns:a16="http://schemas.microsoft.com/office/drawing/2014/main" id="{D9AE8704-EF8C-20D7-2D5A-3E428C779D6D}"/>
                  </a:ext>
                </a:extLst>
              </p:cNvPr>
              <p:cNvSpPr txBox="1">
                <a:spLocks noChangeArrowheads="1"/>
              </p:cNvSpPr>
              <p:nvPr/>
            </p:nvSpPr>
            <p:spPr bwMode="auto">
              <a:xfrm>
                <a:off x="3381456" y="6480113"/>
                <a:ext cx="599656" cy="328048"/>
              </a:xfrm>
              <a:prstGeom prst="rect">
                <a:avLst/>
              </a:prstGeom>
              <a:solidFill>
                <a:sysClr val="windowText" lastClr="000000">
                  <a:alpha val="51000"/>
                </a:sysClr>
              </a:solidFill>
              <a:ln w="9525">
                <a:noFill/>
                <a:miter lim="800000"/>
                <a:headEnd/>
                <a:tailEnd/>
              </a:ln>
            </p:spPr>
            <p:txBody>
              <a:bodyPr wrap="square" anchor="ctr">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108" b="1"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街灯</a:t>
                </a:r>
              </a:p>
            </p:txBody>
          </p:sp>
          <p:sp>
            <p:nvSpPr>
              <p:cNvPr id="27" name="二等辺三角形 26">
                <a:extLst>
                  <a:ext uri="{FF2B5EF4-FFF2-40B4-BE49-F238E27FC236}">
                    <a16:creationId xmlns:a16="http://schemas.microsoft.com/office/drawing/2014/main" id="{A543B73B-017B-43AB-9541-D8AB43F4F038}"/>
                  </a:ext>
                </a:extLst>
              </p:cNvPr>
              <p:cNvSpPr/>
              <p:nvPr/>
            </p:nvSpPr>
            <p:spPr>
              <a:xfrm flipV="1">
                <a:off x="3227006" y="6578498"/>
                <a:ext cx="144461" cy="144462"/>
              </a:xfrm>
              <a:prstGeom prst="triangle">
                <a:avLst/>
              </a:prstGeom>
              <a:solidFill>
                <a:srgbClr val="FFFF0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8" name="Picture 7" descr="C:\Users\inukai-t86fg\Pictures\2011_01_09丸の内\RIMG2499.JPG">
                <a:extLst>
                  <a:ext uri="{FF2B5EF4-FFF2-40B4-BE49-F238E27FC236}">
                    <a16:creationId xmlns:a16="http://schemas.microsoft.com/office/drawing/2014/main" id="{A5F20851-C804-547B-7AD9-127773B77217}"/>
                  </a:ext>
                </a:extLst>
              </p:cNvPr>
              <p:cNvPicPr>
                <a:picLocks noChangeAspect="1" noChangeArrowheads="1"/>
              </p:cNvPicPr>
              <p:nvPr/>
            </p:nvPicPr>
            <p:blipFill rotWithShape="1">
              <a:blip r:embed="rId6">
                <a:lum bright="-10000" contrast="20000"/>
                <a:extLst>
                  <a:ext uri="{28A0092B-C50C-407E-A947-70E740481C1C}">
                    <a14:useLocalDpi xmlns:a14="http://schemas.microsoft.com/office/drawing/2010/main" val="0"/>
                  </a:ext>
                </a:extLst>
              </a:blip>
              <a:srcRect l="11867" r="18417"/>
              <a:stretch/>
            </p:blipFill>
            <p:spPr bwMode="auto">
              <a:xfrm>
                <a:off x="172513" y="5864225"/>
                <a:ext cx="895350" cy="935038"/>
              </a:xfrm>
              <a:prstGeom prst="rect">
                <a:avLst/>
              </a:prstGeom>
              <a:noFill/>
              <a:ln w="44450" cap="rnd">
                <a:solidFill>
                  <a:srgbClr val="0070C0"/>
                </a:solidFill>
                <a:round/>
                <a:headEnd/>
                <a:tailEnd/>
              </a:ln>
              <a:extLst>
                <a:ext uri="{909E8E84-426E-40DD-AFC4-6F175D3DCCD1}">
                  <a14:hiddenFill xmlns:a14="http://schemas.microsoft.com/office/drawing/2010/main">
                    <a:solidFill>
                      <a:srgbClr val="FFFFFF"/>
                    </a:solidFill>
                  </a14:hiddenFill>
                </a:ext>
              </a:extLst>
            </p:spPr>
          </p:pic>
          <p:sp>
            <p:nvSpPr>
              <p:cNvPr id="29" name="テキスト ボックス 78">
                <a:extLst>
                  <a:ext uri="{FF2B5EF4-FFF2-40B4-BE49-F238E27FC236}">
                    <a16:creationId xmlns:a16="http://schemas.microsoft.com/office/drawing/2014/main" id="{6825BFCA-6922-2574-5318-47B4C4A9D377}"/>
                  </a:ext>
                </a:extLst>
              </p:cNvPr>
              <p:cNvSpPr txBox="1">
                <a:spLocks noChangeArrowheads="1"/>
              </p:cNvSpPr>
              <p:nvPr/>
            </p:nvSpPr>
            <p:spPr bwMode="auto">
              <a:xfrm>
                <a:off x="354601" y="6494233"/>
                <a:ext cx="711708" cy="328048"/>
              </a:xfrm>
              <a:prstGeom prst="rect">
                <a:avLst/>
              </a:prstGeom>
              <a:solidFill>
                <a:sysClr val="windowText" lastClr="000000">
                  <a:lumMod val="95000"/>
                  <a:lumOff val="5000"/>
                  <a:alpha val="49000"/>
                </a:sysClr>
              </a:solidFill>
              <a:ln w="9525">
                <a:noFill/>
                <a:miter lim="800000"/>
                <a:headEnd/>
                <a:tailEnd/>
              </a:ln>
            </p:spPr>
            <p:txBody>
              <a:bodyPr wrap="square" anchor="ctr">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108"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メイリオ" panose="020B0604030504040204" pitchFamily="50" charset="-128"/>
                  </a:rPr>
                  <a:t>ベンチ</a:t>
                </a:r>
              </a:p>
            </p:txBody>
          </p:sp>
          <p:sp>
            <p:nvSpPr>
              <p:cNvPr id="30" name="二等辺三角形 29">
                <a:extLst>
                  <a:ext uri="{FF2B5EF4-FFF2-40B4-BE49-F238E27FC236}">
                    <a16:creationId xmlns:a16="http://schemas.microsoft.com/office/drawing/2014/main" id="{81099B00-F2AC-9393-8C32-5E522F315BAD}"/>
                  </a:ext>
                </a:extLst>
              </p:cNvPr>
              <p:cNvSpPr/>
              <p:nvPr/>
            </p:nvSpPr>
            <p:spPr>
              <a:xfrm>
                <a:off x="200151" y="6585782"/>
                <a:ext cx="144463" cy="144462"/>
              </a:xfrm>
              <a:prstGeom prst="triangle">
                <a:avLst/>
              </a:prstGeom>
              <a:solidFill>
                <a:srgbClr val="0070C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31" name="Picture 2" descr="C:\Users\inukai-t86fg\Desktop\ポンチ絵使用写真\駐輪場（福岡市コミュニティサイクル、街路課より（福岡市撮影））福岡市駐輪場.jpg">
                <a:extLst>
                  <a:ext uri="{FF2B5EF4-FFF2-40B4-BE49-F238E27FC236}">
                    <a16:creationId xmlns:a16="http://schemas.microsoft.com/office/drawing/2014/main" id="{521501FC-BFBA-0613-4D09-CE43358D14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1378" y="4783138"/>
                <a:ext cx="1184615" cy="924354"/>
              </a:xfrm>
              <a:prstGeom prst="rect">
                <a:avLst/>
              </a:prstGeom>
              <a:noFill/>
              <a:ln w="44450" cap="rnd">
                <a:solidFill>
                  <a:srgbClr val="FFC000"/>
                </a:solidFill>
                <a:round/>
                <a:headEnd/>
                <a:tailEnd/>
              </a:ln>
              <a:extLst>
                <a:ext uri="{909E8E84-426E-40DD-AFC4-6F175D3DCCD1}">
                  <a14:hiddenFill xmlns:a14="http://schemas.microsoft.com/office/drawing/2010/main">
                    <a:solidFill>
                      <a:srgbClr val="FFFFFF"/>
                    </a:solidFill>
                  </a14:hiddenFill>
                </a:ext>
              </a:extLst>
            </p:spPr>
          </p:pic>
          <p:sp>
            <p:nvSpPr>
              <p:cNvPr id="32" name="テキスト ボックス 85">
                <a:extLst>
                  <a:ext uri="{FF2B5EF4-FFF2-40B4-BE49-F238E27FC236}">
                    <a16:creationId xmlns:a16="http://schemas.microsoft.com/office/drawing/2014/main" id="{C3CE34A8-0B3F-8CAF-5D6A-EB01980AB9A9}"/>
                  </a:ext>
                </a:extLst>
              </p:cNvPr>
              <p:cNvSpPr txBox="1">
                <a:spLocks noChangeArrowheads="1"/>
              </p:cNvSpPr>
              <p:nvPr/>
            </p:nvSpPr>
            <p:spPr bwMode="auto">
              <a:xfrm>
                <a:off x="2035654" y="5404321"/>
                <a:ext cx="720047" cy="328048"/>
              </a:xfrm>
              <a:prstGeom prst="rect">
                <a:avLst/>
              </a:prstGeom>
              <a:solidFill>
                <a:sysClr val="windowText" lastClr="000000">
                  <a:lumMod val="95000"/>
                  <a:lumOff val="5000"/>
                  <a:alpha val="49000"/>
                </a:sysClr>
              </a:solidFill>
              <a:ln w="9525">
                <a:noFill/>
                <a:miter lim="800000"/>
                <a:headEnd/>
                <a:tailEnd/>
              </a:ln>
            </p:spPr>
            <p:txBody>
              <a:bodyPr wrap="square" anchor="ctr">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108"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メイリオ" panose="020B0604030504040204" pitchFamily="50" charset="-128"/>
                  </a:rPr>
                  <a:t>駐輪場</a:t>
                </a:r>
              </a:p>
            </p:txBody>
          </p:sp>
          <p:sp>
            <p:nvSpPr>
              <p:cNvPr id="33" name="テキスト ボックス 55">
                <a:extLst>
                  <a:ext uri="{FF2B5EF4-FFF2-40B4-BE49-F238E27FC236}">
                    <a16:creationId xmlns:a16="http://schemas.microsoft.com/office/drawing/2014/main" id="{A2668191-5F74-5A78-C16B-C94695D9D8D6}"/>
                  </a:ext>
                </a:extLst>
              </p:cNvPr>
              <p:cNvSpPr txBox="1">
                <a:spLocks noChangeArrowheads="1"/>
              </p:cNvSpPr>
              <p:nvPr/>
            </p:nvSpPr>
            <p:spPr bwMode="auto">
              <a:xfrm>
                <a:off x="921656" y="5404321"/>
                <a:ext cx="499705" cy="328048"/>
              </a:xfrm>
              <a:prstGeom prst="rect">
                <a:avLst/>
              </a:prstGeom>
              <a:solidFill>
                <a:sysClr val="windowText" lastClr="000000">
                  <a:lumMod val="95000"/>
                  <a:lumOff val="5000"/>
                  <a:alpha val="49000"/>
                </a:sysClr>
              </a:solidFill>
              <a:ln w="9525">
                <a:noFill/>
                <a:miter lim="800000"/>
                <a:headEnd/>
                <a:tailEnd/>
              </a:ln>
            </p:spPr>
            <p:txBody>
              <a:bodyPr wrap="none" anchor="ctr">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108"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メイリオ" panose="020B0604030504040204" pitchFamily="50" charset="-128"/>
                  </a:rPr>
                  <a:t>広場</a:t>
                </a:r>
              </a:p>
            </p:txBody>
          </p:sp>
          <p:pic>
            <p:nvPicPr>
              <p:cNvPr id="34" name="Picture 3" descr="C:\Users\inukai-t86fg\Desktop\ポンチ絵使用写真\街路樹（富山、街路課より）ブールバール（上空から）.JPG">
                <a:extLst>
                  <a:ext uri="{FF2B5EF4-FFF2-40B4-BE49-F238E27FC236}">
                    <a16:creationId xmlns:a16="http://schemas.microsoft.com/office/drawing/2014/main" id="{4F0B08E0-C702-58B9-B22A-FC621E9D739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74" r="9476"/>
              <a:stretch/>
            </p:blipFill>
            <p:spPr bwMode="auto">
              <a:xfrm>
                <a:off x="2192410" y="5862638"/>
                <a:ext cx="838200" cy="936625"/>
              </a:xfrm>
              <a:prstGeom prst="rect">
                <a:avLst/>
              </a:prstGeom>
              <a:noFill/>
              <a:ln w="44450" cap="rnd">
                <a:solidFill>
                  <a:srgbClr val="00B050"/>
                </a:solidFill>
                <a:round/>
                <a:headEnd/>
                <a:tailEnd/>
              </a:ln>
              <a:extLst>
                <a:ext uri="{909E8E84-426E-40DD-AFC4-6F175D3DCCD1}">
                  <a14:hiddenFill xmlns:a14="http://schemas.microsoft.com/office/drawing/2010/main">
                    <a:solidFill>
                      <a:srgbClr val="FFFFFF"/>
                    </a:solidFill>
                  </a14:hiddenFill>
                </a:ext>
              </a:extLst>
            </p:spPr>
          </p:pic>
          <p:sp>
            <p:nvSpPr>
              <p:cNvPr id="35" name="テキスト ボックス 78">
                <a:extLst>
                  <a:ext uri="{FF2B5EF4-FFF2-40B4-BE49-F238E27FC236}">
                    <a16:creationId xmlns:a16="http://schemas.microsoft.com/office/drawing/2014/main" id="{88BC38A7-7953-EA35-5285-9608B965DEB0}"/>
                  </a:ext>
                </a:extLst>
              </p:cNvPr>
              <p:cNvSpPr txBox="1">
                <a:spLocks noChangeArrowheads="1"/>
              </p:cNvSpPr>
              <p:nvPr/>
            </p:nvSpPr>
            <p:spPr bwMode="auto">
              <a:xfrm>
                <a:off x="2538307" y="6499272"/>
                <a:ext cx="499705" cy="328048"/>
              </a:xfrm>
              <a:prstGeom prst="rect">
                <a:avLst/>
              </a:prstGeom>
              <a:solidFill>
                <a:sysClr val="windowText" lastClr="000000">
                  <a:lumMod val="95000"/>
                  <a:lumOff val="5000"/>
                  <a:alpha val="46000"/>
                </a:sysClr>
              </a:solidFill>
              <a:ln w="9525">
                <a:noFill/>
                <a:miter lim="800000"/>
                <a:headEnd/>
                <a:tailEnd/>
              </a:ln>
            </p:spPr>
            <p:txBody>
              <a:bodyPr wrap="none" anchor="ctr">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108"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メイリオ" panose="020B0604030504040204" pitchFamily="50" charset="-128"/>
                  </a:rPr>
                  <a:t>並木</a:t>
                </a:r>
              </a:p>
            </p:txBody>
          </p:sp>
          <p:pic>
            <p:nvPicPr>
              <p:cNvPr id="36" name="Picture 2">
                <a:extLst>
                  <a:ext uri="{FF2B5EF4-FFF2-40B4-BE49-F238E27FC236}">
                    <a16:creationId xmlns:a16="http://schemas.microsoft.com/office/drawing/2014/main" id="{3AC61A94-8768-C7A2-D746-339ED8002C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t="13358" b="19363"/>
              <a:stretch>
                <a:fillRect/>
              </a:stretch>
            </p:blipFill>
            <p:spPr bwMode="auto">
              <a:xfrm>
                <a:off x="2900509" y="4784725"/>
                <a:ext cx="1077687" cy="923585"/>
              </a:xfrm>
              <a:prstGeom prst="rect">
                <a:avLst/>
              </a:prstGeom>
              <a:noFill/>
              <a:ln w="44450" cap="rnd">
                <a:solidFill>
                  <a:srgbClr val="66FF33"/>
                </a:solidFill>
                <a:round/>
                <a:headEnd/>
                <a:tailEnd/>
              </a:ln>
              <a:extLst>
                <a:ext uri="{909E8E84-426E-40DD-AFC4-6F175D3DCCD1}">
                  <a14:hiddenFill xmlns:a14="http://schemas.microsoft.com/office/drawing/2010/main">
                    <a:solidFill>
                      <a:srgbClr val="FFFFFF"/>
                    </a:solidFill>
                  </a14:hiddenFill>
                </a:ext>
              </a:extLst>
            </p:spPr>
          </p:pic>
          <p:sp>
            <p:nvSpPr>
              <p:cNvPr id="37" name="円/楕円 457">
                <a:extLst>
                  <a:ext uri="{FF2B5EF4-FFF2-40B4-BE49-F238E27FC236}">
                    <a16:creationId xmlns:a16="http://schemas.microsoft.com/office/drawing/2014/main" id="{A05F3CA4-6691-ED1B-8D66-33E7AD0B33BA}"/>
                  </a:ext>
                </a:extLst>
              </p:cNvPr>
              <p:cNvSpPr/>
              <p:nvPr/>
            </p:nvSpPr>
            <p:spPr>
              <a:xfrm>
                <a:off x="2277573" y="6585712"/>
                <a:ext cx="144461" cy="144463"/>
              </a:xfrm>
              <a:prstGeom prst="ellipse">
                <a:avLst/>
              </a:prstGeom>
              <a:solidFill>
                <a:srgbClr val="00B050"/>
              </a:solidFill>
              <a:ln w="2540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8" name="テキスト ボックス 85">
                <a:extLst>
                  <a:ext uri="{FF2B5EF4-FFF2-40B4-BE49-F238E27FC236}">
                    <a16:creationId xmlns:a16="http://schemas.microsoft.com/office/drawing/2014/main" id="{0921D14F-A148-4E9C-7A38-74034797BC94}"/>
                  </a:ext>
                </a:extLst>
              </p:cNvPr>
              <p:cNvSpPr txBox="1">
                <a:spLocks noChangeArrowheads="1"/>
              </p:cNvSpPr>
              <p:nvPr/>
            </p:nvSpPr>
            <p:spPr bwMode="auto">
              <a:xfrm>
                <a:off x="3396045" y="5388056"/>
                <a:ext cx="582149" cy="328048"/>
              </a:xfrm>
              <a:prstGeom prst="rect">
                <a:avLst/>
              </a:prstGeom>
              <a:solidFill>
                <a:sysClr val="windowText" lastClr="000000">
                  <a:lumMod val="95000"/>
                  <a:lumOff val="5000"/>
                  <a:alpha val="49000"/>
                </a:sysClr>
              </a:solidFill>
              <a:ln w="9525">
                <a:noFill/>
                <a:miter lim="800000"/>
                <a:headEnd/>
                <a:tailEnd/>
              </a:ln>
            </p:spPr>
            <p:txBody>
              <a:bodyPr wrap="square" anchor="ctr">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108"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メイリオ" panose="020B0604030504040204" pitchFamily="50" charset="-128"/>
                  </a:rPr>
                  <a:t>緑地</a:t>
                </a:r>
              </a:p>
            </p:txBody>
          </p:sp>
        </p:grpSp>
        <p:cxnSp>
          <p:nvCxnSpPr>
            <p:cNvPr id="20" name="直線矢印コネクタ 19">
              <a:extLst>
                <a:ext uri="{FF2B5EF4-FFF2-40B4-BE49-F238E27FC236}">
                  <a16:creationId xmlns:a16="http://schemas.microsoft.com/office/drawing/2014/main" id="{6E629A88-EC65-1B65-96D9-4A922219B937}"/>
                </a:ext>
              </a:extLst>
            </p:cNvPr>
            <p:cNvCxnSpPr>
              <a:stCxn id="3791" idx="0"/>
              <a:endCxn id="3785" idx="3"/>
            </p:cNvCxnSpPr>
            <p:nvPr/>
          </p:nvCxnSpPr>
          <p:spPr>
            <a:xfrm>
              <a:off x="3822273" y="2734886"/>
              <a:ext cx="642" cy="457637"/>
            </a:xfrm>
            <a:prstGeom prst="straightConnector1">
              <a:avLst/>
            </a:prstGeom>
            <a:noFill/>
            <a:ln w="57150" cap="flat" cmpd="sng" algn="ctr">
              <a:solidFill>
                <a:srgbClr val="FF0000"/>
              </a:solidFill>
              <a:prstDash val="solid"/>
              <a:tailEnd type="triangle"/>
            </a:ln>
            <a:effectLst/>
          </p:spPr>
        </p:cxnSp>
      </p:grpSp>
      <p:sp>
        <p:nvSpPr>
          <p:cNvPr id="3962" name="テキスト ボックス 3961">
            <a:extLst>
              <a:ext uri="{FF2B5EF4-FFF2-40B4-BE49-F238E27FC236}">
                <a16:creationId xmlns:a16="http://schemas.microsoft.com/office/drawing/2014/main" id="{DD760769-94DF-708B-20BD-963645B0ABB2}"/>
              </a:ext>
            </a:extLst>
          </p:cNvPr>
          <p:cNvSpPr txBox="1"/>
          <p:nvPr/>
        </p:nvSpPr>
        <p:spPr>
          <a:xfrm>
            <a:off x="432882" y="6009834"/>
            <a:ext cx="8804851" cy="802565"/>
          </a:xfrm>
          <a:prstGeom prst="rect">
            <a:avLst/>
          </a:prstGeom>
          <a:noFill/>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square" lIns="77888" tIns="38944" rIns="77888" bIns="38944" rtlCol="0">
            <a:spAutoFit/>
          </a:bodyPr>
          <a:lstStyle/>
          <a:p>
            <a:pPr marL="0" marR="0" lvl="0" indent="0" algn="l" defTabSz="844083" rtl="0" eaLnBrk="1" fontAlgn="base" latinLnBrk="0" hangingPunct="1">
              <a:lnSpc>
                <a:spcPct val="96000"/>
              </a:lnSpc>
              <a:spcBef>
                <a:spcPct val="0"/>
              </a:spcBef>
              <a:spcAft>
                <a:spcPct val="0"/>
              </a:spcAft>
              <a:buClrTx/>
              <a:buSzTx/>
              <a:buFontTx/>
              <a:buNone/>
              <a:tabLst/>
              <a:defRPr/>
            </a:pPr>
            <a:r>
              <a:rPr kumimoji="0" lang="en-US" altLang="ja-JP" sz="12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※R4</a:t>
            </a:r>
            <a:r>
              <a:rPr kumimoji="0" lang="ja-JP" altLang="en-US" sz="12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改正により都市利便増進協定の対象施設として以下のものを追加。</a:t>
            </a:r>
            <a:endParaRPr kumimoji="0" lang="en-US" altLang="ja-JP" sz="12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base" latinLnBrk="0" hangingPunct="1">
              <a:lnSpc>
                <a:spcPct val="96000"/>
              </a:lnSpc>
              <a:spcBef>
                <a:spcPct val="0"/>
              </a:spcBef>
              <a:spcAft>
                <a:spcPct val="0"/>
              </a:spcAft>
              <a:buClrTx/>
              <a:buSzTx/>
              <a:buFontTx/>
              <a:buNone/>
              <a:tabLst/>
              <a:defRPr/>
            </a:pPr>
            <a:r>
              <a:rPr kumimoji="0" lang="ja-JP" altLang="en-US" sz="12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　・民間事業者間の交流又は連携の拠点となる集会施設（コワーキングスペース等）</a:t>
            </a:r>
            <a:endParaRPr kumimoji="0" lang="en-US" altLang="ja-JP" sz="12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　・都市の居住者その他の者に有用な情報を把握し、伝達し、又は処理するために必要な撮影機器、通信機器、電子計算機（人流カメラ、センサー等）</a:t>
            </a:r>
          </a:p>
        </p:txBody>
      </p:sp>
    </p:spTree>
    <p:extLst>
      <p:ext uri="{BB962C8B-B14F-4D97-AF65-F5344CB8AC3E}">
        <p14:creationId xmlns:p14="http://schemas.microsoft.com/office/powerpoint/2010/main" val="58487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9" name="タイトル 1"/>
          <p:cNvSpPr txBox="1"/>
          <p:nvPr/>
        </p:nvSpPr>
        <p:spPr>
          <a:xfrm>
            <a:off x="0" y="-4666"/>
            <a:ext cx="9443051" cy="476250"/>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　　　　　都市再生</a:t>
            </a:r>
            <a:r>
              <a:rPr kumimoji="1" lang="en-US" altLang="ja-JP"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a:t>
            </a: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整備</a:t>
            </a:r>
            <a:r>
              <a:rPr kumimoji="1" lang="en-US" altLang="ja-JP"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a:t>
            </a: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歩行者経路協定</a:t>
            </a:r>
            <a:endPar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endParaRPr>
          </a:p>
        </p:txBody>
      </p:sp>
      <p:sp>
        <p:nvSpPr>
          <p:cNvPr id="3990" name="正方形/長方形 30"/>
          <p:cNvSpPr/>
          <p:nvPr/>
        </p:nvSpPr>
        <p:spPr>
          <a:xfrm>
            <a:off x="81757" y="78644"/>
            <a:ext cx="863837" cy="346437"/>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H21-</a:t>
            </a:r>
            <a:endParaRPr kumimoji="1" lang="ja-JP" altLang="en-US"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992" name="タイトル 1"/>
          <p:cNvSpPr txBox="1"/>
          <p:nvPr/>
        </p:nvSpPr>
        <p:spPr>
          <a:xfrm>
            <a:off x="5488799" y="-74031"/>
            <a:ext cx="2664296" cy="476250"/>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 </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都市再生特別措置法</a:t>
            </a:r>
            <a:endParaRPr kumimoji="1" lang="en-US" altLang="ja-JP"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  第</a:t>
            </a:r>
            <a:r>
              <a:rPr kumimoji="1" lang="en-US" altLang="ja-JP"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45</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条の</a:t>
            </a:r>
            <a:r>
              <a:rPr kumimoji="1" lang="en-US" altLang="ja-JP"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2-</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第</a:t>
            </a:r>
            <a:r>
              <a:rPr kumimoji="1" lang="en-US" altLang="ja-JP"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45</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条の</a:t>
            </a:r>
            <a:r>
              <a:rPr kumimoji="1" lang="en-US" altLang="ja-JP"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12</a:t>
            </a:r>
            <a:r>
              <a:rPr kumimoji="1" lang="ja-JP" altLang="en-US" sz="1200" b="0" i="0" u="none" strike="noStrike" kern="0" cap="none" spc="0" normalizeH="0" baseline="0" noProof="0" dirty="0" err="1">
                <a:ln>
                  <a:noFill/>
                </a:ln>
                <a:solidFill>
                  <a:srgbClr val="4087C8"/>
                </a:solidFill>
                <a:effectLst/>
                <a:uLnTx/>
                <a:uFillTx/>
                <a:latin typeface="HGP創英角ｺﾞｼｯｸUB"/>
                <a:ea typeface="HGP創英角ｺﾞｼｯｸUB"/>
                <a:cs typeface="+mj-cs"/>
              </a:rPr>
              <a:t>、</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第</a:t>
            </a:r>
            <a:r>
              <a:rPr kumimoji="1" lang="en-US" altLang="ja-JP"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73</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条</a:t>
            </a:r>
          </a:p>
        </p:txBody>
      </p:sp>
      <p:sp>
        <p:nvSpPr>
          <p:cNvPr id="29"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24</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Group 174">
            <a:extLst>
              <a:ext uri="{FF2B5EF4-FFF2-40B4-BE49-F238E27FC236}">
                <a16:creationId xmlns:a16="http://schemas.microsoft.com/office/drawing/2014/main" id="{E6B719C2-3D6E-4970-FC0D-FD25B8B2B429}"/>
              </a:ext>
            </a:extLst>
          </p:cNvPr>
          <p:cNvGrpSpPr/>
          <p:nvPr/>
        </p:nvGrpSpPr>
        <p:grpSpPr>
          <a:xfrm>
            <a:off x="269611" y="2083380"/>
            <a:ext cx="1990795" cy="4423965"/>
            <a:chOff x="1868" y="973"/>
            <a:chExt cx="901" cy="2457"/>
          </a:xfrm>
        </p:grpSpPr>
        <p:pic>
          <p:nvPicPr>
            <p:cNvPr id="4" name="Picture 146" descr="画像 025">
              <a:extLst>
                <a:ext uri="{FF2B5EF4-FFF2-40B4-BE49-F238E27FC236}">
                  <a16:creationId xmlns:a16="http://schemas.microsoft.com/office/drawing/2014/main" id="{B4E2EABC-58FF-442F-5AB0-742CC81A8ADB}"/>
                </a:ext>
              </a:extLst>
            </p:cNvPr>
            <p:cNvPicPr>
              <a:picLocks noChangeArrowheads="1"/>
            </p:cNvPicPr>
            <p:nvPr/>
          </p:nvPicPr>
          <p:blipFill>
            <a:blip r:embed="rId3"/>
            <a:stretch>
              <a:fillRect/>
            </a:stretch>
          </p:blipFill>
          <p:spPr>
            <a:xfrm>
              <a:off x="1868" y="1875"/>
              <a:ext cx="897" cy="631"/>
            </a:xfrm>
            <a:prstGeom prst="rect">
              <a:avLst/>
            </a:prstGeom>
            <a:noFill/>
            <a:ln w="28575">
              <a:solidFill>
                <a:schemeClr val="tx1"/>
              </a:solidFill>
              <a:miter lim="800000"/>
              <a:headEnd/>
              <a:tailEnd/>
            </a:ln>
          </p:spPr>
        </p:pic>
        <p:sp>
          <p:nvSpPr>
            <p:cNvPr id="5" name="Rectangle 147">
              <a:extLst>
                <a:ext uri="{FF2B5EF4-FFF2-40B4-BE49-F238E27FC236}">
                  <a16:creationId xmlns:a16="http://schemas.microsoft.com/office/drawing/2014/main" id="{0BBE8791-4B51-34C8-04D9-175535B93E99}"/>
                </a:ext>
              </a:extLst>
            </p:cNvPr>
            <p:cNvSpPr>
              <a:spLocks noChangeAspect="1" noChangeArrowheads="1"/>
            </p:cNvSpPr>
            <p:nvPr/>
          </p:nvSpPr>
          <p:spPr>
            <a:xfrm>
              <a:off x="1986" y="2533"/>
              <a:ext cx="607" cy="101"/>
            </a:xfrm>
            <a:prstGeom prst="rect">
              <a:avLst/>
            </a:prstGeom>
            <a:noFill/>
            <a:ln w="6350">
              <a:no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案内板の設置・管理</a:t>
              </a:r>
            </a:p>
          </p:txBody>
        </p:sp>
        <p:pic>
          <p:nvPicPr>
            <p:cNvPr id="6" name="Picture 150">
              <a:extLst>
                <a:ext uri="{FF2B5EF4-FFF2-40B4-BE49-F238E27FC236}">
                  <a16:creationId xmlns:a16="http://schemas.microsoft.com/office/drawing/2014/main" id="{06211498-66AC-089F-C33C-BF2644326CBC}"/>
                </a:ext>
              </a:extLst>
            </p:cNvPr>
            <p:cNvPicPr>
              <a:picLocks noChangeArrowheads="1"/>
            </p:cNvPicPr>
            <p:nvPr/>
          </p:nvPicPr>
          <p:blipFill>
            <a:blip r:embed="rId4"/>
            <a:stretch>
              <a:fillRect/>
            </a:stretch>
          </p:blipFill>
          <p:spPr>
            <a:xfrm>
              <a:off x="1868" y="973"/>
              <a:ext cx="901" cy="730"/>
            </a:xfrm>
            <a:prstGeom prst="rect">
              <a:avLst/>
            </a:prstGeom>
            <a:noFill/>
            <a:ln w="28575">
              <a:solidFill>
                <a:schemeClr val="tx1"/>
              </a:solidFill>
              <a:miter lim="800000"/>
              <a:headEnd/>
              <a:tailEnd/>
            </a:ln>
          </p:spPr>
        </p:pic>
        <p:sp>
          <p:nvSpPr>
            <p:cNvPr id="7" name="Rectangle 151">
              <a:extLst>
                <a:ext uri="{FF2B5EF4-FFF2-40B4-BE49-F238E27FC236}">
                  <a16:creationId xmlns:a16="http://schemas.microsoft.com/office/drawing/2014/main" id="{EA9CEB3E-8940-B856-46B3-B0B3D613DDD1}"/>
                </a:ext>
              </a:extLst>
            </p:cNvPr>
            <p:cNvSpPr>
              <a:spLocks noChangeAspect="1" noChangeArrowheads="1"/>
            </p:cNvSpPr>
            <p:nvPr/>
          </p:nvSpPr>
          <p:spPr>
            <a:xfrm>
              <a:off x="1896" y="1732"/>
              <a:ext cx="833" cy="104"/>
            </a:xfrm>
            <a:prstGeom prst="rect">
              <a:avLst/>
            </a:prstGeom>
            <a:noFill/>
            <a:ln w="6350">
              <a:no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ja-JP" altLang="en-US"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エレベーター等の設置・管理</a:t>
              </a:r>
            </a:p>
          </p:txBody>
        </p:sp>
        <p:pic>
          <p:nvPicPr>
            <p:cNvPr id="8" name="Picture 155" descr="画像 033">
              <a:extLst>
                <a:ext uri="{FF2B5EF4-FFF2-40B4-BE49-F238E27FC236}">
                  <a16:creationId xmlns:a16="http://schemas.microsoft.com/office/drawing/2014/main" id="{A23E045E-ACC0-77C0-2BDA-7BF572C5B942}"/>
                </a:ext>
              </a:extLst>
            </p:cNvPr>
            <p:cNvPicPr>
              <a:picLocks noChangeArrowheads="1"/>
            </p:cNvPicPr>
            <p:nvPr/>
          </p:nvPicPr>
          <p:blipFill>
            <a:blip r:embed="rId5"/>
            <a:stretch>
              <a:fillRect/>
            </a:stretch>
          </p:blipFill>
          <p:spPr>
            <a:xfrm>
              <a:off x="1868" y="2682"/>
              <a:ext cx="898" cy="624"/>
            </a:xfrm>
            <a:prstGeom prst="rect">
              <a:avLst/>
            </a:prstGeom>
            <a:noFill/>
            <a:ln w="28575">
              <a:solidFill>
                <a:schemeClr val="tx1"/>
              </a:solidFill>
              <a:miter lim="800000"/>
              <a:headEnd/>
              <a:tailEnd/>
            </a:ln>
          </p:spPr>
        </p:pic>
        <p:sp>
          <p:nvSpPr>
            <p:cNvPr id="9" name="Rectangle 156">
              <a:extLst>
                <a:ext uri="{FF2B5EF4-FFF2-40B4-BE49-F238E27FC236}">
                  <a16:creationId xmlns:a16="http://schemas.microsoft.com/office/drawing/2014/main" id="{639E7606-6441-E5AE-4960-7CFFA5753EB4}"/>
                </a:ext>
              </a:extLst>
            </p:cNvPr>
            <p:cNvSpPr>
              <a:spLocks noChangeAspect="1" noChangeArrowheads="1"/>
            </p:cNvSpPr>
            <p:nvPr/>
          </p:nvSpPr>
          <p:spPr>
            <a:xfrm>
              <a:off x="1974" y="3339"/>
              <a:ext cx="640" cy="91"/>
            </a:xfrm>
            <a:prstGeom prst="rect">
              <a:avLst/>
            </a:prstGeom>
            <a:noFill/>
            <a:ln w="6350">
              <a:no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広告物の設置・管理</a:t>
              </a:r>
            </a:p>
          </p:txBody>
        </p:sp>
      </p:grpSp>
      <p:sp>
        <p:nvSpPr>
          <p:cNvPr id="10" name="Rectangle 149">
            <a:extLst>
              <a:ext uri="{FF2B5EF4-FFF2-40B4-BE49-F238E27FC236}">
                <a16:creationId xmlns:a16="http://schemas.microsoft.com/office/drawing/2014/main" id="{FE31C057-B440-ECCE-1BEC-69C173EE40F9}"/>
              </a:ext>
            </a:extLst>
          </p:cNvPr>
          <p:cNvSpPr>
            <a:spLocks noChangeAspect="1" noChangeArrowheads="1"/>
          </p:cNvSpPr>
          <p:nvPr/>
        </p:nvSpPr>
        <p:spPr>
          <a:xfrm>
            <a:off x="7932291" y="3367723"/>
            <a:ext cx="1535112" cy="184150"/>
          </a:xfrm>
          <a:prstGeom prst="rect">
            <a:avLst/>
          </a:prstGeom>
          <a:no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歩行者デッキ等の整備</a:t>
            </a:r>
          </a:p>
        </p:txBody>
      </p:sp>
      <p:sp>
        <p:nvSpPr>
          <p:cNvPr id="11" name="Rectangle 154">
            <a:extLst>
              <a:ext uri="{FF2B5EF4-FFF2-40B4-BE49-F238E27FC236}">
                <a16:creationId xmlns:a16="http://schemas.microsoft.com/office/drawing/2014/main" id="{57911C2F-BD36-0349-873B-C54B534359F5}"/>
              </a:ext>
            </a:extLst>
          </p:cNvPr>
          <p:cNvSpPr>
            <a:spLocks noChangeAspect="1" noChangeArrowheads="1"/>
          </p:cNvSpPr>
          <p:nvPr/>
        </p:nvSpPr>
        <p:spPr>
          <a:xfrm>
            <a:off x="8170416" y="4848861"/>
            <a:ext cx="1057275" cy="168275"/>
          </a:xfrm>
          <a:prstGeom prst="rect">
            <a:avLst/>
          </a:prstGeom>
          <a:no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清掃・防犯活動</a:t>
            </a:r>
          </a:p>
        </p:txBody>
      </p:sp>
      <p:grpSp>
        <p:nvGrpSpPr>
          <p:cNvPr id="12" name="グループ化 2">
            <a:extLst>
              <a:ext uri="{FF2B5EF4-FFF2-40B4-BE49-F238E27FC236}">
                <a16:creationId xmlns:a16="http://schemas.microsoft.com/office/drawing/2014/main" id="{187889CE-2333-3E68-6377-219771A2CC25}"/>
              </a:ext>
            </a:extLst>
          </p:cNvPr>
          <p:cNvGrpSpPr/>
          <p:nvPr/>
        </p:nvGrpSpPr>
        <p:grpSpPr>
          <a:xfrm>
            <a:off x="7752903" y="2158048"/>
            <a:ext cx="1952625" cy="4132263"/>
            <a:chOff x="7727514" y="2403392"/>
            <a:chExt cx="1952946" cy="4132667"/>
          </a:xfrm>
        </p:grpSpPr>
        <p:pic>
          <p:nvPicPr>
            <p:cNvPr id="13" name="Picture 148" descr="デッキ上空写真２">
              <a:extLst>
                <a:ext uri="{FF2B5EF4-FFF2-40B4-BE49-F238E27FC236}">
                  <a16:creationId xmlns:a16="http://schemas.microsoft.com/office/drawing/2014/main" id="{0E27C9C7-E2B7-FC0C-F4C7-43DB6346344E}"/>
                </a:ext>
              </a:extLst>
            </p:cNvPr>
            <p:cNvPicPr>
              <a:picLocks noChangeArrowheads="1"/>
            </p:cNvPicPr>
            <p:nvPr/>
          </p:nvPicPr>
          <p:blipFill>
            <a:blip r:embed="rId6"/>
            <a:stretch>
              <a:fillRect/>
            </a:stretch>
          </p:blipFill>
          <p:spPr>
            <a:xfrm>
              <a:off x="7727514" y="2403392"/>
              <a:ext cx="1952946" cy="1161445"/>
            </a:xfrm>
            <a:prstGeom prst="rect">
              <a:avLst/>
            </a:prstGeom>
            <a:noFill/>
            <a:ln w="28575">
              <a:solidFill>
                <a:schemeClr val="tx1"/>
              </a:solidFill>
              <a:miter lim="800000"/>
              <a:headEnd/>
              <a:tailEnd/>
            </a:ln>
          </p:spPr>
        </p:pic>
        <p:pic>
          <p:nvPicPr>
            <p:cNvPr id="14" name="Picture 153">
              <a:extLst>
                <a:ext uri="{FF2B5EF4-FFF2-40B4-BE49-F238E27FC236}">
                  <a16:creationId xmlns:a16="http://schemas.microsoft.com/office/drawing/2014/main" id="{F903D344-FCF6-450E-F360-D8E3DD7D06B5}"/>
                </a:ext>
              </a:extLst>
            </p:cNvPr>
            <p:cNvPicPr>
              <a:picLocks noChangeArrowheads="1"/>
            </p:cNvPicPr>
            <p:nvPr/>
          </p:nvPicPr>
          <p:blipFill>
            <a:blip r:embed="rId7"/>
            <a:stretch>
              <a:fillRect/>
            </a:stretch>
          </p:blipFill>
          <p:spPr>
            <a:xfrm>
              <a:off x="7727514" y="3915634"/>
              <a:ext cx="1952946" cy="1111941"/>
            </a:xfrm>
            <a:prstGeom prst="rect">
              <a:avLst/>
            </a:prstGeom>
            <a:noFill/>
            <a:ln w="28575">
              <a:solidFill>
                <a:schemeClr val="tx1"/>
              </a:solidFill>
              <a:miter lim="800000"/>
              <a:headEnd/>
              <a:tailEnd/>
            </a:ln>
          </p:spPr>
        </p:pic>
        <p:pic>
          <p:nvPicPr>
            <p:cNvPr id="15" name="Picture 157" descr="IMG_1135">
              <a:extLst>
                <a:ext uri="{FF2B5EF4-FFF2-40B4-BE49-F238E27FC236}">
                  <a16:creationId xmlns:a16="http://schemas.microsoft.com/office/drawing/2014/main" id="{77F6BCF6-374D-3EFC-42E0-6339D1DF34E9}"/>
                </a:ext>
              </a:extLst>
            </p:cNvPr>
            <p:cNvPicPr>
              <a:picLocks noChangeArrowheads="1"/>
            </p:cNvPicPr>
            <p:nvPr/>
          </p:nvPicPr>
          <p:blipFill>
            <a:blip r:embed="rId8"/>
            <a:stretch>
              <a:fillRect/>
            </a:stretch>
          </p:blipFill>
          <p:spPr>
            <a:xfrm>
              <a:off x="7727514" y="5365094"/>
              <a:ext cx="1952946" cy="1170965"/>
            </a:xfrm>
            <a:prstGeom prst="rect">
              <a:avLst/>
            </a:prstGeom>
            <a:noFill/>
            <a:ln w="28575">
              <a:solidFill>
                <a:schemeClr val="tx1"/>
              </a:solidFill>
              <a:miter lim="800000"/>
              <a:headEnd/>
              <a:tailEnd/>
            </a:ln>
          </p:spPr>
        </p:pic>
      </p:grpSp>
      <p:sp>
        <p:nvSpPr>
          <p:cNvPr id="16" name="Rectangle 158">
            <a:extLst>
              <a:ext uri="{FF2B5EF4-FFF2-40B4-BE49-F238E27FC236}">
                <a16:creationId xmlns:a16="http://schemas.microsoft.com/office/drawing/2014/main" id="{2F8F8779-64E2-EA64-30EB-990CD542D872}"/>
              </a:ext>
            </a:extLst>
          </p:cNvPr>
          <p:cNvSpPr>
            <a:spLocks noChangeAspect="1" noChangeArrowheads="1"/>
          </p:cNvSpPr>
          <p:nvPr/>
        </p:nvSpPr>
        <p:spPr>
          <a:xfrm>
            <a:off x="7833866" y="6358573"/>
            <a:ext cx="1795462" cy="142875"/>
          </a:xfrm>
          <a:prstGeom prst="rect">
            <a:avLst/>
          </a:prstGeom>
          <a:noFill/>
          <a:ln>
            <a:noFill/>
          </a:ln>
        </p:spPr>
        <p:txBody>
          <a:bodyPr wrap="none" lIns="18000" r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ベンチ・植栽の設置・管理</a:t>
            </a:r>
          </a:p>
        </p:txBody>
      </p:sp>
      <p:pic>
        <p:nvPicPr>
          <p:cNvPr id="17" name="Picture 171">
            <a:extLst>
              <a:ext uri="{FF2B5EF4-FFF2-40B4-BE49-F238E27FC236}">
                <a16:creationId xmlns:a16="http://schemas.microsoft.com/office/drawing/2014/main" id="{2488A942-C8B3-2174-535D-773EF79179D5}"/>
              </a:ext>
            </a:extLst>
          </p:cNvPr>
          <p:cNvPicPr>
            <a:picLocks noChangeAspect="1" noChangeArrowheads="1"/>
          </p:cNvPicPr>
          <p:nvPr/>
        </p:nvPicPr>
        <p:blipFill>
          <a:blip r:embed="rId9"/>
          <a:stretch>
            <a:fillRect/>
          </a:stretch>
        </p:blipFill>
        <p:spPr>
          <a:xfrm>
            <a:off x="2345878" y="2364423"/>
            <a:ext cx="5284788" cy="3708400"/>
          </a:xfrm>
          <a:prstGeom prst="rect">
            <a:avLst/>
          </a:prstGeom>
          <a:noFill/>
          <a:ln>
            <a:noFill/>
          </a:ln>
        </p:spPr>
      </p:pic>
      <p:sp>
        <p:nvSpPr>
          <p:cNvPr id="18" name="Line 175">
            <a:extLst>
              <a:ext uri="{FF2B5EF4-FFF2-40B4-BE49-F238E27FC236}">
                <a16:creationId xmlns:a16="http://schemas.microsoft.com/office/drawing/2014/main" id="{79E8C7A6-1FBC-3403-7CCF-FE15B1D74717}"/>
              </a:ext>
            </a:extLst>
          </p:cNvPr>
          <p:cNvSpPr>
            <a:spLocks noChangeShapeType="1"/>
          </p:cNvSpPr>
          <p:nvPr/>
        </p:nvSpPr>
        <p:spPr>
          <a:xfrm flipV="1">
            <a:off x="2260153" y="3172461"/>
            <a:ext cx="1341438" cy="1104900"/>
          </a:xfrm>
          <a:prstGeom prst="line">
            <a:avLst/>
          </a:prstGeom>
          <a:noFill/>
          <a:ln w="25400">
            <a:solidFill>
              <a:srgbClr val="FF0000"/>
            </a:solidFill>
            <a:round/>
            <a:headEnd type="none" w="med" len="sm"/>
            <a:tailEnd type="oval" w="lg" len="lg"/>
          </a:ln>
        </p:spPr>
        <p:txBody>
          <a:bodyPr/>
          <a:lstStyle/>
          <a:p>
            <a:endParaRPr lang="ja-JP" altLang="en-US" sz="1400">
              <a:solidFill>
                <a:prstClr val="black"/>
              </a:solidFill>
            </a:endParaRPr>
          </a:p>
        </p:txBody>
      </p:sp>
      <p:sp>
        <p:nvSpPr>
          <p:cNvPr id="19" name="Line 176">
            <a:extLst>
              <a:ext uri="{FF2B5EF4-FFF2-40B4-BE49-F238E27FC236}">
                <a16:creationId xmlns:a16="http://schemas.microsoft.com/office/drawing/2014/main" id="{3D323B6D-5187-ED49-A243-6D81BF7C9F48}"/>
              </a:ext>
            </a:extLst>
          </p:cNvPr>
          <p:cNvSpPr>
            <a:spLocks noChangeShapeType="1"/>
          </p:cNvSpPr>
          <p:nvPr/>
        </p:nvSpPr>
        <p:spPr>
          <a:xfrm>
            <a:off x="2291903" y="2791461"/>
            <a:ext cx="1273175" cy="203200"/>
          </a:xfrm>
          <a:prstGeom prst="line">
            <a:avLst/>
          </a:prstGeom>
          <a:noFill/>
          <a:ln w="25400">
            <a:solidFill>
              <a:srgbClr val="FF0000"/>
            </a:solidFill>
            <a:round/>
            <a:headEnd type="none" w="med" len="sm"/>
            <a:tailEnd type="oval" w="lg" len="lg"/>
          </a:ln>
        </p:spPr>
        <p:txBody>
          <a:bodyPr/>
          <a:lstStyle/>
          <a:p>
            <a:endParaRPr lang="ja-JP" altLang="en-US" sz="1400">
              <a:solidFill>
                <a:prstClr val="black"/>
              </a:solidFill>
            </a:endParaRPr>
          </a:p>
        </p:txBody>
      </p:sp>
      <p:sp>
        <p:nvSpPr>
          <p:cNvPr id="20" name="Line 177">
            <a:extLst>
              <a:ext uri="{FF2B5EF4-FFF2-40B4-BE49-F238E27FC236}">
                <a16:creationId xmlns:a16="http://schemas.microsoft.com/office/drawing/2014/main" id="{985803C5-7AEF-04A5-4482-4D373B25F051}"/>
              </a:ext>
            </a:extLst>
          </p:cNvPr>
          <p:cNvSpPr>
            <a:spLocks noChangeShapeType="1"/>
          </p:cNvSpPr>
          <p:nvPr/>
        </p:nvSpPr>
        <p:spPr>
          <a:xfrm flipV="1">
            <a:off x="2274441" y="3266123"/>
            <a:ext cx="2597150" cy="2471738"/>
          </a:xfrm>
          <a:prstGeom prst="line">
            <a:avLst/>
          </a:prstGeom>
          <a:noFill/>
          <a:ln w="25400">
            <a:solidFill>
              <a:srgbClr val="FF0000"/>
            </a:solidFill>
            <a:round/>
            <a:headEnd type="none" w="med" len="sm"/>
            <a:tailEnd type="oval" w="lg" len="lg"/>
          </a:ln>
        </p:spPr>
        <p:txBody>
          <a:bodyPr/>
          <a:lstStyle/>
          <a:p>
            <a:endParaRPr lang="ja-JP" altLang="en-US" sz="1400">
              <a:solidFill>
                <a:prstClr val="black"/>
              </a:solidFill>
            </a:endParaRPr>
          </a:p>
        </p:txBody>
      </p:sp>
      <p:sp>
        <p:nvSpPr>
          <p:cNvPr id="21" name="Line 178">
            <a:extLst>
              <a:ext uri="{FF2B5EF4-FFF2-40B4-BE49-F238E27FC236}">
                <a16:creationId xmlns:a16="http://schemas.microsoft.com/office/drawing/2014/main" id="{3B4C8FC5-1B6E-EB79-D20B-A5AF98D36A66}"/>
              </a:ext>
            </a:extLst>
          </p:cNvPr>
          <p:cNvSpPr>
            <a:spLocks noChangeShapeType="1"/>
          </p:cNvSpPr>
          <p:nvPr/>
        </p:nvSpPr>
        <p:spPr>
          <a:xfrm flipH="1" flipV="1">
            <a:off x="5484366" y="4645661"/>
            <a:ext cx="2265362" cy="1077912"/>
          </a:xfrm>
          <a:prstGeom prst="line">
            <a:avLst/>
          </a:prstGeom>
          <a:noFill/>
          <a:ln w="25400">
            <a:solidFill>
              <a:srgbClr val="FF0000"/>
            </a:solidFill>
            <a:round/>
            <a:headEnd type="none" w="med" len="sm"/>
            <a:tailEnd type="oval" w="lg" len="lg"/>
          </a:ln>
        </p:spPr>
        <p:txBody>
          <a:bodyPr/>
          <a:lstStyle/>
          <a:p>
            <a:endParaRPr lang="ja-JP" altLang="en-US" sz="1400">
              <a:solidFill>
                <a:prstClr val="black"/>
              </a:solidFill>
            </a:endParaRPr>
          </a:p>
        </p:txBody>
      </p:sp>
      <p:sp>
        <p:nvSpPr>
          <p:cNvPr id="22" name="Line 179">
            <a:extLst>
              <a:ext uri="{FF2B5EF4-FFF2-40B4-BE49-F238E27FC236}">
                <a16:creationId xmlns:a16="http://schemas.microsoft.com/office/drawing/2014/main" id="{7C01FB89-4161-E7BF-477B-0E5700C0D60B}"/>
              </a:ext>
            </a:extLst>
          </p:cNvPr>
          <p:cNvSpPr>
            <a:spLocks noChangeShapeType="1"/>
          </p:cNvSpPr>
          <p:nvPr/>
        </p:nvSpPr>
        <p:spPr>
          <a:xfrm flipH="1" flipV="1">
            <a:off x="4557266" y="4086861"/>
            <a:ext cx="3194050" cy="190500"/>
          </a:xfrm>
          <a:prstGeom prst="line">
            <a:avLst/>
          </a:prstGeom>
          <a:noFill/>
          <a:ln w="25400">
            <a:solidFill>
              <a:srgbClr val="FF0000"/>
            </a:solidFill>
            <a:round/>
            <a:headEnd type="none" w="med" len="sm"/>
            <a:tailEnd type="oval" w="lg" len="lg"/>
          </a:ln>
        </p:spPr>
        <p:txBody>
          <a:bodyPr/>
          <a:lstStyle/>
          <a:p>
            <a:endParaRPr lang="ja-JP" altLang="en-US" sz="1400">
              <a:solidFill>
                <a:prstClr val="black"/>
              </a:solidFill>
            </a:endParaRPr>
          </a:p>
        </p:txBody>
      </p:sp>
      <p:sp>
        <p:nvSpPr>
          <p:cNvPr id="23" name="Line 181">
            <a:extLst>
              <a:ext uri="{FF2B5EF4-FFF2-40B4-BE49-F238E27FC236}">
                <a16:creationId xmlns:a16="http://schemas.microsoft.com/office/drawing/2014/main" id="{A910E91D-85C5-4F45-1739-79C663BF75F0}"/>
              </a:ext>
            </a:extLst>
          </p:cNvPr>
          <p:cNvSpPr>
            <a:spLocks noChangeShapeType="1"/>
          </p:cNvSpPr>
          <p:nvPr/>
        </p:nvSpPr>
        <p:spPr>
          <a:xfrm flipH="1">
            <a:off x="6671816" y="2858136"/>
            <a:ext cx="1079500" cy="150812"/>
          </a:xfrm>
          <a:prstGeom prst="line">
            <a:avLst/>
          </a:prstGeom>
          <a:noFill/>
          <a:ln w="25400">
            <a:solidFill>
              <a:srgbClr val="FF0000"/>
            </a:solidFill>
            <a:round/>
            <a:headEnd type="none" w="med" len="sm"/>
            <a:tailEnd type="oval" w="lg" len="lg"/>
          </a:ln>
        </p:spPr>
        <p:txBody>
          <a:bodyPr/>
          <a:lstStyle/>
          <a:p>
            <a:endParaRPr lang="ja-JP" altLang="en-US" sz="1400">
              <a:solidFill>
                <a:prstClr val="black"/>
              </a:solidFill>
            </a:endParaRPr>
          </a:p>
        </p:txBody>
      </p:sp>
      <p:sp>
        <p:nvSpPr>
          <p:cNvPr id="24" name="正方形/長方形 28">
            <a:extLst>
              <a:ext uri="{FF2B5EF4-FFF2-40B4-BE49-F238E27FC236}">
                <a16:creationId xmlns:a16="http://schemas.microsoft.com/office/drawing/2014/main" id="{AB273267-8CED-4E88-7859-F00BFEDEF617}"/>
              </a:ext>
            </a:extLst>
          </p:cNvPr>
          <p:cNvSpPr/>
          <p:nvPr/>
        </p:nvSpPr>
        <p:spPr>
          <a:xfrm>
            <a:off x="269428" y="713423"/>
            <a:ext cx="9436100" cy="1095375"/>
          </a:xfrm>
          <a:prstGeom prst="rect">
            <a:avLst/>
          </a:prstGeom>
          <a:solidFill>
            <a:schemeClr val="bg1">
              <a:lumMod val="95000"/>
            </a:schemeClr>
          </a:solidFill>
          <a:ln w="19050" cap="flat" cmpd="sng" algn="ctr">
            <a:noFill/>
            <a:prstDash val="sysDot"/>
          </a:ln>
          <a:effectLst/>
        </p:spPr>
        <p:txBody>
          <a:bodyPr anchor="ctr"/>
          <a:lstStyle/>
          <a:p>
            <a:pPr defTabSz="844073" eaLnBrk="1" fontAlgn="auto" hangingPunct="1">
              <a:spcBef>
                <a:spcPts val="0"/>
              </a:spcBef>
              <a:spcAft>
                <a:spcPts val="0"/>
              </a:spcAft>
              <a:defRPr/>
            </a:pPr>
            <a:r>
              <a:rPr lang="ja-JP" altLang="en-US" sz="14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・複数の所有者がいる土地に、歩行者経路を整備・管理しようとする場合、法定の協定を結ぶことで、費用分担や</a:t>
            </a:r>
          </a:p>
          <a:p>
            <a:pPr defTabSz="844073" eaLnBrk="1" fontAlgn="auto" hangingPunct="1">
              <a:spcBef>
                <a:spcPts val="0"/>
              </a:spcBef>
              <a:spcAft>
                <a:spcPts val="0"/>
              </a:spcAft>
              <a:defRPr/>
            </a:pPr>
            <a:r>
              <a:rPr lang="ja-JP" altLang="en-US" sz="14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清掃・防犯活動の役割分担を明確にし、また、実行性を担保することができる。</a:t>
            </a:r>
          </a:p>
          <a:p>
            <a:pPr defTabSz="844073" eaLnBrk="1" fontAlgn="auto" hangingPunct="1">
              <a:lnSpc>
                <a:spcPct val="150000"/>
              </a:lnSpc>
              <a:spcBef>
                <a:spcPts val="0"/>
              </a:spcBef>
              <a:spcAft>
                <a:spcPts val="0"/>
              </a:spcAft>
              <a:defRPr/>
            </a:pPr>
            <a:r>
              <a:rPr lang="ja-JP" altLang="en-US" sz="14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・協定を結んでおけば、経営状況の悪化等により土地所有者が変わってしまった場合でも、新たな所有者に歩行者</a:t>
            </a:r>
          </a:p>
          <a:p>
            <a:pPr defTabSz="844073" eaLnBrk="1" fontAlgn="auto" hangingPunct="1">
              <a:spcBef>
                <a:spcPts val="0"/>
              </a:spcBef>
              <a:spcAft>
                <a:spcPts val="0"/>
              </a:spcAft>
              <a:defRPr/>
            </a:pPr>
            <a:r>
              <a:rPr lang="ja-JP" altLang="en-US" sz="14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経路を確保する義務が承継される。</a:t>
            </a:r>
          </a:p>
        </p:txBody>
      </p:sp>
    </p:spTree>
    <p:extLst>
      <p:ext uri="{BB962C8B-B14F-4D97-AF65-F5344CB8AC3E}">
        <p14:creationId xmlns:p14="http://schemas.microsoft.com/office/powerpoint/2010/main" val="3979617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6" name="タイトル 1"/>
          <p:cNvSpPr txBox="1"/>
          <p:nvPr/>
        </p:nvSpPr>
        <p:spPr>
          <a:xfrm>
            <a:off x="0" y="-4763"/>
            <a:ext cx="9115425" cy="476251"/>
          </a:xfrm>
          <a:prstGeom prst="rect">
            <a:avLst/>
          </a:prstGeom>
          <a:noFill/>
          <a:ln>
            <a:noFill/>
          </a:ln>
        </p:spPr>
        <p:txBody>
          <a:bodyPr anchor="ct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　　　　　低未利用土地利用促進協定　</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都市再生特別措置法 第</a:t>
            </a:r>
            <a:r>
              <a:rPr kumimoji="1" lang="en-US" altLang="ja-JP"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80</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条の</a:t>
            </a:r>
            <a:r>
              <a:rPr kumimoji="1" lang="en-US" altLang="ja-JP"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2-</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第</a:t>
            </a:r>
            <a:r>
              <a:rPr kumimoji="1" lang="en-US" altLang="ja-JP"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80</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条の</a:t>
            </a:r>
            <a:r>
              <a:rPr kumimoji="1" lang="en-US" altLang="ja-JP"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8</a:t>
            </a:r>
          </a:p>
        </p:txBody>
      </p:sp>
      <p:sp>
        <p:nvSpPr>
          <p:cNvPr id="4027" name="正方形/長方形 46"/>
          <p:cNvSpPr/>
          <p:nvPr/>
        </p:nvSpPr>
        <p:spPr>
          <a:xfrm>
            <a:off x="82550" y="79375"/>
            <a:ext cx="838200" cy="346075"/>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H28-</a:t>
            </a:r>
            <a:endParaRPr kumimoji="1" lang="ja-JP" altLang="en-US"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2"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25</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1">
            <a:extLst>
              <a:ext uri="{FF2B5EF4-FFF2-40B4-BE49-F238E27FC236}">
                <a16:creationId xmlns:a16="http://schemas.microsoft.com/office/drawing/2014/main" id="{FB177D34-A535-BD0C-428A-2C7E00987568}"/>
              </a:ext>
            </a:extLst>
          </p:cNvPr>
          <p:cNvSpPr/>
          <p:nvPr/>
        </p:nvSpPr>
        <p:spPr>
          <a:xfrm>
            <a:off x="369888" y="776287"/>
            <a:ext cx="9105900" cy="1095375"/>
          </a:xfrm>
          <a:prstGeom prst="rect">
            <a:avLst/>
          </a:prstGeom>
          <a:solidFill>
            <a:schemeClr val="bg1">
              <a:lumMod val="95000"/>
            </a:schemeClr>
          </a:solidFill>
          <a:ln w="19050" cap="flat" cmpd="sng" algn="ctr">
            <a:noFill/>
            <a:prstDash val="sysDot"/>
          </a:ln>
          <a:effectLst/>
        </p:spPr>
        <p:txBody>
          <a:bodyPr anchor="ctr"/>
          <a:lstStyle/>
          <a:p>
            <a:pPr marL="0" marR="0" lvl="0" indent="0" algn="l" defTabSz="844073" rtl="0" eaLnBrk="1" fontAlgn="auto" latinLnBrk="0" hangingPunct="1">
              <a:lnSpc>
                <a:spcPct val="100000"/>
              </a:lnSpc>
              <a:spcBef>
                <a:spcPts val="0"/>
              </a:spcBef>
              <a:spcAft>
                <a:spcPts val="0"/>
              </a:spcAft>
              <a:buClrTx/>
              <a:buSzTx/>
              <a:buFontTx/>
              <a:buNone/>
              <a:tabLst/>
              <a:defRPr/>
            </a:pPr>
            <a:r>
              <a:rPr kumimoji="1" lang="ja-JP" altLang="en-US" sz="15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・人口減少等を背景として、まちなかで増加している低未利用の土地、建築物の利用促進を図るため、</a:t>
            </a:r>
            <a:endParaRPr kumimoji="1" lang="en-US" altLang="ja-JP" sz="15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73" rtl="0" eaLnBrk="1" fontAlgn="auto" latinLnBrk="0" hangingPunct="1">
              <a:lnSpc>
                <a:spcPct val="100000"/>
              </a:lnSpc>
              <a:spcBef>
                <a:spcPts val="0"/>
              </a:spcBef>
              <a:spcAft>
                <a:spcPts val="0"/>
              </a:spcAft>
              <a:buClrTx/>
              <a:buSzTx/>
              <a:buFontTx/>
              <a:buNone/>
              <a:tabLst/>
              <a:defRPr/>
            </a:pPr>
            <a:r>
              <a:rPr kumimoji="1" lang="ja-JP" altLang="en-US" sz="15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当該土地、建築物等の有効かつ適切な利用に資する施設の整備及び管理に関する協定制度。</a:t>
            </a:r>
            <a:endParaRPr kumimoji="1" lang="en-US" altLang="ja-JP" sz="15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73" rtl="0" eaLnBrk="1" fontAlgn="auto" latinLnBrk="0" hangingPunct="1">
              <a:lnSpc>
                <a:spcPct val="150000"/>
              </a:lnSpc>
              <a:spcBef>
                <a:spcPts val="0"/>
              </a:spcBef>
              <a:spcAft>
                <a:spcPts val="0"/>
              </a:spcAft>
              <a:buClrTx/>
              <a:buSzTx/>
              <a:buFontTx/>
              <a:buNone/>
              <a:tabLst/>
              <a:defRPr/>
            </a:pPr>
            <a:r>
              <a:rPr kumimoji="1" lang="ja-JP" altLang="en-US" sz="15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・地域のまちづくりを担う市町村や都市再生推進法人等がノウハウを活かして、低未利用の土地、</a:t>
            </a:r>
            <a:endParaRPr kumimoji="1" lang="en-US" altLang="ja-JP" sz="15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73" rtl="0" eaLnBrk="1" fontAlgn="auto" latinLnBrk="0" hangingPunct="1">
              <a:lnSpc>
                <a:spcPct val="100000"/>
              </a:lnSpc>
              <a:spcBef>
                <a:spcPts val="0"/>
              </a:spcBef>
              <a:spcAft>
                <a:spcPts val="0"/>
              </a:spcAft>
              <a:buClrTx/>
              <a:buSzTx/>
              <a:buFontTx/>
              <a:buNone/>
              <a:tabLst/>
              <a:defRPr/>
            </a:pPr>
            <a:r>
              <a:rPr kumimoji="1" lang="ja-JP" altLang="en-US" sz="15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建築物等の利用の促進を図ることにより、都市再生の効果を最大化。</a:t>
            </a:r>
          </a:p>
        </p:txBody>
      </p:sp>
      <p:sp>
        <p:nvSpPr>
          <p:cNvPr id="4" name="正方形/長方形 9">
            <a:extLst>
              <a:ext uri="{FF2B5EF4-FFF2-40B4-BE49-F238E27FC236}">
                <a16:creationId xmlns:a16="http://schemas.microsoft.com/office/drawing/2014/main" id="{82A346B2-7CB8-7996-3A42-500BB63E50A5}"/>
              </a:ext>
            </a:extLst>
          </p:cNvPr>
          <p:cNvSpPr/>
          <p:nvPr/>
        </p:nvSpPr>
        <p:spPr>
          <a:xfrm>
            <a:off x="360363" y="2052340"/>
            <a:ext cx="3121025" cy="247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dist"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協定の内容（市町村長が認可）</a:t>
            </a:r>
          </a:p>
        </p:txBody>
      </p:sp>
      <p:sp>
        <p:nvSpPr>
          <p:cNvPr id="5" name="正方形/長方形 5">
            <a:extLst>
              <a:ext uri="{FF2B5EF4-FFF2-40B4-BE49-F238E27FC236}">
                <a16:creationId xmlns:a16="http://schemas.microsoft.com/office/drawing/2014/main" id="{2F1A0A1A-379D-095E-AE6A-B00ED68FA545}"/>
              </a:ext>
            </a:extLst>
          </p:cNvPr>
          <p:cNvSpPr/>
          <p:nvPr/>
        </p:nvSpPr>
        <p:spPr>
          <a:xfrm>
            <a:off x="363538" y="2225378"/>
            <a:ext cx="4676775" cy="1006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・協定の目的となる低未利用の土地、建築物</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・施設の整備・管理の方法に関する事項</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・協定の有効期間</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・協定に違反した場合の措置</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61">
            <a:extLst>
              <a:ext uri="{FF2B5EF4-FFF2-40B4-BE49-F238E27FC236}">
                <a16:creationId xmlns:a16="http://schemas.microsoft.com/office/drawing/2014/main" id="{69CFAF32-328D-8E51-5A70-30CBBB45ECFF}"/>
              </a:ext>
            </a:extLst>
          </p:cNvPr>
          <p:cNvSpPr/>
          <p:nvPr/>
        </p:nvSpPr>
        <p:spPr>
          <a:xfrm>
            <a:off x="360363" y="3346153"/>
            <a:ext cx="1222375" cy="211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dist"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協定の効果</a:t>
            </a:r>
          </a:p>
        </p:txBody>
      </p:sp>
      <p:sp>
        <p:nvSpPr>
          <p:cNvPr id="7" name="正方形/長方形 62">
            <a:extLst>
              <a:ext uri="{FF2B5EF4-FFF2-40B4-BE49-F238E27FC236}">
                <a16:creationId xmlns:a16="http://schemas.microsoft.com/office/drawing/2014/main" id="{EA1CC319-445C-E0EA-4F46-F09B694C57DB}"/>
              </a:ext>
            </a:extLst>
          </p:cNvPr>
          <p:cNvSpPr/>
          <p:nvPr/>
        </p:nvSpPr>
        <p:spPr>
          <a:xfrm>
            <a:off x="369888" y="3490615"/>
            <a:ext cx="4670425" cy="1452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・樹木保存法に基づく樹木保存義務の実施主体として、</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都市再生推進法人を追加</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→低未利用土地に存する保存樹木の適正な管理ができる</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・緑化保全・緑化推進法人、景観整備機構の業務の特例</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357188" marR="0" lvl="0" indent="-35718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→緑地管理などのノウハウを有する法人が低未利用土地の</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357188" marR="0" lvl="0" indent="-35718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管理を実施することが可能になる</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42">
            <a:extLst>
              <a:ext uri="{FF2B5EF4-FFF2-40B4-BE49-F238E27FC236}">
                <a16:creationId xmlns:a16="http://schemas.microsoft.com/office/drawing/2014/main" id="{9FDC8D6D-72F5-88BD-0882-9687DCB7F80E}"/>
              </a:ext>
            </a:extLst>
          </p:cNvPr>
          <p:cNvSpPr/>
          <p:nvPr/>
        </p:nvSpPr>
        <p:spPr>
          <a:xfrm>
            <a:off x="360363" y="5035253"/>
            <a:ext cx="1222375" cy="211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dist"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関連予算</a:t>
            </a:r>
          </a:p>
        </p:txBody>
      </p:sp>
      <p:sp>
        <p:nvSpPr>
          <p:cNvPr id="9" name="正方形/長方形 43">
            <a:extLst>
              <a:ext uri="{FF2B5EF4-FFF2-40B4-BE49-F238E27FC236}">
                <a16:creationId xmlns:a16="http://schemas.microsoft.com/office/drawing/2014/main" id="{5E55131A-BD07-3089-B86B-FD690A00D4A0}"/>
              </a:ext>
            </a:extLst>
          </p:cNvPr>
          <p:cNvSpPr/>
          <p:nvPr/>
        </p:nvSpPr>
        <p:spPr>
          <a:xfrm>
            <a:off x="377825" y="5078115"/>
            <a:ext cx="4662488"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3600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官民連携まちなか再生推進事業　　</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・低未利用土地利用促進協定に基づき実施する施設整備への補助</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広場整備、デッキの整備、樹木の整備等</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・補助率：</a:t>
            </a:r>
            <a:r>
              <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a:t>
            </a:r>
            <a:r>
              <a:rPr kumimoji="1" lang="ja-JP" altLang="en-US" sz="12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以内</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角丸四角形 28">
            <a:extLst>
              <a:ext uri="{FF2B5EF4-FFF2-40B4-BE49-F238E27FC236}">
                <a16:creationId xmlns:a16="http://schemas.microsoft.com/office/drawing/2014/main" id="{3362DD09-8CB9-3763-431D-9B28A09C0551}"/>
              </a:ext>
            </a:extLst>
          </p:cNvPr>
          <p:cNvSpPr>
            <a:spLocks noChangeArrowheads="1"/>
          </p:cNvSpPr>
          <p:nvPr/>
        </p:nvSpPr>
        <p:spPr>
          <a:xfrm>
            <a:off x="8040688" y="3023890"/>
            <a:ext cx="1304925" cy="630238"/>
          </a:xfrm>
          <a:prstGeom prst="roundRect">
            <a:avLst>
              <a:gd name="adj" fmla="val 18542"/>
            </a:avLst>
          </a:prstGeom>
          <a:solidFill>
            <a:srgbClr val="00B0F0"/>
          </a:solidFill>
          <a:ln w="25400" algn="ctr">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 市 再 生</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推進法人等</a:t>
            </a:r>
          </a:p>
        </p:txBody>
      </p:sp>
      <p:sp>
        <p:nvSpPr>
          <p:cNvPr id="11" name="角丸四角形 28">
            <a:extLst>
              <a:ext uri="{FF2B5EF4-FFF2-40B4-BE49-F238E27FC236}">
                <a16:creationId xmlns:a16="http://schemas.microsoft.com/office/drawing/2014/main" id="{DAB0ABB7-358C-8EF0-2AC9-10D22CC802AE}"/>
              </a:ext>
            </a:extLst>
          </p:cNvPr>
          <p:cNvSpPr>
            <a:spLocks noChangeArrowheads="1"/>
          </p:cNvSpPr>
          <p:nvPr/>
        </p:nvSpPr>
        <p:spPr>
          <a:xfrm>
            <a:off x="5229225" y="1988840"/>
            <a:ext cx="1466850" cy="1755775"/>
          </a:xfrm>
          <a:prstGeom prst="roundRect">
            <a:avLst>
              <a:gd name="adj" fmla="val 12926"/>
            </a:avLst>
          </a:prstGeom>
          <a:solidFill>
            <a:schemeClr val="tx1">
              <a:lumMod val="50000"/>
              <a:lumOff val="50000"/>
            </a:schemeClr>
          </a:solidFill>
          <a:ln w="25400" algn="ctr">
            <a:noFill/>
            <a:round/>
            <a:headEnd/>
            <a:tailEnd/>
          </a:ln>
        </p:spPr>
        <p:txBody>
          <a:bodyPr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土  　地</a:t>
            </a:r>
            <a:endParaRPr kumimoji="0" lang="en-US" altLang="ja-JP" sz="1600" b="1"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ts val="15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0" lang="en-US" altLang="ja-JP" sz="1600" b="1"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ts val="15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建 築 物</a:t>
            </a:r>
            <a:endParaRPr kumimoji="0" lang="en-US" altLang="ja-JP" sz="1600" b="1"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ts val="22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の</a:t>
            </a:r>
            <a:endParaRPr kumimoji="0" lang="en-US" altLang="ja-JP" sz="1600" b="1"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ts val="22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所 有 者</a:t>
            </a:r>
            <a:endParaRPr kumimoji="0" lang="ja-JP" altLang="en-US" sz="1200" b="0"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Line 54">
            <a:extLst>
              <a:ext uri="{FF2B5EF4-FFF2-40B4-BE49-F238E27FC236}">
                <a16:creationId xmlns:a16="http://schemas.microsoft.com/office/drawing/2014/main" id="{0374EC5B-625F-D852-3EBC-DE9197578C9C}"/>
              </a:ext>
            </a:extLst>
          </p:cNvPr>
          <p:cNvSpPr>
            <a:spLocks noChangeShapeType="1"/>
          </p:cNvSpPr>
          <p:nvPr/>
        </p:nvSpPr>
        <p:spPr>
          <a:xfrm rot="16200000" flipH="1" flipV="1">
            <a:off x="8438356" y="4027984"/>
            <a:ext cx="566738" cy="0"/>
          </a:xfrm>
          <a:prstGeom prst="line">
            <a:avLst/>
          </a:prstGeom>
          <a:noFill/>
          <a:ln w="5715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34">
            <a:extLst>
              <a:ext uri="{FF2B5EF4-FFF2-40B4-BE49-F238E27FC236}">
                <a16:creationId xmlns:a16="http://schemas.microsoft.com/office/drawing/2014/main" id="{99248E92-89D3-2D75-D619-7F3C77DBE9A7}"/>
              </a:ext>
            </a:extLst>
          </p:cNvPr>
          <p:cNvSpPr>
            <a:spLocks noChangeArrowheads="1"/>
          </p:cNvSpPr>
          <p:nvPr/>
        </p:nvSpPr>
        <p:spPr>
          <a:xfrm>
            <a:off x="8040688" y="2104728"/>
            <a:ext cx="1304925" cy="576262"/>
          </a:xfrm>
          <a:prstGeom prst="roundRect">
            <a:avLst>
              <a:gd name="adj" fmla="val 16667"/>
            </a:avLst>
          </a:prstGeom>
          <a:solidFill>
            <a:schemeClr val="bg1"/>
          </a:solidFill>
          <a:ln w="38100" algn="ctr">
            <a:solidFill>
              <a:schemeClr val="tx1">
                <a:lumMod val="65000"/>
                <a:lumOff val="35000"/>
              </a:schemeClr>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000000">
                    <a:lumMod val="65000"/>
                    <a:lumOff val="35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　町　村</a:t>
            </a:r>
          </a:p>
        </p:txBody>
      </p:sp>
      <p:sp>
        <p:nvSpPr>
          <p:cNvPr id="14" name="テキスト ボックス 47">
            <a:extLst>
              <a:ext uri="{FF2B5EF4-FFF2-40B4-BE49-F238E27FC236}">
                <a16:creationId xmlns:a16="http://schemas.microsoft.com/office/drawing/2014/main" id="{0C901257-2CDC-E330-FFB6-91C3FA7166CD}"/>
              </a:ext>
            </a:extLst>
          </p:cNvPr>
          <p:cNvSpPr txBox="1">
            <a:spLocks noChangeArrowheads="1"/>
          </p:cNvSpPr>
          <p:nvPr/>
        </p:nvSpPr>
        <p:spPr>
          <a:xfrm>
            <a:off x="7688263" y="5952828"/>
            <a:ext cx="1398587" cy="277812"/>
          </a:xfrm>
          <a:prstGeom prst="rect">
            <a:avLst/>
          </a:prstGeom>
          <a:noFill/>
          <a:ln>
            <a:noFill/>
          </a:ln>
        </p:spPr>
        <p:txBody>
          <a:bodyPr>
            <a:spAutoFit/>
          </a:bodyPr>
          <a:lstStyle>
            <a:lvl1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広場として活用</a:t>
            </a:r>
            <a:endParaRPr kumimoji="1" lang="en-US" altLang="ja-JP" sz="12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47">
            <a:extLst>
              <a:ext uri="{FF2B5EF4-FFF2-40B4-BE49-F238E27FC236}">
                <a16:creationId xmlns:a16="http://schemas.microsoft.com/office/drawing/2014/main" id="{B69FC965-A8AE-FC59-2A94-F5FAB3A9F331}"/>
              </a:ext>
            </a:extLst>
          </p:cNvPr>
          <p:cNvSpPr txBox="1">
            <a:spLocks noChangeArrowheads="1"/>
          </p:cNvSpPr>
          <p:nvPr/>
        </p:nvSpPr>
        <p:spPr>
          <a:xfrm>
            <a:off x="7434263" y="3866853"/>
            <a:ext cx="1162050" cy="307975"/>
          </a:xfrm>
          <a:prstGeom prst="rect">
            <a:avLst/>
          </a:prstGeom>
          <a:noFill/>
          <a:ln>
            <a:noFill/>
          </a:ln>
        </p:spPr>
        <p:txBody>
          <a:bodyPr>
            <a:spAutoFit/>
          </a:bodyPr>
          <a:lstStyle>
            <a:lvl1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整備・管理</a:t>
            </a:r>
          </a:p>
        </p:txBody>
      </p:sp>
      <p:cxnSp>
        <p:nvCxnSpPr>
          <p:cNvPr id="16" name="直線矢印コネクタ 94">
            <a:extLst>
              <a:ext uri="{FF2B5EF4-FFF2-40B4-BE49-F238E27FC236}">
                <a16:creationId xmlns:a16="http://schemas.microsoft.com/office/drawing/2014/main" id="{4E212512-B229-5B40-D3C6-D2D45AD848A7}"/>
              </a:ext>
            </a:extLst>
          </p:cNvPr>
          <p:cNvCxnSpPr/>
          <p:nvPr/>
        </p:nvCxnSpPr>
        <p:spPr>
          <a:xfrm flipH="1">
            <a:off x="6743700" y="2852440"/>
            <a:ext cx="1104900"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47">
            <a:extLst>
              <a:ext uri="{FF2B5EF4-FFF2-40B4-BE49-F238E27FC236}">
                <a16:creationId xmlns:a16="http://schemas.microsoft.com/office/drawing/2014/main" id="{45870D1D-473E-9AED-856E-EB3E364432D2}"/>
              </a:ext>
            </a:extLst>
          </p:cNvPr>
          <p:cNvSpPr txBox="1">
            <a:spLocks noChangeArrowheads="1"/>
          </p:cNvSpPr>
          <p:nvPr/>
        </p:nvSpPr>
        <p:spPr>
          <a:xfrm>
            <a:off x="6743700" y="2390478"/>
            <a:ext cx="1104900" cy="307975"/>
          </a:xfrm>
          <a:prstGeom prst="rect">
            <a:avLst/>
          </a:prstGeom>
          <a:noFill/>
          <a:ln>
            <a:noFill/>
          </a:ln>
        </p:spPr>
        <p:txBody>
          <a:bodyPr>
            <a:spAutoFit/>
          </a:bodyPr>
          <a:lstStyle>
            <a:lvl1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協定の締結</a:t>
            </a:r>
          </a:p>
        </p:txBody>
      </p:sp>
      <p:sp>
        <p:nvSpPr>
          <p:cNvPr id="18" name="角丸四角形 34">
            <a:extLst>
              <a:ext uri="{FF2B5EF4-FFF2-40B4-BE49-F238E27FC236}">
                <a16:creationId xmlns:a16="http://schemas.microsoft.com/office/drawing/2014/main" id="{EEF9D3D3-0522-87E2-AA46-539D1B74FBE7}"/>
              </a:ext>
            </a:extLst>
          </p:cNvPr>
          <p:cNvSpPr>
            <a:spLocks noChangeArrowheads="1"/>
          </p:cNvSpPr>
          <p:nvPr/>
        </p:nvSpPr>
        <p:spPr>
          <a:xfrm>
            <a:off x="7935913" y="1988840"/>
            <a:ext cx="1504950" cy="1755775"/>
          </a:xfrm>
          <a:prstGeom prst="roundRect">
            <a:avLst>
              <a:gd name="adj" fmla="val 12321"/>
            </a:avLst>
          </a:prstGeom>
          <a:noFill/>
          <a:ln w="38100" algn="ctr">
            <a:solidFill>
              <a:schemeClr val="tx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600" b="1" i="0" u="none" strike="noStrike" kern="0" cap="none" spc="0" normalizeH="0" baseline="0" noProof="0" dirty="0">
              <a:ln>
                <a:noFill/>
              </a:ln>
              <a:solidFill>
                <a:srgbClr val="000000">
                  <a:lumMod val="65000"/>
                  <a:lumOff val="35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47">
            <a:extLst>
              <a:ext uri="{FF2B5EF4-FFF2-40B4-BE49-F238E27FC236}">
                <a16:creationId xmlns:a16="http://schemas.microsoft.com/office/drawing/2014/main" id="{94EC65A6-5E3E-5452-B7AA-480835A38CA9}"/>
              </a:ext>
            </a:extLst>
          </p:cNvPr>
          <p:cNvSpPr txBox="1">
            <a:spLocks noChangeArrowheads="1"/>
          </p:cNvSpPr>
          <p:nvPr/>
        </p:nvSpPr>
        <p:spPr>
          <a:xfrm>
            <a:off x="7926388" y="2734965"/>
            <a:ext cx="1514475" cy="307975"/>
          </a:xfrm>
          <a:prstGeom prst="rect">
            <a:avLst/>
          </a:prstGeom>
          <a:noFill/>
          <a:ln>
            <a:noFill/>
          </a:ln>
        </p:spPr>
        <p:txBody>
          <a:bodyPr>
            <a:spAutoFit/>
          </a:bodyPr>
          <a:lstStyle>
            <a:lvl1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または</a:t>
            </a:r>
          </a:p>
        </p:txBody>
      </p:sp>
      <p:sp>
        <p:nvSpPr>
          <p:cNvPr id="20" name="テキスト ボックス 47">
            <a:extLst>
              <a:ext uri="{FF2B5EF4-FFF2-40B4-BE49-F238E27FC236}">
                <a16:creationId xmlns:a16="http://schemas.microsoft.com/office/drawing/2014/main" id="{644D53BB-D3AC-C46C-2CFA-AF6C1C38E066}"/>
              </a:ext>
            </a:extLst>
          </p:cNvPr>
          <p:cNvSpPr txBox="1">
            <a:spLocks noChangeArrowheads="1"/>
          </p:cNvSpPr>
          <p:nvPr/>
        </p:nvSpPr>
        <p:spPr>
          <a:xfrm>
            <a:off x="6083300" y="4398665"/>
            <a:ext cx="2435225" cy="492125"/>
          </a:xfrm>
          <a:prstGeom prst="rect">
            <a:avLst/>
          </a:prstGeom>
          <a:noFill/>
          <a:ln>
            <a:noFill/>
          </a:ln>
        </p:spPr>
        <p:txBody>
          <a:bodyPr>
            <a:spAutoFit/>
          </a:bodyPr>
          <a:lstStyle>
            <a:lvl1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所有者に代わり活用</a:t>
            </a:r>
            <a:endParaRPr kumimoji="1" lang="en-US" altLang="ja-JP" sz="1400" b="1"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di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（緑地、広場、カフェ 等）</a:t>
            </a:r>
          </a:p>
        </p:txBody>
      </p:sp>
      <p:sp>
        <p:nvSpPr>
          <p:cNvPr id="21" name="角丸四角形 34">
            <a:extLst>
              <a:ext uri="{FF2B5EF4-FFF2-40B4-BE49-F238E27FC236}">
                <a16:creationId xmlns:a16="http://schemas.microsoft.com/office/drawing/2014/main" id="{90ACDB75-5AA6-E803-7B27-430F2CC3F6CC}"/>
              </a:ext>
            </a:extLst>
          </p:cNvPr>
          <p:cNvSpPr>
            <a:spLocks noChangeArrowheads="1"/>
          </p:cNvSpPr>
          <p:nvPr/>
        </p:nvSpPr>
        <p:spPr>
          <a:xfrm>
            <a:off x="5229225" y="4311353"/>
            <a:ext cx="4186238" cy="2138362"/>
          </a:xfrm>
          <a:prstGeom prst="roundRect">
            <a:avLst>
              <a:gd name="adj" fmla="val 11297"/>
            </a:avLst>
          </a:prstGeom>
          <a:noFill/>
          <a:ln w="38100" algn="ctr">
            <a:solidFill>
              <a:srgbClr val="FF0000"/>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600" b="1" i="0" u="none" strike="noStrike" kern="0" cap="none" spc="0" normalizeH="0" baseline="0" noProof="0" dirty="0">
              <a:ln>
                <a:noFill/>
              </a:ln>
              <a:solidFill>
                <a:srgbClr val="000000">
                  <a:lumMod val="65000"/>
                  <a:lumOff val="35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二等辺三角形 44">
            <a:extLst>
              <a:ext uri="{FF2B5EF4-FFF2-40B4-BE49-F238E27FC236}">
                <a16:creationId xmlns:a16="http://schemas.microsoft.com/office/drawing/2014/main" id="{60A14496-5ACE-DE4A-84CD-11E665DE5C23}"/>
              </a:ext>
            </a:extLst>
          </p:cNvPr>
          <p:cNvSpPr/>
          <p:nvPr/>
        </p:nvSpPr>
        <p:spPr>
          <a:xfrm rot="5400000">
            <a:off x="7246144" y="5280521"/>
            <a:ext cx="212725" cy="182563"/>
          </a:xfrm>
          <a:prstGeom prst="triangl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47">
            <a:extLst>
              <a:ext uri="{FF2B5EF4-FFF2-40B4-BE49-F238E27FC236}">
                <a16:creationId xmlns:a16="http://schemas.microsoft.com/office/drawing/2014/main" id="{39120D9D-6F89-B60A-5331-E8B2B2A4CF95}"/>
              </a:ext>
            </a:extLst>
          </p:cNvPr>
          <p:cNvSpPr txBox="1">
            <a:spLocks noChangeArrowheads="1"/>
          </p:cNvSpPr>
          <p:nvPr/>
        </p:nvSpPr>
        <p:spPr>
          <a:xfrm>
            <a:off x="5549900" y="5940128"/>
            <a:ext cx="1425575" cy="276225"/>
          </a:xfrm>
          <a:prstGeom prst="rect">
            <a:avLst/>
          </a:prstGeom>
          <a:noFill/>
          <a:ln>
            <a:noFill/>
          </a:ln>
        </p:spPr>
        <p:txBody>
          <a:bodyPr>
            <a:spAutoFit/>
          </a:bodyPr>
          <a:lstStyle>
            <a:lvl1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低未利用な土地</a:t>
            </a:r>
          </a:p>
        </p:txBody>
      </p:sp>
      <p:pic>
        <p:nvPicPr>
          <p:cNvPr id="24" name="図 50">
            <a:extLst>
              <a:ext uri="{FF2B5EF4-FFF2-40B4-BE49-F238E27FC236}">
                <a16:creationId xmlns:a16="http://schemas.microsoft.com/office/drawing/2014/main" id="{20318F52-EB61-9B15-CA8C-30B665EAC5C5}"/>
              </a:ext>
            </a:extLst>
          </p:cNvPr>
          <p:cNvPicPr>
            <a:picLocks noChangeAspect="1"/>
          </p:cNvPicPr>
          <p:nvPr/>
        </p:nvPicPr>
        <p:blipFill>
          <a:blip r:embed="rId3"/>
          <a:stretch>
            <a:fillRect/>
          </a:stretch>
        </p:blipFill>
        <p:spPr>
          <a:xfrm>
            <a:off x="5607050" y="4919365"/>
            <a:ext cx="1376363" cy="1033463"/>
          </a:xfrm>
          <a:prstGeom prst="rect">
            <a:avLst/>
          </a:prstGeom>
          <a:noFill/>
          <a:ln w="9525">
            <a:solidFill>
              <a:schemeClr val="tx1"/>
            </a:solidFill>
            <a:miter lim="800000"/>
            <a:headEnd/>
            <a:tailEnd/>
          </a:ln>
        </p:spPr>
      </p:pic>
      <p:pic>
        <p:nvPicPr>
          <p:cNvPr id="25" name="図 51">
            <a:extLst>
              <a:ext uri="{FF2B5EF4-FFF2-40B4-BE49-F238E27FC236}">
                <a16:creationId xmlns:a16="http://schemas.microsoft.com/office/drawing/2014/main" id="{F97101A2-80D6-AB9D-AE25-C711D54A1D96}"/>
              </a:ext>
            </a:extLst>
          </p:cNvPr>
          <p:cNvPicPr>
            <a:picLocks noChangeAspect="1"/>
          </p:cNvPicPr>
          <p:nvPr/>
        </p:nvPicPr>
        <p:blipFill>
          <a:blip r:embed="rId4"/>
          <a:stretch>
            <a:fillRect/>
          </a:stretch>
        </p:blipFill>
        <p:spPr>
          <a:xfrm>
            <a:off x="7688263" y="4903490"/>
            <a:ext cx="1398587" cy="1047750"/>
          </a:xfrm>
          <a:prstGeom prst="rect">
            <a:avLst/>
          </a:prstGeom>
          <a:noFill/>
          <a:ln w="9525">
            <a:solidFill>
              <a:schemeClr val="tx1"/>
            </a:solidFill>
            <a:miter lim="800000"/>
            <a:headEnd/>
            <a:tailEnd/>
          </a:ln>
        </p:spPr>
      </p:pic>
      <p:sp>
        <p:nvSpPr>
          <p:cNvPr id="26" name="Line 54">
            <a:extLst>
              <a:ext uri="{FF2B5EF4-FFF2-40B4-BE49-F238E27FC236}">
                <a16:creationId xmlns:a16="http://schemas.microsoft.com/office/drawing/2014/main" id="{BE0B0B89-846E-F6F8-7C19-0EE3344A86AC}"/>
              </a:ext>
            </a:extLst>
          </p:cNvPr>
          <p:cNvSpPr>
            <a:spLocks noChangeShapeType="1"/>
          </p:cNvSpPr>
          <p:nvPr/>
        </p:nvSpPr>
        <p:spPr>
          <a:xfrm rot="16200000" flipH="1" flipV="1">
            <a:off x="5549900" y="3944641"/>
            <a:ext cx="733425" cy="0"/>
          </a:xfrm>
          <a:prstGeom prst="line">
            <a:avLst/>
          </a:prstGeom>
          <a:noFill/>
          <a:ln w="57150">
            <a:solidFill>
              <a:schemeClr val="tx1">
                <a:lumMod val="50000"/>
                <a:lumOff val="50000"/>
              </a:schemeClr>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47">
            <a:extLst>
              <a:ext uri="{FF2B5EF4-FFF2-40B4-BE49-F238E27FC236}">
                <a16:creationId xmlns:a16="http://schemas.microsoft.com/office/drawing/2014/main" id="{C085E463-47D9-E15B-0843-D868D7C1193E}"/>
              </a:ext>
            </a:extLst>
          </p:cNvPr>
          <p:cNvSpPr txBox="1">
            <a:spLocks noChangeArrowheads="1"/>
          </p:cNvSpPr>
          <p:nvPr/>
        </p:nvSpPr>
        <p:spPr>
          <a:xfrm>
            <a:off x="6081713" y="3866853"/>
            <a:ext cx="1139825" cy="307975"/>
          </a:xfrm>
          <a:prstGeom prst="rect">
            <a:avLst/>
          </a:prstGeom>
          <a:noFill/>
          <a:ln>
            <a:noFill/>
          </a:ln>
        </p:spPr>
        <p:txBody>
          <a:bodyPr>
            <a:spAutoFit/>
          </a:bodyPr>
          <a:lstStyle>
            <a:lvl1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7F7F7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土地の提供</a:t>
            </a:r>
          </a:p>
        </p:txBody>
      </p:sp>
      <p:sp>
        <p:nvSpPr>
          <p:cNvPr id="28" name="テキスト ボックス 47">
            <a:extLst>
              <a:ext uri="{FF2B5EF4-FFF2-40B4-BE49-F238E27FC236}">
                <a16:creationId xmlns:a16="http://schemas.microsoft.com/office/drawing/2014/main" id="{DDB6B76D-2C5A-DF98-70B5-288ED0232F76}"/>
              </a:ext>
            </a:extLst>
          </p:cNvPr>
          <p:cNvSpPr txBox="1">
            <a:spLocks noChangeArrowheads="1"/>
          </p:cNvSpPr>
          <p:nvPr/>
        </p:nvSpPr>
        <p:spPr>
          <a:xfrm>
            <a:off x="8040688" y="6216353"/>
            <a:ext cx="1693862" cy="247650"/>
          </a:xfrm>
          <a:prstGeom prst="rect">
            <a:avLst/>
          </a:prstGeom>
          <a:noFill/>
          <a:ln>
            <a:noFill/>
          </a:ln>
        </p:spPr>
        <p:txBody>
          <a:bodyPr>
            <a:spAutoFit/>
          </a:bodyPr>
          <a:lstStyle>
            <a:lvl1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イメージ</a:t>
            </a:r>
          </a:p>
        </p:txBody>
      </p:sp>
    </p:spTree>
    <p:extLst>
      <p:ext uri="{BB962C8B-B14F-4D97-AF65-F5344CB8AC3E}">
        <p14:creationId xmlns:p14="http://schemas.microsoft.com/office/powerpoint/2010/main" val="2842761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6" name="Rectangle 2"/>
          <p:cNvSpPr txBox="1">
            <a:spLocks noGrp="1" noChangeArrowheads="1"/>
          </p:cNvSpPr>
          <p:nvPr>
            <p:ph type="title"/>
          </p:nvPr>
        </p:nvSpPr>
        <p:spPr>
          <a:xfrm>
            <a:off x="803287" y="116632"/>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滞在快適性等向上区域</a:t>
            </a: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　</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都市再生特別措置法第４６条第２項第５号、第３項第２号</a:t>
            </a:r>
            <a:b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br>
            <a:endParaRPr kumimoji="1" lang="ja-JP" altLang="en-US" sz="1400" b="0" i="0" u="none" strike="noStrike" kern="0" cap="none" spc="0" normalizeH="0" baseline="0" noProof="0" dirty="0">
              <a:ln>
                <a:noFill/>
              </a:ln>
              <a:solidFill>
                <a:srgbClr val="4087C8"/>
              </a:solidFill>
              <a:effectLst/>
              <a:uLnTx/>
              <a:uFillTx/>
              <a:latin typeface="HGP創英角ｺﾞｼｯｸUB"/>
              <a:ea typeface="HGP創英角ｺﾞｼｯｸUB"/>
              <a:cs typeface="+mj-cs"/>
            </a:endParaRPr>
          </a:p>
        </p:txBody>
      </p:sp>
      <p:sp>
        <p:nvSpPr>
          <p:cNvPr id="4037" name="正方形/長方形 3271"/>
          <p:cNvSpPr/>
          <p:nvPr/>
        </p:nvSpPr>
        <p:spPr>
          <a:xfrm>
            <a:off x="103712" y="47854"/>
            <a:ext cx="648072" cy="369332"/>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R2-</a:t>
            </a:r>
            <a:endParaRPr kumimoji="1" lang="ja-JP" altLang="en-US"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4038" name="正方形/長方形 10"/>
          <p:cNvSpPr/>
          <p:nvPr/>
        </p:nvSpPr>
        <p:spPr>
          <a:xfrm>
            <a:off x="157724" y="2208680"/>
            <a:ext cx="5295124" cy="323504"/>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95363"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滞在快適性等向上区域において取り組む事業のイメージ</a:t>
            </a:r>
          </a:p>
        </p:txBody>
      </p:sp>
      <p:sp>
        <p:nvSpPr>
          <p:cNvPr id="4039" name="正方形/長方形 3"/>
          <p:cNvSpPr/>
          <p:nvPr/>
        </p:nvSpPr>
        <p:spPr>
          <a:xfrm>
            <a:off x="116179" y="586929"/>
            <a:ext cx="9655640" cy="148579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40" name="テキスト ボックス 30"/>
          <p:cNvSpPr txBox="1"/>
          <p:nvPr/>
        </p:nvSpPr>
        <p:spPr>
          <a:xfrm>
            <a:off x="185780" y="660861"/>
            <a:ext cx="9693293" cy="133793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都市再生整備計画において、都市再生整備計画区域内に「居心地が良く歩きたくなる」まちなかの形成を目指す区域として設定。</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「滞在快適性等向上区域」内の取組に対し、法律・予算・税制等のパッケージで支援。</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ts val="30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区域の設定は、地域の実情に応じて設定可能（</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歩ける範囲のエリア（概ね</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1km</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程度以内の区域を想定））</a:t>
            </a:r>
          </a:p>
          <a:p>
            <a:pPr marL="0" marR="0" lvl="0" indent="0" algn="l" defTabSz="914400" rtl="0" eaLnBrk="1" fontAlgn="base" latinLnBrk="0" hangingPunct="1">
              <a:lnSpc>
                <a:spcPct val="100000"/>
              </a:lnSpc>
              <a:spcBef>
                <a:spcPts val="3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※都市再生整備計画は市町村が策定。都市再生推進法人等は都市再生整備計画の提案が可能。</a:t>
            </a:r>
          </a:p>
        </p:txBody>
      </p:sp>
      <p:sp>
        <p:nvSpPr>
          <p:cNvPr id="4041" name="テキスト ボックス 3025"/>
          <p:cNvSpPr txBox="1"/>
          <p:nvPr/>
        </p:nvSpPr>
        <p:spPr>
          <a:xfrm>
            <a:off x="2737847" y="2666459"/>
            <a:ext cx="4118579" cy="3192306"/>
          </a:xfrm>
          <a:prstGeom prst="rect">
            <a:avLst/>
          </a:prstGeom>
          <a:solidFill>
            <a:srgbClr val="FF9469"/>
          </a:solidFill>
          <a:ln w="19050">
            <a:solidFill>
              <a:schemeClr val="bg1"/>
            </a:solidFill>
          </a:ln>
        </p:spPr>
        <p:style>
          <a:lnRef idx="2">
            <a:schemeClr val="accent3"/>
          </a:lnRef>
          <a:fillRef idx="1">
            <a:schemeClr val="lt1"/>
          </a:fillRef>
          <a:effectRef idx="0">
            <a:schemeClr val="accent3"/>
          </a:effectRef>
          <a:fontRef idx="minor">
            <a:schemeClr val="dk1"/>
          </a:fontRef>
        </p:style>
        <p:txBody>
          <a:bodyPr wrap="square" lIns="84379" tIns="42189" rIns="84379" bIns="42189" rtlCol="0">
            <a:spAutoFit/>
          </a:bodyPr>
          <a:lstStyle/>
          <a:p>
            <a:pPr marL="0" marR="0" lvl="0" indent="0" algn="ctr" defTabSz="914400" rtl="0" eaLnBrk="0" fontAlgn="base" latinLnBrk="0" hangingPunct="0">
              <a:lnSpc>
                <a:spcPct val="96000"/>
              </a:lnSpc>
              <a:spcBef>
                <a:spcPct val="0"/>
              </a:spcBef>
              <a:spcAft>
                <a:spcPct val="0"/>
              </a:spcAft>
              <a:buClrTx/>
              <a:buSzTx/>
              <a:buFontTx/>
              <a:buNone/>
              <a:tabLst/>
              <a:defRPr/>
            </a:pPr>
            <a:r>
              <a:rPr kumimoji="0"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一体型</a:t>
            </a:r>
            <a:r>
              <a:rPr kumimoji="1" lang="ja-JP" altLang="ja-JP"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滞在快適性等向上</a:t>
            </a:r>
            <a:r>
              <a:rPr kumimoji="0"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事業</a:t>
            </a:r>
            <a:endParaRPr kumimoji="0" lang="en-US" altLang="ja-JP"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r>
              <a:rPr kumimoji="0"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官による車道の一部広場化等と一体的に行う、</a:t>
            </a:r>
            <a:endParaRPr kumimoji="0" lang="en-US" altLang="ja-JP"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r>
              <a:rPr kumimoji="0"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民による沿道店舗のガラス張り化、オープンテラス化等</a:t>
            </a:r>
            <a:endParaRPr kumimoji="0" lang="en-US" altLang="ja-JP"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6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⇒官民一体で居心地が良く歩きたくなる</a:t>
            </a:r>
            <a:endParaRPr kumimoji="0" lang="en-US" altLang="ja-JP" sz="14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空間を整備</a:t>
            </a:r>
          </a:p>
        </p:txBody>
      </p:sp>
      <p:pic>
        <p:nvPicPr>
          <p:cNvPr id="4042" name="図 3026"/>
          <p:cNvPicPr>
            <a:picLocks noChangeAspect="1"/>
          </p:cNvPicPr>
          <p:nvPr/>
        </p:nvPicPr>
        <p:blipFill>
          <a:blip r:embed="rId3"/>
          <a:stretch>
            <a:fillRect/>
          </a:stretch>
        </p:blipFill>
        <p:spPr>
          <a:xfrm>
            <a:off x="2793281" y="3256541"/>
            <a:ext cx="4032448" cy="2088232"/>
          </a:xfrm>
          <a:prstGeom prst="rect">
            <a:avLst/>
          </a:prstGeom>
        </p:spPr>
      </p:pic>
      <p:sp>
        <p:nvSpPr>
          <p:cNvPr id="4043" name="テキスト ボックス 3028"/>
          <p:cNvSpPr txBox="1"/>
          <p:nvPr/>
        </p:nvSpPr>
        <p:spPr>
          <a:xfrm>
            <a:off x="2829246" y="3414705"/>
            <a:ext cx="1188170" cy="396554"/>
          </a:xfrm>
          <a:prstGeom prst="rect">
            <a:avLst/>
          </a:prstGeom>
          <a:solidFill>
            <a:srgbClr val="FFFFFF">
              <a:alpha val="70000"/>
            </a:srgbClr>
          </a:solidFill>
        </p:spPr>
        <p:txBody>
          <a:bodyPr wrap="square" lIns="0" tIns="0" rIns="36000" bIns="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5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１階</a:t>
            </a:r>
            <a:endParaRPr kumimoji="0" lang="en-US" altLang="ja-JP" sz="105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9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（店舗やオフィス等）</a:t>
            </a:r>
            <a:endParaRPr kumimoji="0" lang="ja-JP" altLang="en-US" sz="10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44" name="テキスト ボックス 3029"/>
          <p:cNvSpPr txBox="1"/>
          <p:nvPr/>
        </p:nvSpPr>
        <p:spPr>
          <a:xfrm>
            <a:off x="2852664" y="4193118"/>
            <a:ext cx="516680" cy="345543"/>
          </a:xfrm>
          <a:prstGeom prst="rect">
            <a:avLst/>
          </a:prstGeom>
          <a:solidFill>
            <a:srgbClr val="FFFFFF">
              <a:alpha val="70000"/>
            </a:srgbClr>
          </a:solidFill>
        </p:spPr>
        <p:txBody>
          <a:bodyPr wrap="square" lIns="36000" tIns="0" rIns="36000" bIns="0" rtlCol="0" anchor="b">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5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民間</a:t>
            </a:r>
            <a:endParaRPr kumimoji="0" lang="en-US" altLang="ja-JP" sz="105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5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空地</a:t>
            </a:r>
          </a:p>
        </p:txBody>
      </p:sp>
      <p:sp>
        <p:nvSpPr>
          <p:cNvPr id="4045" name="テキスト ボックス 3030"/>
          <p:cNvSpPr txBox="1"/>
          <p:nvPr/>
        </p:nvSpPr>
        <p:spPr>
          <a:xfrm>
            <a:off x="3122364" y="4744367"/>
            <a:ext cx="401298" cy="153470"/>
          </a:xfrm>
          <a:prstGeom prst="rect">
            <a:avLst/>
          </a:prstGeom>
          <a:solidFill>
            <a:srgbClr val="FFFFFF">
              <a:alpha val="70000"/>
            </a:srgbClr>
          </a:solidFill>
        </p:spPr>
        <p:txBody>
          <a:bodyPr wrap="square" lIns="0" tIns="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5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街路</a:t>
            </a:r>
          </a:p>
        </p:txBody>
      </p:sp>
      <p:sp>
        <p:nvSpPr>
          <p:cNvPr id="4046" name="テキスト ボックス 3031"/>
          <p:cNvSpPr txBox="1"/>
          <p:nvPr/>
        </p:nvSpPr>
        <p:spPr>
          <a:xfrm>
            <a:off x="5601592" y="3415202"/>
            <a:ext cx="1188170" cy="396554"/>
          </a:xfrm>
          <a:prstGeom prst="rect">
            <a:avLst/>
          </a:prstGeom>
          <a:solidFill>
            <a:srgbClr val="FFFFFF">
              <a:alpha val="70000"/>
            </a:srgbClr>
          </a:solidFill>
        </p:spPr>
        <p:txBody>
          <a:bodyPr wrap="square" lIns="0" tIns="0" rIns="36000" bIns="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5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１階</a:t>
            </a:r>
            <a:endParaRPr kumimoji="0" lang="en-US" altLang="ja-JP" sz="105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9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（店舗やオフィス等）</a:t>
            </a:r>
            <a:endParaRPr kumimoji="0" lang="ja-JP" altLang="en-US" sz="10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47" name="テキスト ボックス 3032"/>
          <p:cNvSpPr txBox="1"/>
          <p:nvPr/>
        </p:nvSpPr>
        <p:spPr>
          <a:xfrm>
            <a:off x="6154638" y="4357739"/>
            <a:ext cx="428027" cy="127673"/>
          </a:xfrm>
          <a:prstGeom prst="rect">
            <a:avLst/>
          </a:prstGeom>
          <a:solidFill>
            <a:srgbClr val="FFFFFF">
              <a:alpha val="69804"/>
            </a:srgbClr>
          </a:solidFill>
        </p:spPr>
        <p:txBody>
          <a:bodyPr wrap="square" lIns="0" tIns="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5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広場</a:t>
            </a:r>
          </a:p>
        </p:txBody>
      </p:sp>
      <p:sp>
        <p:nvSpPr>
          <p:cNvPr id="4048" name="テキスト ボックス 3033"/>
          <p:cNvSpPr txBox="1"/>
          <p:nvPr/>
        </p:nvSpPr>
        <p:spPr>
          <a:xfrm>
            <a:off x="6368651" y="4945130"/>
            <a:ext cx="428027" cy="148743"/>
          </a:xfrm>
          <a:prstGeom prst="rect">
            <a:avLst/>
          </a:prstGeom>
          <a:solidFill>
            <a:srgbClr val="FFFFFF">
              <a:alpha val="69804"/>
            </a:srgbClr>
          </a:solidFill>
        </p:spPr>
        <p:txBody>
          <a:bodyPr wrap="square" lIns="0" tIns="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5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公園</a:t>
            </a:r>
          </a:p>
        </p:txBody>
      </p:sp>
      <p:sp>
        <p:nvSpPr>
          <p:cNvPr id="4049" name="テキスト ボックス 3034"/>
          <p:cNvSpPr txBox="1"/>
          <p:nvPr/>
        </p:nvSpPr>
        <p:spPr>
          <a:xfrm>
            <a:off x="4524984" y="5017138"/>
            <a:ext cx="401298" cy="153470"/>
          </a:xfrm>
          <a:prstGeom prst="rect">
            <a:avLst/>
          </a:prstGeom>
          <a:solidFill>
            <a:srgbClr val="FFFFFF">
              <a:alpha val="70000"/>
            </a:srgbClr>
          </a:solidFill>
        </p:spPr>
        <p:txBody>
          <a:bodyPr wrap="square" lIns="0" tIns="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5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街路</a:t>
            </a:r>
          </a:p>
        </p:txBody>
      </p:sp>
      <p:sp>
        <p:nvSpPr>
          <p:cNvPr id="4050" name="テキスト ボックス 3035"/>
          <p:cNvSpPr txBox="1"/>
          <p:nvPr/>
        </p:nvSpPr>
        <p:spPr>
          <a:xfrm>
            <a:off x="337938" y="2678072"/>
            <a:ext cx="2383334" cy="1838072"/>
          </a:xfrm>
          <a:prstGeom prst="rect">
            <a:avLst/>
          </a:prstGeom>
          <a:solidFill>
            <a:schemeClr val="tx1">
              <a:lumMod val="50000"/>
              <a:lumOff val="5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駐車場の出入口規制の導入等</a:t>
            </a: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⇒安全・快適で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歩きやすいまちなか形成</a:t>
            </a:r>
          </a:p>
        </p:txBody>
      </p:sp>
      <p:sp>
        <p:nvSpPr>
          <p:cNvPr id="4051" name="テキスト ボックス 3036"/>
          <p:cNvSpPr txBox="1"/>
          <p:nvPr/>
        </p:nvSpPr>
        <p:spPr>
          <a:xfrm>
            <a:off x="6867019" y="2677167"/>
            <a:ext cx="2454254" cy="1764000"/>
          </a:xfrm>
          <a:prstGeom prst="rect">
            <a:avLst/>
          </a:prstGeom>
          <a:solidFill>
            <a:srgbClr val="00B050"/>
          </a:solidFill>
        </p:spPr>
        <p:txBody>
          <a:bodyPr wrap="square" lIns="36000" rIns="360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協定に基づく民間による</a:t>
            </a: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カフェ・売店等の設置特例等</a:t>
            </a: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⇒まちづくりの担い手による公園整備による魅力的な交流・滞在空間創出</a:t>
            </a:r>
          </a:p>
        </p:txBody>
      </p:sp>
      <p:sp>
        <p:nvSpPr>
          <p:cNvPr id="4052" name="テキスト ボックス 3037"/>
          <p:cNvSpPr txBox="1"/>
          <p:nvPr/>
        </p:nvSpPr>
        <p:spPr>
          <a:xfrm>
            <a:off x="6873240" y="4461689"/>
            <a:ext cx="2450336" cy="1999655"/>
          </a:xfrm>
          <a:prstGeom prst="rect">
            <a:avLst/>
          </a:prstGeom>
          <a:solidFill>
            <a:srgbClr val="92D050"/>
          </a:solidFill>
        </p:spPr>
        <p:txBody>
          <a:bodyPr wrap="square" lIns="0" r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都市再生推進法人が道路・公園の</a:t>
            </a:r>
            <a:endParaRPr kumimoji="1" lang="en-US" altLang="ja-JP"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占用等の手続を一括して対応</a:t>
            </a:r>
            <a:endParaRPr kumimoji="1" lang="en-US" altLang="ja-JP"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⇒公共空間におけるにぎわいイベント</a:t>
            </a:r>
            <a:endParaRPr kumimoji="1" lang="en-US" altLang="ja-JP"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などまちづくり活動の活発化</a:t>
            </a:r>
          </a:p>
        </p:txBody>
      </p:sp>
      <p:sp>
        <p:nvSpPr>
          <p:cNvPr id="4053" name="左大かっこ 3038"/>
          <p:cNvSpPr/>
          <p:nvPr/>
        </p:nvSpPr>
        <p:spPr>
          <a:xfrm>
            <a:off x="2852761" y="2943559"/>
            <a:ext cx="82068" cy="288000"/>
          </a:xfrm>
          <a:prstGeom prst="leftBracket">
            <a:avLst/>
          </a:pr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54" name="左大かっこ 3039"/>
          <p:cNvSpPr/>
          <p:nvPr/>
        </p:nvSpPr>
        <p:spPr>
          <a:xfrm rot="10800000">
            <a:off x="6641643" y="2943559"/>
            <a:ext cx="105599" cy="288000"/>
          </a:xfrm>
          <a:prstGeom prst="leftBracket">
            <a:avLst/>
          </a:pr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55" name="テキスト ボックス 3040"/>
          <p:cNvSpPr txBox="1"/>
          <p:nvPr/>
        </p:nvSpPr>
        <p:spPr>
          <a:xfrm>
            <a:off x="335663" y="4534011"/>
            <a:ext cx="2385273" cy="1920146"/>
          </a:xfrm>
          <a:prstGeom prst="rect">
            <a:avLst/>
          </a:prstGeom>
          <a:solidFill>
            <a:schemeClr val="accent1">
              <a:lumMod val="75000"/>
            </a:schemeClr>
          </a:solidFill>
        </p:spPr>
        <p:txBody>
          <a:bodyPr wrap="square" lIns="36000" rIns="360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都市再生推進法人による交流・滞在空間の充実化に対する金融支援</a:t>
            </a: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ts val="1000"/>
              </a:spcBef>
              <a:spcAft>
                <a:spcPct val="0"/>
              </a:spcAft>
              <a:buClrTx/>
              <a:buSzTx/>
              <a:buFontTx/>
              <a:buNone/>
              <a:tabLst/>
              <a:defRPr/>
            </a:pPr>
            <a:r>
              <a:rPr kumimoji="1" lang="ja-JP" alt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⇒広場にベンチ設置や植栽を行うなど交流・滞在空間を充実化</a:t>
            </a:r>
            <a:endParaRPr kumimoji="1" lang="en-US" altLang="ja-JP"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56" name="テキスト ボックス 3042"/>
          <p:cNvSpPr txBox="1"/>
          <p:nvPr/>
        </p:nvSpPr>
        <p:spPr>
          <a:xfrm>
            <a:off x="2753419" y="5801474"/>
            <a:ext cx="2093528" cy="676215"/>
          </a:xfrm>
          <a:prstGeom prst="rect">
            <a:avLst/>
          </a:prstGeom>
          <a:solidFill>
            <a:srgbClr val="FFC000"/>
          </a:solidFill>
        </p:spPr>
        <p:txBody>
          <a:bodyPr wrap="square" lIns="0" rIns="0" rtlCol="0">
            <a:spAutoFit/>
          </a:bodyPr>
          <a:lstStyle/>
          <a:p>
            <a:pPr marL="0" marR="0" lvl="0" indent="0" algn="ctr" defTabSz="914400" rtl="0" eaLnBrk="1" fontAlgn="base" latinLnBrk="0" hangingPunct="1">
              <a:lnSpc>
                <a:spcPct val="100000"/>
              </a:lnSpc>
              <a:spcBef>
                <a:spcPts val="500"/>
              </a:spcBef>
              <a:spcAft>
                <a:spcPct val="0"/>
              </a:spcAft>
              <a:buClrTx/>
              <a:buSzTx/>
              <a:buFontTx/>
              <a:buNone/>
              <a:tabLst/>
              <a:defRPr/>
            </a:pPr>
            <a:r>
              <a:rPr kumimoji="1" lang="ja-JP" alt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普通財産の活用</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⇒市の所有する空き地や建物などをまちづくり活動に有効活用</a:t>
            </a:r>
          </a:p>
        </p:txBody>
      </p:sp>
      <p:sp>
        <p:nvSpPr>
          <p:cNvPr id="4057" name="テキスト ボックス 3043"/>
          <p:cNvSpPr txBox="1"/>
          <p:nvPr/>
        </p:nvSpPr>
        <p:spPr>
          <a:xfrm>
            <a:off x="4881000" y="5801473"/>
            <a:ext cx="1966279" cy="676215"/>
          </a:xfrm>
          <a:prstGeom prst="rect">
            <a:avLst/>
          </a:prstGeom>
          <a:solidFill>
            <a:schemeClr val="accent3">
              <a:lumMod val="50000"/>
            </a:schemeClr>
          </a:solidFill>
        </p:spPr>
        <p:txBody>
          <a:bodyPr wrap="square" lIns="0" tIns="72000" rIns="0" bIns="7200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　  都市公園に看板等を設置</a:t>
            </a: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ts val="11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⇒地域イベント等の情報発信環境の整備と収益向上による一体型</a:t>
            </a:r>
            <a:r>
              <a:rPr kumimoji="1" lang="ja-JP" altLang="ja-JP"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滞在快適性等向上</a:t>
            </a:r>
            <a:r>
              <a:rPr kumimoji="1" lang="ja-JP" alt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事業の実施促進</a:t>
            </a:r>
            <a:endParaRPr kumimoji="1" lang="en-US" altLang="ja-JP"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058" name="図 3044"/>
          <p:cNvPicPr>
            <a:picLocks noChangeAspect="1"/>
          </p:cNvPicPr>
          <p:nvPr/>
        </p:nvPicPr>
        <p:blipFill>
          <a:blip r:embed="rId4"/>
          <a:stretch>
            <a:fillRect/>
          </a:stretch>
        </p:blipFill>
        <p:spPr>
          <a:xfrm>
            <a:off x="6917371" y="3055792"/>
            <a:ext cx="1275977" cy="933992"/>
          </a:xfrm>
          <a:prstGeom prst="rect">
            <a:avLst/>
          </a:prstGeom>
        </p:spPr>
      </p:pic>
      <p:pic>
        <p:nvPicPr>
          <p:cNvPr id="4059" name="図 3045"/>
          <p:cNvPicPr>
            <a:picLocks noChangeAspect="1"/>
          </p:cNvPicPr>
          <p:nvPr/>
        </p:nvPicPr>
        <p:blipFill>
          <a:blip r:embed="rId5"/>
          <a:stretch>
            <a:fillRect/>
          </a:stretch>
        </p:blipFill>
        <p:spPr>
          <a:xfrm>
            <a:off x="440475" y="2871664"/>
            <a:ext cx="2139134" cy="1244509"/>
          </a:xfrm>
          <a:prstGeom prst="rect">
            <a:avLst/>
          </a:prstGeom>
        </p:spPr>
      </p:pic>
      <p:pic>
        <p:nvPicPr>
          <p:cNvPr id="4060" name="コンテンツ プレースホルダー 3046"/>
          <p:cNvPicPr>
            <a:picLocks noChangeAspect="1"/>
          </p:cNvPicPr>
          <p:nvPr/>
        </p:nvPicPr>
        <p:blipFill>
          <a:blip r:embed="rId6"/>
          <a:stretch>
            <a:fillRect/>
          </a:stretch>
        </p:blipFill>
        <p:spPr>
          <a:xfrm>
            <a:off x="7876720" y="3199620"/>
            <a:ext cx="1344992" cy="891687"/>
          </a:xfrm>
          <a:prstGeom prst="rect">
            <a:avLst/>
          </a:prstGeom>
          <a:noFill/>
          <a:ln w="9525">
            <a:solidFill>
              <a:srgbClr val="FFFFFF">
                <a:lumMod val="50000"/>
              </a:srgbClr>
            </a:solidFill>
            <a:miter lim="800000"/>
            <a:headEnd/>
            <a:tailEnd/>
          </a:ln>
        </p:spPr>
      </p:pic>
      <p:pic>
        <p:nvPicPr>
          <p:cNvPr id="4061" name="図 3047"/>
          <p:cNvPicPr>
            <a:picLocks noChangeAspect="1"/>
          </p:cNvPicPr>
          <p:nvPr/>
        </p:nvPicPr>
        <p:blipFill>
          <a:blip r:embed="rId7"/>
          <a:srcRect b="-2"/>
          <a:stretch>
            <a:fillRect/>
          </a:stretch>
        </p:blipFill>
        <p:spPr>
          <a:xfrm>
            <a:off x="751784" y="4897007"/>
            <a:ext cx="1553032" cy="1147655"/>
          </a:xfrm>
          <a:prstGeom prst="rect">
            <a:avLst/>
          </a:prstGeom>
        </p:spPr>
      </p:pic>
      <p:pic>
        <p:nvPicPr>
          <p:cNvPr id="4062" name="図 3048" descr="C:\Users\sk100084\Desktop\中央イベント広場参考.jpg"/>
          <p:cNvPicPr>
            <a:picLocks noChangeAspect="1"/>
          </p:cNvPicPr>
          <p:nvPr/>
        </p:nvPicPr>
        <p:blipFill>
          <a:blip r:embed="rId8"/>
          <a:stretch>
            <a:fillRect/>
          </a:stretch>
        </p:blipFill>
        <p:spPr>
          <a:xfrm>
            <a:off x="7291938" y="4843535"/>
            <a:ext cx="1570352" cy="1175791"/>
          </a:xfrm>
          <a:prstGeom prst="rect">
            <a:avLst/>
          </a:prstGeom>
          <a:noFill/>
          <a:ln>
            <a:noFill/>
          </a:ln>
        </p:spPr>
      </p:pic>
      <p:grpSp>
        <p:nvGrpSpPr>
          <p:cNvPr id="4063" name="グループ化 3049"/>
          <p:cNvGrpSpPr/>
          <p:nvPr/>
        </p:nvGrpSpPr>
        <p:grpSpPr>
          <a:xfrm>
            <a:off x="1704260" y="2871998"/>
            <a:ext cx="1008000" cy="262371"/>
            <a:chOff x="-1730487" y="3692068"/>
            <a:chExt cx="854722" cy="262371"/>
          </a:xfrm>
        </p:grpSpPr>
      </p:grpSp>
      <p:grpSp>
        <p:nvGrpSpPr>
          <p:cNvPr id="4064" name="グループ化 3052"/>
          <p:cNvGrpSpPr/>
          <p:nvPr/>
        </p:nvGrpSpPr>
        <p:grpSpPr>
          <a:xfrm>
            <a:off x="1964999" y="4847348"/>
            <a:ext cx="747320" cy="262371"/>
            <a:chOff x="-1676785" y="3692068"/>
            <a:chExt cx="747320" cy="262371"/>
          </a:xfrm>
        </p:grpSpPr>
      </p:grpSp>
      <p:grpSp>
        <p:nvGrpSpPr>
          <p:cNvPr id="4065" name="グループ化 3055"/>
          <p:cNvGrpSpPr/>
          <p:nvPr/>
        </p:nvGrpSpPr>
        <p:grpSpPr>
          <a:xfrm>
            <a:off x="8544260" y="3210950"/>
            <a:ext cx="684000" cy="262120"/>
            <a:chOff x="-1618356" y="3692068"/>
            <a:chExt cx="630462" cy="266258"/>
          </a:xfrm>
        </p:grpSpPr>
      </p:grpSp>
      <p:grpSp>
        <p:nvGrpSpPr>
          <p:cNvPr id="4066" name="グループ化 3064"/>
          <p:cNvGrpSpPr/>
          <p:nvPr/>
        </p:nvGrpSpPr>
        <p:grpSpPr>
          <a:xfrm>
            <a:off x="6252782" y="5625262"/>
            <a:ext cx="660758" cy="262371"/>
            <a:chOff x="-1633504" y="3692068"/>
            <a:chExt cx="660758" cy="262371"/>
          </a:xfrm>
        </p:grpSpPr>
      </p:grpSp>
      <p:grpSp>
        <p:nvGrpSpPr>
          <p:cNvPr id="4067" name="グループ化 3067"/>
          <p:cNvGrpSpPr/>
          <p:nvPr/>
        </p:nvGrpSpPr>
        <p:grpSpPr>
          <a:xfrm>
            <a:off x="6096260" y="2692053"/>
            <a:ext cx="828000" cy="262371"/>
            <a:chOff x="-1699227" y="3692068"/>
            <a:chExt cx="792205" cy="262371"/>
          </a:xfrm>
        </p:grpSpPr>
      </p:grpSp>
      <p:sp>
        <p:nvSpPr>
          <p:cNvPr id="4068" name="正方形/長方形 3024"/>
          <p:cNvSpPr/>
          <p:nvPr/>
        </p:nvSpPr>
        <p:spPr>
          <a:xfrm>
            <a:off x="286942" y="2637000"/>
            <a:ext cx="9145016" cy="3888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6"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26</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4366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角丸四角形 44"/>
          <p:cNvSpPr/>
          <p:nvPr/>
        </p:nvSpPr>
        <p:spPr>
          <a:xfrm>
            <a:off x="6017455" y="4293913"/>
            <a:ext cx="3759713" cy="2530750"/>
          </a:xfrm>
          <a:prstGeom prst="roundRect">
            <a:avLst>
              <a:gd name="adj" fmla="val 251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6" name="Rectangle 27"/>
          <p:cNvSpPr>
            <a:spLocks noChangeArrowheads="1"/>
          </p:cNvSpPr>
          <p:nvPr/>
        </p:nvSpPr>
        <p:spPr bwMode="auto">
          <a:xfrm>
            <a:off x="717954" y="-127281"/>
            <a:ext cx="6500156" cy="749648"/>
          </a:xfrm>
          <a:prstGeom prst="rect">
            <a:avLst/>
          </a:prstGeom>
          <a:noFill/>
          <a:ln>
            <a:noFill/>
          </a:ln>
        </p:spPr>
        <p:txBody>
          <a:bodyPr lIns="83956" tIns="41978" rIns="83956" bIns="41978" anchor="ctr"/>
          <a:lstStyle>
            <a:lvl1pPr eaLnBrk="0" hangingPunct="0">
              <a:defRPr kumimoji="1" sz="16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n-cs"/>
              </a:rPr>
              <a:t>一体型滞在快適性等向上事業の概要</a:t>
            </a:r>
            <a:endParaRPr kumimoji="1" lang="en-US" altLang="ja-JP" sz="2400" b="0" i="0" u="none" strike="noStrike" kern="0" cap="none" spc="0" normalizeH="0" baseline="0" noProof="0" dirty="0">
              <a:ln>
                <a:noFill/>
              </a:ln>
              <a:solidFill>
                <a:srgbClr val="4087C8"/>
              </a:solidFill>
              <a:effectLst/>
              <a:uLnTx/>
              <a:uFillTx/>
              <a:latin typeface="HGP創英角ｺﾞｼｯｸUB"/>
              <a:ea typeface="HGP創英角ｺﾞｼｯｸUB"/>
              <a:cs typeface="+mn-cs"/>
            </a:endParaRPr>
          </a:p>
        </p:txBody>
      </p:sp>
      <p:sp>
        <p:nvSpPr>
          <p:cNvPr id="47" name="角丸四角形 46"/>
          <p:cNvSpPr/>
          <p:nvPr/>
        </p:nvSpPr>
        <p:spPr>
          <a:xfrm>
            <a:off x="136959" y="1474304"/>
            <a:ext cx="9669724" cy="2664063"/>
          </a:xfrm>
          <a:prstGeom prst="roundRect">
            <a:avLst>
              <a:gd name="adj" fmla="val 251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8" name="角丸四角形 47"/>
          <p:cNvSpPr/>
          <p:nvPr/>
        </p:nvSpPr>
        <p:spPr>
          <a:xfrm>
            <a:off x="246557" y="1930215"/>
            <a:ext cx="9447131" cy="1586561"/>
          </a:xfrm>
          <a:prstGeom prst="roundRect">
            <a:avLst>
              <a:gd name="adj" fmla="val 57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49" name="テキスト ボックス 48"/>
          <p:cNvSpPr txBox="1"/>
          <p:nvPr/>
        </p:nvSpPr>
        <p:spPr>
          <a:xfrm>
            <a:off x="254909" y="1926266"/>
            <a:ext cx="9450900" cy="1577355"/>
          </a:xfrm>
          <a:prstGeom prst="rect">
            <a:avLst/>
          </a:prstGeom>
          <a:noFill/>
        </p:spPr>
        <p:txBody>
          <a:bodyPr wrap="square" rtlCol="0">
            <a:spAutoFit/>
          </a:bodyPr>
          <a:lstStyle/>
          <a:p>
            <a:pPr marL="179388" marR="0" lvl="0" indent="-179388" algn="just" defTabSz="914400" rtl="0" eaLnBrk="1" fontAlgn="base"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実施主体：滞在快適性等向上区域内の土地、建物の所有者・借地権等を有する者</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just" defTabSz="914400" rtl="0" eaLnBrk="1" fontAlgn="base"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実施場所：市町村実施事業</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市町村による公共施設の整備又は管理に関する事業</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隣接又は近接</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する区域</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22300" marR="0" lvl="0" indent="-622300" algn="just" defTabSz="914400" rtl="0" eaLnBrk="1" fontAlgn="base"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地域のまちづくり団体や独立行政法人都市再生機構等との適切な役割分担の下、</a:t>
            </a:r>
            <a:r>
              <a:rPr kumimoji="1" lang="ja-JP" altLang="en-US" sz="11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官民協働して高質な管理を行う場合でも対象</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となる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22300" marR="0" lvl="0" indent="-622300" algn="just" defTabSz="914400" rtl="0" eaLnBrk="1" fontAlgn="base"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事業内容：市町村実施事業と一体的に実施される滞在快適性等向上施設等（</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広場、並木、店舗等</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の整備又は管理</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22300" marR="0" lvl="0" indent="-622300" algn="just" defTabSz="914400" rtl="0" eaLnBrk="1" fontAlgn="base" latinLnBrk="0" hangingPunct="1">
              <a:lnSpc>
                <a:spcPct val="100000"/>
              </a:lnSpc>
              <a:spcBef>
                <a:spcPts val="30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関する事業（オープンスペースの提供など）及び当該事業と一体となってその効果を高める事業（オープンスペースを</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22300" marR="0" lvl="0" indent="-622300" algn="just" defTabSz="914400" rtl="0" eaLnBrk="1" fontAlgn="base" latinLnBrk="0" hangingPunct="1">
              <a:lnSpc>
                <a:spcPct val="100000"/>
              </a:lnSpc>
              <a:spcBef>
                <a:spcPts val="30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活用したイベントの実施など）</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bwMode="auto">
          <a:xfrm>
            <a:off x="158830" y="1377084"/>
            <a:ext cx="1265778" cy="25500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953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事業の概要</a:t>
            </a:r>
          </a:p>
        </p:txBody>
      </p:sp>
      <p:sp>
        <p:nvSpPr>
          <p:cNvPr id="51" name="正方形/長方形 50"/>
          <p:cNvSpPr/>
          <p:nvPr/>
        </p:nvSpPr>
        <p:spPr>
          <a:xfrm>
            <a:off x="142301" y="646548"/>
            <a:ext cx="9655640" cy="668228"/>
          </a:xfrm>
          <a:prstGeom prst="rect">
            <a:avLst/>
          </a:prstGeom>
          <a:noFill/>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2" name="テキスト ボックス 51"/>
          <p:cNvSpPr txBox="1"/>
          <p:nvPr/>
        </p:nvSpPr>
        <p:spPr>
          <a:xfrm>
            <a:off x="114455" y="694911"/>
            <a:ext cx="9607946" cy="584775"/>
          </a:xfrm>
          <a:prstGeom prst="rect">
            <a:avLst/>
          </a:prstGeom>
          <a:noFill/>
        </p:spPr>
        <p:txBody>
          <a:bodyPr wrap="square" rtlCol="0">
            <a:spAutoFit/>
          </a:bodyPr>
          <a:lstStyle/>
          <a:p>
            <a:pPr marL="0" marR="0" lvl="0" indent="-179388"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6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一体型滞在快適性等向上事業</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とは、「居心地が良く歩きたくなる」まちなかの形成を目指す区域（</a:t>
            </a:r>
            <a:r>
              <a:rPr kumimoji="1" lang="ja-JP" altLang="en-US" sz="16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滞在快適性等</a:t>
            </a:r>
            <a:endParaRPr kumimoji="1" lang="en-US" altLang="ja-JP" sz="16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179388" algn="l" defTabSz="914400" rtl="0" eaLnBrk="1" fontAlgn="base" latinLnBrk="0" hangingPunct="1">
              <a:lnSpc>
                <a:spcPct val="100000"/>
              </a:lnSpc>
              <a:spcBef>
                <a:spcPct val="0"/>
              </a:spcBef>
              <a:spcAft>
                <a:spcPct val="0"/>
              </a:spcAft>
              <a:buClrTx/>
              <a:buSzTx/>
              <a:buFontTx/>
              <a:buNone/>
              <a:tabLst/>
              <a:defRPr/>
            </a:pPr>
            <a:r>
              <a:rPr kumimoji="1" lang="ja-JP" altLang="en-US" sz="16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向上区域</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）内の</a:t>
            </a:r>
            <a:r>
              <a:rPr kumimoji="1" lang="ja-JP" altLang="en-US" sz="16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民間事業者等（土地所有者等）が、市町村の取組と併せて交流・滞在空間を創出する事業</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3" name="テキスト ボックス 52"/>
          <p:cNvSpPr txBox="1"/>
          <p:nvPr/>
        </p:nvSpPr>
        <p:spPr>
          <a:xfrm>
            <a:off x="5986502" y="4701503"/>
            <a:ext cx="3765434" cy="1209560"/>
          </a:xfrm>
          <a:prstGeom prst="rect">
            <a:avLst/>
          </a:prstGeom>
          <a:noFill/>
          <a:ln>
            <a:noFill/>
          </a:ln>
        </p:spPr>
        <p:txBody>
          <a:bodyPr wrap="square" lIns="60279" tIns="30139" rIns="60279" bIns="30139" rtlCol="0">
            <a:prstTxWarp prst="textNoShape">
              <a:avLst/>
            </a:prstTxWarp>
            <a:noAutofit/>
          </a:bodyPr>
          <a:lstStyle/>
          <a:p>
            <a:pPr marL="185738" marR="0" lvl="0" indent="-185738" algn="l" defTabSz="914400" rtl="0" eaLnBrk="0" fontAlgn="base" latinLnBrk="0" hangingPunct="0">
              <a:lnSpc>
                <a:spcPts val="144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〇</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静岡市の駿府ふれあい地区では、市町村による市道の舗装の打ち換えと併せて、民間事業者が、市道に隣接するボウリング場の建て替えとともに</a:t>
            </a:r>
            <a:r>
              <a:rPr kumimoji="1" lang="ja-JP" altLang="en-US" sz="1200" b="0" i="0" u="none" strike="noStrike" kern="120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全天候型の誰でも利用できる交流広場を整備。</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5738" marR="0" lvl="0" indent="-185738" algn="l" defTabSz="914400" rtl="0" eaLnBrk="0" fontAlgn="base" latinLnBrk="0" hangingPunct="0">
              <a:lnSpc>
                <a:spcPts val="144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〇</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多くの家族連れが訪れるようになり、地域活性化に寄与。</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6016923" y="4442665"/>
            <a:ext cx="3709026" cy="276999"/>
          </a:xfrm>
          <a:prstGeom prst="rect">
            <a:avLst/>
          </a:prstGeom>
          <a:noFill/>
        </p:spPr>
        <p:txBody>
          <a:bodyPr wrap="square" rtlCol="0">
            <a:spAutoFit/>
          </a:bodyPr>
          <a:lstStyle/>
          <a:p>
            <a:pPr marL="179388" marR="0" lvl="0" indent="-179388" algn="l" defTabSz="914400" rtl="0" eaLnBrk="1" fontAlgn="base" latinLnBrk="0" hangingPunct="1">
              <a:lnSpc>
                <a:spcPct val="100000"/>
              </a:lnSpc>
              <a:spcBef>
                <a:spcPct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静岡県静岡市「</a:t>
            </a:r>
            <a:r>
              <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ARTIE</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」の取り組み</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角丸四角形 54"/>
          <p:cNvSpPr/>
          <p:nvPr/>
        </p:nvSpPr>
        <p:spPr>
          <a:xfrm>
            <a:off x="150017" y="4293913"/>
            <a:ext cx="5811095" cy="2530750"/>
          </a:xfrm>
          <a:prstGeom prst="roundRect">
            <a:avLst>
              <a:gd name="adj" fmla="val 2511"/>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6" name="乗算記号 53"/>
          <p:cNvSpPr/>
          <p:nvPr/>
        </p:nvSpPr>
        <p:spPr>
          <a:xfrm>
            <a:off x="4711532" y="4743585"/>
            <a:ext cx="206896" cy="309823"/>
          </a:xfrm>
          <a:prstGeom prst="mathMultiply">
            <a:avLst>
              <a:gd name="adj1" fmla="val 85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7" name="角丸四角形 56">
            <a:extLst>
              <a:ext uri="{FF2B5EF4-FFF2-40B4-BE49-F238E27FC236}">
                <a16:creationId xmlns:a16="http://schemas.microsoft.com/office/drawing/2014/main" id="{91C902C3-884D-A848-AD97-5F69036F1D99}"/>
              </a:ext>
            </a:extLst>
          </p:cNvPr>
          <p:cNvSpPr/>
          <p:nvPr/>
        </p:nvSpPr>
        <p:spPr>
          <a:xfrm>
            <a:off x="208645" y="4580305"/>
            <a:ext cx="3423541" cy="1239993"/>
          </a:xfrm>
          <a:prstGeom prst="roundRect">
            <a:avLst>
              <a:gd name="adj" fmla="val 57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58" name="正方形/長方形 57">
            <a:extLst>
              <a:ext uri="{FF2B5EF4-FFF2-40B4-BE49-F238E27FC236}">
                <a16:creationId xmlns:a16="http://schemas.microsoft.com/office/drawing/2014/main" id="{A944B3E9-4A79-824B-9D40-0DC3F0B4A9FC}"/>
              </a:ext>
            </a:extLst>
          </p:cNvPr>
          <p:cNvSpPr/>
          <p:nvPr/>
        </p:nvSpPr>
        <p:spPr>
          <a:xfrm>
            <a:off x="5754675" y="17068"/>
            <a:ext cx="2659702"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rPr>
              <a:t>第</a:t>
            </a:r>
            <a:r>
              <a:rPr kumimoji="1" lang="en-US" altLang="ja-JP" sz="1200" b="0"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rPr>
              <a:t>46</a:t>
            </a:r>
            <a:r>
              <a:rPr kumimoji="1" lang="ja-JP" altLang="en-US" sz="1200" b="0"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rPr>
              <a:t>条第３項第２号、第４項第２号、</a:t>
            </a:r>
            <a:endParaRPr kumimoji="1" lang="en-US" altLang="ja-JP" sz="1200" b="0"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rPr>
              <a:t>第</a:t>
            </a:r>
            <a:r>
              <a:rPr kumimoji="1" lang="en-US" altLang="ja-JP" sz="1200" b="0"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rPr>
              <a:t>46</a:t>
            </a:r>
            <a:r>
              <a:rPr kumimoji="1" lang="ja-JP" altLang="en-US" sz="1200" b="0"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rPr>
              <a:t>条の２～第</a:t>
            </a:r>
            <a:r>
              <a:rPr kumimoji="1" lang="en-US" altLang="ja-JP" sz="1200" b="0"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rPr>
              <a:t>46</a:t>
            </a:r>
            <a:r>
              <a:rPr kumimoji="1" lang="ja-JP" altLang="en-US" sz="1200" b="0"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rPr>
              <a:t>条の８</a:t>
            </a:r>
          </a:p>
        </p:txBody>
      </p:sp>
      <p:sp>
        <p:nvSpPr>
          <p:cNvPr id="59" name="正方形/長方形 58">
            <a:extLst>
              <a:ext uri="{FF2B5EF4-FFF2-40B4-BE49-F238E27FC236}">
                <a16:creationId xmlns:a16="http://schemas.microsoft.com/office/drawing/2014/main" id="{FD586188-5352-BE4F-8836-176A1539570D}"/>
              </a:ext>
            </a:extLst>
          </p:cNvPr>
          <p:cNvSpPr/>
          <p:nvPr/>
        </p:nvSpPr>
        <p:spPr bwMode="auto">
          <a:xfrm>
            <a:off x="158829" y="4174546"/>
            <a:ext cx="1265779" cy="267315"/>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953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事業のイメージ</a:t>
            </a:r>
          </a:p>
        </p:txBody>
      </p:sp>
      <p:sp>
        <p:nvSpPr>
          <p:cNvPr id="60" name="テキスト ボックス 59"/>
          <p:cNvSpPr txBox="1"/>
          <p:nvPr/>
        </p:nvSpPr>
        <p:spPr>
          <a:xfrm>
            <a:off x="216707" y="4595755"/>
            <a:ext cx="3547974"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＜市町村実施事業（例）＞</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車道の一部広場化（歩行空間の充実）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道路のカラー舗装等によるまち歩きルートの整備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都市公園における芝生広場の整備</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河川・水辺空間における広場の整備</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市有地の広場化　など</a:t>
            </a:r>
          </a:p>
        </p:txBody>
      </p:sp>
      <p:sp>
        <p:nvSpPr>
          <p:cNvPr id="61" name="角丸四角形 60">
            <a:extLst>
              <a:ext uri="{FF2B5EF4-FFF2-40B4-BE49-F238E27FC236}">
                <a16:creationId xmlns:a16="http://schemas.microsoft.com/office/drawing/2014/main" id="{B274686D-4F48-BB41-99EF-C4A046B5C10A}"/>
              </a:ext>
            </a:extLst>
          </p:cNvPr>
          <p:cNvSpPr/>
          <p:nvPr/>
        </p:nvSpPr>
        <p:spPr>
          <a:xfrm>
            <a:off x="200471" y="5874902"/>
            <a:ext cx="3431715" cy="889521"/>
          </a:xfrm>
          <a:prstGeom prst="roundRect">
            <a:avLst>
              <a:gd name="adj" fmla="val 57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2" name="テキスト ボックス 61"/>
          <p:cNvSpPr txBox="1"/>
          <p:nvPr/>
        </p:nvSpPr>
        <p:spPr>
          <a:xfrm>
            <a:off x="208645" y="5901527"/>
            <a:ext cx="3500482"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＜一体型滞在快適性等向上事業（例）＞</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民地の広場化</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建物低層部のガラス張り化</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店舗軒先を休憩スペースとして開放　　　など</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3" name="正方形/長方形 62">
            <a:extLst>
              <a:ext uri="{FF2B5EF4-FFF2-40B4-BE49-F238E27FC236}">
                <a16:creationId xmlns:a16="http://schemas.microsoft.com/office/drawing/2014/main" id="{277AEA6E-1AA7-2941-8420-9BF18A98C02F}"/>
              </a:ext>
            </a:extLst>
          </p:cNvPr>
          <p:cNvSpPr/>
          <p:nvPr/>
        </p:nvSpPr>
        <p:spPr bwMode="auto">
          <a:xfrm>
            <a:off x="6033120" y="4174546"/>
            <a:ext cx="1265779" cy="267315"/>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953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具体事例</a:t>
            </a:r>
          </a:p>
        </p:txBody>
      </p:sp>
      <p:sp>
        <p:nvSpPr>
          <p:cNvPr id="64" name="テキスト ボックス 63"/>
          <p:cNvSpPr txBox="1"/>
          <p:nvPr/>
        </p:nvSpPr>
        <p:spPr>
          <a:xfrm>
            <a:off x="214983" y="3510703"/>
            <a:ext cx="9576697" cy="600164"/>
          </a:xfrm>
          <a:prstGeom prst="rect">
            <a:avLst/>
          </a:prstGeom>
          <a:noFill/>
        </p:spPr>
        <p:txBody>
          <a:bodyPr wrap="square" rtlCol="0">
            <a:spAutoFit/>
          </a:bodyPr>
          <a:lstStyle/>
          <a:p>
            <a:pPr marL="179388" marR="0" lvl="0" indent="-179388" algn="just" defTabSz="914400" rtl="0" eaLnBrk="1" fontAlgn="base" latinLnBrk="0" hangingPunct="1">
              <a:lnSpc>
                <a:spcPct val="100000"/>
              </a:lnSpc>
              <a:spcBef>
                <a:spcPts val="6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併せて、都市再生推進法人のみが対象であった</a:t>
            </a:r>
            <a:r>
              <a:rPr kumimoji="1" lang="ja-JP" altLang="en-US" sz="11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都市再生整備計画の提案制度について</a:t>
            </a:r>
            <a:r>
              <a:rPr kumimoji="1" lang="ja-JP" altLang="en-US" sz="1100" b="0" i="0" u="sng" strike="noStrike" kern="1200" cap="none" spc="0" normalizeH="0" baseline="0" noProof="0" dirty="0" err="1">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一体型滞在快適性等向上事業の実施主体又は一体型滞在快適性等向上事業を実施しようとする者も提案可能</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に。これにより、民間事業者等が主導してオープンスペースを提供しようとするときに提案制度を活用するなど、都市再生整備計画に一体型滞在快適性等向上事業が位置付けられていない場合も含め、</a:t>
            </a:r>
            <a:r>
              <a:rPr kumimoji="1" lang="ja-JP" altLang="en-US" sz="11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民間発意の計画づくり</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が行いやすくなる。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64"/>
          <p:cNvSpPr txBox="1"/>
          <p:nvPr/>
        </p:nvSpPr>
        <p:spPr>
          <a:xfrm>
            <a:off x="208645" y="1628649"/>
            <a:ext cx="9450900" cy="307777"/>
          </a:xfrm>
          <a:prstGeom prst="rect">
            <a:avLst/>
          </a:prstGeom>
          <a:noFill/>
        </p:spPr>
        <p:txBody>
          <a:bodyPr wrap="square" rtlCol="0">
            <a:spAutoFit/>
          </a:bodyPr>
          <a:lstStyle/>
          <a:p>
            <a:pPr marL="179388" marR="0" lvl="0" indent="-179388" algn="just" defTabSz="914400" rtl="0" eaLnBrk="1" fontAlgn="base"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市町村は、以下の事項を都市再生整備計画に位置付け。</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66" name="図 65"/>
          <p:cNvPicPr>
            <a:picLocks noChangeAspect="1"/>
          </p:cNvPicPr>
          <p:nvPr/>
        </p:nvPicPr>
        <p:blipFill rotWithShape="1">
          <a:blip r:embed="rId3"/>
          <a:srcRect t="3318" b="20309"/>
          <a:stretch/>
        </p:blipFill>
        <p:spPr>
          <a:xfrm>
            <a:off x="6176572" y="5703213"/>
            <a:ext cx="1688525" cy="990723"/>
          </a:xfrm>
          <a:prstGeom prst="rect">
            <a:avLst/>
          </a:prstGeom>
        </p:spPr>
      </p:pic>
      <p:grpSp>
        <p:nvGrpSpPr>
          <p:cNvPr id="67" name="グループ化 66"/>
          <p:cNvGrpSpPr/>
          <p:nvPr/>
        </p:nvGrpSpPr>
        <p:grpSpPr>
          <a:xfrm>
            <a:off x="7955637" y="5708420"/>
            <a:ext cx="1637316" cy="985516"/>
            <a:chOff x="3131635" y="4149005"/>
            <a:chExt cx="1756277" cy="1057120"/>
          </a:xfrm>
        </p:grpSpPr>
        <p:pic>
          <p:nvPicPr>
            <p:cNvPr id="68" name="図 67"/>
            <p:cNvPicPr>
              <a:picLocks noChangeAspect="1"/>
            </p:cNvPicPr>
            <p:nvPr/>
          </p:nvPicPr>
          <p:blipFill rotWithShape="1">
            <a:blip r:embed="rId4"/>
            <a:srcRect t="15473" b="6757"/>
            <a:stretch/>
          </p:blipFill>
          <p:spPr>
            <a:xfrm>
              <a:off x="3131635" y="4149005"/>
              <a:ext cx="1756277" cy="1057120"/>
            </a:xfrm>
            <a:prstGeom prst="rect">
              <a:avLst/>
            </a:prstGeom>
          </p:spPr>
        </p:pic>
        <p:pic>
          <p:nvPicPr>
            <p:cNvPr id="69" name="図 68"/>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3872514" y="4917114"/>
              <a:ext cx="69146" cy="69146"/>
            </a:xfrm>
            <a:prstGeom prst="ellipse">
              <a:avLst/>
            </a:prstGeom>
          </p:spPr>
        </p:pic>
      </p:grpSp>
      <p:sp>
        <p:nvSpPr>
          <p:cNvPr id="70" name="正方形/長方形 69"/>
          <p:cNvSpPr/>
          <p:nvPr/>
        </p:nvSpPr>
        <p:spPr>
          <a:xfrm>
            <a:off x="7944309" y="5730463"/>
            <a:ext cx="1867503" cy="160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dirty="0">
                <a:ln w="6350">
                  <a:noFill/>
                </a:ln>
                <a:solidFill>
                  <a:prstClr val="black"/>
                </a:solidFill>
                <a:effectLst>
                  <a:glow rad="139700">
                    <a:prstClr val="white"/>
                  </a:glow>
                </a:effectLst>
                <a:uLnTx/>
                <a:uFillTx/>
                <a:latin typeface="Meiryo UI" panose="020B0604030504040204" pitchFamily="50" charset="-128"/>
                <a:ea typeface="Meiryo UI" panose="020B0604030504040204" pitchFamily="50" charset="-128"/>
                <a:cs typeface="+mn-cs"/>
              </a:rPr>
              <a:t>広場中央には子供が遊べる遊具を設置</a:t>
            </a:r>
            <a:endParaRPr kumimoji="1" lang="en-US" altLang="ja-JP" sz="700" b="1" i="0" u="none" strike="noStrike" kern="1200" cap="none" spc="0" normalizeH="0" baseline="0" noProof="0" dirty="0">
              <a:ln w="6350">
                <a:noFill/>
              </a:ln>
              <a:solidFill>
                <a:prstClr val="black"/>
              </a:solidFill>
              <a:effectLst>
                <a:glow rad="139700">
                  <a:prstClr val="white"/>
                </a:glow>
              </a:effectLst>
              <a:uLnTx/>
              <a:uFillTx/>
              <a:latin typeface="Meiryo UI" panose="020B0604030504040204" pitchFamily="50" charset="-128"/>
              <a:ea typeface="Meiryo UI" panose="020B0604030504040204" pitchFamily="50" charset="-128"/>
              <a:cs typeface="+mn-cs"/>
            </a:endParaRPr>
          </a:p>
        </p:txBody>
      </p:sp>
      <p:sp>
        <p:nvSpPr>
          <p:cNvPr id="71" name="正方形/長方形 70"/>
          <p:cNvSpPr/>
          <p:nvPr/>
        </p:nvSpPr>
        <p:spPr>
          <a:xfrm>
            <a:off x="6150775" y="5730463"/>
            <a:ext cx="1867503" cy="160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dirty="0">
                <a:ln w="6350">
                  <a:noFill/>
                </a:ln>
                <a:solidFill>
                  <a:prstClr val="black"/>
                </a:solidFill>
                <a:effectLst>
                  <a:glow rad="139700">
                    <a:prstClr val="white"/>
                  </a:glow>
                </a:effectLst>
                <a:uLnTx/>
                <a:uFillTx/>
                <a:latin typeface="Meiryo UI" panose="020B0604030504040204" pitchFamily="50" charset="-128"/>
                <a:ea typeface="Meiryo UI" panose="020B0604030504040204" pitchFamily="50" charset="-128"/>
                <a:cs typeface="+mn-cs"/>
              </a:rPr>
              <a:t>全天候型広場の整備</a:t>
            </a:r>
            <a:endParaRPr kumimoji="1" lang="en-US" altLang="ja-JP" sz="700" b="1" i="0" u="none" strike="noStrike" kern="1200" cap="none" spc="0" normalizeH="0" baseline="0" noProof="0" dirty="0">
              <a:ln w="6350">
                <a:noFill/>
              </a:ln>
              <a:solidFill>
                <a:prstClr val="black"/>
              </a:solidFill>
              <a:effectLst>
                <a:glow rad="139700">
                  <a:prstClr val="white"/>
                </a:glow>
              </a:effectLst>
              <a:uLnTx/>
              <a:uFillTx/>
              <a:latin typeface="Meiryo UI" panose="020B0604030504040204" pitchFamily="50" charset="-128"/>
              <a:ea typeface="Meiryo UI" panose="020B0604030504040204" pitchFamily="50" charset="-128"/>
              <a:cs typeface="+mn-cs"/>
            </a:endParaRPr>
          </a:p>
        </p:txBody>
      </p:sp>
      <p:grpSp>
        <p:nvGrpSpPr>
          <p:cNvPr id="72" name="グループ化 71"/>
          <p:cNvGrpSpPr/>
          <p:nvPr/>
        </p:nvGrpSpPr>
        <p:grpSpPr>
          <a:xfrm>
            <a:off x="3772184" y="5196464"/>
            <a:ext cx="2125870" cy="1120561"/>
            <a:chOff x="3842447" y="5442746"/>
            <a:chExt cx="3364315" cy="1773354"/>
          </a:xfrm>
        </p:grpSpPr>
        <p:pic>
          <p:nvPicPr>
            <p:cNvPr id="73" name="図 72"/>
            <p:cNvPicPr>
              <a:picLocks noChangeAspect="1"/>
            </p:cNvPicPr>
            <p:nvPr/>
          </p:nvPicPr>
          <p:blipFill rotWithShape="1">
            <a:blip r:embed="rId7"/>
            <a:srcRect b="9910"/>
            <a:stretch/>
          </p:blipFill>
          <p:spPr>
            <a:xfrm>
              <a:off x="3842447" y="5442746"/>
              <a:ext cx="3349324" cy="1773354"/>
            </a:xfrm>
            <a:prstGeom prst="rect">
              <a:avLst/>
            </a:prstGeom>
          </p:spPr>
        </p:pic>
        <p:sp>
          <p:nvSpPr>
            <p:cNvPr id="74" name="フリーフォーム 73"/>
            <p:cNvSpPr/>
            <p:nvPr/>
          </p:nvSpPr>
          <p:spPr>
            <a:xfrm>
              <a:off x="3850749" y="5756414"/>
              <a:ext cx="1167942" cy="372864"/>
            </a:xfrm>
            <a:custGeom>
              <a:avLst/>
              <a:gdLst>
                <a:gd name="connsiteX0" fmla="*/ 1548581 w 3141407"/>
                <a:gd name="connsiteY0" fmla="*/ 1002890 h 1002890"/>
                <a:gd name="connsiteX1" fmla="*/ 1519084 w 3141407"/>
                <a:gd name="connsiteY1" fmla="*/ 353961 h 1002890"/>
                <a:gd name="connsiteX2" fmla="*/ 29497 w 3141407"/>
                <a:gd name="connsiteY2" fmla="*/ 353961 h 1002890"/>
                <a:gd name="connsiteX3" fmla="*/ 0 w 3141407"/>
                <a:gd name="connsiteY3" fmla="*/ 103238 h 1002890"/>
                <a:gd name="connsiteX4" fmla="*/ 1253613 w 3141407"/>
                <a:gd name="connsiteY4" fmla="*/ 0 h 1002890"/>
                <a:gd name="connsiteX5" fmla="*/ 2050026 w 3141407"/>
                <a:gd name="connsiteY5" fmla="*/ 58993 h 1002890"/>
                <a:gd name="connsiteX6" fmla="*/ 3141407 w 3141407"/>
                <a:gd name="connsiteY6" fmla="*/ 221225 h 1002890"/>
                <a:gd name="connsiteX7" fmla="*/ 2757948 w 3141407"/>
                <a:gd name="connsiteY7" fmla="*/ 693174 h 1002890"/>
                <a:gd name="connsiteX8" fmla="*/ 1548581 w 3141407"/>
                <a:gd name="connsiteY8" fmla="*/ 1002890 h 100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1407" h="1002890">
                  <a:moveTo>
                    <a:pt x="1548581" y="1002890"/>
                  </a:moveTo>
                  <a:lnTo>
                    <a:pt x="1519084" y="353961"/>
                  </a:lnTo>
                  <a:lnTo>
                    <a:pt x="29497" y="353961"/>
                  </a:lnTo>
                  <a:lnTo>
                    <a:pt x="0" y="103238"/>
                  </a:lnTo>
                  <a:lnTo>
                    <a:pt x="1253613" y="0"/>
                  </a:lnTo>
                  <a:lnTo>
                    <a:pt x="2050026" y="58993"/>
                  </a:lnTo>
                  <a:lnTo>
                    <a:pt x="3141407" y="221225"/>
                  </a:lnTo>
                  <a:lnTo>
                    <a:pt x="2757948" y="693174"/>
                  </a:lnTo>
                  <a:lnTo>
                    <a:pt x="1548581" y="1002890"/>
                  </a:lnTo>
                  <a:close/>
                </a:path>
              </a:pathLst>
            </a:custGeom>
            <a:solidFill>
              <a:srgbClr val="FF5050">
                <a:alpha val="22000"/>
              </a:srgbClr>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75" name="フリーフォーム 74"/>
            <p:cNvSpPr/>
            <p:nvPr/>
          </p:nvSpPr>
          <p:spPr>
            <a:xfrm>
              <a:off x="6800999" y="6335646"/>
              <a:ext cx="405763" cy="471563"/>
            </a:xfrm>
            <a:custGeom>
              <a:avLst/>
              <a:gdLst>
                <a:gd name="connsiteX0" fmla="*/ 0 w 1091380"/>
                <a:gd name="connsiteY0" fmla="*/ 0 h 1268361"/>
                <a:gd name="connsiteX1" fmla="*/ 1032387 w 1091380"/>
                <a:gd name="connsiteY1" fmla="*/ 796413 h 1268361"/>
                <a:gd name="connsiteX2" fmla="*/ 1091380 w 1091380"/>
                <a:gd name="connsiteY2" fmla="*/ 1268361 h 1268361"/>
                <a:gd name="connsiteX3" fmla="*/ 29496 w 1091380"/>
                <a:gd name="connsiteY3" fmla="*/ 427703 h 1268361"/>
                <a:gd name="connsiteX4" fmla="*/ 0 w 1091380"/>
                <a:gd name="connsiteY4" fmla="*/ 0 h 126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380" h="1268361">
                  <a:moveTo>
                    <a:pt x="0" y="0"/>
                  </a:moveTo>
                  <a:lnTo>
                    <a:pt x="1032387" y="796413"/>
                  </a:lnTo>
                  <a:lnTo>
                    <a:pt x="1091380" y="1268361"/>
                  </a:lnTo>
                  <a:lnTo>
                    <a:pt x="29496" y="427703"/>
                  </a:lnTo>
                  <a:lnTo>
                    <a:pt x="0" y="0"/>
                  </a:lnTo>
                  <a:close/>
                </a:path>
              </a:pathLst>
            </a:custGeom>
            <a:solidFill>
              <a:srgbClr val="FF5050">
                <a:alpha val="22000"/>
              </a:srgbClr>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76" name="円/楕円 49"/>
          <p:cNvSpPr/>
          <p:nvPr/>
        </p:nvSpPr>
        <p:spPr>
          <a:xfrm>
            <a:off x="3821024" y="4729148"/>
            <a:ext cx="883821" cy="33869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77" name="円/楕円 51"/>
          <p:cNvSpPr/>
          <p:nvPr/>
        </p:nvSpPr>
        <p:spPr>
          <a:xfrm>
            <a:off x="4932348" y="4725105"/>
            <a:ext cx="884722" cy="346783"/>
          </a:xfrm>
          <a:prstGeom prst="ellipse">
            <a:avLst/>
          </a:prstGeom>
          <a:solidFill>
            <a:srgbClr val="FF5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78" name="テキスト ボックス 51"/>
          <p:cNvSpPr txBox="1"/>
          <p:nvPr/>
        </p:nvSpPr>
        <p:spPr>
          <a:xfrm>
            <a:off x="5276211" y="4744607"/>
            <a:ext cx="209493" cy="307778"/>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民</a:t>
            </a:r>
          </a:p>
        </p:txBody>
      </p:sp>
      <p:sp>
        <p:nvSpPr>
          <p:cNvPr id="79" name="テキスト ボックス 53"/>
          <p:cNvSpPr txBox="1"/>
          <p:nvPr/>
        </p:nvSpPr>
        <p:spPr>
          <a:xfrm>
            <a:off x="4062717" y="4744608"/>
            <a:ext cx="424616" cy="307777"/>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官</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594600" y="6497165"/>
            <a:ext cx="23114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FC12D-27C1-4F31-90C9-A93D49E44687}" type="slidenum">
              <a:rPr kumimoji="1" lang="en-US" altLang="ja-JP" sz="14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en-US" altLang="ja-JP" sz="1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3" name="正方形/長方形 3271">
            <a:extLst>
              <a:ext uri="{FF2B5EF4-FFF2-40B4-BE49-F238E27FC236}">
                <a16:creationId xmlns:a16="http://schemas.microsoft.com/office/drawing/2014/main" id="{64070562-4CC4-70EF-F507-627AC733944F}"/>
              </a:ext>
            </a:extLst>
          </p:cNvPr>
          <p:cNvSpPr/>
          <p:nvPr/>
        </p:nvSpPr>
        <p:spPr>
          <a:xfrm>
            <a:off x="57000" y="91360"/>
            <a:ext cx="648072" cy="369332"/>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R2-</a:t>
            </a:r>
            <a:endParaRPr kumimoji="1" lang="ja-JP" altLang="en-US"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Tree>
    <p:extLst>
      <p:ext uri="{BB962C8B-B14F-4D97-AF65-F5344CB8AC3E}">
        <p14:creationId xmlns:p14="http://schemas.microsoft.com/office/powerpoint/2010/main" val="221432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0" name="Rectangle 2"/>
          <p:cNvSpPr txBox="1">
            <a:spLocks noGrp="1" noChangeArrowheads="1"/>
          </p:cNvSpPr>
          <p:nvPr>
            <p:ph type="title"/>
          </p:nvPr>
        </p:nvSpPr>
        <p:spPr>
          <a:xfrm>
            <a:off x="731287" y="-27384"/>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300" i="0" u="none" strike="noStrike" kern="120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n-cs"/>
              </a:rPr>
              <a:t>一体型滞在快適性等向上事業に対する特例措置</a:t>
            </a:r>
            <a:endParaRPr kumimoji="1" lang="en-US" altLang="ja-JP" sz="2300" i="0" u="none" strike="noStrike" kern="120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4021" name="正方形/長方形 1"/>
          <p:cNvSpPr/>
          <p:nvPr/>
        </p:nvSpPr>
        <p:spPr>
          <a:xfrm>
            <a:off x="6839711" y="44624"/>
            <a:ext cx="1595309" cy="430887"/>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err="1">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rPr>
              <a:t>都市再生特別措置法</a:t>
            </a:r>
            <a:endParaRPr kumimoji="1" lang="en-US" altLang="ja-JP" sz="1100" b="0"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rPr>
              <a:t>第４６条第３項第２号等</a:t>
            </a:r>
          </a:p>
        </p:txBody>
      </p:sp>
      <p:sp>
        <p:nvSpPr>
          <p:cNvPr id="4022" name="角丸四角形 52"/>
          <p:cNvSpPr/>
          <p:nvPr/>
        </p:nvSpPr>
        <p:spPr>
          <a:xfrm>
            <a:off x="200471" y="5874902"/>
            <a:ext cx="3431715" cy="889521"/>
          </a:xfrm>
          <a:prstGeom prst="roundRect">
            <a:avLst>
              <a:gd name="adj" fmla="val 57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4024" name="正方形/長方形 1"/>
          <p:cNvSpPr/>
          <p:nvPr/>
        </p:nvSpPr>
        <p:spPr>
          <a:xfrm>
            <a:off x="261944" y="756682"/>
            <a:ext cx="9417326" cy="10667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25" name="正方形/長方形 2"/>
          <p:cNvSpPr/>
          <p:nvPr/>
        </p:nvSpPr>
        <p:spPr>
          <a:xfrm>
            <a:off x="261944" y="772056"/>
            <a:ext cx="5788350" cy="31843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26" name="テキスト ボックス 16"/>
          <p:cNvSpPr txBox="1"/>
          <p:nvPr/>
        </p:nvSpPr>
        <p:spPr>
          <a:xfrm>
            <a:off x="207353" y="750777"/>
            <a:ext cx="5932366" cy="276999"/>
          </a:xfrm>
          <a:prstGeom prst="rect">
            <a:avLst/>
          </a:prstGeom>
          <a:noFill/>
        </p:spPr>
        <p:txBody>
          <a:bodyPr wrap="square" rtlCol="0">
            <a:spAutoFit/>
          </a:bodyPr>
          <a:lstStyle/>
          <a:p>
            <a:pPr marL="179388" marR="0" lvl="0" indent="-179388"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ウォーカブル推進税制（固定資産税・都市計画税：</a:t>
            </a:r>
            <a:r>
              <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R8.</a:t>
            </a: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８</a:t>
            </a:r>
            <a:r>
              <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まで）</a:t>
            </a:r>
            <a:endParaRPr kumimoji="1" lang="en-US" altLang="ja-JP" sz="15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27" name="テキスト ボックス 18"/>
          <p:cNvSpPr txBox="1"/>
          <p:nvPr/>
        </p:nvSpPr>
        <p:spPr>
          <a:xfrm>
            <a:off x="289654" y="1115507"/>
            <a:ext cx="9462276" cy="707886"/>
          </a:xfrm>
          <a:prstGeom prst="rect">
            <a:avLst/>
          </a:prstGeom>
          <a:noFill/>
        </p:spPr>
        <p:txBody>
          <a:bodyPr wrap="square" rtlCol="0">
            <a:spAutoFit/>
          </a:bodyPr>
          <a:lstStyle/>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4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対象者</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：一体型滞在快適性等向上事業の実施主体</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対象事業：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土地（固定資産税・都市計画税）・償却資産（固定資産税）</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民地のオープンスペース化（広場化等）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081088" marR="0" lvl="0" indent="-10810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家屋（固定資産税・都市計画税）</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建物低層部のオープン化（ガラス張り化等）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28" name="正方形/長方形 19"/>
          <p:cNvSpPr/>
          <p:nvPr/>
        </p:nvSpPr>
        <p:spPr>
          <a:xfrm>
            <a:off x="261079" y="1973649"/>
            <a:ext cx="4637088" cy="1536222"/>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29" name="正方形/長方形 20"/>
          <p:cNvSpPr/>
          <p:nvPr/>
        </p:nvSpPr>
        <p:spPr>
          <a:xfrm>
            <a:off x="261079" y="1932085"/>
            <a:ext cx="4637087" cy="313364"/>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30" name="正方形/長方形 25"/>
          <p:cNvSpPr/>
          <p:nvPr/>
        </p:nvSpPr>
        <p:spPr>
          <a:xfrm>
            <a:off x="5042182" y="1964483"/>
            <a:ext cx="4637088" cy="1550646"/>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31" name="正方形/長方形 26"/>
          <p:cNvSpPr/>
          <p:nvPr/>
        </p:nvSpPr>
        <p:spPr>
          <a:xfrm>
            <a:off x="5042182" y="1922920"/>
            <a:ext cx="4637087" cy="313364"/>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32" name="テキスト ボックス 27"/>
          <p:cNvSpPr txBox="1"/>
          <p:nvPr/>
        </p:nvSpPr>
        <p:spPr>
          <a:xfrm>
            <a:off x="200472" y="1902905"/>
            <a:ext cx="4609377" cy="276999"/>
          </a:xfrm>
          <a:prstGeom prst="rect">
            <a:avLst/>
          </a:prstGeom>
          <a:noFill/>
        </p:spPr>
        <p:txBody>
          <a:bodyPr wrap="square" rtlCol="0">
            <a:spAutoFit/>
          </a:bodyPr>
          <a:lstStyle/>
          <a:p>
            <a:pPr marL="179388" marR="0" lvl="0" indent="-179388"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a:t>
            </a: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公園</a:t>
            </a: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における官民協定に基づくカフェ</a:t>
            </a: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等の設置</a:t>
            </a: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・管理</a:t>
            </a:r>
            <a:endParaRPr kumimoji="1" lang="en-US" altLang="ja-JP" sz="15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33" name="テキスト ボックス 28"/>
          <p:cNvSpPr txBox="1"/>
          <p:nvPr/>
        </p:nvSpPr>
        <p:spPr>
          <a:xfrm>
            <a:off x="277046" y="2238736"/>
            <a:ext cx="4664797" cy="1302601"/>
          </a:xfrm>
          <a:prstGeom prst="rect">
            <a:avLst/>
          </a:prstGeom>
          <a:noFill/>
        </p:spPr>
        <p:txBody>
          <a:bodyPr wrap="square" rtlCol="0">
            <a:spAutoFit/>
          </a:bodyPr>
          <a:lstStyle/>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対象者：一体型滞在快適性等向上事業の</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実施主体又は都市再生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推進</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法人</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で、対象となる都市公園におけるまちづくり活動の</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実績</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のある者</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内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容</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：公園管理者との協定</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に基づきカフェ</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売店等の設置（併せて</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園路等の整備を行うことが必要）を行う場合</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、建蔽率</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の上</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限</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緩和等が</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可能に</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34" name="正方形/長方形 23"/>
          <p:cNvSpPr/>
          <p:nvPr/>
        </p:nvSpPr>
        <p:spPr>
          <a:xfrm>
            <a:off x="261944" y="3577025"/>
            <a:ext cx="4637088" cy="1232742"/>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35" name="正方形/長方形 24"/>
          <p:cNvSpPr/>
          <p:nvPr/>
        </p:nvSpPr>
        <p:spPr>
          <a:xfrm>
            <a:off x="261945" y="3603928"/>
            <a:ext cx="4637087" cy="313364"/>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36" name="正方形/長方形 33"/>
          <p:cNvSpPr/>
          <p:nvPr/>
        </p:nvSpPr>
        <p:spPr>
          <a:xfrm>
            <a:off x="5044051" y="3587728"/>
            <a:ext cx="4637088" cy="1222039"/>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37" name="正方形/長方形 34"/>
          <p:cNvSpPr/>
          <p:nvPr/>
        </p:nvSpPr>
        <p:spPr>
          <a:xfrm>
            <a:off x="5044052" y="3614631"/>
            <a:ext cx="4637087" cy="313364"/>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38" name="テキスト ボックス 35"/>
          <p:cNvSpPr txBox="1"/>
          <p:nvPr/>
        </p:nvSpPr>
        <p:spPr>
          <a:xfrm>
            <a:off x="4991508" y="3606589"/>
            <a:ext cx="4609377" cy="276999"/>
          </a:xfrm>
          <a:prstGeom prst="rect">
            <a:avLst/>
          </a:prstGeom>
          <a:noFill/>
        </p:spPr>
        <p:txBody>
          <a:bodyPr wrap="square" rtlCol="0">
            <a:spAutoFit/>
          </a:bodyPr>
          <a:lstStyle/>
          <a:p>
            <a:pPr marL="179388" marR="0" lvl="0" indent="-179388"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景観</a:t>
            </a: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計画の提案</a:t>
            </a:r>
            <a:endPar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39" name="テキスト ボックス 36"/>
          <p:cNvSpPr txBox="1"/>
          <p:nvPr/>
        </p:nvSpPr>
        <p:spPr>
          <a:xfrm>
            <a:off x="5069612" y="3917535"/>
            <a:ext cx="4637086" cy="892232"/>
          </a:xfrm>
          <a:prstGeom prst="rect">
            <a:avLst/>
          </a:prstGeom>
          <a:noFill/>
        </p:spPr>
        <p:txBody>
          <a:bodyPr wrap="square" rtlCol="0">
            <a:spAutoFit/>
          </a:bodyPr>
          <a:lstStyle/>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対象者：一体型滞在快適性等向上事業の</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実施主体又は都市再生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推進</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法人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内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容</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：景観行政団体に対し、景観計画の策定等の</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提案を行うこと</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が可能に</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40" name="正方形/長方形 37"/>
          <p:cNvSpPr/>
          <p:nvPr/>
        </p:nvSpPr>
        <p:spPr>
          <a:xfrm>
            <a:off x="261080" y="4925606"/>
            <a:ext cx="4637088" cy="1383714"/>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41" name="正方形/長方形 38"/>
          <p:cNvSpPr/>
          <p:nvPr/>
        </p:nvSpPr>
        <p:spPr>
          <a:xfrm>
            <a:off x="261080" y="4884042"/>
            <a:ext cx="4637087" cy="313364"/>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42" name="テキスト ボックス 39"/>
          <p:cNvSpPr txBox="1"/>
          <p:nvPr/>
        </p:nvSpPr>
        <p:spPr>
          <a:xfrm>
            <a:off x="4987864" y="1929223"/>
            <a:ext cx="4609377" cy="276999"/>
          </a:xfrm>
          <a:prstGeom prst="rect">
            <a:avLst/>
          </a:prstGeom>
          <a:noFill/>
        </p:spPr>
        <p:txBody>
          <a:bodyPr wrap="square" rtlCol="0">
            <a:spAutoFit/>
          </a:bodyPr>
          <a:lstStyle/>
          <a:p>
            <a:pPr marL="179388" marR="0" lvl="0" indent="-179388"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a:t>
            </a: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再生整備計画の提案</a:t>
            </a:r>
            <a:endPar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43" name="テキスト ボックス 40"/>
          <p:cNvSpPr txBox="1"/>
          <p:nvPr/>
        </p:nvSpPr>
        <p:spPr>
          <a:xfrm>
            <a:off x="5069612" y="2227896"/>
            <a:ext cx="4709996" cy="1302664"/>
          </a:xfrm>
          <a:prstGeom prst="rect">
            <a:avLst/>
          </a:prstGeom>
          <a:noFill/>
        </p:spPr>
        <p:txBody>
          <a:bodyPr wrap="square" rtlCol="0">
            <a:spAutoFit/>
          </a:bodyPr>
          <a:lstStyle/>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対象者：一体型滞在快適性等向上事業の実施主体又は一体型滞</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在快適性等向上事業を実施しようとする者（都市再生推進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法人は現行においても提案が可能）</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内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容：市町村に対し、都市再生整備計画の作成等の提案を行う</a:t>
            </a:r>
            <a:r>
              <a:rPr kumimoji="1"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こ</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とが</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可能に</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44" name="正方形/長方形 41"/>
          <p:cNvSpPr/>
          <p:nvPr/>
        </p:nvSpPr>
        <p:spPr>
          <a:xfrm>
            <a:off x="5043618" y="4924321"/>
            <a:ext cx="4637088" cy="1383714"/>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45" name="正方形/長方形 42"/>
          <p:cNvSpPr/>
          <p:nvPr/>
        </p:nvSpPr>
        <p:spPr>
          <a:xfrm>
            <a:off x="5043618" y="4882757"/>
            <a:ext cx="4637087" cy="313364"/>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46" name="テキスト ボックス 43"/>
          <p:cNvSpPr txBox="1"/>
          <p:nvPr/>
        </p:nvSpPr>
        <p:spPr>
          <a:xfrm>
            <a:off x="4974988" y="4893807"/>
            <a:ext cx="4609377" cy="276999"/>
          </a:xfrm>
          <a:prstGeom prst="rect">
            <a:avLst/>
          </a:prstGeom>
          <a:noFill/>
        </p:spPr>
        <p:txBody>
          <a:bodyPr wrap="square" rtlCol="0">
            <a:spAutoFit/>
          </a:bodyPr>
          <a:lstStyle/>
          <a:p>
            <a:pPr marL="179388" marR="0" lvl="0" indent="-179388"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都市利便増進協定の締結</a:t>
            </a:r>
            <a:endPar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47" name="テキスト ボックス 44"/>
          <p:cNvSpPr txBox="1"/>
          <p:nvPr/>
        </p:nvSpPr>
        <p:spPr>
          <a:xfrm>
            <a:off x="5071328" y="5201903"/>
            <a:ext cx="4637086" cy="1097416"/>
          </a:xfrm>
          <a:prstGeom prst="rect">
            <a:avLst/>
          </a:prstGeom>
          <a:noFill/>
        </p:spPr>
        <p:txBody>
          <a:bodyPr wrap="square" rtlCol="0">
            <a:spAutoFit/>
          </a:bodyPr>
          <a:lstStyle/>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対象者：一体型滞在快適性等向上事業の実施主体（都市再生推</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進法人は現行においても締結が可能）</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内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容：一体型滞在快適性等向上事業の実施のために必要がある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ときは、協定の対象区域等が都市再生整備計画に定められ</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て</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いなくても、都市利便増進協定の締結が可能に</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48" name="テキスト ボックス 30"/>
          <p:cNvSpPr txBox="1"/>
          <p:nvPr/>
        </p:nvSpPr>
        <p:spPr>
          <a:xfrm>
            <a:off x="216162" y="4888862"/>
            <a:ext cx="4609377" cy="276999"/>
          </a:xfrm>
          <a:prstGeom prst="rect">
            <a:avLst/>
          </a:prstGeom>
          <a:noFill/>
        </p:spPr>
        <p:txBody>
          <a:bodyPr wrap="square" rtlCol="0">
            <a:spAutoFit/>
          </a:bodyPr>
          <a:lstStyle/>
          <a:p>
            <a:pPr marL="179388" marR="0" lvl="0" indent="-179388"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普通</a:t>
            </a: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財産の活用</a:t>
            </a:r>
            <a:endPar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49" name="テキスト ボックス 32"/>
          <p:cNvSpPr txBox="1"/>
          <p:nvPr/>
        </p:nvSpPr>
        <p:spPr>
          <a:xfrm>
            <a:off x="288788" y="5191064"/>
            <a:ext cx="4637086" cy="1118255"/>
          </a:xfrm>
          <a:prstGeom prst="rect">
            <a:avLst/>
          </a:prstGeom>
          <a:noFill/>
        </p:spPr>
        <p:txBody>
          <a:bodyPr wrap="square" rtlCol="0">
            <a:spAutoFit/>
          </a:bodyPr>
          <a:lstStyle/>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対象者：一体型滞在快適性等向上事業の実施主体又は都市再生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推進法人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内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容：市町村が所有する普通財産について、市町村が都市再生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整備計画に定めた内容（普通財産の安価な貸付等）に</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沿った使用が可能に</a:t>
            </a:r>
            <a:endParaRPr kumimoji="1" lang="en-US" altLang="ja-JP" sz="1200" b="0" i="0" u="none" strike="noStrike" kern="12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50" name="テキスト ボックス 21"/>
          <p:cNvSpPr txBox="1"/>
          <p:nvPr/>
        </p:nvSpPr>
        <p:spPr>
          <a:xfrm>
            <a:off x="200472" y="3602402"/>
            <a:ext cx="4609377" cy="276999"/>
          </a:xfrm>
          <a:prstGeom prst="rect">
            <a:avLst/>
          </a:prstGeom>
          <a:noFill/>
        </p:spPr>
        <p:txBody>
          <a:bodyPr wrap="square" rtlCol="0">
            <a:spAutoFit/>
          </a:bodyPr>
          <a:lstStyle/>
          <a:p>
            <a:pPr marL="179388" marR="0" lvl="0" indent="-179388"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a:t>
            </a: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公園における看板</a:t>
            </a: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等の設置</a:t>
            </a:r>
            <a:endPar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51" name="テキスト ボックス 22"/>
          <p:cNvSpPr txBox="1"/>
          <p:nvPr/>
        </p:nvSpPr>
        <p:spPr>
          <a:xfrm>
            <a:off x="272949" y="3917535"/>
            <a:ext cx="4637086" cy="892232"/>
          </a:xfrm>
          <a:prstGeom prst="rect">
            <a:avLst/>
          </a:prstGeom>
          <a:noFill/>
        </p:spPr>
        <p:txBody>
          <a:bodyPr wrap="square" rtlCol="0">
            <a:spAutoFit/>
          </a:bodyPr>
          <a:lstStyle/>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対象者：一体型滞在快適性等向上事業の</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実施主体</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内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容</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：イベントなど地域の催しに関する情報を提供</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する看板又は広</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告塔</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について、都市公園に設置することが</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可能に</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52" name="正方形/長方形 3271"/>
          <p:cNvSpPr/>
          <p:nvPr/>
        </p:nvSpPr>
        <p:spPr>
          <a:xfrm>
            <a:off x="57000" y="45000"/>
            <a:ext cx="648072" cy="369332"/>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R2-</a:t>
            </a:r>
            <a:endParaRPr kumimoji="1" lang="ja-JP" altLang="en-US"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5"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28</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60911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 Box 6" descr="50%"/>
          <p:cNvSpPr txBox="1">
            <a:spLocks noChangeArrowheads="1"/>
          </p:cNvSpPr>
          <p:nvPr/>
        </p:nvSpPr>
        <p:spPr bwMode="auto">
          <a:xfrm>
            <a:off x="53046" y="1708130"/>
            <a:ext cx="5109012" cy="4940479"/>
          </a:xfrm>
          <a:prstGeom prst="rect">
            <a:avLst/>
          </a:prstGeom>
          <a:solidFill>
            <a:srgbClr val="FF0000">
              <a:alpha val="14902"/>
            </a:srgbClr>
          </a:solidFill>
          <a:ln w="19050">
            <a:solidFill>
              <a:srgbClr val="FF0000"/>
            </a:solidFill>
            <a:miter lim="800000"/>
            <a:headEnd/>
            <a:tailEnd/>
          </a:ln>
        </p:spPr>
        <p:txBody>
          <a:bodyPr wrap="none" lIns="88398" tIns="44199" rIns="88398" bIns="44199" anchor="ctr"/>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569" b="1" i="0" u="none" strike="noStrike" kern="1200" cap="none" spc="-92" normalizeH="0" baseline="0" noProof="0">
                <a:ln>
                  <a:noFill/>
                </a:ln>
                <a:solidFill>
                  <a:prstClr val="black"/>
                </a:solidFill>
                <a:effectLst/>
                <a:uLnTx/>
                <a:uFillTx/>
                <a:latin typeface="ＭＳ ゴシック" pitchFamily="49" charset="-128"/>
                <a:ea typeface="ＭＳ ゴシック" pitchFamily="49" charset="-128"/>
                <a:cs typeface="+mn-cs"/>
              </a:rPr>
              <a:t>　</a:t>
            </a:r>
          </a:p>
        </p:txBody>
      </p:sp>
      <p:sp>
        <p:nvSpPr>
          <p:cNvPr id="70" name="Line 7"/>
          <p:cNvSpPr>
            <a:spLocks noChangeShapeType="1"/>
          </p:cNvSpPr>
          <p:nvPr/>
        </p:nvSpPr>
        <p:spPr bwMode="auto">
          <a:xfrm flipH="1" flipV="1">
            <a:off x="703535" y="3388444"/>
            <a:ext cx="0" cy="82749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88398" tIns="44199" rIns="88398" bIns="4419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77" b="0" i="0" u="none" strike="noStrike" kern="1200" cap="none" spc="-92" normalizeH="0" baseline="0" noProof="0">
              <a:ln>
                <a:noFill/>
              </a:ln>
              <a:solidFill>
                <a:prstClr val="black"/>
              </a:solidFill>
              <a:effectLst/>
              <a:uLnTx/>
              <a:uFillTx/>
              <a:latin typeface="ＭＳ Ｐゴシック" charset="-128"/>
              <a:ea typeface="ＭＳ Ｐゴシック" charset="-128"/>
              <a:cs typeface="+mn-cs"/>
            </a:endParaRPr>
          </a:p>
        </p:txBody>
      </p:sp>
      <p:sp>
        <p:nvSpPr>
          <p:cNvPr id="71" name="Rectangle 10" descr="25%"/>
          <p:cNvSpPr>
            <a:spLocks noChangeArrowheads="1"/>
          </p:cNvSpPr>
          <p:nvPr/>
        </p:nvSpPr>
        <p:spPr bwMode="auto">
          <a:xfrm>
            <a:off x="129992" y="2011377"/>
            <a:ext cx="4962883" cy="1362462"/>
          </a:xfrm>
          <a:prstGeom prst="rect">
            <a:avLst/>
          </a:prstGeom>
          <a:solidFill>
            <a:schemeClr val="bg1"/>
          </a:solidFill>
          <a:ln w="38100" algn="ctr">
            <a:solidFill>
              <a:srgbClr val="FF0000"/>
            </a:solidFill>
            <a:miter lim="800000"/>
            <a:headEnd/>
            <a:tailEnd/>
          </a:ln>
        </p:spPr>
        <p:txBody>
          <a:bodyPr wrap="none" lIns="88398" tIns="44199" rIns="88398" bIns="44199"/>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385" b="1" i="0" u="none" strike="noStrike" kern="1200" cap="none" spc="-92" normalizeH="0" baseline="0" noProof="0" dirty="0">
                <a:ln>
                  <a:noFill/>
                </a:ln>
                <a:solidFill>
                  <a:srgbClr val="FF0000"/>
                </a:solidFill>
                <a:effectLst/>
                <a:uLnTx/>
                <a:uFillTx/>
                <a:latin typeface="ＭＳ ゴシック" pitchFamily="49" charset="-128"/>
                <a:ea typeface="ＭＳ ゴシック" pitchFamily="49" charset="-128"/>
                <a:cs typeface="+mn-cs"/>
              </a:rPr>
              <a:t>都市再生緊急整備地域</a:t>
            </a:r>
            <a:r>
              <a:rPr kumimoji="1" lang="ja-JP" altLang="en-US" sz="1292" b="0" i="0" u="none" strike="noStrike" kern="1200" cap="none" spc="-92" normalizeH="0" baseline="0" noProof="0" dirty="0">
                <a:ln>
                  <a:noFill/>
                </a:ln>
                <a:solidFill>
                  <a:srgbClr val="FF0000"/>
                </a:solidFill>
                <a:effectLst/>
                <a:uLnTx/>
                <a:uFillTx/>
                <a:latin typeface="ＭＳ ゴシック" pitchFamily="49" charset="-128"/>
                <a:ea typeface="ＭＳ ゴシック" pitchFamily="49" charset="-128"/>
                <a:cs typeface="+mn-cs"/>
              </a:rPr>
              <a:t>（政令で指定：</a:t>
            </a:r>
            <a:r>
              <a:rPr kumimoji="1" lang="en-US" altLang="ja-JP" sz="1292" b="1" i="0" u="none" strike="noStrike" kern="1200" cap="none" spc="-92" normalizeH="0" baseline="0" noProof="0" dirty="0">
                <a:ln>
                  <a:noFill/>
                </a:ln>
                <a:solidFill>
                  <a:srgbClr val="FF0000"/>
                </a:solidFill>
                <a:effectLst/>
                <a:uLnTx/>
                <a:uFillTx/>
                <a:latin typeface="ＭＳ ゴシック" pitchFamily="49" charset="-128"/>
                <a:ea typeface="ＭＳ ゴシック" pitchFamily="49" charset="-128"/>
                <a:cs typeface="+mn-cs"/>
              </a:rPr>
              <a:t>52</a:t>
            </a:r>
            <a:r>
              <a:rPr kumimoji="1" lang="ja-JP" altLang="en-US" sz="1292" b="1" i="0" u="none" strike="noStrike" kern="1200" cap="none" spc="-92" normalizeH="0" baseline="0" noProof="0" dirty="0">
                <a:ln>
                  <a:noFill/>
                </a:ln>
                <a:solidFill>
                  <a:srgbClr val="FF0000"/>
                </a:solidFill>
                <a:effectLst/>
                <a:uLnTx/>
                <a:uFillTx/>
                <a:latin typeface="ＭＳ ゴシック" pitchFamily="49" charset="-128"/>
                <a:ea typeface="ＭＳ ゴシック" pitchFamily="49" charset="-128"/>
                <a:cs typeface="+mn-cs"/>
              </a:rPr>
              <a:t>地域 </a:t>
            </a:r>
            <a:r>
              <a:rPr kumimoji="1" lang="en-US" altLang="ja-JP" sz="1292" b="0" i="0" u="none" strike="noStrike" kern="1200" cap="none" spc="-92" normalizeH="0" baseline="0" noProof="0" dirty="0">
                <a:ln>
                  <a:noFill/>
                </a:ln>
                <a:solidFill>
                  <a:srgbClr val="FF0000"/>
                </a:solidFill>
                <a:effectLst/>
                <a:uLnTx/>
                <a:uFillTx/>
                <a:latin typeface="ＭＳ ゴシック" pitchFamily="49" charset="-128"/>
                <a:ea typeface="ＭＳ ゴシック" pitchFamily="49" charset="-128"/>
                <a:cs typeface="+mn-cs"/>
              </a:rPr>
              <a:t>9,539ha</a:t>
            </a:r>
            <a:r>
              <a:rPr kumimoji="1" lang="ja-JP" altLang="en-US" sz="1292" b="0" i="0" u="none" strike="noStrike" kern="1200" cap="none" spc="-92" normalizeH="0" baseline="0" noProof="0" dirty="0">
                <a:ln>
                  <a:noFill/>
                </a:ln>
                <a:solidFill>
                  <a:srgbClr val="FF0000"/>
                </a:solidFill>
                <a:effectLst/>
                <a:uLnTx/>
                <a:uFillTx/>
                <a:latin typeface="ＭＳ ゴシック" pitchFamily="49" charset="-128"/>
                <a:ea typeface="ＭＳ ゴシック" pitchFamily="49" charset="-128"/>
                <a:cs typeface="+mn-cs"/>
              </a:rPr>
              <a:t>）＜</a:t>
            </a:r>
            <a:r>
              <a:rPr kumimoji="1" lang="en-US" altLang="ja-JP" sz="1292" b="0" i="0" u="none" strike="noStrike" kern="1200" cap="none" spc="-92" normalizeH="0" baseline="0" noProof="0" dirty="0">
                <a:ln>
                  <a:noFill/>
                </a:ln>
                <a:solidFill>
                  <a:srgbClr val="FF0000"/>
                </a:solidFill>
                <a:effectLst/>
                <a:uLnTx/>
                <a:uFillTx/>
                <a:latin typeface="ＭＳ ゴシック" pitchFamily="49" charset="-128"/>
                <a:ea typeface="ＭＳ ゴシック" pitchFamily="49" charset="-128"/>
                <a:cs typeface="+mn-cs"/>
              </a:rPr>
              <a:t>H14</a:t>
            </a:r>
            <a:r>
              <a:rPr kumimoji="1" lang="ja-JP" altLang="en-US" sz="1292" b="0" i="0" u="none" strike="noStrike" kern="1200" cap="none" spc="-92" normalizeH="0" baseline="0" noProof="0" dirty="0">
                <a:ln>
                  <a:noFill/>
                </a:ln>
                <a:solidFill>
                  <a:srgbClr val="FF0000"/>
                </a:solidFill>
                <a:effectLst/>
                <a:uLnTx/>
                <a:uFillTx/>
                <a:latin typeface="ＭＳ ゴシック" pitchFamily="49" charset="-128"/>
                <a:ea typeface="ＭＳ ゴシック" pitchFamily="49" charset="-128"/>
                <a:cs typeface="+mn-cs"/>
              </a:rPr>
              <a:t>＞</a:t>
            </a:r>
          </a:p>
        </p:txBody>
      </p:sp>
      <p:sp>
        <p:nvSpPr>
          <p:cNvPr id="72" name="フリーフォーム 71"/>
          <p:cNvSpPr/>
          <p:nvPr/>
        </p:nvSpPr>
        <p:spPr bwMode="auto">
          <a:xfrm>
            <a:off x="714220" y="3884108"/>
            <a:ext cx="1529253" cy="438030"/>
          </a:xfrm>
          <a:custGeom>
            <a:avLst/>
            <a:gdLst>
              <a:gd name="connsiteX0" fmla="*/ 0 w 1255923"/>
              <a:gd name="connsiteY0" fmla="*/ 0 h 242371"/>
              <a:gd name="connsiteX1" fmla="*/ 1255923 w 1255923"/>
              <a:gd name="connsiteY1" fmla="*/ 0 h 242371"/>
              <a:gd name="connsiteX2" fmla="*/ 1255923 w 1255923"/>
              <a:gd name="connsiteY2" fmla="*/ 242371 h 242371"/>
            </a:gdLst>
            <a:ahLst/>
            <a:cxnLst>
              <a:cxn ang="0">
                <a:pos x="connsiteX0" y="connsiteY0"/>
              </a:cxn>
              <a:cxn ang="0">
                <a:pos x="connsiteX1" y="connsiteY1"/>
              </a:cxn>
              <a:cxn ang="0">
                <a:pos x="connsiteX2" y="connsiteY2"/>
              </a:cxn>
            </a:cxnLst>
            <a:rect l="l" t="t" r="r" b="b"/>
            <a:pathLst>
              <a:path w="1255923" h="242371">
                <a:moveTo>
                  <a:pt x="0" y="0"/>
                </a:moveTo>
                <a:lnTo>
                  <a:pt x="1255923" y="0"/>
                </a:lnTo>
                <a:lnTo>
                  <a:pt x="1255923" y="242371"/>
                </a:lnTo>
              </a:path>
            </a:pathLst>
          </a:custGeom>
          <a:ln w="28575">
            <a:solidFill>
              <a:srgbClr val="FF0000"/>
            </a:solidFill>
            <a:headEnd/>
            <a:tailEnd/>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77" b="0" i="0" u="none" strike="noStrike" kern="1200" cap="none" spc="-92" normalizeH="0" baseline="0" noProof="0">
              <a:ln>
                <a:noFill/>
              </a:ln>
              <a:solidFill>
                <a:prstClr val="black"/>
              </a:solidFill>
              <a:effectLst/>
              <a:uLnTx/>
              <a:uFillTx/>
              <a:latin typeface="Arial"/>
              <a:ea typeface="ＭＳ Ｐゴシック"/>
              <a:cs typeface="+mn-cs"/>
            </a:endParaRPr>
          </a:p>
        </p:txBody>
      </p:sp>
      <p:sp>
        <p:nvSpPr>
          <p:cNvPr id="73" name="Line 7"/>
          <p:cNvSpPr>
            <a:spLocks noChangeShapeType="1"/>
          </p:cNvSpPr>
          <p:nvPr/>
        </p:nvSpPr>
        <p:spPr bwMode="auto">
          <a:xfrm flipV="1">
            <a:off x="2888012" y="3236958"/>
            <a:ext cx="0" cy="36000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lIns="88398" tIns="44199" rIns="88398" bIns="4419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77" b="0" i="0" u="none" strike="noStrike" kern="1200" cap="none" spc="-92" normalizeH="0" baseline="0" noProof="0">
              <a:ln>
                <a:noFill/>
              </a:ln>
              <a:solidFill>
                <a:prstClr val="black"/>
              </a:solidFill>
              <a:effectLst/>
              <a:uLnTx/>
              <a:uFillTx/>
              <a:latin typeface="ＭＳ Ｐゴシック" charset="-128"/>
              <a:ea typeface="ＭＳ Ｐゴシック" charset="-128"/>
              <a:cs typeface="+mn-cs"/>
            </a:endParaRPr>
          </a:p>
        </p:txBody>
      </p:sp>
      <p:sp>
        <p:nvSpPr>
          <p:cNvPr id="74" name="Line 5"/>
          <p:cNvSpPr>
            <a:spLocks noChangeShapeType="1"/>
          </p:cNvSpPr>
          <p:nvPr/>
        </p:nvSpPr>
        <p:spPr bwMode="auto">
          <a:xfrm flipH="1" flipV="1">
            <a:off x="5007868" y="878895"/>
            <a:ext cx="0" cy="449873"/>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lIns="88398" tIns="44199" rIns="88398" bIns="4419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77" b="0" i="0" u="none" strike="noStrike" kern="1200" cap="none" spc="0" normalizeH="0" baseline="0" noProof="0">
              <a:ln>
                <a:noFill/>
              </a:ln>
              <a:solidFill>
                <a:prstClr val="black"/>
              </a:solidFill>
              <a:effectLst/>
              <a:uLnTx/>
              <a:uFillTx/>
              <a:latin typeface="ＭＳ Ｐゴシック" charset="-128"/>
              <a:ea typeface="ＭＳ Ｐゴシック" charset="-128"/>
              <a:cs typeface="+mn-cs"/>
            </a:endParaRPr>
          </a:p>
        </p:txBody>
      </p:sp>
      <p:sp>
        <p:nvSpPr>
          <p:cNvPr id="75" name="Rectangle 12"/>
          <p:cNvSpPr>
            <a:spLocks noChangeArrowheads="1"/>
          </p:cNvSpPr>
          <p:nvPr/>
        </p:nvSpPr>
        <p:spPr bwMode="auto">
          <a:xfrm>
            <a:off x="129992" y="4088540"/>
            <a:ext cx="1536424" cy="2455782"/>
          </a:xfrm>
          <a:prstGeom prst="rect">
            <a:avLst/>
          </a:prstGeom>
          <a:solidFill>
            <a:schemeClr val="bg1"/>
          </a:solidFill>
          <a:ln w="28575" algn="ctr">
            <a:solidFill>
              <a:schemeClr val="tx1"/>
            </a:solidFill>
            <a:miter lim="800000"/>
            <a:headEnd/>
            <a:tailEnd/>
          </a:ln>
        </p:spPr>
        <p:txBody>
          <a:bodyPr wrap="none" lIns="88398" tIns="132923" rIns="88398" bIns="44199"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都市計画等の特例</a:t>
            </a:r>
            <a:endPar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H14</a:t>
            </a: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p>
        </p:txBody>
      </p:sp>
      <p:sp>
        <p:nvSpPr>
          <p:cNvPr id="76" name="Text Box 27"/>
          <p:cNvSpPr txBox="1">
            <a:spLocks noChangeArrowheads="1"/>
          </p:cNvSpPr>
          <p:nvPr/>
        </p:nvSpPr>
        <p:spPr bwMode="auto">
          <a:xfrm>
            <a:off x="1707025" y="4088541"/>
            <a:ext cx="1060472" cy="2455781"/>
          </a:xfrm>
          <a:prstGeom prst="rect">
            <a:avLst/>
          </a:prstGeom>
          <a:solidFill>
            <a:schemeClr val="bg1"/>
          </a:solidFill>
          <a:ln w="28575">
            <a:solidFill>
              <a:schemeClr val="tx1"/>
            </a:solidFill>
            <a:miter lim="800000"/>
            <a:headEnd/>
            <a:tailEnd/>
          </a:ln>
        </p:spPr>
        <p:txBody>
          <a:bodyPr lIns="0" tIns="132923" rIns="0" bIns="44199" anchor="t"/>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ts val="1108"/>
              </a:lnSpc>
              <a:spcBef>
                <a:spcPct val="50000"/>
              </a:spcBef>
              <a:spcAft>
                <a:spcPct val="0"/>
              </a:spcAft>
              <a:buClrTx/>
              <a:buSzTx/>
              <a:buFontTx/>
              <a:buNone/>
              <a:tabLst/>
              <a:defRPr/>
            </a:pPr>
            <a:r>
              <a:rPr kumimoji="1" lang="ja-JP" altLang="en-US" sz="139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民間都市再生</a:t>
            </a:r>
            <a:endParaRPr kumimoji="1" lang="en-US" altLang="ja-JP" sz="139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738"/>
              </a:lnSpc>
              <a:spcBef>
                <a:spcPct val="50000"/>
              </a:spcBef>
              <a:spcAft>
                <a:spcPct val="0"/>
              </a:spcAft>
              <a:buClrTx/>
              <a:buSzTx/>
              <a:buFontTx/>
              <a:buNone/>
              <a:tabLst/>
              <a:defRPr/>
            </a:pPr>
            <a:r>
              <a:rPr kumimoji="1" lang="ja-JP" altLang="en-US" sz="139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事業計画</a:t>
            </a:r>
            <a:endParaRPr kumimoji="1" lang="en-US" altLang="ja-JP" sz="139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738"/>
              </a:lnSpc>
              <a:spcBef>
                <a:spcPct val="50000"/>
              </a:spcBef>
              <a:spcAft>
                <a:spcPct val="0"/>
              </a:spcAft>
              <a:buClrTx/>
              <a:buSzTx/>
              <a:buFontTx/>
              <a:buNone/>
              <a:tabLst/>
              <a:defRPr/>
            </a:pPr>
            <a:r>
              <a:rPr kumimoji="1" lang="ja-JP" altLang="en-US" sz="139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139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H14</a:t>
            </a:r>
            <a:r>
              <a:rPr kumimoji="1" lang="ja-JP" altLang="en-US" sz="139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endParaRPr kumimoji="1" lang="en-US" altLang="ja-JP" sz="139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base" latinLnBrk="0" hangingPunct="1">
              <a:lnSpc>
                <a:spcPts val="1108"/>
              </a:lnSpc>
              <a:spcBef>
                <a:spcPct val="50000"/>
              </a:spcBef>
              <a:spcAft>
                <a:spcPct val="0"/>
              </a:spcAft>
              <a:buClrTx/>
              <a:buSzTx/>
              <a:buFontTx/>
              <a:buNone/>
              <a:tabLst/>
              <a:defRPr/>
            </a:pPr>
            <a:r>
              <a:rPr kumimoji="1" lang="en-US" altLang="ja-JP" sz="13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13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国土交通　</a:t>
            </a:r>
            <a:endParaRPr kumimoji="1" lang="en-US" altLang="ja-JP" sz="13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738"/>
              </a:lnSpc>
              <a:spcBef>
                <a:spcPct val="50000"/>
              </a:spcBef>
              <a:spcAft>
                <a:spcPct val="0"/>
              </a:spcAft>
              <a:buClrTx/>
              <a:buSzTx/>
              <a:buFontTx/>
              <a:buNone/>
              <a:tabLst/>
              <a:defRPr/>
            </a:pPr>
            <a:r>
              <a:rPr kumimoji="1" lang="ja-JP" altLang="en-US" sz="13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   大臣認定</a:t>
            </a:r>
            <a:r>
              <a:rPr kumimoji="1" lang="en-US" altLang="ja-JP" sz="13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77" name="Text Box 48"/>
          <p:cNvSpPr txBox="1">
            <a:spLocks noChangeArrowheads="1"/>
          </p:cNvSpPr>
          <p:nvPr/>
        </p:nvSpPr>
        <p:spPr bwMode="auto">
          <a:xfrm>
            <a:off x="225577" y="1504477"/>
            <a:ext cx="4785231" cy="444011"/>
          </a:xfrm>
          <a:prstGeom prst="rect">
            <a:avLst/>
          </a:prstGeom>
          <a:solidFill>
            <a:schemeClr val="bg1"/>
          </a:solidFill>
          <a:ln w="38100" cmpd="dbl">
            <a:solidFill>
              <a:srgbClr val="FF0000"/>
            </a:solidFill>
            <a:miter lim="800000"/>
            <a:headEnd/>
            <a:tailEnd/>
          </a:ln>
        </p:spPr>
        <p:txBody>
          <a:bodyPr wrap="none" lIns="88398" tIns="44199" rIns="88398" bIns="44199" anchor="ctr"/>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民間の活力を中心とした都市再生</a:t>
            </a:r>
          </a:p>
        </p:txBody>
      </p:sp>
      <p:sp>
        <p:nvSpPr>
          <p:cNvPr id="78" name="Text Box 21"/>
          <p:cNvSpPr txBox="1">
            <a:spLocks noChangeArrowheads="1"/>
          </p:cNvSpPr>
          <p:nvPr/>
        </p:nvSpPr>
        <p:spPr bwMode="auto">
          <a:xfrm>
            <a:off x="1796904" y="5707478"/>
            <a:ext cx="900000" cy="332308"/>
          </a:xfrm>
          <a:prstGeom prst="rect">
            <a:avLst/>
          </a:prstGeom>
          <a:solidFill>
            <a:schemeClr val="bg1"/>
          </a:solidFill>
          <a:ln w="25400">
            <a:solidFill>
              <a:schemeClr val="tx1">
                <a:alpha val="30196"/>
              </a:schemeClr>
            </a:solidFill>
            <a:miter lim="800000"/>
            <a:headEnd/>
            <a:tailEnd/>
          </a:ln>
        </p:spPr>
        <p:txBody>
          <a:bodyPr lIns="0" tIns="44199" rIns="0" bIns="44199" anchor="ctr"/>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税制特例</a:t>
            </a:r>
          </a:p>
        </p:txBody>
      </p:sp>
      <p:sp>
        <p:nvSpPr>
          <p:cNvPr id="79" name="Text Box 25"/>
          <p:cNvSpPr txBox="1">
            <a:spLocks noChangeArrowheads="1"/>
          </p:cNvSpPr>
          <p:nvPr/>
        </p:nvSpPr>
        <p:spPr bwMode="auto">
          <a:xfrm>
            <a:off x="1801010" y="6113352"/>
            <a:ext cx="900000" cy="332308"/>
          </a:xfrm>
          <a:prstGeom prst="rect">
            <a:avLst/>
          </a:prstGeom>
          <a:solidFill>
            <a:schemeClr val="bg1"/>
          </a:solidFill>
          <a:ln w="25400">
            <a:solidFill>
              <a:schemeClr val="tx1">
                <a:alpha val="30196"/>
              </a:schemeClr>
            </a:solidFill>
            <a:miter lim="800000"/>
            <a:headEnd/>
            <a:tailEnd/>
          </a:ln>
        </p:spPr>
        <p:txBody>
          <a:bodyPr lIns="0" tIns="44199" rIns="0" bIns="44199" anchor="ctr"/>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金融支援</a:t>
            </a:r>
          </a:p>
        </p:txBody>
      </p:sp>
      <p:sp>
        <p:nvSpPr>
          <p:cNvPr id="80" name="正方形/長方形 79"/>
          <p:cNvSpPr/>
          <p:nvPr/>
        </p:nvSpPr>
        <p:spPr>
          <a:xfrm>
            <a:off x="196456" y="4656446"/>
            <a:ext cx="1407580" cy="984496"/>
          </a:xfrm>
          <a:prstGeom prst="rect">
            <a:avLst/>
          </a:prstGeom>
          <a:noFill/>
          <a:ln w="28575">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66462" rIns="0" anchor="t"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都市再生特別地区</a:t>
            </a:r>
            <a:endParaRPr kumimoji="1" lang="en-US" altLang="ja-JP" sz="12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a:t>
            </a:r>
            <a:r>
              <a:rPr kumimoji="1" lang="ja-JP" altLang="en-US" sz="1200"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都市計画決定</a:t>
            </a:r>
            <a:r>
              <a:rPr kumimoji="1" lang="en-US" altLang="ja-JP" sz="1200"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a:t>
            </a:r>
          </a:p>
          <a:p>
            <a:pPr marL="0" marR="0" lvl="0" indent="0" algn="ctr" defTabSz="914400" rtl="0" eaLnBrk="1" fontAlgn="base" latinLnBrk="0" hangingPunct="1">
              <a:lnSpc>
                <a:spcPts val="1662"/>
              </a:lnSpc>
              <a:spcBef>
                <a:spcPct val="0"/>
              </a:spcBef>
              <a:spcAft>
                <a:spcPct val="0"/>
              </a:spcAft>
              <a:buClrTx/>
              <a:buSzTx/>
              <a:buFontTx/>
              <a:buNone/>
              <a:tabLst/>
              <a:defRPr/>
            </a:pPr>
            <a:r>
              <a:rPr kumimoji="1" lang="ja-JP" altLang="en-US" sz="1050"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容積緩和、道路上空建築</a:t>
            </a:r>
            <a:endParaRPr kumimoji="1" lang="en-US" altLang="ja-JP" sz="1050"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a:t>
            </a:r>
            <a:r>
              <a:rPr kumimoji="1" lang="en-US" altLang="ja-JP" sz="12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125</a:t>
            </a:r>
            <a:r>
              <a:rPr kumimoji="1" lang="ja-JP" altLang="en-US" sz="12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地区）</a:t>
            </a:r>
            <a:endParaRPr kumimoji="1" lang="en-US" altLang="ja-JP" sz="1200" b="1" i="0" u="none" strike="noStrike" kern="1200" cap="none" spc="-92" normalizeH="0" baseline="3000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81" name="正方形/長方形 80"/>
          <p:cNvSpPr/>
          <p:nvPr/>
        </p:nvSpPr>
        <p:spPr>
          <a:xfrm>
            <a:off x="196455" y="5676129"/>
            <a:ext cx="1407581" cy="317560"/>
          </a:xfrm>
          <a:prstGeom prst="rect">
            <a:avLst/>
          </a:prstGeom>
          <a:noFill/>
          <a:ln w="28575">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都市計画提案制度</a:t>
            </a:r>
          </a:p>
        </p:txBody>
      </p:sp>
      <p:sp>
        <p:nvSpPr>
          <p:cNvPr id="82" name="正方形/長方形 81"/>
          <p:cNvSpPr/>
          <p:nvPr/>
        </p:nvSpPr>
        <p:spPr>
          <a:xfrm>
            <a:off x="196455" y="6051619"/>
            <a:ext cx="1407581" cy="445150"/>
          </a:xfrm>
          <a:prstGeom prst="rect">
            <a:avLst/>
          </a:prstGeom>
          <a:noFill/>
          <a:ln w="28575">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66462" rIns="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都市再生事業</a:t>
            </a:r>
            <a:r>
              <a:rPr kumimoji="1" lang="ja-JP" altLang="en-US" sz="105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に係る</a:t>
            </a:r>
            <a:endParaRPr kumimoji="1" lang="en-US" altLang="ja-JP" sz="105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認可等の迅速化</a:t>
            </a:r>
          </a:p>
        </p:txBody>
      </p:sp>
      <p:sp>
        <p:nvSpPr>
          <p:cNvPr id="83" name="Rectangle 10" descr="25%"/>
          <p:cNvSpPr>
            <a:spLocks noChangeArrowheads="1"/>
          </p:cNvSpPr>
          <p:nvPr/>
        </p:nvSpPr>
        <p:spPr bwMode="auto">
          <a:xfrm>
            <a:off x="1105183" y="2990625"/>
            <a:ext cx="3728706" cy="263769"/>
          </a:xfrm>
          <a:prstGeom prst="rect">
            <a:avLst/>
          </a:prstGeom>
          <a:solidFill>
            <a:srgbClr val="CCECFF"/>
          </a:solidFill>
          <a:ln w="25400" algn="ctr">
            <a:solidFill>
              <a:schemeClr val="tx1"/>
            </a:solidFill>
            <a:miter lim="800000"/>
            <a:headEnd/>
            <a:tailEnd/>
          </a:ln>
        </p:spPr>
        <p:txBody>
          <a:bodyPr wrap="none" lIns="88398" tIns="44199" rIns="88398" bIns="4419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地域整備方針＜</a:t>
            </a:r>
            <a:r>
              <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H14</a:t>
            </a: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都市再生本部決定</a:t>
            </a:r>
            <a:r>
              <a:rPr kumimoji="1" lang="en-US" altLang="ja-JP"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endParaRPr kumimoji="1" lang="ja-JP" altLang="en-US"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84" name="Rectangle 10" descr="25%"/>
          <p:cNvSpPr>
            <a:spLocks noChangeArrowheads="1"/>
          </p:cNvSpPr>
          <p:nvPr/>
        </p:nvSpPr>
        <p:spPr bwMode="auto">
          <a:xfrm>
            <a:off x="225577" y="2419504"/>
            <a:ext cx="4782291" cy="516114"/>
          </a:xfrm>
          <a:prstGeom prst="rect">
            <a:avLst/>
          </a:prstGeom>
          <a:solidFill>
            <a:schemeClr val="accent3">
              <a:lumMod val="20000"/>
              <a:lumOff val="80000"/>
            </a:schemeClr>
          </a:solidFill>
          <a:ln w="38100" algn="ctr">
            <a:solidFill>
              <a:srgbClr val="00B050"/>
            </a:solidFill>
            <a:miter lim="800000"/>
            <a:headEnd/>
            <a:tailEnd/>
          </a:ln>
        </p:spPr>
        <p:txBody>
          <a:bodyPr wrap="none" lIns="88398" tIns="44199" rIns="88398" bIns="44199"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385" b="0"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385" b="1"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rPr>
              <a:t>特定都市再生緊急整備地域</a:t>
            </a:r>
            <a:r>
              <a:rPr kumimoji="1" lang="ja-JP" altLang="en-US" sz="1292" b="0"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rPr>
              <a:t>（政令で指定：</a:t>
            </a:r>
            <a:r>
              <a:rPr kumimoji="1" lang="en-US" altLang="ja-JP" sz="1292" b="1"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rPr>
              <a:t>15</a:t>
            </a:r>
            <a:r>
              <a:rPr kumimoji="1" lang="ja-JP" altLang="en-US" sz="1292" b="1"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rPr>
              <a:t>地域 </a:t>
            </a:r>
            <a:r>
              <a:rPr kumimoji="1" lang="en-US" altLang="ja-JP" sz="1292" b="0"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rPr>
              <a:t>4,339ha</a:t>
            </a:r>
            <a:r>
              <a:rPr kumimoji="1" lang="ja-JP" altLang="en-US" sz="1292" b="0"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rPr>
              <a:t>）＜</a:t>
            </a:r>
            <a:r>
              <a:rPr kumimoji="1" lang="en-US" altLang="ja-JP" sz="1292" b="0"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rPr>
              <a:t>H23</a:t>
            </a:r>
            <a:r>
              <a:rPr kumimoji="1" lang="ja-JP" altLang="en-US" sz="1292" b="0"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rPr>
              <a:t>＞</a:t>
            </a:r>
            <a:endParaRPr kumimoji="1" lang="en-US" altLang="ja-JP" sz="1292" b="0"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92" b="0" i="0" u="none" strike="noStrike" kern="1200" cap="none" spc="-92" normalizeH="0" baseline="0" noProof="0" dirty="0">
              <a:ln>
                <a:noFill/>
              </a:ln>
              <a:solidFill>
                <a:srgbClr val="FFFF00"/>
              </a:solidFill>
              <a:effectLst/>
              <a:uLnTx/>
              <a:uFillTx/>
              <a:latin typeface="ＭＳ ゴシック" pitchFamily="49" charset="-128"/>
              <a:ea typeface="ＭＳ ゴシック" pitchFamily="49" charset="-128"/>
              <a:cs typeface="+mn-cs"/>
            </a:endParaRPr>
          </a:p>
        </p:txBody>
      </p:sp>
      <p:sp>
        <p:nvSpPr>
          <p:cNvPr id="85" name="Text Box 48"/>
          <p:cNvSpPr txBox="1">
            <a:spLocks noChangeArrowheads="1"/>
          </p:cNvSpPr>
          <p:nvPr/>
        </p:nvSpPr>
        <p:spPr bwMode="auto">
          <a:xfrm>
            <a:off x="1976043" y="2327762"/>
            <a:ext cx="2857846" cy="297473"/>
          </a:xfrm>
          <a:prstGeom prst="rect">
            <a:avLst/>
          </a:prstGeom>
          <a:solidFill>
            <a:srgbClr val="F5FFF5"/>
          </a:solidFill>
          <a:ln w="38100" cmpd="dbl">
            <a:solidFill>
              <a:schemeClr val="tx1"/>
            </a:solidFill>
            <a:miter lim="800000"/>
            <a:headEnd/>
            <a:tailEnd/>
          </a:ln>
        </p:spPr>
        <p:txBody>
          <a:bodyPr wrap="none" lIns="88398" tIns="44199" rIns="88398" bIns="44199"/>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都市の国際競争力の強化</a:t>
            </a:r>
          </a:p>
        </p:txBody>
      </p:sp>
      <p:sp>
        <p:nvSpPr>
          <p:cNvPr id="86" name="Rectangle 8" descr="25%"/>
          <p:cNvSpPr>
            <a:spLocks noChangeArrowheads="1"/>
          </p:cNvSpPr>
          <p:nvPr/>
        </p:nvSpPr>
        <p:spPr bwMode="auto">
          <a:xfrm>
            <a:off x="625720" y="618119"/>
            <a:ext cx="8678008" cy="402981"/>
          </a:xfrm>
          <a:prstGeom prst="rect">
            <a:avLst/>
          </a:prstGeom>
          <a:pattFill prst="pct25">
            <a:fgClr>
              <a:srgbClr val="FFFFCC"/>
            </a:fgClr>
            <a:bgClr>
              <a:srgbClr val="FFFFFF"/>
            </a:bgClr>
          </a:pattFill>
          <a:ln w="38100" cmpd="dbl" algn="ctr">
            <a:solidFill>
              <a:srgbClr val="339966"/>
            </a:solidFill>
            <a:miter lim="800000"/>
            <a:headEnd/>
            <a:tailEnd/>
          </a:ln>
        </p:spPr>
        <p:txBody>
          <a:bodyPr wrap="none" lIns="88398" tIns="44199" rIns="88398" bIns="44199" anchor="ct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ja-JP" altLang="en-US"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都</a:t>
            </a:r>
            <a:r>
              <a:rPr kumimoji="1" lang="ja-JP" altLang="en-US"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en-US"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市</a:t>
            </a:r>
            <a:r>
              <a:rPr kumimoji="1" lang="ja-JP" altLang="en-US"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en-US"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再</a:t>
            </a:r>
            <a:r>
              <a:rPr kumimoji="1" lang="ja-JP" altLang="en-US"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en-US"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生</a:t>
            </a:r>
            <a:r>
              <a:rPr kumimoji="1" lang="ja-JP" altLang="en-US"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en-US"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本</a:t>
            </a:r>
            <a:r>
              <a:rPr kumimoji="1" lang="ja-JP" altLang="en-US"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en-US"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部＜</a:t>
            </a:r>
            <a:r>
              <a:rPr kumimoji="1" lang="en-US" altLang="ja-JP"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H14</a:t>
            </a:r>
            <a:r>
              <a:rPr kumimoji="1" lang="ja-JP" altLang="en-US"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endParaRPr kumimoji="1" lang="en-US" altLang="ja-JP"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ＭＳ Ｐゴシック"/>
                <a:ea typeface="ＭＳ Ｐゴシック"/>
                <a:cs typeface="+mn-cs"/>
              </a:rPr>
              <a:t>（本部長：内閣総理大臣　副本部長：内閣官房長官、地方創生担当大臣、国土交通大臣　本部員：本部長及び副本部長以外のすべての国務大臣）</a:t>
            </a:r>
          </a:p>
        </p:txBody>
      </p:sp>
      <p:sp>
        <p:nvSpPr>
          <p:cNvPr id="87" name="Rectangle 9" descr="25%"/>
          <p:cNvSpPr>
            <a:spLocks noChangeArrowheads="1"/>
          </p:cNvSpPr>
          <p:nvPr/>
        </p:nvSpPr>
        <p:spPr bwMode="auto">
          <a:xfrm>
            <a:off x="625720" y="1132400"/>
            <a:ext cx="8678008" cy="266700"/>
          </a:xfrm>
          <a:prstGeom prst="rect">
            <a:avLst/>
          </a:prstGeom>
          <a:pattFill prst="pct25">
            <a:fgClr>
              <a:srgbClr val="FFFFCC"/>
            </a:fgClr>
            <a:bgClr>
              <a:srgbClr val="FFFFFF"/>
            </a:bgClr>
          </a:pattFill>
          <a:ln w="9525" algn="ctr">
            <a:solidFill>
              <a:srgbClr val="339966"/>
            </a:solidFill>
            <a:miter lim="800000"/>
            <a:headEnd/>
            <a:tailEnd/>
          </a:ln>
        </p:spPr>
        <p:txBody>
          <a:bodyPr wrap="none" lIns="88398" tIns="44199" rIns="88398" bIns="44199"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都市再生基本方針＜</a:t>
            </a:r>
            <a:r>
              <a:rPr kumimoji="1" lang="en-US" altLang="ja-JP"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H14</a:t>
            </a:r>
            <a:r>
              <a:rPr kumimoji="1" lang="ja-JP" altLang="en-US"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閣議決定</a:t>
            </a:r>
            <a:r>
              <a:rPr kumimoji="1" lang="en-US" altLang="ja-JP"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endParaRPr kumimoji="1" lang="ja-JP" altLang="en-US"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88" name="下矢印 87"/>
          <p:cNvSpPr/>
          <p:nvPr/>
        </p:nvSpPr>
        <p:spPr>
          <a:xfrm>
            <a:off x="4317704" y="2295341"/>
            <a:ext cx="777153" cy="273047"/>
          </a:xfrm>
          <a:prstGeom prst="downArrow">
            <a:avLst>
              <a:gd name="adj1" fmla="val 65952"/>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92" normalizeH="0" baseline="0" noProof="0" dirty="0">
                <a:ln>
                  <a:noFill/>
                </a:ln>
                <a:solidFill>
                  <a:prstClr val="black"/>
                </a:solidFill>
                <a:effectLst/>
                <a:uLnTx/>
                <a:uFillTx/>
                <a:latin typeface="Arial"/>
                <a:ea typeface="ＭＳ Ｐゴシック"/>
                <a:cs typeface="+mn-cs"/>
              </a:rPr>
              <a:t>重点化</a:t>
            </a:r>
          </a:p>
        </p:txBody>
      </p:sp>
      <p:sp>
        <p:nvSpPr>
          <p:cNvPr id="89" name="Line 7"/>
          <p:cNvSpPr>
            <a:spLocks noChangeShapeType="1"/>
          </p:cNvSpPr>
          <p:nvPr/>
        </p:nvSpPr>
        <p:spPr bwMode="auto">
          <a:xfrm flipV="1">
            <a:off x="3247115" y="3627191"/>
            <a:ext cx="0" cy="81018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lIns="88398" tIns="44199" rIns="88398" bIns="4419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77" b="0" i="0" u="none" strike="noStrike" kern="1200" cap="none" spc="-92" normalizeH="0" baseline="0" noProof="0">
              <a:ln>
                <a:noFill/>
              </a:ln>
              <a:solidFill>
                <a:prstClr val="black"/>
              </a:solidFill>
              <a:effectLst/>
              <a:uLnTx/>
              <a:uFillTx/>
              <a:latin typeface="ＭＳ Ｐゴシック" charset="-128"/>
              <a:ea typeface="ＭＳ Ｐゴシック" charset="-128"/>
              <a:cs typeface="+mn-cs"/>
            </a:endParaRPr>
          </a:p>
        </p:txBody>
      </p:sp>
      <p:sp>
        <p:nvSpPr>
          <p:cNvPr id="90" name="Line 7"/>
          <p:cNvSpPr>
            <a:spLocks noChangeShapeType="1"/>
          </p:cNvSpPr>
          <p:nvPr/>
        </p:nvSpPr>
        <p:spPr bwMode="auto">
          <a:xfrm flipH="1" flipV="1">
            <a:off x="4230715" y="3626406"/>
            <a:ext cx="0" cy="647704"/>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lIns="88398" tIns="44199" rIns="88398" bIns="4419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77" b="0" i="0" u="none" strike="noStrike" kern="1200" cap="none" spc="-92" normalizeH="0" baseline="0" noProof="0">
              <a:ln>
                <a:noFill/>
              </a:ln>
              <a:solidFill>
                <a:prstClr val="black"/>
              </a:solidFill>
              <a:effectLst/>
              <a:uLnTx/>
              <a:uFillTx/>
              <a:latin typeface="ＭＳ Ｐゴシック" charset="-128"/>
              <a:ea typeface="ＭＳ Ｐゴシック" charset="-128"/>
              <a:cs typeface="+mn-cs"/>
            </a:endParaRPr>
          </a:p>
        </p:txBody>
      </p:sp>
      <p:sp>
        <p:nvSpPr>
          <p:cNvPr id="91" name="Text Box 27"/>
          <p:cNvSpPr txBox="1">
            <a:spLocks noChangeArrowheads="1"/>
          </p:cNvSpPr>
          <p:nvPr/>
        </p:nvSpPr>
        <p:spPr bwMode="auto">
          <a:xfrm>
            <a:off x="3781822" y="4088538"/>
            <a:ext cx="827349" cy="2455783"/>
          </a:xfrm>
          <a:prstGeom prst="rect">
            <a:avLst/>
          </a:prstGeom>
          <a:solidFill>
            <a:schemeClr val="bg1"/>
          </a:solidFill>
          <a:ln w="28575">
            <a:solidFill>
              <a:schemeClr val="tx1"/>
            </a:solidFill>
            <a:miter lim="800000"/>
            <a:headEnd/>
            <a:tailEnd/>
          </a:ln>
        </p:spPr>
        <p:txBody>
          <a:bodyPr lIns="0" tIns="132923" rIns="0" bIns="44199" anchor="t"/>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ts val="900"/>
              </a:lnSpc>
              <a:spcBef>
                <a:spcPts val="831"/>
              </a:spcBef>
              <a:spcAft>
                <a:spcPct val="0"/>
              </a:spcAft>
              <a:buClrTx/>
              <a:buSzTx/>
              <a:buFontTx/>
              <a:buNone/>
              <a:tabLst/>
              <a:defRPr/>
            </a:pPr>
            <a:r>
              <a:rPr kumimoji="1" lang="zh-TW" altLang="en-US"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都市再生</a:t>
            </a:r>
            <a:endParaRPr kumimoji="1" lang="en-US" altLang="zh-TW"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900"/>
              </a:lnSpc>
              <a:spcBef>
                <a:spcPts val="831"/>
              </a:spcBef>
              <a:spcAft>
                <a:spcPct val="0"/>
              </a:spcAft>
              <a:buClrTx/>
              <a:buSzTx/>
              <a:buFontTx/>
              <a:buNone/>
              <a:tabLst/>
              <a:defRPr/>
            </a:pPr>
            <a:r>
              <a:rPr kumimoji="1" lang="zh-TW" altLang="en-US"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安全確保</a:t>
            </a:r>
            <a:endParaRPr kumimoji="1" lang="en-US" altLang="zh-TW"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900"/>
              </a:lnSpc>
              <a:spcBef>
                <a:spcPts val="831"/>
              </a:spcBef>
              <a:spcAft>
                <a:spcPct val="0"/>
              </a:spcAft>
              <a:buClrTx/>
              <a:buSzTx/>
              <a:buFontTx/>
              <a:buNone/>
              <a:tabLst/>
              <a:defRPr/>
            </a:pPr>
            <a:r>
              <a:rPr kumimoji="1" lang="zh-TW" altLang="en-US"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計画</a:t>
            </a:r>
            <a:endParaRPr kumimoji="1" lang="en-US" altLang="zh-TW"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900"/>
              </a:lnSpc>
              <a:spcBef>
                <a:spcPts val="831"/>
              </a:spcBef>
              <a:spcAft>
                <a:spcPct val="0"/>
              </a:spcAft>
              <a:buClrTx/>
              <a:buSzTx/>
              <a:buFontTx/>
              <a:buNone/>
              <a:tabLst/>
              <a:defRPr/>
            </a:pPr>
            <a:r>
              <a:rPr kumimoji="1" lang="ja-JP" altLang="en-US" sz="139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a:t>
            </a:r>
            <a:r>
              <a:rPr kumimoji="1" lang="en-US" altLang="ja-JP" sz="139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H24</a:t>
            </a:r>
            <a:r>
              <a:rPr kumimoji="1" lang="ja-JP" altLang="en-US" sz="139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a:t>
            </a:r>
            <a:endParaRPr kumimoji="1" lang="en-US" altLang="ja-JP" sz="139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900"/>
              </a:lnSpc>
              <a:spcBef>
                <a:spcPts val="831"/>
              </a:spcBef>
              <a:spcAft>
                <a:spcPct val="0"/>
              </a:spcAft>
              <a:buClrTx/>
              <a:buSzTx/>
              <a:buFontTx/>
              <a:buNone/>
              <a:tabLst/>
              <a:defRPr/>
            </a:pPr>
            <a:endParaRPr kumimoji="1" lang="en-US" altLang="ja-JP" sz="139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738"/>
              </a:lnSpc>
              <a:spcBef>
                <a:spcPts val="831"/>
              </a:spcBef>
              <a:spcAft>
                <a:spcPct val="0"/>
              </a:spcAft>
              <a:buClrTx/>
              <a:buSzTx/>
              <a:buFontTx/>
              <a:buNone/>
              <a:tabLst/>
              <a:defRPr/>
            </a:pPr>
            <a:r>
              <a:rPr kumimoji="1" lang="en-US" altLang="ja-JP" sz="1385"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29</a:t>
            </a:r>
            <a:r>
              <a:rPr kumimoji="1" lang="ja-JP" altLang="en-US"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計画</a:t>
            </a:r>
            <a:endParaRPr kumimoji="1" lang="en-US" altLang="ja-JP"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p:txBody>
      </p:sp>
      <p:sp>
        <p:nvSpPr>
          <p:cNvPr id="92" name="Text Box 27"/>
          <p:cNvSpPr txBox="1">
            <a:spLocks noChangeArrowheads="1"/>
          </p:cNvSpPr>
          <p:nvPr/>
        </p:nvSpPr>
        <p:spPr bwMode="auto">
          <a:xfrm>
            <a:off x="2812583" y="4091309"/>
            <a:ext cx="897231" cy="2453013"/>
          </a:xfrm>
          <a:prstGeom prst="rect">
            <a:avLst/>
          </a:prstGeom>
          <a:solidFill>
            <a:schemeClr val="accent3">
              <a:lumMod val="20000"/>
              <a:lumOff val="80000"/>
            </a:schemeClr>
          </a:solidFill>
          <a:ln w="28575">
            <a:solidFill>
              <a:schemeClr val="tx1"/>
            </a:solidFill>
            <a:miter lim="800000"/>
            <a:headEnd/>
            <a:tailEnd/>
          </a:ln>
        </p:spPr>
        <p:txBody>
          <a:bodyPr lIns="88398" tIns="132923" rIns="88398" bIns="44199" anchor="t"/>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ts val="1108"/>
              </a:lnSpc>
              <a:spcBef>
                <a:spcPts val="831"/>
              </a:spcBef>
              <a:spcAft>
                <a:spcPct val="0"/>
              </a:spcAft>
              <a:buClrTx/>
              <a:buSzTx/>
              <a:buFontTx/>
              <a:buNone/>
              <a:tabLst/>
              <a:defRPr/>
            </a:pP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整備計画</a:t>
            </a:r>
            <a:endPar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1108"/>
              </a:lnSpc>
              <a:spcBef>
                <a:spcPts val="831"/>
              </a:spcBef>
              <a:spcAft>
                <a:spcPct val="0"/>
              </a:spcAft>
              <a:buClrTx/>
              <a:buSzTx/>
              <a:buFontTx/>
              <a:buNone/>
              <a:tabLst/>
              <a:defRPr/>
            </a:pP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H23</a:t>
            </a: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endParaRPr kumimoji="1" lang="en-US" altLang="zh-TW"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185"/>
              </a:lnSpc>
              <a:spcBef>
                <a:spcPts val="831"/>
              </a:spcBef>
              <a:spcAft>
                <a:spcPct val="0"/>
              </a:spcAft>
              <a:buClrTx/>
              <a:buSzTx/>
              <a:buFontTx/>
              <a:buNone/>
              <a:tabLst/>
              <a:defRPr/>
            </a:pPr>
            <a:endPar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185"/>
              </a:lnSpc>
              <a:spcBef>
                <a:spcPts val="831"/>
              </a:spcBef>
              <a:spcAft>
                <a:spcPct val="0"/>
              </a:spcAft>
              <a:buClrTx/>
              <a:buSzTx/>
              <a:buFontTx/>
              <a:buNone/>
              <a:tabLst/>
              <a:defRPr/>
            </a:pPr>
            <a:endPar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738"/>
              </a:lnSpc>
              <a:spcBef>
                <a:spcPts val="831"/>
              </a:spcBef>
              <a:spcAft>
                <a:spcPct val="0"/>
              </a:spcAft>
              <a:buClrTx/>
              <a:buSzTx/>
              <a:buFontTx/>
              <a:buNone/>
              <a:tabLst/>
              <a:defRPr/>
            </a:pPr>
            <a:r>
              <a:rPr kumimoji="1" lang="ja-JP" altLang="en-US" sz="1385" b="0"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rPr>
              <a:t>特定地域</a:t>
            </a:r>
            <a:endParaRPr kumimoji="1" lang="en-US" altLang="ja-JP" sz="1385" b="0"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738"/>
              </a:lnSpc>
              <a:spcBef>
                <a:spcPts val="831"/>
              </a:spcBef>
              <a:spcAft>
                <a:spcPct val="0"/>
              </a:spcAft>
              <a:buClrTx/>
              <a:buSzTx/>
              <a:buFontTx/>
              <a:buNone/>
              <a:tabLst/>
              <a:defRPr/>
            </a:pPr>
            <a:r>
              <a:rPr kumimoji="1" lang="en-US" altLang="ja-JP" sz="1385"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14</a:t>
            </a: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地域</a:t>
            </a:r>
            <a:endPar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738"/>
              </a:lnSpc>
              <a:spcBef>
                <a:spcPts val="831"/>
              </a:spcBef>
              <a:spcAft>
                <a:spcPct val="0"/>
              </a:spcAft>
              <a:buClrTx/>
              <a:buSzTx/>
              <a:buFontTx/>
              <a:buNone/>
              <a:tabLst/>
              <a:defRPr/>
            </a:pP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で作成</a:t>
            </a:r>
            <a:endParaRPr kumimoji="1" lang="en-US" altLang="zh-TW"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1108"/>
              </a:lnSpc>
              <a:spcBef>
                <a:spcPts val="831"/>
              </a:spcBef>
              <a:spcAft>
                <a:spcPct val="0"/>
              </a:spcAft>
              <a:buClrTx/>
              <a:buSzTx/>
              <a:buFontTx/>
              <a:buNone/>
              <a:tabLst/>
              <a:defRPr/>
            </a:pPr>
            <a:endParaRPr kumimoji="1" lang="en-US" altLang="zh-TW"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93" name="Text Box 21"/>
          <p:cNvSpPr txBox="1">
            <a:spLocks noChangeArrowheads="1"/>
          </p:cNvSpPr>
          <p:nvPr/>
        </p:nvSpPr>
        <p:spPr bwMode="auto">
          <a:xfrm>
            <a:off x="2888012" y="5651411"/>
            <a:ext cx="764308" cy="794250"/>
          </a:xfrm>
          <a:prstGeom prst="rect">
            <a:avLst/>
          </a:prstGeom>
          <a:solidFill>
            <a:schemeClr val="accent3">
              <a:lumMod val="20000"/>
              <a:lumOff val="80000"/>
            </a:schemeClr>
          </a:solidFill>
          <a:ln w="25400">
            <a:solidFill>
              <a:schemeClr val="tx1">
                <a:alpha val="30196"/>
              </a:schemeClr>
            </a:solidFill>
            <a:miter lim="800000"/>
            <a:headEnd/>
            <a:tailEnd/>
          </a:ln>
        </p:spPr>
        <p:txBody>
          <a:bodyPr lIns="0" tIns="44199" rIns="0" bIns="44199" anchor="ctr"/>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予算支援</a:t>
            </a:r>
            <a:endParaRPr kumimoji="1" lang="ja-JP" altLang="en-US" sz="1108"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94" name="大かっこ 93"/>
          <p:cNvSpPr/>
          <p:nvPr/>
        </p:nvSpPr>
        <p:spPr>
          <a:xfrm>
            <a:off x="2877301" y="4841538"/>
            <a:ext cx="764308" cy="621035"/>
          </a:xfrm>
          <a:prstGeom prst="bracketPair">
            <a:avLst>
              <a:gd name="adj" fmla="val 1201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77" b="0" i="0" u="none" strike="noStrike" kern="1200" cap="none" spc="-92" normalizeH="0" baseline="0" noProof="0">
              <a:ln>
                <a:noFill/>
              </a:ln>
              <a:solidFill>
                <a:prstClr val="black"/>
              </a:solidFill>
              <a:effectLst/>
              <a:uLnTx/>
              <a:uFillTx/>
              <a:latin typeface="Arial"/>
              <a:ea typeface="ＭＳ Ｐゴシック"/>
              <a:cs typeface="+mn-cs"/>
            </a:endParaRPr>
          </a:p>
        </p:txBody>
      </p:sp>
      <p:sp>
        <p:nvSpPr>
          <p:cNvPr id="95" name="大かっこ 94"/>
          <p:cNvSpPr/>
          <p:nvPr/>
        </p:nvSpPr>
        <p:spPr>
          <a:xfrm>
            <a:off x="3874671" y="5131130"/>
            <a:ext cx="665333" cy="314094"/>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77" b="0" i="0" u="none" strike="noStrike" kern="1200" cap="none" spc="-92" normalizeH="0" baseline="0" noProof="0">
              <a:ln>
                <a:noFill/>
              </a:ln>
              <a:solidFill>
                <a:prstClr val="black"/>
              </a:solidFill>
              <a:effectLst/>
              <a:uLnTx/>
              <a:uFillTx/>
              <a:latin typeface="Arial"/>
              <a:ea typeface="ＭＳ Ｐゴシック"/>
              <a:cs typeface="+mn-cs"/>
            </a:endParaRPr>
          </a:p>
        </p:txBody>
      </p:sp>
      <p:sp>
        <p:nvSpPr>
          <p:cNvPr id="96" name="Text Box 3"/>
          <p:cNvSpPr txBox="1">
            <a:spLocks noChangeArrowheads="1"/>
          </p:cNvSpPr>
          <p:nvPr/>
        </p:nvSpPr>
        <p:spPr bwMode="auto">
          <a:xfrm>
            <a:off x="5215108" y="1708208"/>
            <a:ext cx="1960615" cy="4940401"/>
          </a:xfrm>
          <a:prstGeom prst="rect">
            <a:avLst/>
          </a:prstGeom>
          <a:solidFill>
            <a:srgbClr val="FFFF99">
              <a:alpha val="50195"/>
            </a:srgbClr>
          </a:solidFill>
          <a:ln w="19050">
            <a:solidFill>
              <a:srgbClr val="FFC000"/>
            </a:solidFill>
            <a:miter lim="800000"/>
            <a:headEnd/>
            <a:tailEnd/>
          </a:ln>
        </p:spPr>
        <p:txBody>
          <a:bodyPr wrap="none" lIns="88398" tIns="44199" rIns="88398" bIns="4419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92" normalizeH="0" baseline="0" noProof="0">
                <a:ln>
                  <a:noFill/>
                </a:ln>
                <a:solidFill>
                  <a:srgbClr val="000000"/>
                </a:solidFill>
                <a:effectLst/>
                <a:uLnTx/>
                <a:uFillTx/>
                <a:latin typeface="ＭＳ ゴシック" pitchFamily="49" charset="-128"/>
                <a:ea typeface="ＭＳ ゴシック" pitchFamily="49" charset="-128"/>
                <a:cs typeface="+mn-cs"/>
              </a:rPr>
              <a:t>　</a:t>
            </a:r>
          </a:p>
        </p:txBody>
      </p:sp>
      <p:sp>
        <p:nvSpPr>
          <p:cNvPr id="97" name="Text Box 47"/>
          <p:cNvSpPr txBox="1">
            <a:spLocks noChangeArrowheads="1"/>
          </p:cNvSpPr>
          <p:nvPr/>
        </p:nvSpPr>
        <p:spPr bwMode="auto">
          <a:xfrm>
            <a:off x="5281569" y="1510565"/>
            <a:ext cx="1827692" cy="445292"/>
          </a:xfrm>
          <a:prstGeom prst="rect">
            <a:avLst/>
          </a:prstGeom>
          <a:solidFill>
            <a:schemeClr val="bg1"/>
          </a:solidFill>
          <a:ln w="38100" cmpd="dbl">
            <a:solidFill>
              <a:srgbClr val="FFC000"/>
            </a:solidFill>
            <a:miter lim="800000"/>
            <a:headEnd/>
            <a:tailEnd/>
          </a:ln>
        </p:spPr>
        <p:txBody>
          <a:bodyPr wrap="none" lIns="88398" tIns="44199" rIns="88398" bIns="4419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官民の公共公益施設整備</a:t>
            </a:r>
            <a:endParaRPr kumimoji="1" lang="en-US" altLang="ja-JP" sz="1292"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1385"/>
              </a:lnSpc>
              <a:spcBef>
                <a:spcPct val="0"/>
              </a:spcBef>
              <a:spcAft>
                <a:spcPct val="0"/>
              </a:spcAft>
              <a:buClrTx/>
              <a:buSzTx/>
              <a:buFontTx/>
              <a:buNone/>
              <a:tabLst/>
              <a:defRPr/>
            </a:pPr>
            <a:r>
              <a:rPr kumimoji="1" lang="ja-JP" altLang="en-US" sz="1292"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等による</a:t>
            </a:r>
            <a:r>
              <a:rPr kumimoji="1" lang="ja-JP" altLang="en-US" sz="1292"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全国都市再生</a:t>
            </a:r>
          </a:p>
        </p:txBody>
      </p:sp>
      <p:sp>
        <p:nvSpPr>
          <p:cNvPr id="98" name="Text Box 3"/>
          <p:cNvSpPr txBox="1">
            <a:spLocks noChangeArrowheads="1"/>
          </p:cNvSpPr>
          <p:nvPr/>
        </p:nvSpPr>
        <p:spPr bwMode="auto">
          <a:xfrm>
            <a:off x="7221706" y="1708209"/>
            <a:ext cx="2627838" cy="4940400"/>
          </a:xfrm>
          <a:prstGeom prst="rect">
            <a:avLst/>
          </a:prstGeom>
          <a:solidFill>
            <a:schemeClr val="accent5">
              <a:lumMod val="90000"/>
              <a:alpha val="49000"/>
            </a:schemeClr>
          </a:solidFill>
          <a:ln w="19050">
            <a:solidFill>
              <a:srgbClr val="0070C0"/>
            </a:solidFill>
            <a:miter lim="800000"/>
            <a:headEnd/>
            <a:tailEnd/>
          </a:ln>
        </p:spPr>
        <p:txBody>
          <a:bodyPr wrap="none" lIns="88398" tIns="44199" rIns="88398" bIns="4419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92" normalizeH="0" baseline="0" noProof="0">
                <a:ln>
                  <a:noFill/>
                </a:ln>
                <a:solidFill>
                  <a:srgbClr val="000000"/>
                </a:solidFill>
                <a:effectLst/>
                <a:uLnTx/>
                <a:uFillTx/>
                <a:latin typeface="ＭＳ ゴシック" pitchFamily="49" charset="-128"/>
                <a:ea typeface="ＭＳ ゴシック" pitchFamily="49" charset="-128"/>
                <a:cs typeface="+mn-cs"/>
              </a:rPr>
              <a:t>　</a:t>
            </a:r>
          </a:p>
        </p:txBody>
      </p:sp>
      <p:sp>
        <p:nvSpPr>
          <p:cNvPr id="99" name="Text Box 47"/>
          <p:cNvSpPr txBox="1">
            <a:spLocks noChangeArrowheads="1"/>
          </p:cNvSpPr>
          <p:nvPr/>
        </p:nvSpPr>
        <p:spPr bwMode="auto">
          <a:xfrm>
            <a:off x="7555317" y="1510565"/>
            <a:ext cx="1960615" cy="445292"/>
          </a:xfrm>
          <a:prstGeom prst="rect">
            <a:avLst/>
          </a:prstGeom>
          <a:solidFill>
            <a:schemeClr val="bg1"/>
          </a:solidFill>
          <a:ln w="38100" cmpd="dbl">
            <a:solidFill>
              <a:srgbClr val="0070C0"/>
            </a:solidFill>
            <a:miter lim="800000"/>
            <a:headEnd/>
            <a:tailEnd/>
          </a:ln>
        </p:spPr>
        <p:txBody>
          <a:bodyPr wrap="none" lIns="88398" tIns="44199" rIns="88398" bIns="4419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土地利用誘導等による</a:t>
            </a:r>
            <a:endParaRPr kumimoji="1" lang="en-US" altLang="ja-JP" sz="1292"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1385"/>
              </a:lnSpc>
              <a:spcBef>
                <a:spcPct val="0"/>
              </a:spcBef>
              <a:spcAft>
                <a:spcPct val="0"/>
              </a:spcAft>
              <a:buClrTx/>
              <a:buSzTx/>
              <a:buFontTx/>
              <a:buNone/>
              <a:tabLst/>
              <a:defRPr/>
            </a:pPr>
            <a:r>
              <a:rPr kumimoji="1" lang="ja-JP" altLang="en-US" sz="1292"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コンパクトシティの推進</a:t>
            </a:r>
            <a:endParaRPr kumimoji="1" lang="en-US" altLang="ja-JP" sz="1292"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p:txBody>
      </p:sp>
      <p:sp>
        <p:nvSpPr>
          <p:cNvPr id="100" name="Rectangle 59" descr="25%"/>
          <p:cNvSpPr>
            <a:spLocks noChangeArrowheads="1"/>
          </p:cNvSpPr>
          <p:nvPr/>
        </p:nvSpPr>
        <p:spPr bwMode="auto">
          <a:xfrm>
            <a:off x="5281569" y="2030501"/>
            <a:ext cx="1827692" cy="4566851"/>
          </a:xfrm>
          <a:prstGeom prst="rect">
            <a:avLst/>
          </a:prstGeom>
          <a:pattFill prst="pct25">
            <a:fgClr>
              <a:srgbClr val="FFFFCC"/>
            </a:fgClr>
            <a:bgClr>
              <a:srgbClr val="FFFFFF"/>
            </a:bgClr>
          </a:pattFill>
          <a:ln w="28575" algn="ctr">
            <a:solidFill>
              <a:srgbClr val="FFC000"/>
            </a:solidFill>
            <a:miter lim="800000"/>
            <a:headEnd/>
            <a:tailEnd/>
          </a:ln>
        </p:spPr>
        <p:txBody>
          <a:bodyPr wrap="none" lIns="88398" tIns="132923" rIns="88398" bIns="44199" anchor="t"/>
          <a:lstStyle/>
          <a:p>
            <a:pPr marL="0" marR="0" lvl="0" indent="0" algn="ctr" defTabSz="914400" rtl="0" eaLnBrk="1" fontAlgn="base" latinLnBrk="0" hangingPunct="1">
              <a:lnSpc>
                <a:spcPts val="700"/>
              </a:lnSpc>
              <a:spcBef>
                <a:spcPct val="0"/>
              </a:spcBef>
              <a:spcAft>
                <a:spcPct val="0"/>
              </a:spcAft>
              <a:buClrTx/>
              <a:buSzTx/>
              <a:buFontTx/>
              <a:buNone/>
              <a:tabLst/>
              <a:defRPr/>
            </a:pPr>
            <a:r>
              <a:rPr kumimoji="1" lang="ja-JP" altLang="en-US" sz="12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都市再生整備計画</a:t>
            </a:r>
            <a:endParaRPr kumimoji="1" lang="en-US" altLang="ja-JP" sz="12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1100"/>
              </a:lnSpc>
              <a:spcBef>
                <a:spcPct val="0"/>
              </a:spcBef>
              <a:spcAft>
                <a:spcPct val="0"/>
              </a:spcAft>
              <a:buClrTx/>
              <a:buSzTx/>
              <a:buFontTx/>
              <a:buNone/>
              <a:tabLst/>
              <a:defRPr/>
            </a:pPr>
            <a:r>
              <a:rPr kumimoji="1" lang="ja-JP" altLang="en-US" sz="12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a:t>
            </a:r>
            <a:r>
              <a:rPr kumimoji="1" lang="en-US" altLang="ja-JP" sz="12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H16</a:t>
            </a:r>
            <a:r>
              <a:rPr kumimoji="1" lang="ja-JP" altLang="en-US" sz="12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a:t>
            </a:r>
            <a:endParaRPr kumimoji="1" lang="en-US" altLang="ja-JP" sz="12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500"/>
              </a:lnSpc>
              <a:spcBef>
                <a:spcPct val="50000"/>
              </a:spcBef>
              <a:spcAft>
                <a:spcPct val="0"/>
              </a:spcAft>
              <a:buClrTx/>
              <a:buSzTx/>
              <a:buFontTx/>
              <a:buNone/>
              <a:tabLst/>
              <a:defRPr/>
            </a:pPr>
            <a:r>
              <a:rPr kumimoji="1" lang="en-US" altLang="ja-JP" sz="105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105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市町村が作成</a:t>
            </a:r>
            <a:r>
              <a:rPr kumimoji="1" lang="en-US" altLang="ja-JP" sz="105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p>
        </p:txBody>
      </p:sp>
      <p:sp>
        <p:nvSpPr>
          <p:cNvPr id="101" name="Text Box 56"/>
          <p:cNvSpPr txBox="1">
            <a:spLocks noChangeArrowheads="1"/>
          </p:cNvSpPr>
          <p:nvPr/>
        </p:nvSpPr>
        <p:spPr bwMode="auto">
          <a:xfrm>
            <a:off x="5305162" y="2564005"/>
            <a:ext cx="1780287" cy="954185"/>
          </a:xfrm>
          <a:prstGeom prst="rect">
            <a:avLst/>
          </a:prstGeom>
          <a:solidFill>
            <a:schemeClr val="bg1"/>
          </a:solidFill>
          <a:ln w="28575">
            <a:solidFill>
              <a:srgbClr val="FF9900"/>
            </a:solidFill>
            <a:miter lim="800000"/>
            <a:headEnd/>
            <a:tailEnd/>
          </a:ln>
        </p:spPr>
        <p:txBody>
          <a:bodyPr lIns="33231" tIns="132923" rIns="33231" bIns="33231" anchor="t"/>
          <a:lstStyle/>
          <a:p>
            <a:pPr marL="93663" marR="0" lvl="0" indent="0" algn="l" defTabSz="914400" rtl="0" eaLnBrk="1" fontAlgn="base" latinLnBrk="0" hangingPunct="1">
              <a:lnSpc>
                <a:spcPts val="900"/>
              </a:lnSpc>
              <a:spcBef>
                <a:spcPct val="0"/>
              </a:spcBef>
              <a:spcAft>
                <a:spcPct val="0"/>
              </a:spcAft>
              <a:buClrTx/>
              <a:buSzTx/>
              <a:buFontTx/>
              <a:buNone/>
              <a:tabLst/>
              <a:defRPr/>
            </a:pPr>
            <a:r>
              <a:rPr kumimoji="1" lang="ja-JP" altLang="en-US" sz="900"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社会資本整備総合交付金等を活用</a:t>
            </a:r>
            <a:endParaRPr kumimoji="1" lang="en-US" altLang="ja-JP" sz="900"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p:txBody>
      </p:sp>
      <p:sp>
        <p:nvSpPr>
          <p:cNvPr id="102" name="Text Box 36"/>
          <p:cNvSpPr txBox="1">
            <a:spLocks noChangeArrowheads="1"/>
          </p:cNvSpPr>
          <p:nvPr/>
        </p:nvSpPr>
        <p:spPr bwMode="auto">
          <a:xfrm>
            <a:off x="5366934" y="5076317"/>
            <a:ext cx="1661538" cy="594455"/>
          </a:xfrm>
          <a:prstGeom prst="rect">
            <a:avLst/>
          </a:prstGeom>
          <a:solidFill>
            <a:schemeClr val="bg1"/>
          </a:solidFill>
          <a:ln w="28575">
            <a:solidFill>
              <a:srgbClr val="FF9900"/>
            </a:solidFill>
            <a:miter lim="800000"/>
            <a:headEnd/>
            <a:tailEnd/>
          </a:ln>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92" normalizeH="0" baseline="0" noProof="0" dirty="0">
                <a:ln>
                  <a:noFill/>
                </a:ln>
                <a:solidFill>
                  <a:srgbClr val="000000"/>
                </a:solidFill>
                <a:effectLst/>
                <a:uLnTx/>
                <a:uFillTx/>
                <a:latin typeface="Arial" charset="0"/>
                <a:ea typeface="ＭＳ Ｐゴシック" charset="-128"/>
                <a:cs typeface="+mn-cs"/>
              </a:rPr>
              <a:t>賑わい創出等法制度</a:t>
            </a:r>
            <a:endParaRPr kumimoji="1" lang="en-US" altLang="ja-JP" sz="1000" b="1"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92" normalizeH="0" baseline="0" noProof="0" dirty="0">
                <a:ln>
                  <a:noFill/>
                </a:ln>
                <a:solidFill>
                  <a:srgbClr val="000000"/>
                </a:solidFill>
                <a:effectLst/>
                <a:uLnTx/>
                <a:uFillTx/>
                <a:latin typeface="Arial" charset="0"/>
                <a:ea typeface="ＭＳ Ｐゴシック" charset="-128"/>
                <a:cs typeface="+mn-cs"/>
              </a:rPr>
              <a:t>＜</a:t>
            </a:r>
            <a:r>
              <a:rPr kumimoji="1" lang="en-US" altLang="ja-JP" sz="1000" b="1" i="0" u="none" strike="noStrike" kern="1200" cap="none" spc="-92" normalizeH="0" baseline="0" noProof="0" dirty="0">
                <a:ln>
                  <a:noFill/>
                </a:ln>
                <a:solidFill>
                  <a:srgbClr val="000000"/>
                </a:solidFill>
                <a:effectLst/>
                <a:uLnTx/>
                <a:uFillTx/>
                <a:latin typeface="Arial" charset="0"/>
                <a:ea typeface="ＭＳ Ｐゴシック" charset="-128"/>
                <a:cs typeface="+mn-cs"/>
              </a:rPr>
              <a:t>H23</a:t>
            </a:r>
            <a:r>
              <a:rPr kumimoji="1" lang="ja-JP" altLang="en-US" sz="1000" b="1" i="0" u="none" strike="noStrike" kern="1200" cap="none" spc="-92" normalizeH="0" baseline="0" noProof="0" dirty="0">
                <a:ln>
                  <a:noFill/>
                </a:ln>
                <a:solidFill>
                  <a:srgbClr val="000000"/>
                </a:solidFill>
                <a:effectLst/>
                <a:uLnTx/>
                <a:uFillTx/>
                <a:latin typeface="Arial" charset="0"/>
                <a:ea typeface="ＭＳ Ｐゴシック" charset="-128"/>
                <a:cs typeface="+mn-cs"/>
              </a:rPr>
              <a:t>＞</a:t>
            </a:r>
            <a:endParaRPr kumimoji="1" lang="en-US" altLang="ja-JP" sz="1000" b="1"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ts val="900"/>
              </a:lnSpc>
              <a:spcBef>
                <a:spcPct val="0"/>
              </a:spcBef>
              <a:spcAft>
                <a:spcPct val="0"/>
              </a:spcAft>
              <a:buClrTx/>
              <a:buSzTx/>
              <a:buFontTx/>
              <a:buNone/>
              <a:tabLst/>
              <a:defRPr/>
            </a:pPr>
            <a:r>
              <a:rPr kumimoji="1" lang="ja-JP" altLang="en-US" sz="900" b="0" i="0" u="none" strike="noStrike" kern="1200" cap="none" spc="-92" normalizeH="0" baseline="0" noProof="0" dirty="0">
                <a:ln>
                  <a:noFill/>
                </a:ln>
                <a:solidFill>
                  <a:srgbClr val="000000"/>
                </a:solidFill>
                <a:effectLst/>
                <a:uLnTx/>
                <a:uFillTx/>
                <a:latin typeface="Arial" charset="0"/>
                <a:ea typeface="ＭＳ Ｐゴシック" charset="-128"/>
                <a:cs typeface="+mn-cs"/>
              </a:rPr>
              <a:t>都市利便増進協定、道路</a:t>
            </a:r>
            <a:endParaRPr kumimoji="1" lang="en-US" altLang="ja-JP" sz="900" b="0"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ts val="900"/>
              </a:lnSpc>
              <a:spcBef>
                <a:spcPct val="0"/>
              </a:spcBef>
              <a:spcAft>
                <a:spcPct val="0"/>
              </a:spcAft>
              <a:buClrTx/>
              <a:buSzTx/>
              <a:buFontTx/>
              <a:buNone/>
              <a:tabLst/>
              <a:defRPr/>
            </a:pPr>
            <a:r>
              <a:rPr kumimoji="1" lang="ja-JP" altLang="en-US" sz="900" b="0" i="0" u="none" strike="noStrike" kern="1200" cap="none" spc="-92" normalizeH="0" baseline="0" noProof="0" dirty="0">
                <a:ln>
                  <a:noFill/>
                </a:ln>
                <a:solidFill>
                  <a:srgbClr val="000000"/>
                </a:solidFill>
                <a:effectLst/>
                <a:uLnTx/>
                <a:uFillTx/>
                <a:latin typeface="Arial" charset="0"/>
                <a:ea typeface="ＭＳ Ｐゴシック" charset="-128"/>
                <a:cs typeface="+mn-cs"/>
              </a:rPr>
              <a:t>占用特例（余地要件緩和）</a:t>
            </a:r>
          </a:p>
        </p:txBody>
      </p:sp>
      <p:sp>
        <p:nvSpPr>
          <p:cNvPr id="103" name="大かっこ 102"/>
          <p:cNvSpPr/>
          <p:nvPr/>
        </p:nvSpPr>
        <p:spPr>
          <a:xfrm>
            <a:off x="5440284" y="2924914"/>
            <a:ext cx="1518765" cy="377111"/>
          </a:xfrm>
          <a:prstGeom prst="bracketPair">
            <a:avLst>
              <a:gd name="adj" fmla="val 1157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99692" tIns="0" rIns="99692" bIns="0" anchor="b"/>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TW" altLang="en-US" sz="1000" b="1" i="0" u="none" strike="noStrike" kern="1200" cap="none" spc="-92" normalizeH="0" baseline="0" noProof="0" dirty="0">
              <a:ln>
                <a:noFill/>
              </a:ln>
              <a:solidFill>
                <a:prstClr val="black"/>
              </a:solidFill>
              <a:effectLst/>
              <a:uLnTx/>
              <a:uFillTx/>
              <a:latin typeface="ＭＳ Ｐゴシック"/>
              <a:ea typeface="ＭＳ Ｐゴシック"/>
              <a:cs typeface="+mn-cs"/>
            </a:endParaRPr>
          </a:p>
        </p:txBody>
      </p:sp>
      <p:sp>
        <p:nvSpPr>
          <p:cNvPr id="104" name="Text Box 36"/>
          <p:cNvSpPr txBox="1">
            <a:spLocks noChangeArrowheads="1"/>
          </p:cNvSpPr>
          <p:nvPr/>
        </p:nvSpPr>
        <p:spPr bwMode="auto">
          <a:xfrm>
            <a:off x="5364646" y="5711827"/>
            <a:ext cx="1661538" cy="832494"/>
          </a:xfrm>
          <a:prstGeom prst="rect">
            <a:avLst/>
          </a:prstGeom>
          <a:solidFill>
            <a:schemeClr val="bg1"/>
          </a:solidFill>
          <a:ln w="28575">
            <a:solidFill>
              <a:srgbClr val="FF9900"/>
            </a:solidFill>
            <a:miter lim="800000"/>
            <a:headEnd/>
            <a:tailEnd/>
          </a:ln>
        </p:spPr>
        <p:txBody>
          <a:bodyPr lIns="33231" tIns="132923" rIns="33231" anchor="t"/>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ts val="500"/>
              </a:lnSpc>
              <a:spcBef>
                <a:spcPct val="50000"/>
              </a:spcBef>
              <a:spcAft>
                <a:spcPct val="0"/>
              </a:spcAft>
              <a:buClrTx/>
              <a:buSzTx/>
              <a:buFontTx/>
              <a:buNone/>
              <a:tabLst/>
              <a:defRPr/>
            </a:pPr>
            <a:r>
              <a:rPr kumimoji="1" lang="ja-JP" altLang="en-US"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民間都市再生整備事業計画</a:t>
            </a:r>
            <a:endParaRPr kumimoji="1" lang="en-US" altLang="ja-JP"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500"/>
              </a:lnSpc>
              <a:spcBef>
                <a:spcPct val="50000"/>
              </a:spcBef>
              <a:spcAft>
                <a:spcPct val="0"/>
              </a:spcAft>
              <a:buClrTx/>
              <a:buSzTx/>
              <a:buFontTx/>
              <a:buNone/>
              <a:tabLst/>
              <a:defRPr/>
            </a:pPr>
            <a:r>
              <a:rPr kumimoji="1" lang="ja-JP" altLang="en-US" sz="11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11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H17</a:t>
            </a:r>
            <a:r>
              <a:rPr kumimoji="1" lang="ja-JP" altLang="en-US" sz="11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endParaRPr kumimoji="1" lang="en-US" altLang="ja-JP" sz="11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500"/>
              </a:lnSpc>
              <a:spcBef>
                <a:spcPct val="50000"/>
              </a:spcBef>
              <a:spcAft>
                <a:spcPct val="0"/>
              </a:spcAft>
              <a:buClrTx/>
              <a:buSzTx/>
              <a:buFontTx/>
              <a:buNone/>
              <a:tabLst/>
              <a:defRPr/>
            </a:pPr>
            <a:endParaRPr kumimoji="1" lang="en-US" altLang="ja-JP"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500"/>
              </a:lnSpc>
              <a:spcBef>
                <a:spcPct val="50000"/>
              </a:spcBef>
              <a:spcAft>
                <a:spcPct val="0"/>
              </a:spcAft>
              <a:buClrTx/>
              <a:buSzTx/>
              <a:buFontTx/>
              <a:buNone/>
              <a:tabLst/>
              <a:defRPr/>
            </a:pPr>
            <a:r>
              <a:rPr kumimoji="1" lang="ja-JP" altLang="en-US"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52</a:t>
            </a:r>
            <a:r>
              <a:rPr kumimoji="1" lang="ja-JP" altLang="en-US"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計画認定）</a:t>
            </a:r>
            <a:endParaRPr kumimoji="1" lang="en-US" altLang="ja-JP"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base" latinLnBrk="0" hangingPunct="1">
              <a:lnSpc>
                <a:spcPts val="500"/>
              </a:lnSpc>
              <a:spcBef>
                <a:spcPct val="0"/>
              </a:spcBef>
              <a:spcAft>
                <a:spcPct val="0"/>
              </a:spcAft>
              <a:buClrTx/>
              <a:buSzTx/>
              <a:buFontTx/>
              <a:buNone/>
              <a:tabLst/>
              <a:defRPr/>
            </a:pPr>
            <a:endParaRPr kumimoji="1" lang="ja-JP"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105" name="Text Box 21"/>
          <p:cNvSpPr txBox="1">
            <a:spLocks noChangeArrowheads="1"/>
          </p:cNvSpPr>
          <p:nvPr/>
        </p:nvSpPr>
        <p:spPr bwMode="auto">
          <a:xfrm>
            <a:off x="5680229" y="3329873"/>
            <a:ext cx="1030154" cy="152133"/>
          </a:xfrm>
          <a:prstGeom prst="rect">
            <a:avLst/>
          </a:prstGeom>
          <a:solidFill>
            <a:schemeClr val="bg1"/>
          </a:solidFill>
          <a:ln w="25400">
            <a:solidFill>
              <a:srgbClr val="000000">
                <a:alpha val="30196"/>
              </a:srgbClr>
            </a:solidFill>
            <a:miter lim="800000"/>
            <a:headEnd/>
            <a:tailEnd/>
          </a:ln>
        </p:spPr>
        <p:txBody>
          <a:bodyPr lIns="0" tIns="44199" rIns="0" bIns="44199" anchor="ctr"/>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予算支援</a:t>
            </a:r>
          </a:p>
        </p:txBody>
      </p:sp>
      <p:sp>
        <p:nvSpPr>
          <p:cNvPr id="106" name="Text Box 25"/>
          <p:cNvSpPr txBox="1">
            <a:spLocks noChangeArrowheads="1"/>
          </p:cNvSpPr>
          <p:nvPr/>
        </p:nvSpPr>
        <p:spPr bwMode="auto">
          <a:xfrm>
            <a:off x="5681791" y="6346128"/>
            <a:ext cx="1030154" cy="152131"/>
          </a:xfrm>
          <a:prstGeom prst="rect">
            <a:avLst/>
          </a:prstGeom>
          <a:solidFill>
            <a:schemeClr val="bg1"/>
          </a:solidFill>
          <a:ln w="25400">
            <a:solidFill>
              <a:srgbClr val="000000">
                <a:alpha val="30196"/>
              </a:srgbClr>
            </a:solidFill>
            <a:miter lim="800000"/>
            <a:headEnd/>
            <a:tailEnd/>
          </a:ln>
        </p:spPr>
        <p:txBody>
          <a:bodyPr lIns="0" tIns="44199" rIns="0" bIns="44199" anchor="ctr"/>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金融支援</a:t>
            </a:r>
          </a:p>
        </p:txBody>
      </p:sp>
      <p:sp>
        <p:nvSpPr>
          <p:cNvPr id="107" name="Text Box 21"/>
          <p:cNvSpPr txBox="1">
            <a:spLocks noChangeArrowheads="1"/>
          </p:cNvSpPr>
          <p:nvPr/>
        </p:nvSpPr>
        <p:spPr bwMode="auto">
          <a:xfrm>
            <a:off x="5332282" y="5960695"/>
            <a:ext cx="1794462" cy="367367"/>
          </a:xfrm>
          <a:prstGeom prst="rect">
            <a:avLst/>
          </a:prstGeom>
          <a:noFill/>
          <a:ln w="25400">
            <a:noFill/>
            <a:miter lim="800000"/>
            <a:headEnd/>
            <a:tailEnd/>
          </a:ln>
        </p:spPr>
        <p:txBody>
          <a:bodyPr lIns="0" tIns="99692" rIns="0" bIns="44199" anchor="t"/>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ts val="1108"/>
              </a:lnSpc>
              <a:spcBef>
                <a:spcPct val="50000"/>
              </a:spcBef>
              <a:spcAft>
                <a:spcPct val="0"/>
              </a:spcAft>
              <a:buClrTx/>
              <a:buSzTx/>
              <a:buFontTx/>
              <a:buNone/>
              <a:tabLst/>
              <a:defRPr/>
            </a:pPr>
            <a:r>
              <a:rPr kumimoji="1" lang="en-US" altLang="ja-JP" sz="9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9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国土交通大臣認定</a:t>
            </a:r>
            <a:r>
              <a:rPr kumimoji="1" lang="en-US" altLang="ja-JP" sz="9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p>
        </p:txBody>
      </p:sp>
      <p:sp>
        <p:nvSpPr>
          <p:cNvPr id="108" name="Text Box 3"/>
          <p:cNvSpPr txBox="1">
            <a:spLocks noChangeArrowheads="1"/>
          </p:cNvSpPr>
          <p:nvPr/>
        </p:nvSpPr>
        <p:spPr bwMode="auto">
          <a:xfrm>
            <a:off x="7274473" y="1988276"/>
            <a:ext cx="2512588" cy="4556046"/>
          </a:xfrm>
          <a:prstGeom prst="rect">
            <a:avLst/>
          </a:prstGeom>
          <a:solidFill>
            <a:schemeClr val="bg1"/>
          </a:solidFill>
          <a:ln w="19050">
            <a:solidFill>
              <a:schemeClr val="accent5">
                <a:lumMod val="75000"/>
              </a:schemeClr>
            </a:solidFill>
            <a:miter lim="800000"/>
            <a:headEnd/>
            <a:tailEnd/>
          </a:ln>
        </p:spPr>
        <p:txBody>
          <a:bodyPr wrap="none" lIns="88398" tIns="44199" rIns="88398" bIns="44199"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1" i="0" u="none" strike="noStrike" kern="1200" cap="none" spc="-92" normalizeH="0" baseline="0" noProof="0" dirty="0">
                <a:ln>
                  <a:noFill/>
                </a:ln>
                <a:solidFill>
                  <a:srgbClr val="000000"/>
                </a:solidFill>
                <a:effectLst/>
                <a:uLnTx/>
                <a:uFillTx/>
                <a:latin typeface="Arial" charset="0"/>
                <a:ea typeface="ＭＳ Ｐゴシック" charset="-128"/>
                <a:cs typeface="+mn-cs"/>
              </a:rPr>
              <a:t>立地適正化計画＜</a:t>
            </a:r>
            <a:r>
              <a:rPr kumimoji="1" lang="en-US" altLang="ja-JP" sz="1385" b="1" i="0" u="none" strike="noStrike" kern="1200" cap="none" spc="-92" normalizeH="0" baseline="0" noProof="0" dirty="0">
                <a:ln>
                  <a:noFill/>
                </a:ln>
                <a:solidFill>
                  <a:srgbClr val="000000"/>
                </a:solidFill>
                <a:effectLst/>
                <a:uLnTx/>
                <a:uFillTx/>
                <a:latin typeface="Arial" charset="0"/>
                <a:ea typeface="ＭＳ Ｐゴシック" charset="-128"/>
                <a:cs typeface="+mn-cs"/>
              </a:rPr>
              <a:t>H26</a:t>
            </a:r>
            <a:r>
              <a:rPr kumimoji="1" lang="ja-JP" altLang="en-US" sz="1385" b="1" i="0" u="none" strike="noStrike" kern="1200" cap="none" spc="-92" normalizeH="0" baseline="0" noProof="0" dirty="0">
                <a:ln>
                  <a:noFill/>
                </a:ln>
                <a:solidFill>
                  <a:srgbClr val="000000"/>
                </a:solidFill>
                <a:effectLst/>
                <a:uLnTx/>
                <a:uFillTx/>
                <a:latin typeface="Arial" charset="0"/>
                <a:ea typeface="ＭＳ Ｐゴシック" charset="-128"/>
                <a:cs typeface="+mn-cs"/>
              </a:rPr>
              <a:t>＞</a:t>
            </a:r>
            <a:endParaRPr kumimoji="1" lang="en-US" altLang="ja-JP" sz="1385" b="1"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ts val="1108"/>
              </a:lnSpc>
              <a:spcBef>
                <a:spcPct val="50000"/>
              </a:spcBef>
              <a:spcAft>
                <a:spcPct val="0"/>
              </a:spcAft>
              <a:buClrTx/>
              <a:buSzTx/>
              <a:buFontTx/>
              <a:buNone/>
              <a:tabLst/>
              <a:defRPr/>
            </a:pPr>
            <a:r>
              <a:rPr kumimoji="1" lang="en-US" altLang="ja-JP"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市町村が作成</a:t>
            </a:r>
            <a:r>
              <a:rPr kumimoji="1" lang="en-US" altLang="ja-JP"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endParaRPr kumimoji="1" lang="ja-JP" altLang="en-US" sz="1385" b="0"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385"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p:txBody>
      </p:sp>
      <p:sp>
        <p:nvSpPr>
          <p:cNvPr id="109" name="Text Box 56"/>
          <p:cNvSpPr txBox="1">
            <a:spLocks noChangeArrowheads="1"/>
          </p:cNvSpPr>
          <p:nvPr/>
        </p:nvSpPr>
        <p:spPr bwMode="auto">
          <a:xfrm>
            <a:off x="7332415" y="2511347"/>
            <a:ext cx="2382637" cy="2301282"/>
          </a:xfrm>
          <a:prstGeom prst="rect">
            <a:avLst/>
          </a:prstGeom>
          <a:solidFill>
            <a:srgbClr val="DAEDEF">
              <a:alpha val="48627"/>
            </a:srgbClr>
          </a:solidFill>
          <a:ln w="28575">
            <a:solidFill>
              <a:srgbClr val="0070C0"/>
            </a:solidFill>
            <a:miter lim="800000"/>
            <a:headEnd/>
            <a:tailEnd/>
          </a:ln>
        </p:spPr>
        <p:txBody>
          <a:bodyPr lIns="0" tIns="33231" rIns="0" bIns="33231"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居住誘導区域</a:t>
            </a:r>
            <a:endParaRPr kumimoji="1" lang="en-US" altLang="ja-JP"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p:txBody>
      </p:sp>
      <p:sp>
        <p:nvSpPr>
          <p:cNvPr id="110" name="テキスト ボックス 109"/>
          <p:cNvSpPr txBox="1"/>
          <p:nvPr/>
        </p:nvSpPr>
        <p:spPr>
          <a:xfrm>
            <a:off x="7395567" y="2784725"/>
            <a:ext cx="2268000" cy="216000"/>
          </a:xfrm>
          <a:prstGeom prst="rect">
            <a:avLst/>
          </a:prstGeom>
          <a:solidFill>
            <a:schemeClr val="bg1"/>
          </a:solidFill>
          <a:ln w="19050">
            <a:solidFill>
              <a:srgbClr val="87BFE5"/>
            </a:solidFill>
          </a:ln>
        </p:spPr>
        <p:txBody>
          <a:bodyPr wrap="square" lIns="0" tIns="0" rIns="0" bIns="0" rtlCol="0" anchor="ctr" anchorCtr="1">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8" b="0" i="0" u="none" strike="noStrike" kern="1200" cap="none" spc="-92" normalizeH="0" baseline="0" noProof="0" dirty="0">
                <a:ln>
                  <a:noFill/>
                </a:ln>
                <a:solidFill>
                  <a:srgbClr val="000000"/>
                </a:solidFill>
                <a:effectLst/>
                <a:uLnTx/>
                <a:uFillTx/>
                <a:latin typeface="Arial" charset="0"/>
                <a:ea typeface="ＭＳ Ｐゴシック" charset="-128"/>
                <a:cs typeface="+mn-cs"/>
              </a:rPr>
              <a:t>都市計画・景観計画提案制度</a:t>
            </a:r>
          </a:p>
        </p:txBody>
      </p:sp>
      <p:sp>
        <p:nvSpPr>
          <p:cNvPr id="111" name="テキスト ボックス 110"/>
          <p:cNvSpPr txBox="1"/>
          <p:nvPr/>
        </p:nvSpPr>
        <p:spPr>
          <a:xfrm>
            <a:off x="7391404" y="6010092"/>
            <a:ext cx="2268000" cy="216000"/>
          </a:xfrm>
          <a:prstGeom prst="rect">
            <a:avLst/>
          </a:prstGeom>
          <a:solidFill>
            <a:schemeClr val="bg1"/>
          </a:solidFill>
          <a:ln w="22225">
            <a:solidFill>
              <a:srgbClr val="87BFE5"/>
            </a:solidFill>
          </a:ln>
        </p:spPr>
        <p:txBody>
          <a:bodyPr wrap="square" lIns="0" tIns="0" rIns="0" bIns="0" rtlCol="0" anchor="ctr" anchorCtr="1">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8" b="0" i="0" u="none" strike="noStrike" kern="1200" cap="none" spc="-92" normalizeH="0" baseline="0" noProof="0" dirty="0">
                <a:ln>
                  <a:noFill/>
                </a:ln>
                <a:solidFill>
                  <a:srgbClr val="000000"/>
                </a:solidFill>
                <a:effectLst/>
                <a:uLnTx/>
                <a:uFillTx/>
                <a:latin typeface="Arial" charset="0"/>
                <a:ea typeface="ＭＳ Ｐゴシック" charset="-128"/>
                <a:cs typeface="+mn-cs"/>
              </a:rPr>
              <a:t>居住調整地域</a:t>
            </a:r>
          </a:p>
        </p:txBody>
      </p:sp>
      <p:sp>
        <p:nvSpPr>
          <p:cNvPr id="112" name="テキスト ボックス 111"/>
          <p:cNvSpPr txBox="1"/>
          <p:nvPr/>
        </p:nvSpPr>
        <p:spPr>
          <a:xfrm>
            <a:off x="7391404" y="5137059"/>
            <a:ext cx="2268000" cy="216000"/>
          </a:xfrm>
          <a:prstGeom prst="rect">
            <a:avLst/>
          </a:prstGeom>
          <a:solidFill>
            <a:schemeClr val="bg1"/>
          </a:solidFill>
          <a:ln w="22225">
            <a:solidFill>
              <a:srgbClr val="87BFE5"/>
            </a:solidFill>
          </a:ln>
        </p:spPr>
        <p:txBody>
          <a:bodyPr wrap="square" lIns="0" tIns="0" rIns="0" bIns="0" rtlCol="0" anchor="ctr" anchorCtr="1">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8" b="0" i="0" u="none" strike="noStrike" kern="1200" cap="none" spc="-92" normalizeH="0" baseline="0" noProof="0" dirty="0">
                <a:ln>
                  <a:noFill/>
                </a:ln>
                <a:solidFill>
                  <a:srgbClr val="000000"/>
                </a:solidFill>
                <a:effectLst/>
                <a:uLnTx/>
                <a:uFillTx/>
                <a:latin typeface="Arial" charset="0"/>
                <a:ea typeface="ＭＳ Ｐゴシック" charset="-128"/>
                <a:cs typeface="+mn-cs"/>
              </a:rPr>
              <a:t>一定以上の住宅建築等届出</a:t>
            </a:r>
          </a:p>
        </p:txBody>
      </p:sp>
      <p:sp>
        <p:nvSpPr>
          <p:cNvPr id="113" name="Text Box 56"/>
          <p:cNvSpPr txBox="1">
            <a:spLocks noChangeArrowheads="1"/>
          </p:cNvSpPr>
          <p:nvPr/>
        </p:nvSpPr>
        <p:spPr bwMode="auto">
          <a:xfrm>
            <a:off x="7390672" y="3047595"/>
            <a:ext cx="2267231" cy="1728000"/>
          </a:xfrm>
          <a:prstGeom prst="rect">
            <a:avLst/>
          </a:prstGeom>
          <a:solidFill>
            <a:srgbClr val="FFCCCC">
              <a:alpha val="47843"/>
            </a:srgbClr>
          </a:solidFill>
          <a:ln w="28575">
            <a:solidFill>
              <a:srgbClr val="FF66FF"/>
            </a:solidFill>
            <a:miter lim="800000"/>
            <a:headEnd/>
            <a:tailEnd/>
          </a:ln>
        </p:spPr>
        <p:txBody>
          <a:bodyPr lIns="0" tIns="33231" rIns="0" bIns="33231"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都市機能誘導区域</a:t>
            </a:r>
            <a:endParaRPr kumimoji="1" lang="en-US" altLang="ja-JP"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p:txBody>
      </p:sp>
      <p:sp>
        <p:nvSpPr>
          <p:cNvPr id="114" name="テキスト ボックス 113"/>
          <p:cNvSpPr txBox="1"/>
          <p:nvPr/>
        </p:nvSpPr>
        <p:spPr>
          <a:xfrm>
            <a:off x="7471414" y="3306644"/>
            <a:ext cx="2124058" cy="305468"/>
          </a:xfrm>
          <a:prstGeom prst="rect">
            <a:avLst/>
          </a:prstGeom>
          <a:solidFill>
            <a:schemeClr val="bg1"/>
          </a:solidFill>
          <a:ln w="22225">
            <a:solidFill>
              <a:srgbClr val="FF66FF"/>
            </a:solidFill>
          </a:ln>
        </p:spPr>
        <p:txBody>
          <a:bodyPr wrap="square" lIns="0" r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0" i="0" u="none" strike="noStrike" kern="1200" cap="none" spc="-92" normalizeH="0" baseline="0" noProof="0" dirty="0">
                <a:ln>
                  <a:noFill/>
                </a:ln>
                <a:solidFill>
                  <a:srgbClr val="000000"/>
                </a:solidFill>
                <a:effectLst/>
                <a:uLnTx/>
                <a:uFillTx/>
                <a:latin typeface="Arial" charset="0"/>
                <a:ea typeface="ＭＳ Ｐゴシック" charset="-128"/>
                <a:cs typeface="+mn-cs"/>
              </a:rPr>
              <a:t>特定用途誘導地区</a:t>
            </a:r>
          </a:p>
        </p:txBody>
      </p:sp>
      <p:sp>
        <p:nvSpPr>
          <p:cNvPr id="115" name="正方形/長方形 114"/>
          <p:cNvSpPr/>
          <p:nvPr/>
        </p:nvSpPr>
        <p:spPr>
          <a:xfrm>
            <a:off x="7471414" y="3673623"/>
            <a:ext cx="2124058" cy="1044000"/>
          </a:xfrm>
          <a:prstGeom prst="rect">
            <a:avLst/>
          </a:prstGeom>
          <a:solidFill>
            <a:schemeClr val="bg1"/>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00" b="1" i="0" u="none" strike="noStrike" kern="1200" cap="none" spc="-92" normalizeH="0" baseline="0" noProof="0" dirty="0">
                <a:ln>
                  <a:noFill/>
                </a:ln>
                <a:solidFill>
                  <a:srgbClr val="000000"/>
                </a:solidFill>
                <a:effectLst/>
                <a:uLnTx/>
                <a:uFillTx/>
                <a:latin typeface="Arial"/>
                <a:ea typeface="ＭＳ Ｐゴシック"/>
                <a:cs typeface="+mn-cs"/>
              </a:rPr>
              <a:t>民間誘導施設等整備事業計画</a:t>
            </a:r>
            <a:endParaRPr kumimoji="1" lang="en-US" altLang="ja-JP" sz="1300" b="1" i="0" u="none" strike="noStrike" kern="1200" cap="none" spc="-92" normalizeH="0" baseline="0" noProof="0" dirty="0">
              <a:ln>
                <a:noFill/>
              </a:ln>
              <a:solidFill>
                <a:srgbClr val="000000"/>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385" b="0" i="0" u="none" strike="noStrike" kern="1200" cap="none" spc="-92" normalizeH="0" baseline="0" noProof="0" dirty="0">
              <a:ln>
                <a:noFill/>
              </a:ln>
              <a:solidFill>
                <a:srgbClr val="FFFFFF"/>
              </a:solidFill>
              <a:effectLst/>
              <a:uLnTx/>
              <a:uFillTx/>
              <a:latin typeface="Arial"/>
              <a:ea typeface="ＭＳ Ｐゴシック"/>
              <a:cs typeface="+mn-cs"/>
            </a:endParaRPr>
          </a:p>
        </p:txBody>
      </p:sp>
      <p:sp>
        <p:nvSpPr>
          <p:cNvPr id="116" name="Text Box 42"/>
          <p:cNvSpPr txBox="1">
            <a:spLocks noChangeArrowheads="1"/>
          </p:cNvSpPr>
          <p:nvPr/>
        </p:nvSpPr>
        <p:spPr bwMode="auto">
          <a:xfrm>
            <a:off x="8049343" y="4404700"/>
            <a:ext cx="1008113" cy="247720"/>
          </a:xfrm>
          <a:prstGeom prst="rect">
            <a:avLst/>
          </a:prstGeom>
          <a:solidFill>
            <a:schemeClr val="bg1"/>
          </a:solidFill>
          <a:ln w="25400">
            <a:solidFill>
              <a:srgbClr val="000000">
                <a:alpha val="30196"/>
              </a:srgbClr>
            </a:solidFill>
            <a:miter lim="800000"/>
            <a:headEnd/>
            <a:tailEnd/>
          </a:ln>
        </p:spPr>
        <p:txBody>
          <a:bodyPr lIns="0" tIns="44199" rIns="0" bIns="4419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金融支援</a:t>
            </a:r>
          </a:p>
        </p:txBody>
      </p:sp>
      <p:sp>
        <p:nvSpPr>
          <p:cNvPr id="118" name="テキスト ボックス 117"/>
          <p:cNvSpPr txBox="1"/>
          <p:nvPr/>
        </p:nvSpPr>
        <p:spPr>
          <a:xfrm>
            <a:off x="7391404" y="4865698"/>
            <a:ext cx="2268000" cy="216000"/>
          </a:xfrm>
          <a:prstGeom prst="rect">
            <a:avLst/>
          </a:prstGeom>
          <a:solidFill>
            <a:schemeClr val="bg1"/>
          </a:solidFill>
          <a:ln w="19050">
            <a:solidFill>
              <a:srgbClr val="87BFE5"/>
            </a:solidFill>
          </a:ln>
        </p:spPr>
        <p:txBody>
          <a:bodyPr wrap="square" lIns="0" rIns="0"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8" b="0" i="0" u="none" strike="noStrike" kern="1200" cap="none" spc="-92" normalizeH="0" baseline="0" noProof="0" dirty="0">
                <a:ln>
                  <a:noFill/>
                </a:ln>
                <a:solidFill>
                  <a:srgbClr val="000000"/>
                </a:solidFill>
                <a:effectLst/>
                <a:uLnTx/>
                <a:uFillTx/>
                <a:latin typeface="Arial" charset="0"/>
                <a:ea typeface="ＭＳ Ｐゴシック" charset="-128"/>
                <a:cs typeface="+mn-cs"/>
              </a:rPr>
              <a:t>誘導施設の建築等届出</a:t>
            </a:r>
          </a:p>
        </p:txBody>
      </p:sp>
      <p:sp>
        <p:nvSpPr>
          <p:cNvPr id="119" name="テキスト ボックス 118"/>
          <p:cNvSpPr txBox="1"/>
          <p:nvPr/>
        </p:nvSpPr>
        <p:spPr>
          <a:xfrm>
            <a:off x="7391404" y="6281452"/>
            <a:ext cx="2268000" cy="216000"/>
          </a:xfrm>
          <a:prstGeom prst="rect">
            <a:avLst/>
          </a:prstGeom>
          <a:solidFill>
            <a:schemeClr val="bg1"/>
          </a:solidFill>
          <a:ln w="22225">
            <a:solidFill>
              <a:srgbClr val="87BFE5"/>
            </a:solidFill>
          </a:ln>
        </p:spPr>
        <p:txBody>
          <a:bodyPr wrap="square" lIns="0" tIns="0" rIns="0" bIns="0" rtlCol="0" anchor="ctr" anchorCtr="1">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8" b="0" i="0" u="none" strike="noStrike" kern="1200" cap="none" spc="-92" normalizeH="0" baseline="0" noProof="0" dirty="0">
                <a:ln>
                  <a:noFill/>
                </a:ln>
                <a:solidFill>
                  <a:srgbClr val="000000"/>
                </a:solidFill>
                <a:effectLst/>
                <a:uLnTx/>
                <a:uFillTx/>
                <a:latin typeface="Arial" charset="0"/>
                <a:ea typeface="ＭＳ Ｐゴシック" charset="-128"/>
                <a:cs typeface="+mn-cs"/>
              </a:rPr>
              <a:t>跡地等管理協定</a:t>
            </a:r>
          </a:p>
        </p:txBody>
      </p:sp>
      <p:sp>
        <p:nvSpPr>
          <p:cNvPr id="120" name="Text Box 21"/>
          <p:cNvSpPr txBox="1">
            <a:spLocks noChangeArrowheads="1"/>
          </p:cNvSpPr>
          <p:nvPr/>
        </p:nvSpPr>
        <p:spPr bwMode="auto">
          <a:xfrm>
            <a:off x="7549138" y="3892179"/>
            <a:ext cx="1941809" cy="367367"/>
          </a:xfrm>
          <a:prstGeom prst="rect">
            <a:avLst/>
          </a:prstGeom>
          <a:noFill/>
          <a:ln w="25400">
            <a:noFill/>
            <a:miter lim="800000"/>
            <a:headEnd/>
            <a:tailEnd/>
          </a:ln>
        </p:spPr>
        <p:txBody>
          <a:bodyPr lIns="0" tIns="99692" rIns="0" bIns="44199" anchor="t"/>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ts val="1108"/>
              </a:lnSpc>
              <a:spcBef>
                <a:spcPct val="50000"/>
              </a:spcBef>
              <a:spcAft>
                <a:spcPct val="0"/>
              </a:spcAft>
              <a:buClrTx/>
              <a:buSzTx/>
              <a:buFontTx/>
              <a:buNone/>
              <a:tabLst/>
              <a:defRPr/>
            </a:pPr>
            <a:r>
              <a:rPr kumimoji="1" lang="en-US" altLang="ja-JP"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国土交通大臣認定</a:t>
            </a:r>
            <a:r>
              <a:rPr kumimoji="1" lang="en-US" altLang="ja-JP"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p>
          <a:p>
            <a:pPr marL="0" marR="0" lvl="0" indent="0" algn="ctr" defTabSz="914400" rtl="0" eaLnBrk="1" fontAlgn="base" latinLnBrk="0" hangingPunct="1">
              <a:lnSpc>
                <a:spcPts val="1108"/>
              </a:lnSpc>
              <a:spcBef>
                <a:spcPct val="50000"/>
              </a:spcBef>
              <a:spcAft>
                <a:spcPct val="0"/>
              </a:spcAft>
              <a:buClrTx/>
              <a:buSzTx/>
              <a:buFontTx/>
              <a:buNone/>
              <a:tabLst/>
              <a:defRPr/>
            </a:pPr>
            <a:r>
              <a:rPr kumimoji="1" lang="ja-JP" altLang="en-US" sz="12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（７計画認定）</a:t>
            </a:r>
            <a:endPar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121" name="Line 7"/>
          <p:cNvSpPr>
            <a:spLocks noChangeShapeType="1"/>
          </p:cNvSpPr>
          <p:nvPr/>
        </p:nvSpPr>
        <p:spPr bwMode="auto">
          <a:xfrm flipH="1" flipV="1">
            <a:off x="4880992" y="3650524"/>
            <a:ext cx="0" cy="647704"/>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lIns="88398" tIns="44199" rIns="88398" bIns="4419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77" b="0" i="0" u="none" strike="noStrike" kern="1200" cap="none" spc="-92" normalizeH="0" baseline="0" noProof="0">
              <a:ln>
                <a:noFill/>
              </a:ln>
              <a:solidFill>
                <a:prstClr val="black"/>
              </a:solidFill>
              <a:effectLst/>
              <a:uLnTx/>
              <a:uFillTx/>
              <a:latin typeface="ＭＳ Ｐゴシック" charset="-128"/>
              <a:ea typeface="ＭＳ Ｐゴシック" charset="-128"/>
              <a:cs typeface="+mn-cs"/>
            </a:endParaRPr>
          </a:p>
        </p:txBody>
      </p:sp>
      <p:sp>
        <p:nvSpPr>
          <p:cNvPr id="123" name="正方形/長方形 122"/>
          <p:cNvSpPr/>
          <p:nvPr/>
        </p:nvSpPr>
        <p:spPr>
          <a:xfrm>
            <a:off x="0" y="85972"/>
            <a:ext cx="9224795" cy="3766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2200" b="1" i="0" u="none" strike="noStrike" kern="0" cap="none" spc="0" normalizeH="0" baseline="0" noProof="0" dirty="0">
                <a:ln>
                  <a:noFill/>
                </a:ln>
                <a:solidFill>
                  <a:srgbClr val="4087C8"/>
                </a:solidFill>
                <a:effectLst/>
                <a:uLnTx/>
                <a:uFillTx/>
                <a:latin typeface="ＭＳ Ｐゴシック"/>
                <a:ea typeface="HGP創英角ｺﾞｼｯｸUB"/>
                <a:cs typeface="+mn-cs"/>
              </a:rPr>
              <a:t>　都市再生の制度に関する基本的な枠組み</a:t>
            </a:r>
          </a:p>
        </p:txBody>
      </p:sp>
      <p:sp>
        <p:nvSpPr>
          <p:cNvPr id="124" name="テキスト ボックス 123"/>
          <p:cNvSpPr txBox="1"/>
          <p:nvPr/>
        </p:nvSpPr>
        <p:spPr>
          <a:xfrm>
            <a:off x="-23122" y="6640597"/>
            <a:ext cx="9999584" cy="3906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969" b="0" i="0" u="none" strike="noStrike" kern="1200" cap="none" spc="0" normalizeH="0" baseline="0" noProof="0" dirty="0">
                <a:ln>
                  <a:noFill/>
                </a:ln>
                <a:solidFill>
                  <a:srgbClr val="000000"/>
                </a:solidFill>
                <a:effectLst/>
                <a:uLnTx/>
                <a:uFillTx/>
                <a:latin typeface="ＭＳ Ｐゴシック"/>
                <a:ea typeface="ＭＳ Ｐゴシック"/>
                <a:cs typeface="+mn-cs"/>
              </a:rPr>
              <a:t>令和６年３月</a:t>
            </a:r>
            <a:r>
              <a:rPr kumimoji="1" lang="en-US" altLang="ja-JP" sz="969" b="0" i="0" u="none" strike="noStrike" kern="1200" cap="none" spc="0" normalizeH="0" baseline="0" noProof="0" dirty="0">
                <a:ln>
                  <a:noFill/>
                </a:ln>
                <a:solidFill>
                  <a:srgbClr val="000000"/>
                </a:solidFill>
                <a:effectLst/>
                <a:uLnTx/>
                <a:uFillTx/>
                <a:latin typeface="ＭＳ Ｐゴシック"/>
                <a:ea typeface="ＭＳ Ｐゴシック"/>
                <a:cs typeface="+mn-cs"/>
              </a:rPr>
              <a:t>31</a:t>
            </a:r>
            <a:r>
              <a:rPr kumimoji="1" lang="ja-JP" altLang="en-US" sz="969" b="0" i="0" u="none" strike="noStrike" kern="1200" cap="none" spc="0" normalizeH="0" baseline="0" noProof="0" dirty="0">
                <a:ln>
                  <a:noFill/>
                </a:ln>
                <a:solidFill>
                  <a:srgbClr val="000000"/>
                </a:solidFill>
                <a:effectLst/>
                <a:uLnTx/>
                <a:uFillTx/>
                <a:latin typeface="ＭＳ Ｐゴシック"/>
                <a:ea typeface="ＭＳ Ｐゴシック"/>
                <a:cs typeface="+mn-cs"/>
              </a:rPr>
              <a:t>日現在（都市再生特別地区については令和５年</a:t>
            </a:r>
            <a:r>
              <a:rPr kumimoji="1" lang="en-US" altLang="ja-JP" sz="969" b="0" i="0" u="none" strike="noStrike" kern="1200" cap="none" spc="0" normalizeH="0" baseline="0" noProof="0" dirty="0">
                <a:ln>
                  <a:noFill/>
                </a:ln>
                <a:solidFill>
                  <a:srgbClr val="000000"/>
                </a:solidFill>
                <a:effectLst/>
                <a:uLnTx/>
                <a:uFillTx/>
                <a:latin typeface="ＭＳ Ｐゴシック"/>
                <a:ea typeface="ＭＳ Ｐゴシック"/>
                <a:cs typeface="+mn-cs"/>
              </a:rPr>
              <a:t>12</a:t>
            </a:r>
            <a:r>
              <a:rPr kumimoji="1" lang="ja-JP" altLang="en-US" sz="969" b="0" i="0" u="none" strike="noStrike" kern="1200" cap="none" spc="0" normalizeH="0" baseline="0" noProof="0" dirty="0">
                <a:ln>
                  <a:noFill/>
                </a:ln>
                <a:solidFill>
                  <a:srgbClr val="000000"/>
                </a:solidFill>
                <a:effectLst/>
                <a:uLnTx/>
                <a:uFillTx/>
                <a:latin typeface="ＭＳ Ｐゴシック"/>
                <a:ea typeface="ＭＳ Ｐゴシック"/>
                <a:cs typeface="+mn-cs"/>
              </a:rPr>
              <a:t>月</a:t>
            </a:r>
            <a:r>
              <a:rPr kumimoji="1" lang="en-US" altLang="ja-JP" sz="969" b="0" i="0" u="none" strike="noStrike" kern="1200" cap="none" spc="0" normalizeH="0" baseline="0" noProof="0" dirty="0">
                <a:ln>
                  <a:noFill/>
                </a:ln>
                <a:solidFill>
                  <a:srgbClr val="000000"/>
                </a:solidFill>
                <a:effectLst/>
                <a:uLnTx/>
                <a:uFillTx/>
                <a:latin typeface="ＭＳ Ｐゴシック"/>
                <a:ea typeface="ＭＳ Ｐゴシック"/>
                <a:cs typeface="+mn-cs"/>
              </a:rPr>
              <a:t>31</a:t>
            </a:r>
            <a:r>
              <a:rPr kumimoji="1" lang="ja-JP" altLang="en-US" sz="969" b="0" i="0" u="none" strike="noStrike" kern="1200" cap="none" spc="0" normalizeH="0" baseline="0" noProof="0" dirty="0">
                <a:ln>
                  <a:noFill/>
                </a:ln>
                <a:solidFill>
                  <a:srgbClr val="000000"/>
                </a:solidFill>
                <a:effectLst/>
                <a:uLnTx/>
                <a:uFillTx/>
                <a:latin typeface="ＭＳ Ｐゴシック"/>
                <a:ea typeface="ＭＳ Ｐゴシック"/>
                <a:cs typeface="+mn-cs"/>
              </a:rPr>
              <a:t>日、都市再生駐車施設配置計画については令和５年３月</a:t>
            </a:r>
            <a:r>
              <a:rPr kumimoji="1" lang="en-US" altLang="ja-JP" sz="969" b="0" i="0" u="none" strike="noStrike" kern="1200" cap="none" spc="0" normalizeH="0" baseline="0" noProof="0" dirty="0">
                <a:ln>
                  <a:noFill/>
                </a:ln>
                <a:solidFill>
                  <a:srgbClr val="000000"/>
                </a:solidFill>
                <a:effectLst/>
                <a:uLnTx/>
                <a:uFillTx/>
                <a:latin typeface="ＭＳ Ｐゴシック"/>
                <a:ea typeface="ＭＳ Ｐゴシック"/>
                <a:cs typeface="+mn-cs"/>
              </a:rPr>
              <a:t>31</a:t>
            </a:r>
            <a:r>
              <a:rPr kumimoji="1" lang="ja-JP" altLang="en-US" sz="969" b="0" i="0" u="none" strike="noStrike" kern="1200" cap="none" spc="0" normalizeH="0" baseline="0" noProof="0" dirty="0">
                <a:ln>
                  <a:noFill/>
                </a:ln>
                <a:solidFill>
                  <a:srgbClr val="000000"/>
                </a:solidFill>
                <a:effectLst/>
                <a:uLnTx/>
                <a:uFillTx/>
                <a:latin typeface="ＭＳ Ｐゴシック"/>
                <a:ea typeface="ＭＳ Ｐゴシック"/>
                <a:cs typeface="+mn-cs"/>
              </a:rPr>
              <a:t>日現在）</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ja-JP" altLang="en-US" sz="969"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125" name="Text Box 21"/>
          <p:cNvSpPr txBox="1">
            <a:spLocks noChangeArrowheads="1"/>
          </p:cNvSpPr>
          <p:nvPr/>
        </p:nvSpPr>
        <p:spPr bwMode="auto">
          <a:xfrm>
            <a:off x="3855619" y="5661850"/>
            <a:ext cx="684385" cy="794250"/>
          </a:xfrm>
          <a:prstGeom prst="rect">
            <a:avLst/>
          </a:prstGeom>
          <a:solidFill>
            <a:schemeClr val="accent3">
              <a:lumMod val="20000"/>
              <a:lumOff val="80000"/>
            </a:schemeClr>
          </a:solidFill>
          <a:ln w="25400">
            <a:solidFill>
              <a:schemeClr val="tx1">
                <a:alpha val="30196"/>
              </a:schemeClr>
            </a:solidFill>
            <a:miter lim="800000"/>
            <a:headEnd/>
            <a:tailEnd/>
          </a:ln>
        </p:spPr>
        <p:txBody>
          <a:bodyPr lIns="0" tIns="44199" rIns="0" bIns="44199" anchor="ctr"/>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予算支援</a:t>
            </a:r>
            <a:endParaRPr kumimoji="1" lang="ja-JP" altLang="en-US" sz="1108"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grpSp>
        <p:nvGrpSpPr>
          <p:cNvPr id="126" name="グループ化 125"/>
          <p:cNvGrpSpPr/>
          <p:nvPr/>
        </p:nvGrpSpPr>
        <p:grpSpPr>
          <a:xfrm>
            <a:off x="1759200" y="5165263"/>
            <a:ext cx="918141" cy="529893"/>
            <a:chOff x="1710069" y="4965369"/>
            <a:chExt cx="900965" cy="529893"/>
          </a:xfrm>
        </p:grpSpPr>
        <p:sp>
          <p:nvSpPr>
            <p:cNvPr id="127" name="Text Box 21"/>
            <p:cNvSpPr txBox="1">
              <a:spLocks noChangeArrowheads="1"/>
            </p:cNvSpPr>
            <p:nvPr/>
          </p:nvSpPr>
          <p:spPr bwMode="auto">
            <a:xfrm>
              <a:off x="1710069" y="4965369"/>
              <a:ext cx="900965" cy="529893"/>
            </a:xfrm>
            <a:prstGeom prst="rect">
              <a:avLst/>
            </a:prstGeom>
            <a:noFill/>
            <a:ln w="25400">
              <a:noFill/>
              <a:miter lim="800000"/>
              <a:headEnd/>
              <a:tailEnd/>
            </a:ln>
          </p:spPr>
          <p:txBody>
            <a:bodyPr lIns="0" tIns="99692" rIns="0" bIns="44199" anchor="t"/>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ts val="1108"/>
                </a:lnSpc>
                <a:spcBef>
                  <a:spcPct val="50000"/>
                </a:spcBef>
                <a:spcAft>
                  <a:spcPct val="0"/>
                </a:spcAft>
                <a:buClrTx/>
                <a:buSzTx/>
                <a:buFontTx/>
                <a:buNone/>
                <a:tabLst/>
                <a:defRPr/>
              </a:pPr>
              <a:r>
                <a:rPr kumimoji="1" lang="en-US" altLang="ja-JP" sz="1385"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161</a:t>
              </a: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計画</a:t>
              </a:r>
              <a:endPar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1108"/>
                </a:lnSpc>
                <a:spcBef>
                  <a:spcPct val="50000"/>
                </a:spcBef>
                <a:spcAft>
                  <a:spcPct val="0"/>
                </a:spcAft>
                <a:buClrTx/>
                <a:buSzTx/>
                <a:buFontTx/>
                <a:buNone/>
                <a:tabLst/>
                <a:defRPr/>
              </a:pP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認定</a:t>
              </a:r>
              <a:endPar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1108"/>
                </a:lnSpc>
                <a:spcBef>
                  <a:spcPct val="50000"/>
                </a:spcBef>
                <a:spcAft>
                  <a:spcPct val="0"/>
                </a:spcAft>
                <a:buClrTx/>
                <a:buSzTx/>
                <a:buFontTx/>
                <a:buNone/>
                <a:tabLst/>
                <a:defRPr/>
              </a:pPr>
              <a:endPar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1108"/>
                </a:lnSpc>
                <a:spcBef>
                  <a:spcPct val="50000"/>
                </a:spcBef>
                <a:spcAft>
                  <a:spcPct val="0"/>
                </a:spcAft>
                <a:buClrTx/>
                <a:buSzTx/>
                <a:buFontTx/>
                <a:buNone/>
                <a:tabLst/>
                <a:defRPr/>
              </a:pPr>
              <a:endPar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128" name="大かっこ 127"/>
            <p:cNvSpPr/>
            <p:nvPr/>
          </p:nvSpPr>
          <p:spPr>
            <a:xfrm>
              <a:off x="1796160" y="5023544"/>
              <a:ext cx="764308" cy="398769"/>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77" b="0" i="0" u="none" strike="noStrike" kern="1200" cap="none" spc="-92" normalizeH="0" baseline="0" noProof="0">
                <a:ln>
                  <a:noFill/>
                </a:ln>
                <a:solidFill>
                  <a:prstClr val="black"/>
                </a:solidFill>
                <a:effectLst/>
                <a:uLnTx/>
                <a:uFillTx/>
                <a:latin typeface="Arial"/>
                <a:ea typeface="ＭＳ Ｐゴシック"/>
                <a:cs typeface="+mn-cs"/>
              </a:endParaRPr>
            </a:p>
          </p:txBody>
        </p:sp>
      </p:grpSp>
      <p:sp>
        <p:nvSpPr>
          <p:cNvPr id="129" name="Text Box 27"/>
          <p:cNvSpPr txBox="1">
            <a:spLocks noChangeArrowheads="1"/>
          </p:cNvSpPr>
          <p:nvPr/>
        </p:nvSpPr>
        <p:spPr bwMode="auto">
          <a:xfrm>
            <a:off x="4682969" y="4088539"/>
            <a:ext cx="394998" cy="2455782"/>
          </a:xfrm>
          <a:prstGeom prst="rect">
            <a:avLst/>
          </a:prstGeom>
          <a:solidFill>
            <a:schemeClr val="bg1"/>
          </a:solidFill>
          <a:ln w="28575">
            <a:solidFill>
              <a:schemeClr val="tx1"/>
            </a:solidFill>
            <a:miter lim="800000"/>
            <a:headEnd/>
            <a:tailEnd/>
          </a:ln>
        </p:spPr>
        <p:txBody>
          <a:bodyPr vert="eaVert" lIns="0" tIns="132923" rIns="0" bIns="44199" anchor="ctr"/>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l" defTabSz="914400" rtl="0" eaLnBrk="1" fontAlgn="base" latinLnBrk="0" hangingPunct="1">
              <a:lnSpc>
                <a:spcPts val="1108"/>
              </a:lnSpc>
              <a:spcBef>
                <a:spcPts val="831"/>
              </a:spcBef>
              <a:spcAft>
                <a:spcPct val="0"/>
              </a:spcAft>
              <a:buClrTx/>
              <a:buSzTx/>
              <a:buFontTx/>
              <a:buNone/>
              <a:tabLst/>
              <a:defRPr/>
            </a:pPr>
            <a:r>
              <a:rPr kumimoji="1" lang="zh-TW" altLang="en-US" sz="12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都市</a:t>
            </a:r>
            <a:r>
              <a:rPr kumimoji="1" lang="ja-JP" altLang="en-US" sz="12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再生駐車施設配置計画</a:t>
            </a:r>
            <a:endParaRPr kumimoji="1" lang="en-US" altLang="zh-TW" sz="105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130" name="テキスト ボックス 129"/>
          <p:cNvSpPr txBox="1"/>
          <p:nvPr/>
        </p:nvSpPr>
        <p:spPr>
          <a:xfrm>
            <a:off x="7391404" y="5408420"/>
            <a:ext cx="2268000" cy="546311"/>
          </a:xfrm>
          <a:prstGeom prst="rect">
            <a:avLst/>
          </a:prstGeom>
          <a:solidFill>
            <a:schemeClr val="bg1"/>
          </a:solidFill>
          <a:ln w="22225">
            <a:solidFill>
              <a:srgbClr val="87BFE5"/>
            </a:solidFill>
          </a:ln>
        </p:spPr>
        <p:txBody>
          <a:bodyPr wrap="square" lIns="0" tIns="0" rIns="0" bIns="0" rtlCol="0" anchor="ctr" anchorCtr="1">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8" b="1" i="0" u="none" strike="noStrike" kern="1200" cap="none" spc="-92" normalizeH="0" baseline="0" noProof="0" dirty="0">
                <a:ln>
                  <a:noFill/>
                </a:ln>
                <a:solidFill>
                  <a:srgbClr val="000000"/>
                </a:solidFill>
                <a:effectLst/>
                <a:uLnTx/>
                <a:uFillTx/>
                <a:latin typeface="Arial" charset="0"/>
                <a:ea typeface="ＭＳ Ｐゴシック" charset="-128"/>
                <a:cs typeface="+mn-cs"/>
              </a:rPr>
              <a:t>都市のスポンジ化対策＜</a:t>
            </a:r>
            <a:r>
              <a:rPr kumimoji="1" lang="en-US" altLang="ja-JP" sz="1108" b="1" i="0" u="none" strike="noStrike" kern="1200" cap="none" spc="-92" normalizeH="0" baseline="0" noProof="0" dirty="0">
                <a:ln>
                  <a:noFill/>
                </a:ln>
                <a:solidFill>
                  <a:srgbClr val="000000"/>
                </a:solidFill>
                <a:effectLst/>
                <a:uLnTx/>
                <a:uFillTx/>
                <a:latin typeface="Arial" charset="0"/>
                <a:ea typeface="ＭＳ Ｐゴシック" charset="-128"/>
                <a:cs typeface="+mn-cs"/>
              </a:rPr>
              <a:t>H30</a:t>
            </a:r>
            <a:r>
              <a:rPr kumimoji="1" lang="ja-JP" altLang="en-US" sz="1108" b="1" i="0" u="none" strike="noStrike" kern="1200" cap="none" spc="-92" normalizeH="0" baseline="0" noProof="0" dirty="0">
                <a:ln>
                  <a:noFill/>
                </a:ln>
                <a:solidFill>
                  <a:srgbClr val="000000"/>
                </a:solidFill>
                <a:effectLst/>
                <a:uLnTx/>
                <a:uFillTx/>
                <a:latin typeface="Arial" charset="0"/>
                <a:ea typeface="ＭＳ Ｐゴシック" charset="-128"/>
                <a:cs typeface="+mn-cs"/>
              </a:rPr>
              <a:t>＞</a:t>
            </a:r>
            <a:endParaRPr kumimoji="1" lang="en-US" altLang="ja-JP" sz="1108" b="1"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92" normalizeH="0" baseline="0" noProof="0" dirty="0">
                <a:ln>
                  <a:noFill/>
                </a:ln>
                <a:solidFill>
                  <a:srgbClr val="000000"/>
                </a:solidFill>
                <a:effectLst/>
                <a:uLnTx/>
                <a:uFillTx/>
                <a:latin typeface="Arial" charset="0"/>
                <a:ea typeface="ＭＳ Ｐゴシック" charset="-128"/>
                <a:cs typeface="+mn-cs"/>
              </a:rPr>
              <a:t>低未利用土地権利設定等促進計画、</a:t>
            </a:r>
            <a:endParaRPr kumimoji="1" lang="en-US" altLang="ja-JP" sz="1100" b="0"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92" normalizeH="0" baseline="0" noProof="0" dirty="0">
                <a:ln>
                  <a:noFill/>
                </a:ln>
                <a:solidFill>
                  <a:srgbClr val="000000"/>
                </a:solidFill>
                <a:effectLst/>
                <a:uLnTx/>
                <a:uFillTx/>
                <a:latin typeface="Arial" charset="0"/>
                <a:ea typeface="ＭＳ Ｐゴシック" charset="-128"/>
                <a:cs typeface="+mn-cs"/>
              </a:rPr>
              <a:t>立地誘導促進施設協定　等</a:t>
            </a:r>
          </a:p>
        </p:txBody>
      </p:sp>
      <p:sp>
        <p:nvSpPr>
          <p:cNvPr id="131" name="Rectangle 10" descr="25%"/>
          <p:cNvSpPr>
            <a:spLocks noChangeArrowheads="1"/>
          </p:cNvSpPr>
          <p:nvPr/>
        </p:nvSpPr>
        <p:spPr bwMode="auto">
          <a:xfrm>
            <a:off x="750947" y="3504506"/>
            <a:ext cx="4344928" cy="263769"/>
          </a:xfrm>
          <a:prstGeom prst="rect">
            <a:avLst/>
          </a:prstGeom>
          <a:solidFill>
            <a:srgbClr val="CCECFF"/>
          </a:solidFill>
          <a:ln w="25400" algn="ctr">
            <a:solidFill>
              <a:schemeClr val="tx1"/>
            </a:solidFill>
            <a:miter lim="800000"/>
            <a:headEnd/>
            <a:tailEnd/>
          </a:ln>
        </p:spPr>
        <p:txBody>
          <a:bodyPr wrap="none" lIns="88398" tIns="44199" rIns="88398" bIns="4419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都市再生緊急整備協議会＜</a:t>
            </a:r>
            <a:r>
              <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H14</a:t>
            </a: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官民で組織</a:t>
            </a:r>
            <a:r>
              <a:rPr kumimoji="1" lang="en-US" altLang="ja-JP"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24</a:t>
            </a: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地域）</a:t>
            </a:r>
          </a:p>
        </p:txBody>
      </p:sp>
      <p:sp>
        <p:nvSpPr>
          <p:cNvPr id="2" name="テキスト ボックス 1"/>
          <p:cNvSpPr txBox="1"/>
          <p:nvPr/>
        </p:nvSpPr>
        <p:spPr>
          <a:xfrm>
            <a:off x="5458767" y="2895220"/>
            <a:ext cx="1561309"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ＭＳ Ｐゴシック"/>
                <a:ea typeface="ＭＳ Ｐゴシック"/>
                <a:cs typeface="+mn-cs"/>
              </a:rPr>
              <a:t>これまで</a:t>
            </a:r>
            <a:r>
              <a:rPr kumimoji="1" lang="en-US" altLang="ja-JP" sz="800" b="0" i="0" u="none" strike="noStrike" kern="1200" cap="none" spc="0" normalizeH="0" baseline="0" noProof="0" dirty="0">
                <a:ln>
                  <a:noFill/>
                </a:ln>
                <a:solidFill>
                  <a:srgbClr val="000000"/>
                </a:solidFill>
                <a:effectLst/>
                <a:uLnTx/>
                <a:uFillTx/>
                <a:latin typeface="ＭＳ Ｐゴシック"/>
                <a:ea typeface="ＭＳ Ｐゴシック"/>
                <a:cs typeface="+mn-cs"/>
              </a:rPr>
              <a:t>3,634</a:t>
            </a:r>
            <a:r>
              <a:rPr kumimoji="1" lang="ja-JP" altLang="en-US" sz="800" b="0" i="0" u="none" strike="noStrike" kern="1200" cap="none" spc="0" normalizeH="0" baseline="0" noProof="0" dirty="0">
                <a:ln>
                  <a:noFill/>
                </a:ln>
                <a:solidFill>
                  <a:srgbClr val="000000"/>
                </a:solidFill>
                <a:effectLst/>
                <a:uLnTx/>
                <a:uFillTx/>
                <a:latin typeface="ＭＳ Ｐゴシック"/>
                <a:ea typeface="ＭＳ Ｐゴシック"/>
                <a:cs typeface="+mn-cs"/>
              </a:rPr>
              <a:t>地区に支援</a:t>
            </a:r>
            <a:endParaRPr kumimoji="1" lang="en-US" altLang="ja-JP" sz="800" b="0"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ＭＳ Ｐゴシック"/>
                <a:ea typeface="ＭＳ Ｐゴシック"/>
                <a:cs typeface="+mn-cs"/>
              </a:rPr>
              <a:t>（</a:t>
            </a:r>
            <a:r>
              <a:rPr kumimoji="1" lang="en-US" altLang="ja-JP" sz="800" b="0" i="0" u="none" strike="noStrike" kern="1200" cap="none" spc="0" normalizeH="0" baseline="0" noProof="0" dirty="0">
                <a:ln>
                  <a:noFill/>
                </a:ln>
                <a:solidFill>
                  <a:srgbClr val="000000"/>
                </a:solidFill>
                <a:effectLst/>
                <a:uLnTx/>
                <a:uFillTx/>
                <a:latin typeface="ＭＳ Ｐゴシック"/>
                <a:ea typeface="ＭＳ Ｐゴシック"/>
                <a:cs typeface="+mn-cs"/>
              </a:rPr>
              <a:t>※</a:t>
            </a:r>
            <a:r>
              <a:rPr kumimoji="1" lang="ja-JP" altLang="en-US" sz="800" b="0" i="0" u="none" strike="noStrike" kern="1200" cap="none" spc="-92" normalizeH="0" baseline="0" noProof="0" dirty="0">
                <a:ln>
                  <a:noFill/>
                </a:ln>
                <a:solidFill>
                  <a:srgbClr val="000000"/>
                </a:solidFill>
                <a:effectLst/>
                <a:uLnTx/>
                <a:uFillTx/>
                <a:latin typeface="ＭＳ Ｐゴシック"/>
                <a:ea typeface="ＭＳ Ｐゴシック"/>
                <a:cs typeface="+mn-cs"/>
              </a:rPr>
              <a:t>社会資本整備総合</a:t>
            </a:r>
            <a:r>
              <a:rPr kumimoji="1" lang="ja-JP" altLang="en-US" sz="800" b="0" i="0" u="none" strike="noStrike" kern="1200" cap="none" spc="0" normalizeH="0" baseline="0" noProof="0" dirty="0">
                <a:ln>
                  <a:noFill/>
                </a:ln>
                <a:solidFill>
                  <a:srgbClr val="000000"/>
                </a:solidFill>
                <a:effectLst/>
                <a:uLnTx/>
                <a:uFillTx/>
                <a:latin typeface="ＭＳ Ｐゴシック"/>
                <a:ea typeface="ＭＳ Ｐゴシック"/>
                <a:cs typeface="+mn-cs"/>
              </a:rPr>
              <a:t>交付金等を交付した累計地区数）</a:t>
            </a:r>
            <a:endParaRPr kumimoji="1" lang="zh-TW" altLang="en-US" sz="800" b="1" i="0" u="none" strike="noStrike" kern="1200" cap="none" spc="-92" normalizeH="0" baseline="0" noProof="0" dirty="0">
              <a:ln>
                <a:noFill/>
              </a:ln>
              <a:solidFill>
                <a:prstClr val="black"/>
              </a:solidFill>
              <a:effectLst/>
              <a:uLnTx/>
              <a:uFillTx/>
              <a:latin typeface="ＭＳ Ｐゴシック"/>
              <a:ea typeface="ＭＳ Ｐゴシック"/>
              <a:cs typeface="+mn-cs"/>
            </a:endParaRPr>
          </a:p>
        </p:txBody>
      </p:sp>
      <p:sp>
        <p:nvSpPr>
          <p:cNvPr id="132" name="Text Box 56"/>
          <p:cNvSpPr txBox="1">
            <a:spLocks noChangeArrowheads="1"/>
          </p:cNvSpPr>
          <p:nvPr/>
        </p:nvSpPr>
        <p:spPr bwMode="auto">
          <a:xfrm>
            <a:off x="5329901" y="3563492"/>
            <a:ext cx="1742173" cy="1469092"/>
          </a:xfrm>
          <a:prstGeom prst="rect">
            <a:avLst/>
          </a:prstGeom>
          <a:solidFill>
            <a:srgbClr val="FFCC66">
              <a:alpha val="47451"/>
            </a:srgbClr>
          </a:solidFill>
          <a:ln w="28575">
            <a:solidFill>
              <a:srgbClr val="FFC000"/>
            </a:solidFill>
            <a:miter lim="800000"/>
            <a:headEnd/>
            <a:tailEnd/>
          </a:ln>
        </p:spPr>
        <p:txBody>
          <a:bodyPr lIns="0" tIns="33231" rIns="0" bIns="33231"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滞在快適性等向上区域</a:t>
            </a:r>
            <a:endParaRPr kumimoji="1" lang="en-US" altLang="ja-JP" sz="11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p:txBody>
      </p:sp>
      <p:grpSp>
        <p:nvGrpSpPr>
          <p:cNvPr id="67" name="グループ化 66"/>
          <p:cNvGrpSpPr/>
          <p:nvPr/>
        </p:nvGrpSpPr>
        <p:grpSpPr>
          <a:xfrm>
            <a:off x="4393091" y="5967341"/>
            <a:ext cx="974461" cy="273628"/>
            <a:chOff x="1710069" y="4965370"/>
            <a:chExt cx="900965" cy="553675"/>
          </a:xfrm>
        </p:grpSpPr>
        <p:sp>
          <p:nvSpPr>
            <p:cNvPr id="68" name="Text Box 21"/>
            <p:cNvSpPr txBox="1">
              <a:spLocks noChangeArrowheads="1"/>
            </p:cNvSpPr>
            <p:nvPr/>
          </p:nvSpPr>
          <p:spPr bwMode="auto">
            <a:xfrm>
              <a:off x="1710069" y="4965370"/>
              <a:ext cx="900965" cy="305824"/>
            </a:xfrm>
            <a:prstGeom prst="rect">
              <a:avLst/>
            </a:prstGeom>
            <a:noFill/>
            <a:ln w="25400">
              <a:noFill/>
              <a:miter lim="800000"/>
              <a:headEnd/>
              <a:tailEnd/>
            </a:ln>
          </p:spPr>
          <p:txBody>
            <a:bodyPr lIns="0" tIns="99692" rIns="0" bIns="44199" anchor="t"/>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ts val="1108"/>
                </a:lnSpc>
                <a:spcBef>
                  <a:spcPct val="50000"/>
                </a:spcBef>
                <a:spcAft>
                  <a:spcPct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1</a:t>
              </a:r>
              <a:r>
                <a:rPr kumimoji="1" lang="ja-JP" altLang="en-US"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計画</a:t>
              </a:r>
              <a:endParaRPr kumimoji="1" lang="en-US" altLang="ja-JP"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1108"/>
                </a:lnSpc>
                <a:spcBef>
                  <a:spcPct val="50000"/>
                </a:spcBef>
                <a:spcAft>
                  <a:spcPct val="0"/>
                </a:spcAft>
                <a:buClrTx/>
                <a:buSzTx/>
                <a:buFontTx/>
                <a:buNone/>
                <a:tabLst/>
                <a:defRPr/>
              </a:pPr>
              <a:r>
                <a:rPr kumimoji="1" lang="ja-JP" altLang="en-US"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H30</a:t>
              </a:r>
              <a:r>
                <a:rPr kumimoji="1" lang="ja-JP" altLang="en-US"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p>
          </p:txBody>
        </p:sp>
        <p:sp>
          <p:nvSpPr>
            <p:cNvPr id="117" name="大かっこ 116"/>
            <p:cNvSpPr/>
            <p:nvPr/>
          </p:nvSpPr>
          <p:spPr>
            <a:xfrm>
              <a:off x="1997196" y="5088202"/>
              <a:ext cx="324873" cy="430843"/>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0" i="0" u="none" strike="noStrike" kern="1200" cap="none" spc="-92" normalizeH="0" baseline="0" noProof="0">
                <a:ln>
                  <a:noFill/>
                </a:ln>
                <a:solidFill>
                  <a:prstClr val="black"/>
                </a:solidFill>
                <a:effectLst/>
                <a:uLnTx/>
                <a:uFillTx/>
                <a:latin typeface="Arial"/>
                <a:ea typeface="ＭＳ Ｐゴシック"/>
                <a:cs typeface="+mn-cs"/>
              </a:endParaRPr>
            </a:p>
          </p:txBody>
        </p:sp>
      </p:grpSp>
      <p:sp>
        <p:nvSpPr>
          <p:cNvPr id="65" name="Text Box 36"/>
          <p:cNvSpPr txBox="1">
            <a:spLocks noChangeArrowheads="1"/>
          </p:cNvSpPr>
          <p:nvPr/>
        </p:nvSpPr>
        <p:spPr bwMode="auto">
          <a:xfrm>
            <a:off x="5382815" y="3779249"/>
            <a:ext cx="1633318" cy="1205379"/>
          </a:xfrm>
          <a:prstGeom prst="rect">
            <a:avLst/>
          </a:prstGeom>
          <a:solidFill>
            <a:schemeClr val="bg1"/>
          </a:solidFill>
          <a:ln w="28575">
            <a:solidFill>
              <a:srgbClr val="FF9900"/>
            </a:solidFill>
            <a:miter lim="800000"/>
            <a:headEnd/>
            <a:tailEnd/>
          </a:ln>
        </p:spPr>
        <p:txBody>
          <a:bodyPr lIns="0" rIns="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92" normalizeH="0" baseline="0" noProof="0" dirty="0">
                <a:ln>
                  <a:noFill/>
                </a:ln>
                <a:solidFill>
                  <a:srgbClr val="000000"/>
                </a:solidFill>
                <a:effectLst/>
                <a:uLnTx/>
                <a:uFillTx/>
                <a:latin typeface="Arial" charset="0"/>
                <a:ea typeface="ＭＳ Ｐゴシック" charset="-128"/>
                <a:cs typeface="+mn-cs"/>
              </a:rPr>
              <a:t>「居心地が良く歩きたくなる」</a:t>
            </a:r>
            <a:endParaRPr kumimoji="1" lang="en-US" altLang="ja-JP" sz="1050" b="1"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92" normalizeH="0" baseline="0" noProof="0" dirty="0">
                <a:ln>
                  <a:noFill/>
                </a:ln>
                <a:solidFill>
                  <a:srgbClr val="000000"/>
                </a:solidFill>
                <a:effectLst/>
                <a:uLnTx/>
                <a:uFillTx/>
                <a:latin typeface="Arial" charset="0"/>
                <a:ea typeface="ＭＳ Ｐゴシック" charset="-128"/>
                <a:cs typeface="+mn-cs"/>
              </a:rPr>
              <a:t>まちなかづくり＜</a:t>
            </a:r>
            <a:r>
              <a:rPr kumimoji="1" lang="en-US" altLang="ja-JP" sz="1050" b="1" i="0" u="none" strike="noStrike" kern="1200" cap="none" spc="-92" normalizeH="0" baseline="0" noProof="0" dirty="0">
                <a:ln>
                  <a:noFill/>
                </a:ln>
                <a:solidFill>
                  <a:srgbClr val="000000"/>
                </a:solidFill>
                <a:effectLst/>
                <a:uLnTx/>
                <a:uFillTx/>
                <a:latin typeface="Arial" charset="0"/>
                <a:ea typeface="ＭＳ Ｐゴシック" charset="-128"/>
                <a:cs typeface="+mn-cs"/>
              </a:rPr>
              <a:t>R2</a:t>
            </a:r>
            <a:r>
              <a:rPr kumimoji="1" lang="ja-JP" altLang="en-US" sz="1050" b="1" i="0" u="none" strike="noStrike" kern="1200" cap="none" spc="-92" normalizeH="0" baseline="0" noProof="0" dirty="0">
                <a:ln>
                  <a:noFill/>
                </a:ln>
                <a:solidFill>
                  <a:srgbClr val="000000"/>
                </a:solidFill>
                <a:effectLst/>
                <a:uLnTx/>
                <a:uFillTx/>
                <a:latin typeface="Arial" charset="0"/>
                <a:ea typeface="ＭＳ Ｐゴシック" charset="-128"/>
                <a:cs typeface="+mn-cs"/>
              </a:rPr>
              <a:t>＞</a:t>
            </a:r>
            <a:endParaRPr kumimoji="1" lang="en-US" altLang="ja-JP" sz="1050" b="1"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ts val="300"/>
              </a:lnSpc>
              <a:spcBef>
                <a:spcPct val="0"/>
              </a:spcBef>
              <a:spcAft>
                <a:spcPct val="0"/>
              </a:spcAft>
              <a:buClrTx/>
              <a:buSzTx/>
              <a:buFontTx/>
              <a:buNone/>
              <a:tabLst/>
              <a:defRPr/>
            </a:pPr>
            <a:endParaRPr kumimoji="1" lang="en-US" altLang="ja-JP" sz="1000" b="0"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ts val="1000"/>
              </a:lnSpc>
              <a:spcBef>
                <a:spcPct val="0"/>
              </a:spcBef>
              <a:spcAft>
                <a:spcPct val="0"/>
              </a:spcAft>
              <a:buClrTx/>
              <a:buSzTx/>
              <a:buFontTx/>
              <a:buNone/>
              <a:tabLst/>
              <a:defRPr/>
            </a:pPr>
            <a:r>
              <a:rPr kumimoji="1" lang="ja-JP" altLang="en-US" sz="900" b="0" i="0" u="none" strike="noStrike" kern="1200" cap="none" spc="-92" normalizeH="0" baseline="0" noProof="0" dirty="0">
                <a:ln>
                  <a:noFill/>
                </a:ln>
                <a:solidFill>
                  <a:srgbClr val="000000"/>
                </a:solidFill>
                <a:effectLst/>
                <a:uLnTx/>
                <a:uFillTx/>
                <a:latin typeface="Arial" charset="0"/>
                <a:ea typeface="ＭＳ Ｐゴシック" charset="-128"/>
                <a:cs typeface="+mn-cs"/>
              </a:rPr>
              <a:t>官民一体による</a:t>
            </a:r>
            <a:endParaRPr kumimoji="1" lang="en-US" altLang="ja-JP" sz="900" b="0"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ts val="1000"/>
              </a:lnSpc>
              <a:spcBef>
                <a:spcPct val="0"/>
              </a:spcBef>
              <a:spcAft>
                <a:spcPct val="0"/>
              </a:spcAft>
              <a:buClrTx/>
              <a:buSzTx/>
              <a:buFontTx/>
              <a:buNone/>
              <a:tabLst/>
              <a:defRPr/>
            </a:pPr>
            <a:r>
              <a:rPr kumimoji="1" lang="ja-JP" altLang="en-US" sz="900" b="0" i="0" u="none" strike="noStrike" kern="1200" cap="none" spc="-92" normalizeH="0" baseline="0" noProof="0" dirty="0">
                <a:ln>
                  <a:noFill/>
                </a:ln>
                <a:solidFill>
                  <a:srgbClr val="000000"/>
                </a:solidFill>
                <a:effectLst/>
                <a:uLnTx/>
                <a:uFillTx/>
                <a:latin typeface="Arial" charset="0"/>
                <a:ea typeface="ＭＳ Ｐゴシック" charset="-128"/>
                <a:cs typeface="+mn-cs"/>
              </a:rPr>
              <a:t>交流・滞在空間の創出</a:t>
            </a:r>
            <a:endParaRPr kumimoji="1" lang="en-US" altLang="ja-JP" sz="900" b="0"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ts val="300"/>
              </a:lnSpc>
              <a:spcBef>
                <a:spcPct val="0"/>
              </a:spcBef>
              <a:spcAft>
                <a:spcPct val="0"/>
              </a:spcAft>
              <a:buClrTx/>
              <a:buSzTx/>
              <a:buFontTx/>
              <a:buNone/>
              <a:tabLst/>
              <a:defRPr/>
            </a:pPr>
            <a:endParaRPr kumimoji="1" lang="en-US" altLang="ja-JP" sz="1000" b="0"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ts val="1000"/>
              </a:lnSpc>
              <a:spcBef>
                <a:spcPct val="0"/>
              </a:spcBef>
              <a:spcAft>
                <a:spcPct val="0"/>
              </a:spcAft>
              <a:buClrTx/>
              <a:buSzTx/>
              <a:buFontTx/>
              <a:buNone/>
              <a:tabLst/>
              <a:defRPr/>
            </a:pPr>
            <a:r>
              <a:rPr kumimoji="1" lang="ja-JP" altLang="en-US" sz="900" b="0" i="0" u="none" strike="noStrike" kern="1200" cap="none" spc="-92" normalizeH="0" baseline="0" noProof="0" dirty="0">
                <a:ln>
                  <a:noFill/>
                </a:ln>
                <a:solidFill>
                  <a:srgbClr val="000000"/>
                </a:solidFill>
                <a:effectLst/>
                <a:uLnTx/>
                <a:uFillTx/>
                <a:latin typeface="Arial" charset="0"/>
                <a:ea typeface="ＭＳ Ｐゴシック" charset="-128"/>
                <a:cs typeface="+mn-cs"/>
              </a:rPr>
              <a:t>（一体型滞在快適性等向上事業、</a:t>
            </a:r>
            <a:endParaRPr kumimoji="1" lang="en-US" altLang="ja-JP" sz="900" b="0"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ts val="1000"/>
              </a:lnSpc>
              <a:spcBef>
                <a:spcPct val="0"/>
              </a:spcBef>
              <a:spcAft>
                <a:spcPct val="0"/>
              </a:spcAft>
              <a:buClrTx/>
              <a:buSzTx/>
              <a:buFontTx/>
              <a:buNone/>
              <a:tabLst/>
              <a:defRPr/>
            </a:pPr>
            <a:r>
              <a:rPr kumimoji="1" lang="ja-JP" altLang="en-US" sz="900" b="0" i="0" u="none" strike="noStrike" kern="1200" cap="none" spc="-92" normalizeH="0" baseline="0" noProof="0" dirty="0">
                <a:ln>
                  <a:noFill/>
                </a:ln>
                <a:solidFill>
                  <a:srgbClr val="000000"/>
                </a:solidFill>
                <a:effectLst/>
                <a:uLnTx/>
                <a:uFillTx/>
                <a:latin typeface="Arial" charset="0"/>
                <a:ea typeface="ＭＳ Ｐゴシック" charset="-128"/>
                <a:cs typeface="+mn-cs"/>
              </a:rPr>
              <a:t>公園施設設置管理協定　等）</a:t>
            </a:r>
            <a:endParaRPr kumimoji="1" lang="en-US" altLang="ja-JP" sz="900" b="0" i="0" u="none" strike="noStrike" kern="1200" cap="none" spc="-92" normalizeH="0" baseline="0" noProof="0" dirty="0">
              <a:ln>
                <a:noFill/>
              </a:ln>
              <a:solidFill>
                <a:srgbClr val="000000"/>
              </a:solidFill>
              <a:effectLst/>
              <a:uLnTx/>
              <a:uFillTx/>
              <a:latin typeface="Arial" charset="0"/>
              <a:ea typeface="ＭＳ Ｐゴシック" charset="-128"/>
              <a:cs typeface="+mn-cs"/>
            </a:endParaRPr>
          </a:p>
        </p:txBody>
      </p:sp>
      <p:sp>
        <p:nvSpPr>
          <p:cNvPr id="66" name="Text Box 25"/>
          <p:cNvSpPr txBox="1">
            <a:spLocks noChangeArrowheads="1"/>
          </p:cNvSpPr>
          <p:nvPr/>
        </p:nvSpPr>
        <p:spPr bwMode="auto">
          <a:xfrm>
            <a:off x="5429717" y="4741811"/>
            <a:ext cx="1539514" cy="199143"/>
          </a:xfrm>
          <a:prstGeom prst="rect">
            <a:avLst/>
          </a:prstGeom>
          <a:solidFill>
            <a:schemeClr val="bg1"/>
          </a:solidFill>
          <a:ln w="25400">
            <a:solidFill>
              <a:srgbClr val="000000">
                <a:alpha val="30196"/>
              </a:srgbClr>
            </a:solidFill>
            <a:miter lim="800000"/>
            <a:headEnd/>
            <a:tailEnd/>
          </a:ln>
        </p:spPr>
        <p:txBody>
          <a:bodyPr lIns="0" tIns="44199" rIns="0" bIns="44199" anchor="ctr"/>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予算・金融支援・税制特例</a:t>
            </a:r>
          </a:p>
        </p:txBody>
      </p:sp>
      <p:sp>
        <p:nvSpPr>
          <p:cNvPr id="7" name="スライド番号プレースホルダー 1">
            <a:extLst>
              <a:ext uri="{FF2B5EF4-FFF2-40B4-BE49-F238E27FC236}">
                <a16:creationId xmlns:a16="http://schemas.microsoft.com/office/drawing/2014/main" id="{6F4768BE-B1D5-0647-A866-D422B477B40A}"/>
              </a:ext>
            </a:extLst>
          </p:cNvPr>
          <p:cNvSpPr txBox="1"/>
          <p:nvPr/>
        </p:nvSpPr>
        <p:spPr>
          <a:xfrm>
            <a:off x="7610152" y="6597352"/>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2</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22199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32684" y="660570"/>
            <a:ext cx="9651936" cy="938719"/>
          </a:xfrm>
          <a:prstGeom prst="rect">
            <a:avLst/>
          </a:prstGeom>
          <a:ln>
            <a:noFill/>
          </a:ln>
        </p:spPr>
        <p:txBody>
          <a:bodyPr wrap="square">
            <a:spAutoFit/>
          </a:bodyPr>
          <a:lstStyle/>
          <a:p>
            <a:pPr marL="216000" marR="0" lvl="0" indent="-216000" algn="just" defTabSz="914400" rtl="0" eaLnBrk="1" fontAlgn="base" latinLnBrk="1" hangingPunct="1">
              <a:lnSpc>
                <a:spcPts val="22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「居心地が良く歩きたくなる」まちなかの形成を目指す区域（滞在快適性等向上区域）において、</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民間事業者等（土地所有者等）</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が、市町村による道路、公園等の公共施設の整備等と併せて</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民地のオープンスペース化や建物 </a:t>
            </a:r>
            <a:endParaRPr kumimoji="1" lang="en-US" altLang="ja-JP"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216000" marR="0" lvl="0" indent="-216000" algn="just" defTabSz="914400" rtl="0" eaLnBrk="1" fontAlgn="base" latinLnBrk="1" hangingPunct="1">
              <a:lnSpc>
                <a:spcPts val="22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低層部のオープン化</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を行った場合に、</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固定資産税・都市計画税の軽減</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措置を講じる。</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cxnSp>
        <p:nvCxnSpPr>
          <p:cNvPr id="14" name="直線コネクタ 13"/>
          <p:cNvCxnSpPr/>
          <p:nvPr/>
        </p:nvCxnSpPr>
        <p:spPr>
          <a:xfrm flipH="1">
            <a:off x="1580614" y="5370170"/>
            <a:ext cx="234437" cy="1058814"/>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0" name="円/楕円 61"/>
          <p:cNvSpPr/>
          <p:nvPr/>
        </p:nvSpPr>
        <p:spPr bwMode="white">
          <a:xfrm rot="5637563">
            <a:off x="7479870" y="4590903"/>
            <a:ext cx="1228757" cy="1942617"/>
          </a:xfrm>
          <a:prstGeom prst="ellipse">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2" name="直角三角形 31"/>
          <p:cNvSpPr/>
          <p:nvPr/>
        </p:nvSpPr>
        <p:spPr bwMode="white">
          <a:xfrm>
            <a:off x="231387" y="5757322"/>
            <a:ext cx="1756524" cy="729331"/>
          </a:xfrm>
          <a:prstGeom prst="rtTriangle">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 name="正方形/長方形 2"/>
          <p:cNvSpPr/>
          <p:nvPr/>
        </p:nvSpPr>
        <p:spPr>
          <a:xfrm>
            <a:off x="91677" y="662113"/>
            <a:ext cx="9717341" cy="957971"/>
          </a:xfrm>
          <a:prstGeom prst="rect">
            <a:avLst/>
          </a:prstGeom>
          <a:no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cxnSp>
        <p:nvCxnSpPr>
          <p:cNvPr id="36" name="直線コネクタ 35"/>
          <p:cNvCxnSpPr/>
          <p:nvPr/>
        </p:nvCxnSpPr>
        <p:spPr>
          <a:xfrm flipH="1">
            <a:off x="4906536" y="1750923"/>
            <a:ext cx="0" cy="504000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7" name="正方形/長方形 87"/>
          <p:cNvSpPr/>
          <p:nvPr/>
        </p:nvSpPr>
        <p:spPr>
          <a:xfrm>
            <a:off x="98229" y="2041875"/>
            <a:ext cx="4721172" cy="230243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62" name="正方形/長方形 61"/>
          <p:cNvSpPr/>
          <p:nvPr/>
        </p:nvSpPr>
        <p:spPr bwMode="auto">
          <a:xfrm>
            <a:off x="98229" y="2049779"/>
            <a:ext cx="3114007" cy="31809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lvl="0" indent="0" algn="ctr" defTabSz="995363"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①民地のオープンスペース化に係る課税の特例</a:t>
            </a:r>
            <a:endPar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3" name="テキスト ボックス 62"/>
          <p:cNvSpPr txBox="1"/>
          <p:nvPr/>
        </p:nvSpPr>
        <p:spPr>
          <a:xfrm>
            <a:off x="53709" y="1602667"/>
            <a:ext cx="4446959" cy="425758"/>
          </a:xfrm>
          <a:prstGeom prst="rect">
            <a:avLst/>
          </a:prstGeom>
          <a:noFill/>
        </p:spPr>
        <p:txBody>
          <a:bodyPr wrap="square" rtlCol="0">
            <a:spAutoFit/>
          </a:bodyPr>
          <a:lstStyle/>
          <a:p>
            <a:pPr marL="0" marR="0" lvl="0" indent="0" algn="l" defTabSz="914400" rtl="0" eaLnBrk="1" fontAlgn="base" latinLnBrk="0" hangingPunct="1">
              <a:lnSpc>
                <a:spcPts val="2600"/>
              </a:lnSpc>
              <a:spcBef>
                <a:spcPct val="0"/>
              </a:spcBef>
              <a:spcAft>
                <a:spcPts val="60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★特例措置の内容（～令和８年</a:t>
            </a: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31</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endPar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13" name="グループ化 12"/>
          <p:cNvGrpSpPr/>
          <p:nvPr/>
        </p:nvGrpSpPr>
        <p:grpSpPr>
          <a:xfrm>
            <a:off x="2294830" y="3106794"/>
            <a:ext cx="2370666" cy="1232792"/>
            <a:chOff x="4195178" y="3130424"/>
            <a:chExt cx="3725930" cy="1937554"/>
          </a:xfrm>
        </p:grpSpPr>
        <p:cxnSp>
          <p:nvCxnSpPr>
            <p:cNvPr id="65" name="直線コネクタ 64"/>
            <p:cNvCxnSpPr/>
            <p:nvPr/>
          </p:nvCxnSpPr>
          <p:spPr>
            <a:xfrm flipH="1">
              <a:off x="5771509" y="3754403"/>
              <a:ext cx="234437" cy="1058814"/>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6" name="直角三角形 65"/>
            <p:cNvSpPr/>
            <p:nvPr/>
          </p:nvSpPr>
          <p:spPr bwMode="white">
            <a:xfrm>
              <a:off x="4422282" y="4141555"/>
              <a:ext cx="1756524" cy="729331"/>
            </a:xfrm>
            <a:prstGeom prst="rtTriangle">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7" name="テキスト ボックス 66"/>
            <p:cNvSpPr txBox="1"/>
            <p:nvPr/>
          </p:nvSpPr>
          <p:spPr>
            <a:xfrm>
              <a:off x="4195178" y="4705184"/>
              <a:ext cx="2327202" cy="362794"/>
            </a:xfrm>
            <a:prstGeom prst="rect">
              <a:avLst/>
            </a:prstGeom>
            <a:noFill/>
            <a:ln w="12700">
              <a:noFill/>
              <a:prstDash val="solid"/>
            </a:ln>
          </p:spPr>
          <p:txBody>
            <a:bodyPr wrap="square" lIns="36000" rIns="360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FF0000"/>
                  </a:solidFill>
                  <a:effectLst/>
                  <a:uLnTx/>
                  <a:uFillTx/>
                  <a:latin typeface="Arial" charset="0"/>
                  <a:ea typeface="ＭＳ Ｐゴシック" charset="-128"/>
                  <a:cs typeface="+mn-cs"/>
                </a:rPr>
                <a:t>税制特例適用イメージ</a:t>
              </a:r>
              <a:endParaRPr kumimoji="1" lang="en-US" altLang="ja-JP" sz="900" b="0"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pic>
          <p:nvPicPr>
            <p:cNvPr id="69" name="図 68"/>
            <p:cNvPicPr>
              <a:picLocks noChangeAspect="1"/>
            </p:cNvPicPr>
            <p:nvPr/>
          </p:nvPicPr>
          <p:blipFill>
            <a:blip r:embed="rId2"/>
            <a:stretch>
              <a:fillRect/>
            </a:stretch>
          </p:blipFill>
          <p:spPr>
            <a:xfrm>
              <a:off x="4463375" y="3130424"/>
              <a:ext cx="1768077" cy="1545564"/>
            </a:xfrm>
            <a:prstGeom prst="rect">
              <a:avLst/>
            </a:prstGeom>
            <a:ln w="9525">
              <a:solidFill>
                <a:srgbClr val="FFC000"/>
              </a:solidFill>
            </a:ln>
          </p:spPr>
        </p:pic>
        <p:pic>
          <p:nvPicPr>
            <p:cNvPr id="70" name="図 6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82400" y="3140128"/>
              <a:ext cx="1538708" cy="1153148"/>
            </a:xfrm>
            <a:prstGeom prst="rect">
              <a:avLst/>
            </a:prstGeom>
          </p:spPr>
        </p:pic>
        <p:sp>
          <p:nvSpPr>
            <p:cNvPr id="71" name="正方形/長方形 70"/>
            <p:cNvSpPr/>
            <p:nvPr/>
          </p:nvSpPr>
          <p:spPr>
            <a:xfrm>
              <a:off x="6677226" y="3462427"/>
              <a:ext cx="809108" cy="492647"/>
            </a:xfrm>
            <a:prstGeom prst="rect">
              <a:avLst/>
            </a:prstGeom>
            <a:noFill/>
            <a:ln w="9525">
              <a:solidFill>
                <a:srgbClr val="FFC000"/>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72" name="直線コネクタ 71"/>
            <p:cNvCxnSpPr/>
            <p:nvPr/>
          </p:nvCxnSpPr>
          <p:spPr>
            <a:xfrm>
              <a:off x="6240714" y="3175469"/>
              <a:ext cx="481446" cy="345005"/>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
          <p:nvSpPr>
            <p:cNvPr id="73" name="直角三角形 72"/>
            <p:cNvSpPr/>
            <p:nvPr/>
          </p:nvSpPr>
          <p:spPr bwMode="white">
            <a:xfrm>
              <a:off x="4488288" y="3948568"/>
              <a:ext cx="1756524" cy="729331"/>
            </a:xfrm>
            <a:prstGeom prst="rtTriangle">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74" name="直線コネクタ 73"/>
            <p:cNvCxnSpPr/>
            <p:nvPr/>
          </p:nvCxnSpPr>
          <p:spPr>
            <a:xfrm flipV="1">
              <a:off x="6251864" y="3821806"/>
              <a:ext cx="428508" cy="723837"/>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
          <p:nvSpPr>
            <p:cNvPr id="75" name="右中かっこ 74"/>
            <p:cNvSpPr/>
            <p:nvPr/>
          </p:nvSpPr>
          <p:spPr>
            <a:xfrm rot="5400000">
              <a:off x="5314808" y="3842404"/>
              <a:ext cx="60840" cy="1713880"/>
            </a:xfrm>
            <a:prstGeom prst="rightBrace">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76" name="正方形/長方形 75"/>
          <p:cNvSpPr/>
          <p:nvPr/>
        </p:nvSpPr>
        <p:spPr bwMode="auto">
          <a:xfrm>
            <a:off x="98229" y="4437465"/>
            <a:ext cx="3114007" cy="31809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lvl="0" indent="0" algn="ctr" defTabSz="995363"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②建物低層部のオープン化に係る課税の特例</a:t>
            </a:r>
            <a:endPar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nvGrpSpPr>
          <p:cNvPr id="18" name="グループ化 17"/>
          <p:cNvGrpSpPr/>
          <p:nvPr/>
        </p:nvGrpSpPr>
        <p:grpSpPr>
          <a:xfrm>
            <a:off x="3267699" y="5541105"/>
            <a:ext cx="1397797" cy="1141740"/>
            <a:chOff x="2404804" y="4932731"/>
            <a:chExt cx="2389005" cy="1951371"/>
          </a:xfrm>
        </p:grpSpPr>
        <p:pic>
          <p:nvPicPr>
            <p:cNvPr id="77" name="図 7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04806" y="4932731"/>
              <a:ext cx="2377834" cy="1582057"/>
            </a:xfrm>
            <a:prstGeom prst="rect">
              <a:avLst/>
            </a:prstGeom>
          </p:spPr>
        </p:pic>
        <p:sp>
          <p:nvSpPr>
            <p:cNvPr id="78" name="円/楕円 61"/>
            <p:cNvSpPr/>
            <p:nvPr/>
          </p:nvSpPr>
          <p:spPr bwMode="white">
            <a:xfrm rot="5637563">
              <a:off x="3171013" y="4587766"/>
              <a:ext cx="1228757" cy="1942617"/>
            </a:xfrm>
            <a:prstGeom prst="ellipse">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9" name="テキスト ボックス 78"/>
            <p:cNvSpPr txBox="1"/>
            <p:nvPr/>
          </p:nvSpPr>
          <p:spPr>
            <a:xfrm>
              <a:off x="2404804" y="6489582"/>
              <a:ext cx="2389005" cy="394520"/>
            </a:xfrm>
            <a:prstGeom prst="rect">
              <a:avLst/>
            </a:prstGeom>
            <a:noFill/>
            <a:ln w="12700">
              <a:noFill/>
              <a:prstDash val="solid"/>
            </a:ln>
          </p:spPr>
          <p:txBody>
            <a:bodyPr wrap="square" lIns="36000" rIns="360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FF0000"/>
                  </a:solidFill>
                  <a:effectLst/>
                  <a:uLnTx/>
                  <a:uFillTx/>
                  <a:latin typeface="Arial" charset="0"/>
                  <a:ea typeface="ＭＳ Ｐゴシック" charset="-128"/>
                  <a:cs typeface="+mn-cs"/>
                </a:rPr>
                <a:t>税制特例適用イメージ</a:t>
              </a:r>
              <a:endParaRPr kumimoji="1" lang="en-US" altLang="ja-JP" sz="900" b="0"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cxnSp>
          <p:nvCxnSpPr>
            <p:cNvPr id="80" name="直線コネクタ 79"/>
            <p:cNvCxnSpPr/>
            <p:nvPr/>
          </p:nvCxnSpPr>
          <p:spPr bwMode="white">
            <a:xfrm flipH="1">
              <a:off x="3694280" y="6097740"/>
              <a:ext cx="320205" cy="3918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1" name="正方形/長方形 87"/>
          <p:cNvSpPr/>
          <p:nvPr/>
        </p:nvSpPr>
        <p:spPr>
          <a:xfrm>
            <a:off x="98229" y="4429124"/>
            <a:ext cx="4721172" cy="230243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pic>
        <p:nvPicPr>
          <p:cNvPr id="21" name="図 20"/>
          <p:cNvPicPr>
            <a:picLocks noChangeAspect="1"/>
          </p:cNvPicPr>
          <p:nvPr/>
        </p:nvPicPr>
        <p:blipFill>
          <a:blip r:embed="rId5">
            <a:extLst>
              <a:ext uri="{BEBA8EAE-BF5A-486C-A8C5-ECC9F3942E4B}">
                <a14:imgProps xmlns:a14="http://schemas.microsoft.com/office/drawing/2010/main">
                  <a14:imgLayer r:embed="rId6">
                    <a14:imgEffect>
                      <a14:brightnessContrast bright="15000"/>
                    </a14:imgEffect>
                  </a14:imgLayer>
                </a14:imgProps>
              </a:ext>
            </a:extLst>
          </a:blip>
          <a:stretch>
            <a:fillRect/>
          </a:stretch>
        </p:blipFill>
        <p:spPr>
          <a:xfrm>
            <a:off x="5032979" y="4724504"/>
            <a:ext cx="2691284" cy="2007059"/>
          </a:xfrm>
          <a:prstGeom prst="rect">
            <a:avLst/>
          </a:prstGeom>
        </p:spPr>
      </p:pic>
      <p:sp>
        <p:nvSpPr>
          <p:cNvPr id="82" name="テキスト ボックス 81"/>
          <p:cNvSpPr txBox="1"/>
          <p:nvPr/>
        </p:nvSpPr>
        <p:spPr>
          <a:xfrm>
            <a:off x="4929594" y="4356063"/>
            <a:ext cx="4976405" cy="387286"/>
          </a:xfrm>
          <a:prstGeom prst="rect">
            <a:avLst/>
          </a:prstGeom>
          <a:noFill/>
        </p:spPr>
        <p:txBody>
          <a:bodyPr wrap="square" rtlCol="0">
            <a:spAutoFit/>
          </a:bodyPr>
          <a:lstStyle/>
          <a:p>
            <a:pPr marL="0" marR="0" lvl="0" indent="0" algn="l" defTabSz="914400" rtl="0" eaLnBrk="1" fontAlgn="base" latinLnBrk="0" hangingPunct="1">
              <a:lnSpc>
                <a:spcPts val="1000"/>
              </a:lnSpc>
              <a:spcBef>
                <a:spcPct val="0"/>
              </a:spcBef>
              <a:spcAft>
                <a:spcPts val="30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▼静岡市の事例　「</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ARTIE</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（アルティエ）」　令和４年</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月竣工　</a:t>
            </a:r>
            <a:endPar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1000"/>
              </a:lnSpc>
              <a:spcBef>
                <a:spcPct val="0"/>
              </a:spcBef>
              <a:spcAft>
                <a:spcPts val="60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〇ボウリング場の建替えに合わせ、全天候型の誰でも使える交流広場を整備し、賑わいを創出</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83" name="図 82"/>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5000"/>
                    </a14:imgEffect>
                  </a14:imgLayer>
                </a14:imgProps>
              </a:ext>
            </a:extLst>
          </a:blip>
          <a:srcRect l="-1" t="21579" r="3389" b="16582"/>
          <a:stretch/>
        </p:blipFill>
        <p:spPr>
          <a:xfrm>
            <a:off x="7777154" y="4724503"/>
            <a:ext cx="1980814" cy="966995"/>
          </a:xfrm>
          <a:prstGeom prst="rect">
            <a:avLst/>
          </a:prstGeom>
        </p:spPr>
      </p:pic>
      <p:pic>
        <p:nvPicPr>
          <p:cNvPr id="84" name="図 83"/>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15000"/>
                    </a14:imgEffect>
                  </a14:imgLayer>
                </a14:imgProps>
              </a:ext>
            </a:extLst>
          </a:blip>
          <a:srcRect t="21003" b="14793"/>
          <a:stretch/>
        </p:blipFill>
        <p:spPr>
          <a:xfrm>
            <a:off x="7777153" y="5757321"/>
            <a:ext cx="2003863" cy="974242"/>
          </a:xfrm>
          <a:prstGeom prst="rect">
            <a:avLst/>
          </a:prstGeom>
        </p:spPr>
      </p:pic>
      <p:sp>
        <p:nvSpPr>
          <p:cNvPr id="86" name="テキスト ボックス 85"/>
          <p:cNvSpPr txBox="1"/>
          <p:nvPr/>
        </p:nvSpPr>
        <p:spPr>
          <a:xfrm>
            <a:off x="4929594" y="1969045"/>
            <a:ext cx="5101097" cy="387286"/>
          </a:xfrm>
          <a:prstGeom prst="rect">
            <a:avLst/>
          </a:prstGeom>
          <a:noFill/>
        </p:spPr>
        <p:txBody>
          <a:bodyPr wrap="square" rtlCol="0">
            <a:spAutoFit/>
          </a:bodyPr>
          <a:lstStyle/>
          <a:p>
            <a:pPr marL="0" marR="0" lvl="0" indent="0" algn="l" defTabSz="914400" rtl="0" eaLnBrk="1" fontAlgn="base" latinLnBrk="0" hangingPunct="1">
              <a:lnSpc>
                <a:spcPts val="1000"/>
              </a:lnSpc>
              <a:spcBef>
                <a:spcPct val="0"/>
              </a:spcBef>
              <a:spcAft>
                <a:spcPts val="30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▼川崎市の事例　「こすぎコアパーク」　令和３年</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月竣工　</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1000"/>
              </a:lnSpc>
              <a:spcBef>
                <a:spcPct val="0"/>
              </a:spcBef>
              <a:spcAft>
                <a:spcPts val="60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〇都市公園と駅施設の分断を解消して、一体的に空間を再整備し、日常の憩い空間を創出</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2" name="図 21"/>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20000"/>
                    </a14:imgEffect>
                  </a14:imgLayer>
                </a14:imgProps>
              </a:ext>
            </a:extLst>
          </a:blip>
          <a:srcRect l="15902" r="10504"/>
          <a:stretch/>
        </p:blipFill>
        <p:spPr>
          <a:xfrm>
            <a:off x="7186517" y="2318891"/>
            <a:ext cx="2562956" cy="1964367"/>
          </a:xfrm>
          <a:prstGeom prst="rect">
            <a:avLst/>
          </a:prstGeom>
        </p:spPr>
      </p:pic>
      <p:pic>
        <p:nvPicPr>
          <p:cNvPr id="23" name="図 22"/>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20000"/>
                    </a14:imgEffect>
                  </a14:imgLayer>
                </a14:imgProps>
              </a:ext>
            </a:extLst>
          </a:blip>
          <a:srcRect l="25015" r="15435"/>
          <a:stretch/>
        </p:blipFill>
        <p:spPr>
          <a:xfrm>
            <a:off x="5026717" y="2312467"/>
            <a:ext cx="2072664" cy="1964943"/>
          </a:xfrm>
          <a:prstGeom prst="rect">
            <a:avLst/>
          </a:prstGeom>
        </p:spPr>
      </p:pic>
      <p:sp>
        <p:nvSpPr>
          <p:cNvPr id="89" name="Rectangle 27"/>
          <p:cNvSpPr>
            <a:spLocks noChangeArrowheads="1"/>
          </p:cNvSpPr>
          <p:nvPr/>
        </p:nvSpPr>
        <p:spPr>
          <a:xfrm>
            <a:off x="0" y="-9394"/>
            <a:ext cx="9911429" cy="490703"/>
          </a:xfrm>
          <a:prstGeom prst="rect">
            <a:avLst/>
          </a:prstGeom>
          <a:noFill/>
          <a:ln w="12700">
            <a:noFill/>
            <a:miter lim="800000"/>
            <a:headEnd/>
            <a:tailEnd/>
          </a:ln>
        </p:spPr>
        <p:txBody>
          <a:bodyPr lIns="83943" tIns="41971" rIns="83943" bIns="41971"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4087C8"/>
                </a:solidFill>
                <a:effectLst/>
                <a:uLnTx/>
                <a:uFillTx/>
                <a:latin typeface="HGP創英角ｺﾞｼｯｸUB"/>
                <a:ea typeface="HGP創英角ｺﾞｼｯｸUB"/>
                <a:cs typeface="+mn-cs"/>
              </a:rPr>
              <a:t>ウォーカブル推進税制の概要及び適用事例</a:t>
            </a:r>
          </a:p>
        </p:txBody>
      </p:sp>
      <p:sp>
        <p:nvSpPr>
          <p:cNvPr id="41" name="テキスト ボックス 40"/>
          <p:cNvSpPr txBox="1"/>
          <p:nvPr/>
        </p:nvSpPr>
        <p:spPr>
          <a:xfrm>
            <a:off x="4905616" y="1602667"/>
            <a:ext cx="4446959" cy="378052"/>
          </a:xfrm>
          <a:prstGeom prst="rect">
            <a:avLst/>
          </a:prstGeom>
          <a:noFill/>
        </p:spPr>
        <p:txBody>
          <a:bodyPr wrap="square" rtlCol="0">
            <a:spAutoFit/>
          </a:bodyPr>
          <a:lstStyle/>
          <a:p>
            <a:pPr marL="0" marR="0" lvl="0" indent="0" algn="l" defTabSz="914400" rtl="0" eaLnBrk="1" fontAlgn="base" latinLnBrk="0" hangingPunct="1">
              <a:lnSpc>
                <a:spcPts val="2600"/>
              </a:lnSpc>
              <a:spcBef>
                <a:spcPct val="0"/>
              </a:spcBef>
              <a:spcAft>
                <a:spcPts val="60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★適用事例</a:t>
            </a:r>
            <a:endPar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6" name="図 5"/>
          <p:cNvPicPr>
            <a:picLocks noChangeAspect="1"/>
          </p:cNvPicPr>
          <p:nvPr/>
        </p:nvPicPr>
        <p:blipFill>
          <a:blip r:embed="rId15"/>
          <a:stretch>
            <a:fillRect/>
          </a:stretch>
        </p:blipFill>
        <p:spPr>
          <a:xfrm>
            <a:off x="7188773" y="3611485"/>
            <a:ext cx="933562" cy="660855"/>
          </a:xfrm>
          <a:prstGeom prst="rect">
            <a:avLst/>
          </a:prstGeom>
          <a:ln w="19050">
            <a:solidFill>
              <a:schemeClr val="bg1"/>
            </a:solidFill>
          </a:ln>
        </p:spPr>
      </p:pic>
      <p:pic>
        <p:nvPicPr>
          <p:cNvPr id="7" name="図 6"/>
          <p:cNvPicPr>
            <a:picLocks noChangeAspect="1"/>
          </p:cNvPicPr>
          <p:nvPr/>
        </p:nvPicPr>
        <p:blipFill rotWithShape="1">
          <a:blip r:embed="rId16"/>
          <a:srcRect l="31669" t="7828" r="5996" b="22648"/>
          <a:stretch/>
        </p:blipFill>
        <p:spPr>
          <a:xfrm>
            <a:off x="5030248" y="3612665"/>
            <a:ext cx="811561" cy="655758"/>
          </a:xfrm>
          <a:prstGeom prst="rect">
            <a:avLst/>
          </a:prstGeom>
          <a:ln w="19050">
            <a:solidFill>
              <a:schemeClr val="bg1"/>
            </a:solidFill>
          </a:ln>
        </p:spPr>
      </p:pic>
      <p:sp>
        <p:nvSpPr>
          <p:cNvPr id="46" name="正方形/長方形 45"/>
          <p:cNvSpPr/>
          <p:nvPr/>
        </p:nvSpPr>
        <p:spPr>
          <a:xfrm>
            <a:off x="7119542" y="4119941"/>
            <a:ext cx="840984"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dirty="0">
                <a:ln w="6350">
                  <a:noFill/>
                </a:ln>
                <a:solidFill>
                  <a:prstClr val="black"/>
                </a:solidFill>
                <a:effectLst>
                  <a:glow rad="139700">
                    <a:prstClr val="white"/>
                  </a:glow>
                </a:effectLst>
                <a:uLnTx/>
                <a:uFillTx/>
                <a:latin typeface="Meiryo UI" panose="020B0604030504040204" pitchFamily="50" charset="-128"/>
                <a:ea typeface="Meiryo UI" panose="020B0604030504040204" pitchFamily="50" charset="-128"/>
                <a:cs typeface="+mn-cs"/>
              </a:rPr>
              <a:t>◆再整備前</a:t>
            </a:r>
            <a:endParaRPr kumimoji="1" lang="en-US" altLang="ja-JP" sz="700" b="1" i="0" u="none" strike="noStrike" kern="1200" cap="none" spc="0" normalizeH="0" baseline="0" noProof="0" dirty="0">
              <a:ln w="6350">
                <a:noFill/>
              </a:ln>
              <a:solidFill>
                <a:prstClr val="black"/>
              </a:solidFill>
              <a:effectLst>
                <a:glow rad="139700">
                  <a:prstClr val="white"/>
                </a:glow>
              </a:effectLst>
              <a:uLnTx/>
              <a:uFillTx/>
              <a:latin typeface="Meiryo UI" panose="020B0604030504040204" pitchFamily="50" charset="-128"/>
              <a:ea typeface="Meiryo UI" panose="020B0604030504040204" pitchFamily="50" charset="-128"/>
              <a:cs typeface="+mn-cs"/>
            </a:endParaRPr>
          </a:p>
        </p:txBody>
      </p:sp>
      <p:sp>
        <p:nvSpPr>
          <p:cNvPr id="47" name="正方形/長方形 46"/>
          <p:cNvSpPr/>
          <p:nvPr/>
        </p:nvSpPr>
        <p:spPr>
          <a:xfrm>
            <a:off x="4953681" y="4119348"/>
            <a:ext cx="840984"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dirty="0">
                <a:ln w="6350">
                  <a:noFill/>
                </a:ln>
                <a:solidFill>
                  <a:prstClr val="black"/>
                </a:solidFill>
                <a:effectLst>
                  <a:glow rad="139700">
                    <a:prstClr val="white"/>
                  </a:glow>
                </a:effectLst>
                <a:uLnTx/>
                <a:uFillTx/>
                <a:latin typeface="Meiryo UI" panose="020B0604030504040204" pitchFamily="50" charset="-128"/>
                <a:ea typeface="Meiryo UI" panose="020B0604030504040204" pitchFamily="50" charset="-128"/>
                <a:cs typeface="+mn-cs"/>
              </a:rPr>
              <a:t>◆再整備前</a:t>
            </a:r>
            <a:endParaRPr kumimoji="1" lang="en-US" altLang="ja-JP" sz="700" b="1" i="0" u="none" strike="noStrike" kern="1200" cap="none" spc="0" normalizeH="0" baseline="0" noProof="0" dirty="0">
              <a:ln w="6350">
                <a:noFill/>
              </a:ln>
              <a:solidFill>
                <a:prstClr val="black"/>
              </a:solidFill>
              <a:effectLst>
                <a:glow rad="139700">
                  <a:prstClr val="white"/>
                </a:glow>
              </a:effectLst>
              <a:uLnTx/>
              <a:uFillTx/>
              <a:latin typeface="Meiryo UI" panose="020B0604030504040204" pitchFamily="50" charset="-128"/>
              <a:ea typeface="Meiryo UI" panose="020B0604030504040204" pitchFamily="50" charset="-128"/>
              <a:cs typeface="+mn-cs"/>
            </a:endParaRPr>
          </a:p>
        </p:txBody>
      </p:sp>
      <p:pic>
        <p:nvPicPr>
          <p:cNvPr id="8" name="図 7"/>
          <p:cNvPicPr>
            <a:picLocks noChangeAspect="1"/>
          </p:cNvPicPr>
          <p:nvPr/>
        </p:nvPicPr>
        <p:blipFill rotWithShape="1">
          <a:blip r:embed="rId17" cstate="print">
            <a:extLst>
              <a:ext uri="{28A0092B-C50C-407E-A947-70E740481C1C}">
                <a14:useLocalDpi xmlns:a14="http://schemas.microsoft.com/office/drawing/2010/main" val="0"/>
              </a:ext>
            </a:extLst>
          </a:blip>
          <a:srcRect b="17890"/>
          <a:stretch/>
        </p:blipFill>
        <p:spPr>
          <a:xfrm>
            <a:off x="5032979" y="4724503"/>
            <a:ext cx="1034363" cy="649477"/>
          </a:xfrm>
          <a:prstGeom prst="rect">
            <a:avLst/>
          </a:prstGeom>
          <a:ln w="19050">
            <a:solidFill>
              <a:schemeClr val="bg1"/>
            </a:solidFill>
          </a:ln>
        </p:spPr>
      </p:pic>
      <p:sp>
        <p:nvSpPr>
          <p:cNvPr id="49" name="正方形/長方形 48"/>
          <p:cNvSpPr/>
          <p:nvPr/>
        </p:nvSpPr>
        <p:spPr>
          <a:xfrm>
            <a:off x="4966396" y="4705583"/>
            <a:ext cx="840984"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dirty="0">
                <a:ln w="6350">
                  <a:noFill/>
                </a:ln>
                <a:solidFill>
                  <a:prstClr val="black"/>
                </a:solidFill>
                <a:effectLst>
                  <a:glow rad="139700">
                    <a:prstClr val="white"/>
                  </a:glow>
                </a:effectLst>
                <a:uLnTx/>
                <a:uFillTx/>
                <a:latin typeface="Meiryo UI" panose="020B0604030504040204" pitchFamily="50" charset="-128"/>
                <a:ea typeface="Meiryo UI" panose="020B0604030504040204" pitchFamily="50" charset="-128"/>
                <a:cs typeface="+mn-cs"/>
              </a:rPr>
              <a:t>◆再整備前</a:t>
            </a:r>
            <a:endParaRPr kumimoji="1" lang="en-US" altLang="ja-JP" sz="700" b="1" i="0" u="none" strike="noStrike" kern="1200" cap="none" spc="0" normalizeH="0" baseline="0" noProof="0" dirty="0">
              <a:ln w="6350">
                <a:noFill/>
              </a:ln>
              <a:solidFill>
                <a:prstClr val="black"/>
              </a:solidFill>
              <a:effectLst>
                <a:glow rad="139700">
                  <a:prstClr val="white"/>
                </a:glow>
              </a:effectLst>
              <a:uLnTx/>
              <a:uFillTx/>
              <a:latin typeface="Meiryo UI" panose="020B0604030504040204" pitchFamily="50" charset="-128"/>
              <a:ea typeface="Meiryo UI" panose="020B0604030504040204" pitchFamily="50" charset="-128"/>
              <a:cs typeface="+mn-cs"/>
            </a:endParaRPr>
          </a:p>
        </p:txBody>
      </p:sp>
      <p:sp>
        <p:nvSpPr>
          <p:cNvPr id="50" name="正方形/長方形 49"/>
          <p:cNvSpPr/>
          <p:nvPr/>
        </p:nvSpPr>
        <p:spPr>
          <a:xfrm>
            <a:off x="98229" y="2498709"/>
            <a:ext cx="4953000" cy="1554272"/>
          </a:xfrm>
          <a:prstGeom prst="rect">
            <a:avLst/>
          </a:prstGeom>
        </p:spPr>
        <p:txBody>
          <a:bodyPr>
            <a:spAutoFit/>
          </a:bodyPr>
          <a:lstStyle/>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オープンスペース化した土地（広場、通路等）及びその上に</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設置された償却資産（ベンチ、芝生等）の課税標準を</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５年間、１</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３の</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範囲内において市町村の</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条例で定める割合に軽減</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（参酌基準１</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1" name="正方形/長方形 50"/>
          <p:cNvSpPr/>
          <p:nvPr/>
        </p:nvSpPr>
        <p:spPr>
          <a:xfrm>
            <a:off x="73717" y="4692424"/>
            <a:ext cx="4953000" cy="1810752"/>
          </a:xfrm>
          <a:prstGeom prst="rect">
            <a:avLst/>
          </a:prstGeom>
        </p:spPr>
        <p:txBody>
          <a:bodyPr>
            <a:spAutoFit/>
          </a:bodyPr>
          <a:lstStyle/>
          <a:p>
            <a:pPr marL="36000" marR="0" lvl="0" indent="-180975" algn="l" defTabSz="914400" rtl="0" eaLnBrk="1" fontAlgn="base" latinLnBrk="0" hangingPunct="1">
              <a:lnSpc>
                <a:spcPts val="1400"/>
              </a:lnSpc>
              <a:spcBef>
                <a:spcPts val="60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低層部の階をオープン化</a:t>
            </a:r>
            <a:r>
              <a:rPr kumimoji="1" lang="en-US" altLang="ja-JP" sz="14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した家屋（カフェ、休憩所等）に</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ついて、不特定多数の者が無償で交流・滞在できるスペースの</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課税標準を５年間、１</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３の</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範囲内において市町村の条例で</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定める割合に軽減（参酌基準１</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改修の場合に限る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082576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7" name="角丸四角形 53"/>
          <p:cNvSpPr/>
          <p:nvPr/>
        </p:nvSpPr>
        <p:spPr>
          <a:xfrm>
            <a:off x="128464" y="2168860"/>
            <a:ext cx="9577064" cy="4635793"/>
          </a:xfrm>
          <a:prstGeom prst="roundRect">
            <a:avLst>
              <a:gd name="adj" fmla="val 0"/>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一体型滞在快適性等向上事業</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により</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整備した土地・償却資産又は家屋</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に対して、以下の</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税制特例①又は②を適用</a:t>
            </a:r>
          </a:p>
        </p:txBody>
      </p:sp>
      <p:sp>
        <p:nvSpPr>
          <p:cNvPr id="2828" name="正方形/長方形 59"/>
          <p:cNvSpPr/>
          <p:nvPr/>
        </p:nvSpPr>
        <p:spPr>
          <a:xfrm>
            <a:off x="167167" y="4310452"/>
            <a:ext cx="9322336" cy="2393662"/>
          </a:xfrm>
          <a:prstGeom prst="rect">
            <a:avLst/>
          </a:prstGeom>
          <a:solidFill>
            <a:schemeClr val="bg1"/>
          </a:solidFill>
          <a:ln>
            <a:solidFill>
              <a:schemeClr val="tx1"/>
            </a:solidFill>
          </a:ln>
        </p:spPr>
        <p:txBody>
          <a:bodyPr wrap="square">
            <a:noAutofit/>
          </a:bodyPr>
          <a:lstStyle/>
          <a:p>
            <a:pPr marL="87313" marR="0" lvl="0" indent="-87313" algn="l" defTabSz="914400"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②</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家屋（固定資産税・都市計画税）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87313" marR="0" lvl="0" indent="-87313" algn="l" defTabSz="914400"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低層部の階</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をオープン化（壁の過半について、ガラス等の透明な素材とすること、開閉可能な構造とすること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base" latinLnBrk="0" hangingPunct="1">
              <a:lnSpc>
                <a:spcPct val="100000"/>
              </a:lnSpc>
              <a:spcBef>
                <a:spcPts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又は位置を後退させること）した家屋（カフェ、休憩所等）について、不特定多数の者が無償で交流・滞在で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base" latinLnBrk="0" hangingPunct="1">
              <a:lnSpc>
                <a:spcPct val="100000"/>
              </a:lnSpc>
              <a:spcBef>
                <a:spcPts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きるスペースの部分</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の課税標準を５年間、</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の範囲内において市町村の条例で定める割合とする（参酌基準：</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base" latinLnBrk="0" hangingPunct="1">
              <a:lnSpc>
                <a:spcPct val="100000"/>
              </a:lnSpc>
              <a:spcBef>
                <a:spcPts val="0"/>
              </a:spcBef>
              <a:spcAft>
                <a:spcPct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base" latinLnBrk="0" hangingPunct="1">
              <a:lnSpc>
                <a:spcPts val="14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建物の一階部分が対象（原則）。ただし、一階以外の階が広場、通路等に接している場合（サンクンガーデンに面する建物の地階部分や歩行者</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base" latinLnBrk="0" hangingPunct="1">
              <a:lnSpc>
                <a:spcPts val="14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デッキに面する建物の二階部分など）は、当該階が対象（例外）。</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base" latinLnBrk="0" hangingPunct="1">
              <a:lnSpc>
                <a:spcPts val="14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オープン化した低層部の階にあるものに限る</a:t>
            </a:r>
          </a:p>
        </p:txBody>
      </p:sp>
      <p:sp>
        <p:nvSpPr>
          <p:cNvPr id="2829" name="角丸四角形 55"/>
          <p:cNvSpPr/>
          <p:nvPr/>
        </p:nvSpPr>
        <p:spPr>
          <a:xfrm>
            <a:off x="109955" y="1196753"/>
            <a:ext cx="9614082" cy="802008"/>
          </a:xfrm>
          <a:prstGeom prst="roundRect">
            <a:avLst>
              <a:gd name="adj" fmla="val 1325"/>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滞在快適性等向上区域内の民間事業者等（土地所有者等）が市町村の取組と併せて交流・滞在空間を創出する</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事業</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（一体型滞在快適性等向上事業）</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について、</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が、当該民間事業者等の同意を得て、</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都市再生整備計画に位置付け</a:t>
            </a:r>
            <a:r>
              <a:rPr kumimoji="1" lang="en-US" altLang="ja-JP" sz="10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30" name="角丸四角形 56"/>
          <p:cNvSpPr/>
          <p:nvPr/>
        </p:nvSpPr>
        <p:spPr>
          <a:xfrm>
            <a:off x="109955" y="621860"/>
            <a:ext cx="9614082" cy="476174"/>
          </a:xfrm>
          <a:prstGeom prst="roundRect">
            <a:avLst>
              <a:gd name="adj" fmla="val 2488"/>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3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市町村が、</a:t>
            </a:r>
            <a:r>
              <a:rPr kumimoji="1" lang="ja-JP" altLang="en-US" sz="137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都市再生整備計画の区域内に「居心地が良く歩きたくなる」まちなかの形成を目指す区域</a:t>
            </a:r>
            <a:r>
              <a:rPr kumimoji="1" lang="ja-JP" altLang="en-US" sz="137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（滞在快適性等向上区域）</a:t>
            </a:r>
            <a:r>
              <a:rPr kumimoji="1" lang="ja-JP" altLang="en-US" sz="137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を設定</a:t>
            </a:r>
          </a:p>
        </p:txBody>
      </p:sp>
      <p:sp>
        <p:nvSpPr>
          <p:cNvPr id="2856" name="正方形/長方形 112"/>
          <p:cNvSpPr/>
          <p:nvPr/>
        </p:nvSpPr>
        <p:spPr>
          <a:xfrm>
            <a:off x="167167" y="2509183"/>
            <a:ext cx="9311745" cy="1751910"/>
          </a:xfrm>
          <a:prstGeom prst="rect">
            <a:avLst/>
          </a:prstGeom>
          <a:solidFill>
            <a:schemeClr val="bg1"/>
          </a:solidFill>
          <a:ln>
            <a:solidFill>
              <a:schemeClr val="tx1"/>
            </a:solidFill>
          </a:ln>
        </p:spPr>
        <p:txBody>
          <a:bodyPr wrap="square">
            <a:noAutofit/>
          </a:bodyPr>
          <a:lstStyle/>
          <a:p>
            <a:pPr marL="87313" marR="0" lvl="0" indent="-87313" algn="l" defTabSz="914400"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①</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土地（固定資産税・都市計画税）・償却資産（固定資産税）</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87313" marR="0" lvl="0" indent="-87313" algn="l" defTabSz="914400"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オープンスペース化した土地（広場、通路等）及びその上に設置された償却資産（ベンチ、芝生等）の</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base" latinLnBrk="0" hangingPunct="1">
              <a:lnSpc>
                <a:spcPct val="100000"/>
              </a:lnSpc>
              <a:spcBef>
                <a:spcPts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課税標準を５年間、</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の範囲内において市町村の条例で定める割合とする（参酌基準：</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87313" marR="0" lvl="0" indent="-87313" algn="l" defTabSz="914400" rtl="0" eaLnBrk="1" fontAlgn="base" latinLnBrk="0" hangingPunct="1">
              <a:lnSpc>
                <a:spcPct val="100000"/>
              </a:lnSpc>
              <a:spcBef>
                <a:spcPts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74" name="正方形/長方形 141"/>
          <p:cNvSpPr/>
          <p:nvPr/>
        </p:nvSpPr>
        <p:spPr>
          <a:xfrm>
            <a:off x="227475" y="3389787"/>
            <a:ext cx="9268619" cy="739939"/>
          </a:xfrm>
          <a:prstGeom prst="rect">
            <a:avLst/>
          </a:prstGeom>
          <a:noFill/>
          <a:ln>
            <a:noFill/>
          </a:ln>
        </p:spPr>
        <p:txBody>
          <a:bodyPr wrap="square">
            <a:noAutofit/>
          </a:bodyPr>
          <a:lstStyle/>
          <a:p>
            <a:pPr marL="711200" marR="0" lvl="0" indent="-711200" algn="l"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＜対象施設＞</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ts val="0"/>
              </a:spcBef>
              <a:spcAft>
                <a:spcPct val="0"/>
              </a:spcAft>
              <a:buClrTx/>
              <a:buSzTx/>
              <a:buFontTx/>
              <a:buNone/>
              <a:tabLst>
                <a:tab pos="811213" algn="l"/>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ア）土地</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：道路、通路、公園、緑地、広場その他これらに類するもの</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イ）償却資産：ア及びアの上に設置される駐輪場、噴水、水流、池、アーケード、柵、ベンチ又はその上屋、街灯、花壇、樹木、並木、電源設備、給排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水設備及び冷暖房設備その他これらに類するもの</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base" latinLnBrk="0" hangingPunct="1">
              <a:lnSpc>
                <a:spcPct val="100000"/>
              </a:lnSpc>
              <a:spcBef>
                <a:spcPts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75" name="正方形/長方形 142"/>
          <p:cNvSpPr/>
          <p:nvPr/>
        </p:nvSpPr>
        <p:spPr>
          <a:xfrm>
            <a:off x="228899" y="6299699"/>
            <a:ext cx="6258907" cy="405141"/>
          </a:xfrm>
          <a:prstGeom prst="rect">
            <a:avLst/>
          </a:prstGeom>
          <a:noFill/>
          <a:ln>
            <a:noFill/>
          </a:ln>
        </p:spPr>
        <p:txBody>
          <a:bodyPr wrap="square">
            <a:noAutofit/>
          </a:bodyPr>
          <a:lstStyle/>
          <a:p>
            <a:pPr marL="87313" marR="0" lvl="0" indent="-87313" algn="l" defTabSz="914400" rtl="0" eaLnBrk="1" fontAlgn="base" latinLnBrk="0" hangingPunct="1">
              <a:lnSpc>
                <a:spcPts val="14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＜対象施設＞</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base" latinLnBrk="0" hangingPunct="1">
              <a:lnSpc>
                <a:spcPts val="1400"/>
              </a:lnSpc>
              <a:spcBef>
                <a:spcPts val="0"/>
              </a:spcBef>
              <a:spcAft>
                <a:spcPct val="0"/>
              </a:spcAft>
              <a:buClrTx/>
              <a:buSzTx/>
              <a:buFontTx/>
              <a:buNone/>
              <a:tabLst>
                <a:tab pos="900113" algn="l"/>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家屋：食事施設、購買施設、休憩施設、案内施設その他これに類するもの</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86" name="二等辺三角形 156"/>
          <p:cNvSpPr/>
          <p:nvPr/>
        </p:nvSpPr>
        <p:spPr>
          <a:xfrm flipV="1">
            <a:off x="4196916" y="1072384"/>
            <a:ext cx="1440160" cy="124368"/>
          </a:xfrm>
          <a:prstGeom prst="triangle">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887" name="二等辺三角形 157"/>
          <p:cNvSpPr/>
          <p:nvPr/>
        </p:nvSpPr>
        <p:spPr>
          <a:xfrm flipV="1">
            <a:off x="4196916" y="1999487"/>
            <a:ext cx="1440160" cy="124368"/>
          </a:xfrm>
          <a:prstGeom prst="triangle">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896" name="タイトル 1"/>
          <p:cNvSpPr>
            <a:spLocks noGrp="1"/>
          </p:cNvSpPr>
          <p:nvPr>
            <p:ph type="title"/>
          </p:nvPr>
        </p:nvSpPr>
        <p:spPr>
          <a:xfrm>
            <a:off x="0" y="-90553"/>
            <a:ext cx="8583564" cy="637787"/>
          </a:xfrm>
        </p:spPr>
        <p:txBody>
          <a:bodyPr/>
          <a:lstStyle/>
          <a:p>
            <a:pPr>
              <a:defRPr/>
            </a:pPr>
            <a:r>
              <a:rPr lang="ja-JP" altLang="en-US" sz="2400" kern="1200" dirty="0">
                <a:latin typeface="HGP創英角ｺﾞｼｯｸUB"/>
                <a:ea typeface="HGP創英角ｺﾞｼｯｸUB"/>
                <a:cs typeface="+mn-cs"/>
              </a:rPr>
              <a:t>ウォーカブル推進税制のフロー・制度概要</a:t>
            </a:r>
          </a:p>
        </p:txBody>
      </p:sp>
      <p:sp>
        <p:nvSpPr>
          <p:cNvPr id="2" name="スライド番号プレースホルダー 1"/>
          <p:cNvSpPr>
            <a:spLocks noGrp="1"/>
          </p:cNvSpPr>
          <p:nvPr>
            <p:ph type="sldNum" sz="quarter" idx="12"/>
          </p:nvPr>
        </p:nvSpPr>
        <p:spPr>
          <a:xfrm>
            <a:off x="7640362" y="6535740"/>
            <a:ext cx="23114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FC12D-27C1-4F31-90C9-A93D49E44687}"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4" name="テキスト ボックス 3">
            <a:extLst>
              <a:ext uri="{FF2B5EF4-FFF2-40B4-BE49-F238E27FC236}">
                <a16:creationId xmlns:a16="http://schemas.microsoft.com/office/drawing/2014/main" id="{B7835507-2FBD-846A-E725-77CA4B7B261E}"/>
              </a:ext>
            </a:extLst>
          </p:cNvPr>
          <p:cNvSpPr txBox="1"/>
          <p:nvPr/>
        </p:nvSpPr>
        <p:spPr>
          <a:xfrm>
            <a:off x="6430212" y="1789770"/>
            <a:ext cx="3437858" cy="258340"/>
          </a:xfrm>
          <a:prstGeom prst="rect">
            <a:avLst/>
          </a:prstGeom>
          <a:noFill/>
        </p:spPr>
        <p:txBody>
          <a:bodyPr wrap="square">
            <a:spAutoFit/>
          </a:bodyPr>
          <a:lstStyle/>
          <a:p>
            <a:pPr marL="87313" marR="0" lvl="0" indent="-87313" algn="l" defTabSz="914400" rtl="0" eaLnBrk="1" fontAlgn="base" latinLnBrk="0" hangingPunct="1">
              <a:lnSpc>
                <a:spcPts val="1400"/>
              </a:lnSpc>
              <a:spcBef>
                <a:spcPts val="0"/>
              </a:spcBef>
              <a:spcAft>
                <a:spcPct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事前に課税・財政担当部署との事前調整が必要です。</a:t>
            </a:r>
            <a:endParaRPr kumimoji="1" lang="ja-JP" altLang="en-US"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720329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9568" y="37057"/>
            <a:ext cx="8553400" cy="439615"/>
          </a:xfrm>
        </p:spPr>
        <p:txBody>
          <a:bodyPr/>
          <a:lstStyle/>
          <a:p>
            <a:r>
              <a:rPr lang="ja-JP" altLang="en-US" sz="2250" b="1" dirty="0">
                <a:latin typeface="Meiryo UI" panose="020B0604030504040204" pitchFamily="34" charset="-128"/>
                <a:ea typeface="Meiryo UI" panose="020B0604030504040204" pitchFamily="34" charset="-128"/>
              </a:rPr>
              <a:t>　　　　　</a:t>
            </a:r>
            <a:r>
              <a:rPr lang="ja-JP" altLang="en-US" sz="2250" dirty="0">
                <a:latin typeface="HGP創英角ｺﾞｼｯｸUB" panose="020B0900000000000000" pitchFamily="50" charset="-128"/>
                <a:ea typeface="HGP創英角ｺﾞｼｯｸUB" panose="020B0900000000000000" pitchFamily="50" charset="-128"/>
              </a:rPr>
              <a:t>都市公園における看板等の設置</a:t>
            </a:r>
            <a:r>
              <a:rPr lang="en-US" altLang="ja-JP" sz="2250" dirty="0">
                <a:latin typeface="HGP創英角ｺﾞｼｯｸUB" panose="020B0900000000000000" pitchFamily="50" charset="-128"/>
                <a:ea typeface="HGP創英角ｺﾞｼｯｸUB" panose="020B0900000000000000" pitchFamily="50" charset="-128"/>
              </a:rPr>
              <a:t>/</a:t>
            </a:r>
            <a:r>
              <a:rPr lang="ja-JP" altLang="en-US" sz="2250" dirty="0">
                <a:latin typeface="HGP創英角ｺﾞｼｯｸUB" panose="020B0900000000000000" pitchFamily="50" charset="-128"/>
                <a:ea typeface="HGP創英角ｺﾞｼｯｸUB" panose="020B0900000000000000" pitchFamily="50" charset="-128"/>
              </a:rPr>
              <a:t>交流滞在施設の設置・管理</a:t>
            </a:r>
            <a:r>
              <a:rPr lang="ja-JP" altLang="en-US" sz="2250" b="1" dirty="0">
                <a:solidFill>
                  <a:srgbClr val="FF0000"/>
                </a:solidFill>
                <a:latin typeface="Meiryo UI" panose="020B0604030504040204" pitchFamily="34" charset="-128"/>
                <a:ea typeface="Meiryo UI" panose="020B0604030504040204" pitchFamily="34" charset="-128"/>
                <a:cs typeface="メイリオ" pitchFamily="50" charset="-128"/>
              </a:rPr>
              <a:t>　</a:t>
            </a:r>
            <a:endParaRPr lang="ja-JP" altLang="en-US" sz="2250" b="1" dirty="0">
              <a:solidFill>
                <a:srgbClr val="FF0000"/>
              </a:solidFill>
              <a:latin typeface="Meiryo UI" panose="020B0604030504040204" pitchFamily="34" charset="-128"/>
              <a:ea typeface="Meiryo UI" panose="020B0604030504040204" pitchFamily="34" charset="-128"/>
            </a:endParaRPr>
          </a:p>
        </p:txBody>
      </p:sp>
      <p:sp>
        <p:nvSpPr>
          <p:cNvPr id="7" name="正方形/長方形 6"/>
          <p:cNvSpPr/>
          <p:nvPr/>
        </p:nvSpPr>
        <p:spPr>
          <a:xfrm>
            <a:off x="97118" y="581891"/>
            <a:ext cx="3703754" cy="252886"/>
          </a:xfrm>
          <a:prstGeom prst="rect">
            <a:avLst/>
          </a:prstGeom>
          <a:solidFill>
            <a:schemeClr val="tx2">
              <a:lumMod val="60000"/>
              <a:lumOff val="40000"/>
            </a:schemeClr>
          </a:solidFill>
          <a:ln>
            <a:solidFill>
              <a:schemeClr val="tx2">
                <a:lumMod val="60000"/>
                <a:lumOff val="40000"/>
              </a:schemeClr>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66154" tIns="188323" rIns="166154" bIns="188323" numCol="1" spcCol="1270" rtlCol="0" anchor="ctr" anchorCtr="0">
            <a:noAutofit/>
          </a:bodyPr>
          <a:lstStyle/>
          <a:p>
            <a:pPr marL="0" marR="0" lvl="0" indent="0" algn="l" defTabSz="656509" rtl="0" eaLnBrk="1" fontAlgn="base" latinLnBrk="0" hangingPunct="1">
              <a:lnSpc>
                <a:spcPct val="90000"/>
              </a:lnSpc>
              <a:spcBef>
                <a:spcPct val="0"/>
              </a:spcBef>
              <a:spcAft>
                <a:spcPct val="3500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rPr>
              <a:t>都市公園の占用</a:t>
            </a:r>
            <a:r>
              <a:rPr kumimoji="1" lang="ja-JP" altLang="en-US" sz="1600" b="1"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rPr>
              <a:t>許可の特例</a:t>
            </a:r>
            <a:endParaRPr kumimoji="1" lang="ja-JP" altLang="en-US" sz="16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25" name="図 2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58557" y="1196752"/>
            <a:ext cx="1318980" cy="1212276"/>
          </a:xfrm>
          <a:prstGeom prst="rect">
            <a:avLst/>
          </a:prstGeom>
        </p:spPr>
      </p:pic>
      <p:pic>
        <p:nvPicPr>
          <p:cNvPr id="26" name="図 2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84464" y="2636912"/>
            <a:ext cx="1267061" cy="1688553"/>
          </a:xfrm>
          <a:prstGeom prst="rect">
            <a:avLst/>
          </a:prstGeom>
        </p:spPr>
      </p:pic>
      <p:sp>
        <p:nvSpPr>
          <p:cNvPr id="27" name="テキスト ボックス 26"/>
          <p:cNvSpPr txBox="1"/>
          <p:nvPr/>
        </p:nvSpPr>
        <p:spPr bwMode="auto">
          <a:xfrm>
            <a:off x="8445910" y="4365104"/>
            <a:ext cx="1365647" cy="245366"/>
          </a:xfrm>
          <a:prstGeom prst="rect">
            <a:avLst/>
          </a:prstGeom>
          <a:solidFill>
            <a:srgbClr val="FFFFFF"/>
          </a:solidFill>
          <a:ln w="9525">
            <a:noFill/>
            <a:miter lim="800000"/>
            <a:headEnd/>
            <a:tailEnd/>
          </a:ln>
        </p:spPr>
        <p:txBody>
          <a:bodyPr vert="horz" wrap="square" lIns="3323" tIns="3323" rIns="3323" bIns="3323" numCol="1" rtlCol="0" anchor="ctr" anchorCtr="0" compatLnSpc="1">
            <a:prstTxWarp prst="textNoShape">
              <a:avLst/>
            </a:prstTxWarp>
            <a:spAutoFit/>
          </a:bodyPr>
          <a:lstStyle/>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公園内に設置する看板、広告塔のイメージ</a:t>
            </a:r>
          </a:p>
        </p:txBody>
      </p:sp>
      <p:sp>
        <p:nvSpPr>
          <p:cNvPr id="4" name="正方形/長方形 3"/>
          <p:cNvSpPr/>
          <p:nvPr/>
        </p:nvSpPr>
        <p:spPr>
          <a:xfrm>
            <a:off x="5529064" y="557778"/>
            <a:ext cx="5014549" cy="276999"/>
          </a:xfrm>
          <a:prstGeom prst="rect">
            <a:avLst/>
          </a:prstGeom>
        </p:spPr>
        <p:txBody>
          <a:bodyPr wrap="squar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46</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条第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14</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項第１号、</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17</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項第１号、</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62</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条の２第１項</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a:t>
            </a:r>
            <a:endPar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endParaRPr>
          </a:p>
        </p:txBody>
      </p:sp>
      <p:sp>
        <p:nvSpPr>
          <p:cNvPr id="15" name="正方形/長方形 14"/>
          <p:cNvSpPr/>
          <p:nvPr/>
        </p:nvSpPr>
        <p:spPr>
          <a:xfrm>
            <a:off x="97118" y="5013176"/>
            <a:ext cx="3703754" cy="254583"/>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rPr>
              <a:t>公園施設の設置管理許可の特例</a:t>
            </a:r>
          </a:p>
        </p:txBody>
      </p:sp>
      <p:sp>
        <p:nvSpPr>
          <p:cNvPr id="17" name="テキスト ボックス 16"/>
          <p:cNvSpPr txBox="1"/>
          <p:nvPr/>
        </p:nvSpPr>
        <p:spPr>
          <a:xfrm>
            <a:off x="160887" y="5392087"/>
            <a:ext cx="8169208" cy="1277273"/>
          </a:xfrm>
          <a:prstGeom prst="rect">
            <a:avLst/>
          </a:prstGeom>
          <a:noFill/>
          <a:ln>
            <a:solidFill>
              <a:schemeClr val="tx1"/>
            </a:solidFill>
          </a:ln>
        </p:spPr>
        <p:txBody>
          <a:bodyPr wrap="square" rtlCol="0">
            <a:spAutoFit/>
          </a:bodyPr>
          <a:lstStyle/>
          <a:p>
            <a:pPr marL="0" marR="0" lvl="0" indent="-95250" algn="just"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滞在快適性等向上区域内の都市公園において民間事業者等が行う</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カフェ、休憩所等の交流滞在施設の設</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95250" algn="just"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置・管理</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について、市町村が</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都市再生整備計画に位置付け</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た場合、公園管理者は、当該</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計画に基づき行わ</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95250" algn="just"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れた設置管理許可の申請に対しては、許可を行う</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ものとする。</a:t>
            </a:r>
            <a:r>
              <a:rPr kumimoji="1" lang="en-US" altLang="ja-JP" sz="14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 *1,2</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95250" algn="just" defTabSz="914400" rtl="0" eaLnBrk="1" fontAlgn="base" latinLnBrk="0" hangingPunct="1">
              <a:lnSpc>
                <a:spcPct val="100000"/>
              </a:lnSpc>
              <a:spcBef>
                <a:spcPct val="0"/>
              </a:spcBef>
              <a:spcAft>
                <a:spcPct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08000" marR="0" lvl="0" indent="-95250" algn="l" defTabSz="914400" rtl="0" eaLnBrk="1" fontAlgn="base" latinLnBrk="0" hangingPunct="1">
              <a:lnSpc>
                <a:spcPct val="100000"/>
              </a:lnSpc>
              <a:spcBef>
                <a:spcPts val="300"/>
              </a:spcBef>
              <a:spcAft>
                <a:spcPct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設置管理許可の見通しが立つようにすることで、民間事業者等がより円滑に交流滞在施設の設置を行えるようにするもの。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08000" marR="0" lvl="0" indent="-95250" algn="l" defTabSz="914400" rtl="0" eaLnBrk="1" fontAlgn="base" latinLnBrk="0" hangingPunct="1">
              <a:lnSpc>
                <a:spcPct val="100000"/>
              </a:lnSpc>
              <a:spcBef>
                <a:spcPts val="300"/>
              </a:spcBef>
              <a:spcAft>
                <a:spcPct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2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公園管理者に許可を義務付ける期間は、都市再生整備計画の公表から２年。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8" name="図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45910" y="5443247"/>
            <a:ext cx="1292968" cy="950441"/>
          </a:xfrm>
          <a:prstGeom prst="rect">
            <a:avLst/>
          </a:prstGeom>
        </p:spPr>
      </p:pic>
      <p:sp>
        <p:nvSpPr>
          <p:cNvPr id="19" name="正方形/長方形 18"/>
          <p:cNvSpPr/>
          <p:nvPr/>
        </p:nvSpPr>
        <p:spPr>
          <a:xfrm>
            <a:off x="97117" y="5290883"/>
            <a:ext cx="9680420" cy="1450485"/>
          </a:xfrm>
          <a:prstGeom prst="rect">
            <a:avLst/>
          </a:prstGeom>
          <a:noFill/>
          <a:ln>
            <a:solidFill>
              <a:schemeClr val="tx2">
                <a:lumMod val="60000"/>
                <a:lumOff val="40000"/>
              </a:schemeClr>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21" name="テキスト ボックス 20"/>
          <p:cNvSpPr txBox="1"/>
          <p:nvPr/>
        </p:nvSpPr>
        <p:spPr bwMode="auto">
          <a:xfrm>
            <a:off x="8256878" y="6451201"/>
            <a:ext cx="1649122" cy="130381"/>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交流滞在施設のイメージ</a:t>
            </a:r>
          </a:p>
        </p:txBody>
      </p:sp>
      <p:sp>
        <p:nvSpPr>
          <p:cNvPr id="22" name="テキスト ボックス 21"/>
          <p:cNvSpPr txBox="1"/>
          <p:nvPr/>
        </p:nvSpPr>
        <p:spPr>
          <a:xfrm>
            <a:off x="160886" y="908720"/>
            <a:ext cx="8169209" cy="3575722"/>
          </a:xfrm>
          <a:prstGeom prst="rect">
            <a:avLst/>
          </a:prstGeom>
          <a:noFill/>
          <a:ln>
            <a:solidFill>
              <a:schemeClr val="tx1"/>
            </a:solidFill>
          </a:ln>
        </p:spPr>
        <p:txBody>
          <a:bodyPr wrap="square" rtlCol="0">
            <a:spAutoFit/>
          </a:bodyPr>
          <a:lstStyle/>
          <a:p>
            <a:pPr marL="273050" marR="0" lvl="0" indent="-273050" algn="just" defTabSz="84408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「居心地が良く歩きたくなる」まちなかの形成を目指す区域（滞在快適性等向上区域）内の都市公園において</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73050" marR="0" lvl="0" indent="-273050" algn="just" defTabSz="84408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民間事業者等</a:t>
            </a:r>
            <a:r>
              <a:rPr kumimoji="1" lang="en-US" altLang="ja-JP" sz="14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が行う</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地域の催しに関する情報を提供する看板又は広告塔</a:t>
            </a:r>
            <a:r>
              <a:rPr kumimoji="1" lang="en-US" altLang="ja-JP" sz="1400" b="0" i="0" u="none" strike="noStrike" kern="1200" cap="none" spc="0" normalizeH="0" baseline="30000" noProof="0" dirty="0">
                <a:ln>
                  <a:noFill/>
                </a:ln>
                <a:solidFill>
                  <a:srgbClr val="FF0000"/>
                </a:solidFill>
                <a:effectLst/>
                <a:uLnTx/>
                <a:uFillTx/>
                <a:latin typeface="Meiryo UI" panose="020B0604030504040204" pitchFamily="50" charset="-128"/>
                <a:ea typeface="Meiryo UI" panose="020B0604030504040204" pitchFamily="50" charset="-128"/>
                <a:cs typeface="+mn-cs"/>
              </a:rPr>
              <a:t>*2</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の設置</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について、市町村が</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都市再生整備計画に位置付け</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た場合、公園管理者は、当該</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計画に基づき行われた占用許可の申請に対しては、許可を行う</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ものとする。</a:t>
            </a:r>
            <a:r>
              <a:rPr kumimoji="1" lang="en-US" altLang="ja-JP" sz="14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*3,4,5</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（特例を受ける際は、都市公園の環境の維持・向上を図るための清掃等を行うことが必要）</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73050" marR="0" lvl="0" indent="-273050" algn="l" defTabSz="844083"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73050" marR="0" lvl="0" indent="-273050" algn="l" defTabSz="844083"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73050" marR="0" lvl="0" indent="-273050" algn="l" defTabSz="844083"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73050" marR="0" lvl="0" indent="-273050" algn="l" defTabSz="844083"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73050" marR="0" lvl="0" indent="-273050" algn="l" defTabSz="844083"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925" marR="0" lvl="0" indent="-87925" algn="l" defTabSz="844083" rtl="0" eaLnBrk="1" fontAlgn="base" latinLnBrk="0" hangingPunct="1">
              <a:lnSpc>
                <a:spcPts val="1240"/>
              </a:lnSpc>
              <a:spcBef>
                <a:spcPts val="3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531813" marR="0" lvl="0" indent="-531813" algn="l" defTabSz="844083" rtl="0" eaLnBrk="1" fontAlgn="base" latinLnBrk="0" hangingPunct="1">
              <a:lnSpc>
                <a:spcPts val="1500"/>
              </a:lnSpc>
              <a:spcBef>
                <a:spcPts val="3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531813" marR="0" lvl="0" indent="-531813" algn="l" defTabSz="844083" rtl="0" eaLnBrk="1" fontAlgn="base" latinLnBrk="0" hangingPunct="1">
              <a:lnSpc>
                <a:spcPts val="1500"/>
              </a:lnSpc>
              <a:spcBef>
                <a:spcPts val="30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531813" marR="0" lvl="0" indent="-531813" algn="l" defTabSz="844083" rtl="0" eaLnBrk="1" fontAlgn="base" latinLnBrk="0" hangingPunct="1">
              <a:lnSpc>
                <a:spcPts val="1500"/>
              </a:lnSpc>
              <a:spcBef>
                <a:spcPts val="30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531813" marR="0" lvl="0" indent="-531813" algn="l" defTabSz="844083" rtl="0" eaLnBrk="1" fontAlgn="base" latinLnBrk="0" hangingPunct="1">
              <a:lnSpc>
                <a:spcPts val="1500"/>
              </a:lnSpc>
              <a:spcBef>
                <a:spcPts val="30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531813" marR="0" lvl="0" indent="-531813" algn="l" defTabSz="844083" rtl="0" eaLnBrk="1" fontAlgn="base" latinLnBrk="0" hangingPunct="1">
              <a:lnSpc>
                <a:spcPts val="1500"/>
              </a:lnSpc>
              <a:spcBef>
                <a:spcPts val="3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p:cNvSpPr txBox="1"/>
          <p:nvPr/>
        </p:nvSpPr>
        <p:spPr bwMode="auto">
          <a:xfrm>
            <a:off x="4664967" y="5013176"/>
            <a:ext cx="5832649" cy="155003"/>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46</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条第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14</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項第２号イ、</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17</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項第２号、</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62</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条の２第２項</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a:t>
            </a:r>
            <a:endPar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endParaRPr>
          </a:p>
        </p:txBody>
      </p:sp>
      <p:sp>
        <p:nvSpPr>
          <p:cNvPr id="3" name="正方形/長方形 2"/>
          <p:cNvSpPr/>
          <p:nvPr/>
        </p:nvSpPr>
        <p:spPr>
          <a:xfrm>
            <a:off x="101389" y="836713"/>
            <a:ext cx="9680420" cy="3863174"/>
          </a:xfrm>
          <a:prstGeom prst="rect">
            <a:avLst/>
          </a:prstGeom>
          <a:noFill/>
          <a:ln>
            <a:solidFill>
              <a:schemeClr val="tx2">
                <a:lumMod val="60000"/>
                <a:lumOff val="40000"/>
              </a:schemeClr>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marL="0" marR="0" lvl="0" indent="0" algn="ctr" defTabSz="656509" rtl="0" eaLnBrk="1" fontAlgn="base" latinLnBrk="0" hangingPunct="1">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5" name="テキスト ボックス 4"/>
          <p:cNvSpPr txBox="1"/>
          <p:nvPr/>
        </p:nvSpPr>
        <p:spPr bwMode="auto">
          <a:xfrm>
            <a:off x="446747" y="2243336"/>
            <a:ext cx="7818621" cy="2138623"/>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266700" marR="0" lvl="0" indent="-2667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1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市町村とともにまちづくり活動に取り組んでいる民間事業者等が対象。具体的には、一体型滞在快適性等向上事業のうち</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266700" lvl="0" indent="-266700" algn="just">
              <a:defRPr/>
            </a:pPr>
            <a:r>
              <a:rPr lang="ja-JP" altLang="en-US" sz="1200" dirty="0">
                <a:solidFill>
                  <a:prstClr val="black"/>
                </a:solidFill>
                <a:latin typeface="Meiryo UI" panose="020B0604030504040204" pitchFamily="34" charset="-128"/>
                <a:ea typeface="Meiryo UI" panose="020B0604030504040204" pitchFamily="34" charset="-128"/>
              </a:rPr>
              <a:t>　　　市町村による都市公園の整備等と一体的に行われる事業の</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実施主体に限定。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266700" marR="0" lvl="0" indent="-266700" algn="just" defTabSz="914400" rtl="0" eaLnBrk="1" fontAlgn="base" latinLnBrk="0" hangingPunct="1">
              <a:lnSpc>
                <a:spcPts val="6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266700" marR="0" lvl="0" indent="-266700" algn="just" defTabSz="844083" rtl="0" eaLnBrk="1" fontAlgn="base" latinLnBrk="0" hangingPunct="1">
              <a:lnSpc>
                <a:spcPts val="1200"/>
              </a:lnSpc>
              <a:spcBef>
                <a:spcPts val="3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2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具体的には、文化・芸術・スポーツ等各種イベントの告知を行うための看板や、各種イベントの告知・協賛企業の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PR</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を行う</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266700" algn="just" defTabSz="844083" rtl="0" eaLnBrk="1" fontAlgn="base" latinLnBrk="0" hangingPunct="1">
              <a:lnSpc>
                <a:spcPts val="1200"/>
              </a:lnSpc>
              <a:spcBef>
                <a:spcPts val="3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ための広告塔。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266700" algn="just" defTabSz="844083" rtl="0" eaLnBrk="1" fontAlgn="base" latinLnBrk="0" hangingPunct="1">
              <a:lnSpc>
                <a:spcPts val="600"/>
              </a:lnSpc>
              <a:spcBef>
                <a:spcPts val="30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266700" marR="0" lvl="0" indent="-2667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3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都市公園の</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占用物件に看板等を追加するとともに、占用許可の見通しが立つようにすることで、地域住民の利便性の向上を</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266700" lvl="0" indent="-266700" algn="ju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　　　図りつつ、民間事業者等がより円滑に看板等の設置を行えるようにするもの。</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266700" lvl="0" indent="-266700" algn="ju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266700" marR="0" lvl="0" indent="-2667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4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公園管理者に許可を義務付ける期間は、都市再生整備計画の公表から２年。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266700" marR="0" lvl="0" indent="-266700" algn="just" defTabSz="914400" rtl="0" eaLnBrk="1" fontAlgn="base" latinLnBrk="0" hangingPunct="1">
              <a:lnSpc>
                <a:spcPts val="6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266700" marR="0" lvl="0" indent="-2667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5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特例制度の運用に当たっては、看板等の設置により得られる収益を一体型滞在快適性等向上事業に要する費用に充てるこ</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266700" marR="0" lvl="0" indent="-2667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　　　とを想定。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
        <p:nvSpPr>
          <p:cNvPr id="29" name="正方形/長方形 3271"/>
          <p:cNvSpPr/>
          <p:nvPr/>
        </p:nvSpPr>
        <p:spPr>
          <a:xfrm>
            <a:off x="56456" y="47023"/>
            <a:ext cx="648072" cy="369332"/>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R2-</a:t>
            </a:r>
            <a:endParaRPr kumimoji="1" lang="ja-JP" altLang="en-US"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23"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31</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36391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5" name="テキスト ボックス 8"/>
          <p:cNvSpPr txBox="1"/>
          <p:nvPr/>
        </p:nvSpPr>
        <p:spPr>
          <a:xfrm>
            <a:off x="7972917" y="3674914"/>
            <a:ext cx="1815649" cy="302736"/>
          </a:xfrm>
          <a:prstGeom prst="rect">
            <a:avLst/>
          </a:prstGeom>
          <a:solidFill>
            <a:srgbClr val="FFFFFF"/>
          </a:solidFill>
          <a:ln w="9525">
            <a:noFill/>
            <a:miter lim="800000"/>
            <a:headEnd/>
            <a:tailEnd/>
          </a:ln>
        </p:spPr>
        <p:txBody>
          <a:bodyPr vert="horz" wrap="square" lIns="3600" tIns="3600" rIns="3600" bIns="3600" numCol="1" rtlCol="0"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←滞在快適性等向上</a:t>
            </a:r>
            <a:endParaRPr kumimoji="1" lang="en-US" altLang="ja-JP" sz="1200"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公園施設（イメージ）</a:t>
            </a:r>
          </a:p>
        </p:txBody>
      </p:sp>
      <p:sp>
        <p:nvSpPr>
          <p:cNvPr id="5576" name="テキスト ボックス 27"/>
          <p:cNvSpPr txBox="1"/>
          <p:nvPr/>
        </p:nvSpPr>
        <p:spPr>
          <a:xfrm>
            <a:off x="173035" y="3789040"/>
            <a:ext cx="6939339" cy="30162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設置管理許可期間の延長（１０年→２０年）</a:t>
            </a:r>
            <a:endParaRPr kumimoji="1" lang="en-US" altLang="ja-JP"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285750" marR="0" lvl="0" indent="-20002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協定の有効期間は最大</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a:p>
            <a:pPr marL="285750" marR="0" lvl="0" indent="-20002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その期間中に許可申請があった場合は設置管理の許可を与えなければならない</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設置管理許可の期間の上限は</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年のままだが、認定期間（上限</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年間）内は更新を保証</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建蔽率の上限緩和（２％→１２％）</a:t>
            </a:r>
            <a:endParaRPr kumimoji="1" lang="en-US" altLang="ja-JP"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266700" marR="0" lvl="0" indent="-18097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通常、飲食店、売店等の便益施設の建蔽率は２％</a:t>
            </a:r>
          </a:p>
          <a:p>
            <a:pPr marL="266700" marR="0" lvl="0" indent="-18097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滞在快適性等向上公園施設については、休養施設、運動施設等と同様に</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建蔽率を</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％上乗せ</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占用物件の追加（自転車駐車場、看板、広告塔の設置を可能に）</a:t>
            </a:r>
            <a:endParaRPr kumimoji="1" lang="en-US" altLang="ja-JP"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285750" marR="0" lvl="0" indent="-20002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itchFamily="50" charset="-128"/>
              </a:rPr>
              <a:t>協定に基づく場合に限り、自転車駐車場、看板、広告塔を「公園利便増進</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itchFamily="50" charset="-128"/>
            </a:endParaRPr>
          </a:p>
          <a:p>
            <a:pPr marL="285750" marR="0" lvl="0" indent="-200025"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itchFamily="50" charset="-128"/>
              </a:rPr>
              <a:t>施設等」（占用物件）として設置可能</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＊設置する場合、都市公園の環境の維持・向上を図るための清掃等を行うことが必要</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5577" name="正方形/長方形 5"/>
          <p:cNvSpPr/>
          <p:nvPr/>
        </p:nvSpPr>
        <p:spPr>
          <a:xfrm>
            <a:off x="23144" y="1668987"/>
            <a:ext cx="9823804" cy="5144013"/>
          </a:xfrm>
          <a:prstGeom prst="rect">
            <a:avLst/>
          </a:prstGeom>
          <a:noFill/>
          <a:ln>
            <a:solidFill>
              <a:schemeClr val="accent1"/>
            </a:solidFill>
          </a:ln>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5578" name="正方形/長方形 6"/>
          <p:cNvSpPr/>
          <p:nvPr/>
        </p:nvSpPr>
        <p:spPr>
          <a:xfrm>
            <a:off x="272480" y="3630911"/>
            <a:ext cx="2448690" cy="274731"/>
          </a:xfrm>
          <a:prstGeom prst="rect">
            <a:avLst/>
          </a:prstGeom>
          <a:noFill/>
          <a:ln>
            <a:noFill/>
          </a:ln>
        </p:spPr>
        <p:style>
          <a:lnRef idx="2">
            <a:schemeClr val="lt1"/>
          </a:lnRef>
          <a:fillRef idx="1">
            <a:srgbClr val="000000"/>
          </a:fillRef>
          <a:effectRef idx="0">
            <a:schemeClr val="accent2"/>
          </a:effectRef>
          <a:fontRef idx="minor">
            <a:schemeClr val="lt1"/>
          </a:fontRef>
        </p:style>
        <p:txBody>
          <a:bodyPr spcFirstLastPara="0" vert="horz" wrap="square" lIns="72000" tIns="144000" rIns="72000" bIns="144000" numCol="1" spcCol="1270" rtlCol="0" anchor="ctr" anchorCtr="0">
            <a:noAutofit/>
          </a:bodyPr>
          <a:lstStyle/>
          <a:p>
            <a:pPr marL="0" marR="0" lvl="0" indent="0" algn="l" defTabSz="711200" rtl="0" eaLnBrk="1" fontAlgn="base" latinLnBrk="0" hangingPunct="1">
              <a:lnSpc>
                <a:spcPct val="90000"/>
              </a:lnSpc>
              <a:spcBef>
                <a:spcPct val="0"/>
              </a:spcBef>
              <a:spcAft>
                <a:spcPct val="35000"/>
              </a:spcAft>
              <a:buClrTx/>
              <a:buSzTx/>
              <a:buFontTx/>
              <a:buNone/>
              <a:tabLst/>
              <a:defRPr/>
            </a:pP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都市公園法の特例</a:t>
            </a:r>
          </a:p>
        </p:txBody>
      </p:sp>
      <p:pic>
        <p:nvPicPr>
          <p:cNvPr id="5579" name="図 7"/>
          <p:cNvPicPr>
            <a:picLocks noChangeAspect="1"/>
          </p:cNvPicPr>
          <p:nvPr/>
        </p:nvPicPr>
        <p:blipFill>
          <a:blip r:embed="rId3"/>
          <a:stretch>
            <a:fillRect/>
          </a:stretch>
        </p:blipFill>
        <p:spPr>
          <a:xfrm>
            <a:off x="6513021" y="3585640"/>
            <a:ext cx="1617661" cy="1184098"/>
          </a:xfrm>
          <a:prstGeom prst="rect">
            <a:avLst/>
          </a:prstGeom>
        </p:spPr>
      </p:pic>
      <p:sp>
        <p:nvSpPr>
          <p:cNvPr id="5580" name="正方形/長方形 32"/>
          <p:cNvSpPr/>
          <p:nvPr/>
        </p:nvSpPr>
        <p:spPr>
          <a:xfrm>
            <a:off x="23144" y="731705"/>
            <a:ext cx="9831964" cy="880952"/>
          </a:xfrm>
          <a:prstGeom prst="rect">
            <a:avLst/>
          </a:prstGeom>
          <a:noFill/>
          <a:ln w="19050">
            <a:solidFill>
              <a:schemeClr val="tx1"/>
            </a:solidFill>
          </a:ln>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50" b="0" i="0" u="none" strike="noStrike" kern="0" cap="none" spc="0" normalizeH="0" baseline="0" noProof="0" dirty="0">
              <a:ln>
                <a:noFill/>
              </a:ln>
              <a:solidFill>
                <a:srgbClr val="FF0000"/>
              </a:solidFill>
              <a:effectLst/>
              <a:uLnTx/>
              <a:uFillTx/>
              <a:latin typeface="HGP創英角ｺﾞｼｯｸUB"/>
              <a:ea typeface="HGP創英角ｺﾞｼｯｸUB"/>
              <a:cs typeface="+mn-cs"/>
            </a:endParaRPr>
          </a:p>
        </p:txBody>
      </p:sp>
      <p:sp>
        <p:nvSpPr>
          <p:cNvPr id="5581" name="テキスト ボックス 9"/>
          <p:cNvSpPr txBox="1"/>
          <p:nvPr/>
        </p:nvSpPr>
        <p:spPr>
          <a:xfrm>
            <a:off x="-8160" y="775229"/>
            <a:ext cx="9855108" cy="810095"/>
          </a:xfrm>
          <a:prstGeom prst="rect">
            <a:avLst/>
          </a:prstGeom>
          <a:noFill/>
          <a:ln w="9525">
            <a:noFill/>
            <a:miter lim="800000"/>
            <a:headEnd/>
            <a:tailEnd/>
          </a:ln>
        </p:spPr>
        <p:txBody>
          <a:bodyPr vert="horz" wrap="square" lIns="90000" tIns="46800" rIns="90000" bIns="46800" numCol="1" rtlCol="0" anchor="ctr" anchorCtr="0" compatLnSpc="1">
            <a:prstTxWarp prst="textNoShape">
              <a:avLst/>
            </a:prstTxWarp>
            <a:spAutoFit/>
          </a:bodyPr>
          <a:lstStyle/>
          <a:p>
            <a:pPr marL="352425" marR="0" lvl="0" indent="-352425" algn="just" defTabSz="914400" rtl="0" eaLnBrk="1" fontAlgn="base" latinLnBrk="0" hangingPunct="1">
              <a:lnSpc>
                <a:spcPct val="100000"/>
              </a:lnSpc>
              <a:spcBef>
                <a:spcPct val="0"/>
              </a:spcBef>
              <a:spcAft>
                <a:spcPct val="0"/>
              </a:spcAft>
              <a:buClrTx/>
              <a:buSzTx/>
              <a:buFontTx/>
              <a:buNone/>
              <a:tabLst/>
              <a:defRPr/>
            </a:pPr>
            <a:r>
              <a:rPr kumimoji="1" lang="ja-JP" altLang="en-US" sz="1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都市公園も含めた一体的なエリアにおいて「居心地が良く歩きたくなる」まちなかを形成するため、</a:t>
            </a:r>
            <a:r>
              <a:rPr kumimoji="1" lang="ja-JP" altLang="en-US" sz="15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官（市町村まちづくり部局・公園管理者）と民の連携</a:t>
            </a:r>
            <a:r>
              <a:rPr kumimoji="1" lang="ja-JP" altLang="en-US" sz="1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により、民間のノウハウを活用した都市公園における交流・滞在空間の創出を促進する</a:t>
            </a:r>
            <a:r>
              <a:rPr kumimoji="1" lang="ja-JP" altLang="en-US" sz="15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「公園施設設置管理協定制度」</a:t>
            </a:r>
            <a:r>
              <a:rPr kumimoji="1" lang="ja-JP" altLang="en-US" sz="1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を創設。</a:t>
            </a:r>
          </a:p>
        </p:txBody>
      </p:sp>
      <p:pic>
        <p:nvPicPr>
          <p:cNvPr id="5582" name="図 10"/>
          <p:cNvPicPr>
            <a:picLocks noChangeAspect="1"/>
          </p:cNvPicPr>
          <p:nvPr/>
        </p:nvPicPr>
        <p:blipFill>
          <a:blip r:embed="rId4"/>
          <a:stretch>
            <a:fillRect/>
          </a:stretch>
        </p:blipFill>
        <p:spPr>
          <a:xfrm>
            <a:off x="6129647" y="4913754"/>
            <a:ext cx="3530695" cy="972300"/>
          </a:xfrm>
          <a:prstGeom prst="rect">
            <a:avLst/>
          </a:prstGeom>
        </p:spPr>
      </p:pic>
      <p:pic>
        <p:nvPicPr>
          <p:cNvPr id="5583" name="図 36" descr="PPFIイラスト（全部のせ）.png"/>
          <p:cNvPicPr>
            <a:picLocks noChangeAspect="1"/>
          </p:cNvPicPr>
          <p:nvPr/>
        </p:nvPicPr>
        <p:blipFill>
          <a:blip r:embed="rId5"/>
          <a:stretch>
            <a:fillRect/>
          </a:stretch>
        </p:blipFill>
        <p:spPr>
          <a:xfrm>
            <a:off x="6853977" y="4769738"/>
            <a:ext cx="2618458" cy="1098773"/>
          </a:xfrm>
          <a:prstGeom prst="rect">
            <a:avLst/>
          </a:prstGeom>
        </p:spPr>
      </p:pic>
      <p:sp>
        <p:nvSpPr>
          <p:cNvPr id="5584" name="平行四辺形 37"/>
          <p:cNvSpPr/>
          <p:nvPr/>
        </p:nvSpPr>
        <p:spPr>
          <a:xfrm>
            <a:off x="6513021" y="5047309"/>
            <a:ext cx="3035269" cy="809352"/>
          </a:xfrm>
          <a:prstGeom prst="parallelogram">
            <a:avLst>
              <a:gd name="adj" fmla="val 60913"/>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585" name="平行四辺形 38"/>
          <p:cNvSpPr/>
          <p:nvPr/>
        </p:nvSpPr>
        <p:spPr>
          <a:xfrm>
            <a:off x="8388552" y="5062718"/>
            <a:ext cx="1129811" cy="224132"/>
          </a:xfrm>
          <a:prstGeom prst="parallelogram">
            <a:avLst>
              <a:gd name="adj" fmla="val 60913"/>
            </a:avLst>
          </a:prstGeom>
          <a:noFill/>
          <a:ln w="28575">
            <a:solidFill>
              <a:srgbClr val="4133C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586" name="左カーブ矢印 39"/>
          <p:cNvSpPr/>
          <p:nvPr/>
        </p:nvSpPr>
        <p:spPr>
          <a:xfrm rot="1777186">
            <a:off x="9320218" y="5162236"/>
            <a:ext cx="236752" cy="510726"/>
          </a:xfrm>
          <a:prstGeom prst="curvedLeftArrow">
            <a:avLst/>
          </a:prstGeom>
          <a:solidFill>
            <a:srgbClr val="FF99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5587" name="テキスト ボックス 41"/>
          <p:cNvSpPr txBox="1"/>
          <p:nvPr/>
        </p:nvSpPr>
        <p:spPr>
          <a:xfrm>
            <a:off x="9159487" y="5584218"/>
            <a:ext cx="695621" cy="31944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dirty="0">
                <a:ln>
                  <a:noFill/>
                </a:ln>
                <a:solidFill>
                  <a:srgbClr val="FF0000"/>
                </a:solidFill>
                <a:effectLst/>
                <a:uLnTx/>
                <a:uFillTx/>
                <a:latin typeface="Arial" charset="0"/>
                <a:ea typeface="ＭＳ Ｐゴシック" charset="-128"/>
                <a:cs typeface="+mn-cs"/>
              </a:rPr>
              <a:t>収益を活用して整備</a:t>
            </a:r>
          </a:p>
        </p:txBody>
      </p:sp>
      <p:sp>
        <p:nvSpPr>
          <p:cNvPr id="5589" name="角丸四角形 31"/>
          <p:cNvSpPr>
            <a:spLocks noChangeArrowheads="1"/>
          </p:cNvSpPr>
          <p:nvPr/>
        </p:nvSpPr>
        <p:spPr>
          <a:xfrm>
            <a:off x="7854280" y="6206724"/>
            <a:ext cx="1636830" cy="289084"/>
          </a:xfrm>
          <a:prstGeom prst="roundRect">
            <a:avLst>
              <a:gd name="adj" fmla="val 26648"/>
            </a:avLst>
          </a:prstGeom>
          <a:solidFill>
            <a:srgbClr val="CCECFF"/>
          </a:solidFill>
          <a:ln w="9525" algn="ctr">
            <a:solidFill>
              <a:srgbClr val="000000"/>
            </a:solidFill>
            <a:round/>
            <a:headEnd/>
            <a:tailEnd/>
          </a:ln>
        </p:spPr>
        <p:txBody>
          <a:bodyPr wrap="square" lIns="72000" t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カフェ、売店</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等の収益施設</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（滞在快適性等向上公園施設）</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90" name="角丸四角形 409"/>
          <p:cNvSpPr>
            <a:spLocks noChangeArrowheads="1"/>
          </p:cNvSpPr>
          <p:nvPr/>
        </p:nvSpPr>
        <p:spPr>
          <a:xfrm>
            <a:off x="6224336" y="6222793"/>
            <a:ext cx="1627403" cy="274796"/>
          </a:xfrm>
          <a:prstGeom prst="roundRect">
            <a:avLst>
              <a:gd name="adj" fmla="val 19183"/>
            </a:avLst>
          </a:prstGeom>
          <a:solidFill>
            <a:srgbClr val="FFE5FF"/>
          </a:solidFill>
          <a:ln w="9525" algn="ctr">
            <a:solidFill>
              <a:srgbClr val="C00000"/>
            </a:solidFill>
            <a:round/>
            <a:headEnd/>
            <a:tailEnd/>
          </a:ln>
        </p:spPr>
        <p:txBody>
          <a:bodyPr wrap="square" t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 園路、広場等の公共部分</a:t>
            </a:r>
            <a:endParaRPr kumimoji="1" lang="en-US" altLang="ja-JP" sz="800" b="0" i="0" u="none" strike="noStrike" kern="1200" cap="none" spc="0" normalizeH="0" baseline="0" noProof="0" dirty="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（特定公園施設）</a:t>
            </a:r>
            <a:endParaRPr kumimoji="1" lang="en-US" altLang="ja-JP" sz="800" b="0" i="0" u="none" strike="noStrike" kern="1200" cap="none" spc="0" normalizeH="0" baseline="0" noProof="0" dirty="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endParaRPr>
          </a:p>
        </p:txBody>
      </p:sp>
      <p:sp>
        <p:nvSpPr>
          <p:cNvPr id="5591" name="正方形/長方形 51"/>
          <p:cNvSpPr/>
          <p:nvPr/>
        </p:nvSpPr>
        <p:spPr>
          <a:xfrm>
            <a:off x="6946939" y="6510351"/>
            <a:ext cx="2536633" cy="148471"/>
          </a:xfrm>
          <a:prstGeom prst="rect">
            <a:avLst/>
          </a:prstGeom>
          <a:solidFill>
            <a:schemeClr val="accent1">
              <a:lumMod val="20000"/>
              <a:lumOff val="80000"/>
            </a:schemeClr>
          </a:solidFill>
          <a:ln w="1905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民間資金</a:t>
            </a:r>
          </a:p>
        </p:txBody>
      </p:sp>
      <p:sp>
        <p:nvSpPr>
          <p:cNvPr id="5592" name="正方形/長方形 52"/>
          <p:cNvSpPr/>
          <p:nvPr/>
        </p:nvSpPr>
        <p:spPr>
          <a:xfrm>
            <a:off x="6946939" y="6507693"/>
            <a:ext cx="904800" cy="141945"/>
          </a:xfrm>
          <a:prstGeom prst="rect">
            <a:avLst/>
          </a:prstGeom>
          <a:noFill/>
          <a:ln w="28575">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Arial"/>
                <a:ea typeface="ＭＳ Ｐゴシック"/>
                <a:cs typeface="+mn-cs"/>
              </a:rPr>
              <a:t>収益を充当</a:t>
            </a:r>
          </a:p>
        </p:txBody>
      </p:sp>
      <p:sp>
        <p:nvSpPr>
          <p:cNvPr id="5593" name="正方形/長方形 54"/>
          <p:cNvSpPr/>
          <p:nvPr/>
        </p:nvSpPr>
        <p:spPr>
          <a:xfrm>
            <a:off x="6224336" y="6505380"/>
            <a:ext cx="710176" cy="160604"/>
          </a:xfrm>
          <a:prstGeom prst="rect">
            <a:avLst/>
          </a:prstGeom>
          <a:solidFill>
            <a:srgbClr val="FFE7FF"/>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公的資金</a:t>
            </a:r>
          </a:p>
        </p:txBody>
      </p:sp>
      <p:cxnSp>
        <p:nvCxnSpPr>
          <p:cNvPr id="5594" name="直線コネクタ 55"/>
          <p:cNvCxnSpPr>
            <a:cxnSpLocks/>
          </p:cNvCxnSpPr>
          <p:nvPr/>
        </p:nvCxnSpPr>
        <p:spPr>
          <a:xfrm flipH="1">
            <a:off x="8665609" y="5301208"/>
            <a:ext cx="265783" cy="887906"/>
          </a:xfrm>
          <a:prstGeom prst="line">
            <a:avLst/>
          </a:prstGeom>
          <a:ln>
            <a:solidFill>
              <a:srgbClr val="4087C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595" name="直線コネクタ 56"/>
          <p:cNvCxnSpPr>
            <a:cxnSpLocks/>
          </p:cNvCxnSpPr>
          <p:nvPr/>
        </p:nvCxnSpPr>
        <p:spPr>
          <a:xfrm flipH="1">
            <a:off x="7046410" y="5863986"/>
            <a:ext cx="126098" cy="339102"/>
          </a:xfrm>
          <a:prstGeom prst="line">
            <a:avLst/>
          </a:prstGeom>
          <a:ln>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596" name="正方形/長方形 60"/>
          <p:cNvSpPr/>
          <p:nvPr/>
        </p:nvSpPr>
        <p:spPr>
          <a:xfrm>
            <a:off x="6078784" y="5696579"/>
            <a:ext cx="919815" cy="20589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dirty="0">
                <a:ln>
                  <a:noFill/>
                </a:ln>
                <a:solidFill>
                  <a:srgbClr val="000000"/>
                </a:solidFill>
                <a:effectLst/>
                <a:uLnTx/>
                <a:uFillTx/>
                <a:latin typeface="Arial" charset="0"/>
                <a:ea typeface="ＭＳ Ｐゴシック" charset="-128"/>
                <a:cs typeface="+mn-cs"/>
              </a:rPr>
              <a:t>都市公園</a:t>
            </a:r>
            <a:endParaRPr kumimoji="1" lang="en-US" altLang="ja-JP" sz="738"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5597" name="Rectangle 2"/>
          <p:cNvSpPr txBox="1">
            <a:spLocks noChangeArrowheads="1"/>
          </p:cNvSpPr>
          <p:nvPr/>
        </p:nvSpPr>
        <p:spPr>
          <a:xfrm>
            <a:off x="775651" y="16425"/>
            <a:ext cx="7509269" cy="393373"/>
          </a:xfrm>
          <a:prstGeom prst="rect">
            <a:avLst/>
          </a:prstGeom>
        </p:spPr>
        <p:txBody>
          <a:bodyP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j-cs"/>
              </a:rPr>
              <a:t>都市公園における官民協定に基づくカフェ等の設置・管理</a:t>
            </a:r>
            <a:endParaRPr kumimoji="1" lang="en-US" altLang="ja-JP" sz="2400" b="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5598" name="テキスト ボックス 30"/>
          <p:cNvSpPr txBox="1"/>
          <p:nvPr/>
        </p:nvSpPr>
        <p:spPr>
          <a:xfrm>
            <a:off x="984549" y="568547"/>
            <a:ext cx="9080451" cy="154933"/>
          </a:xfrm>
          <a:prstGeom prst="rect">
            <a:avLst/>
          </a:prstGeom>
          <a:solidFill>
            <a:schemeClr val="bg1"/>
          </a:solidFill>
          <a:ln w="9525">
            <a:noFill/>
            <a:miter lim="800000"/>
            <a:headEnd/>
            <a:tailEnd/>
          </a:ln>
        </p:spPr>
        <p:txBody>
          <a:bodyPr vert="horz" wrap="square" lIns="3600" tIns="3600" rIns="3600" bIns="3600" numCol="1" rtlCol="0"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都市再生特別措置法第</a:t>
            </a:r>
            <a:r>
              <a:rPr kumimoji="1" lang="en-US" altLang="ja-JP"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46</a:t>
            </a:r>
            <a:r>
              <a:rPr kumimoji="1" lang="ja-JP" altLang="en-US"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条第</a:t>
            </a:r>
            <a:r>
              <a:rPr kumimoji="1" lang="en-US" altLang="ja-JP"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14</a:t>
            </a:r>
            <a:r>
              <a:rPr kumimoji="1" lang="ja-JP" altLang="en-US"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項第２号ロ、第</a:t>
            </a:r>
            <a:r>
              <a:rPr kumimoji="1" lang="en-US" altLang="ja-JP"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15</a:t>
            </a:r>
            <a:r>
              <a:rPr kumimoji="1" lang="ja-JP" altLang="en-US"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項</a:t>
            </a:r>
            <a:r>
              <a:rPr kumimoji="1" lang="ja-JP" altLang="en-US" sz="1200" b="1" i="0" u="none" strike="noStrike" kern="1200" cap="none" spc="0" normalizeH="0" baseline="0" noProof="0" dirty="0" err="1">
                <a:ln>
                  <a:noFill/>
                </a:ln>
                <a:solidFill>
                  <a:srgbClr val="4F81BD"/>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第</a:t>
            </a:r>
            <a:r>
              <a:rPr kumimoji="1" lang="en-US" altLang="ja-JP"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16</a:t>
            </a:r>
            <a:r>
              <a:rPr kumimoji="1" lang="ja-JP" altLang="en-US"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項、第</a:t>
            </a:r>
            <a:r>
              <a:rPr kumimoji="1" lang="en-US" altLang="ja-JP"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17</a:t>
            </a:r>
            <a:r>
              <a:rPr kumimoji="1" lang="ja-JP" altLang="en-US"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項第３号・４号、第</a:t>
            </a:r>
            <a:r>
              <a:rPr kumimoji="1" lang="en-US" altLang="ja-JP"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18</a:t>
            </a:r>
            <a:r>
              <a:rPr kumimoji="1" lang="ja-JP" altLang="en-US"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項～第</a:t>
            </a:r>
            <a:r>
              <a:rPr kumimoji="1" lang="en-US" altLang="ja-JP"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21</a:t>
            </a:r>
            <a:r>
              <a:rPr kumimoji="1" lang="ja-JP" altLang="en-US"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項、第</a:t>
            </a:r>
            <a:r>
              <a:rPr kumimoji="1" lang="en-US" altLang="ja-JP"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62</a:t>
            </a:r>
            <a:r>
              <a:rPr kumimoji="1" lang="ja-JP" altLang="en-US"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条の３～第</a:t>
            </a:r>
            <a:r>
              <a:rPr kumimoji="1" lang="en-US" altLang="ja-JP" sz="1200" b="1"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rPr>
              <a:t>62</a:t>
            </a:r>
            <a:r>
              <a:rPr kumimoji="1" lang="ja-JP" altLang="en-US"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条の７</a:t>
            </a:r>
          </a:p>
        </p:txBody>
      </p:sp>
      <p:sp>
        <p:nvSpPr>
          <p:cNvPr id="5599" name="テキスト ボックス 33"/>
          <p:cNvSpPr txBox="1"/>
          <p:nvPr/>
        </p:nvSpPr>
        <p:spPr>
          <a:xfrm>
            <a:off x="101783" y="2037921"/>
            <a:ext cx="9641226" cy="1484598"/>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「居心地が良く歩きたくなる」まちなかの形成を目指す区域（</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滞在快適性等向上区域）内の都市公園において民間事業者等</a:t>
            </a:r>
            <a:r>
              <a:rPr kumimoji="1" lang="en-US" altLang="ja-JP" sz="14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が行う</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カフェ、売店等（滞在快適性等向上公園施設）の設置・管理</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やそれにより得られる収益を活用した</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園路、広場等（特定公園施設）</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の整備</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を、市町村が</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都市再生整備計画に位置付け</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市町村とともにまちづくり活動に取り組んでいる民間事</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業者等が対象。具体的には、一体型</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滞在快適性等向上事業の実施主体又は都市再生</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推進法人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であって</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当該都市</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公園におけるまちづくり活動の実績のある</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者に限定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当該都市再生整備計画に基づき</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公園管理者と民間事業者等が協定（公園施設設置管理協定）を締結</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した場合、滞在快適性等</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向上公園施設の設置等について、以下の</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都市公園法の特例を付与</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600" name="正方形/長方形 40"/>
          <p:cNvSpPr/>
          <p:nvPr/>
        </p:nvSpPr>
        <p:spPr>
          <a:xfrm>
            <a:off x="81526" y="1723369"/>
            <a:ext cx="9707040" cy="1815267"/>
          </a:xfrm>
          <a:prstGeom prst="rect">
            <a:avLst/>
          </a:prstGeom>
          <a:noFill/>
          <a:ln>
            <a:solidFill>
              <a:schemeClr val="accent1"/>
            </a:solidFill>
          </a:ln>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5601" name="正方形/長方形 31"/>
          <p:cNvSpPr/>
          <p:nvPr/>
        </p:nvSpPr>
        <p:spPr>
          <a:xfrm>
            <a:off x="101783" y="1731470"/>
            <a:ext cx="1250817" cy="292439"/>
          </a:xfrm>
          <a:prstGeom prst="rect">
            <a:avLst/>
          </a:prstGeom>
          <a:solidFill>
            <a:schemeClr val="accent1"/>
          </a:solidFill>
          <a:ln>
            <a:solidFill>
              <a:schemeClr val="accent1"/>
            </a:solidFill>
          </a:ln>
        </p:spPr>
        <p:style>
          <a:lnRef idx="2">
            <a:schemeClr val="lt1"/>
          </a:lnRef>
          <a:fillRef idx="1">
            <a:srgbClr val="000000"/>
          </a:fillRef>
          <a:effectRef idx="0">
            <a:schemeClr val="accent2"/>
          </a:effectRef>
          <a:fontRef idx="minor">
            <a:schemeClr val="lt1"/>
          </a:fontRef>
        </p:style>
        <p:txBody>
          <a:bodyPr spcFirstLastPara="0" vert="horz" wrap="square" lIns="72000" tIns="144000" rIns="72000" bIns="144000" numCol="1" spcCol="1270" rtlCol="0" anchor="ctr" anchorCtr="0">
            <a:noAutofit/>
          </a:bodyPr>
          <a:lstStyle/>
          <a:p>
            <a:pPr marL="0" marR="0" lvl="0" indent="0" algn="l" defTabSz="711200" rtl="0" eaLnBrk="1" fontAlgn="base" latinLnBrk="0" hangingPunct="1">
              <a:lnSpc>
                <a:spcPct val="90000"/>
              </a:lnSpc>
              <a:spcBef>
                <a:spcPct val="0"/>
              </a:spcBef>
              <a:spcAft>
                <a:spcPct val="3500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rPr>
              <a:t>制度の概要</a:t>
            </a:r>
          </a:p>
        </p:txBody>
      </p:sp>
      <p:sp>
        <p:nvSpPr>
          <p:cNvPr id="5602" name="テキスト ボックス 44"/>
          <p:cNvSpPr txBox="1"/>
          <p:nvPr/>
        </p:nvSpPr>
        <p:spPr>
          <a:xfrm>
            <a:off x="8218464" y="4394994"/>
            <a:ext cx="1524545" cy="302736"/>
          </a:xfrm>
          <a:prstGeom prst="rect">
            <a:avLst/>
          </a:prstGeom>
          <a:solidFill>
            <a:srgbClr val="FFFFFF"/>
          </a:solidFill>
          <a:ln w="9525">
            <a:noFill/>
            <a:miter lim="800000"/>
            <a:headEnd/>
            <a:tailEnd/>
          </a:ln>
        </p:spPr>
        <p:txBody>
          <a:bodyPr vert="horz" wrap="square" lIns="3600" tIns="3600" rIns="3600" bIns="3600" numCol="1" rtlCol="0" anchor="ctr"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rPr>
              <a:t>↓制度を活用した公園</a:t>
            </a:r>
            <a:endParaRPr kumimoji="1" lang="en-US" altLang="ja-JP" sz="1200"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endParaRPr>
          </a:p>
          <a:p>
            <a:pPr marL="0" marR="0" lvl="0" indent="0" algn="l" defTabSz="914400" rtl="0" eaLnBrk="1" fontAlgn="base" latinLnBrk="0" hangingPunct="1">
              <a:lnSpc>
                <a:spcPct val="8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 </a:t>
            </a:r>
            <a:r>
              <a:rPr kumimoji="1" lang="ja-JP" altLang="en-US" sz="1200" b="0"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rPr>
              <a:t>整備（イメージ）</a:t>
            </a:r>
            <a:endParaRPr kumimoji="1" lang="ja-JP" altLang="en-US" sz="1200"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endParaRPr>
          </a:p>
        </p:txBody>
      </p:sp>
      <p:sp>
        <p:nvSpPr>
          <p:cNvPr id="32" name="正方形/長方形 3271"/>
          <p:cNvSpPr/>
          <p:nvPr/>
        </p:nvSpPr>
        <p:spPr>
          <a:xfrm>
            <a:off x="83215" y="47023"/>
            <a:ext cx="648072" cy="369332"/>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R2-</a:t>
            </a:r>
            <a:endParaRPr kumimoji="1" lang="ja-JP" altLang="en-US"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1" name="スライド番号プレースホルダー 4"/>
          <p:cNvSpPr>
            <a:spLocks noGrp="1"/>
          </p:cNvSpPr>
          <p:nvPr>
            <p:ph type="sldNum" sz="quarter" idx="12"/>
          </p:nvPr>
        </p:nvSpPr>
        <p:spPr>
          <a:xfrm>
            <a:off x="9561512" y="6525924"/>
            <a:ext cx="224420" cy="215444"/>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5B919F3-C927-4154-A558-F21A8F314B69}" type="slidenum">
              <a:rPr kumimoji="1" lang="ja-JP" altLang="en-US" sz="14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588" name="テキスト ボックス 43"/>
          <p:cNvSpPr txBox="1"/>
          <p:nvPr/>
        </p:nvSpPr>
        <p:spPr>
          <a:xfrm>
            <a:off x="6496961" y="5909670"/>
            <a:ext cx="2714340" cy="173340"/>
          </a:xfrm>
          <a:prstGeom prst="rect">
            <a:avLst/>
          </a:prstGeom>
          <a:solidFill>
            <a:schemeClr val="bg1"/>
          </a:solidFill>
          <a:ln w="19050">
            <a:noFill/>
          </a:ln>
        </p:spPr>
        <p:txBody>
          <a:bodyPr wrap="square"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69"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民間が収益施設と公共部分を一体的に整備</a:t>
            </a:r>
          </a:p>
        </p:txBody>
      </p:sp>
    </p:spTree>
    <p:extLst>
      <p:ext uri="{BB962C8B-B14F-4D97-AF65-F5344CB8AC3E}">
        <p14:creationId xmlns:p14="http://schemas.microsoft.com/office/powerpoint/2010/main" val="33486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36"/>
          <p:cNvSpPr/>
          <p:nvPr/>
        </p:nvSpPr>
        <p:spPr>
          <a:xfrm>
            <a:off x="73872" y="598419"/>
            <a:ext cx="9729034" cy="134129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174625" algn="just" defTabSz="914400" rtl="0" eaLnBrk="1" fontAlgn="base" latinLnBrk="0" hangingPunct="1">
              <a:lnSpc>
                <a:spcPct val="100000"/>
              </a:lnSpc>
              <a:spcBef>
                <a:spcPts val="300"/>
              </a:spcBef>
              <a:spcAft>
                <a:spcPct val="0"/>
              </a:spcAft>
              <a:buClrTx/>
              <a:buSzTx/>
              <a:buFontTx/>
              <a:buNone/>
              <a:tabLst/>
              <a:defRPr/>
            </a:pP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○都市再生特別措置法等の一部を改正する法律（令和</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年法律第</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43</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号）により創設　</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第</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46</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の</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1500" b="0" i="0" u="none" strike="noStrike" kern="1200" cap="none" spc="0" normalizeH="0" baseline="0" noProof="0" dirty="0" err="1">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第</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46</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条の</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14</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等</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p>
          <a:p>
            <a:pPr marL="174625" marR="0" lvl="0" indent="-174625" algn="just" defTabSz="914400" rtl="0" eaLnBrk="1" fontAlgn="base" latinLnBrk="0" hangingPunct="1">
              <a:lnSpc>
                <a:spcPct val="100000"/>
              </a:lnSpc>
              <a:spcBef>
                <a:spcPts val="300"/>
              </a:spcBef>
              <a:spcAft>
                <a:spcPct val="0"/>
              </a:spcAft>
              <a:buClrTx/>
              <a:buSzTx/>
              <a:buFontTx/>
              <a:buNone/>
              <a:tabLst/>
              <a:defRPr/>
            </a:pP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滞在快適性等向上区域において、①路外駐車場配置等基準、②駐車場出入口制限道路、③集約駐車施設の位置・規模を定めることにより、①路外駐車場の配置の適正化、②にぎわいの中心となる道路への出入口設置制限、③附置義務駐車施設の集約化等を図るこ</a:t>
            </a:r>
            <a:r>
              <a:rPr kumimoji="1" lang="ja-JP" altLang="en-US" sz="1500" b="0" i="0" u="none" strike="noStrike" kern="1200" cap="none" spc="0" normalizeH="0" baseline="0" noProof="0" dirty="0" err="1">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とが</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可能となる。</a:t>
            </a:r>
            <a:endPar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74625" marR="0" lvl="0" indent="-174625" algn="just" defTabSz="914400" rtl="0" eaLnBrk="1" fontAlgn="base" latinLnBrk="0" hangingPunct="1">
              <a:lnSpc>
                <a:spcPct val="100000"/>
              </a:lnSpc>
              <a:spcBef>
                <a:spcPts val="300"/>
              </a:spcBef>
              <a:spcAft>
                <a:spcPct val="0"/>
              </a:spcAft>
              <a:buClrTx/>
              <a:buSzTx/>
              <a:buFontTx/>
              <a:buNone/>
              <a:tabLst/>
              <a:defRPr/>
            </a:pP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○改正に関して、令和</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9</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月に「標準駐車場条例の改正に関する技術的助言」を発出。</a:t>
            </a:r>
            <a:endPar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 name="テキスト ボックス 2"/>
          <p:cNvSpPr txBox="1"/>
          <p:nvPr/>
        </p:nvSpPr>
        <p:spPr>
          <a:xfrm>
            <a:off x="3546004" y="6647928"/>
            <a:ext cx="6362639"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技術的助言等については国土交通省</a:t>
            </a:r>
            <a:r>
              <a:rPr kumimoji="1" lang="en-US" altLang="ja-JP"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HP</a:t>
            </a:r>
            <a:r>
              <a:rPr kumimoji="1" lang="ja-JP" altLang="en-US"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http://www.mlit.go.jp/toshi/toshi_gairo_tk_000040.html </a:t>
            </a:r>
            <a:r>
              <a:rPr kumimoji="1" lang="ja-JP" altLang="en-US"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）をご覧下さい。</a:t>
            </a:r>
          </a:p>
        </p:txBody>
      </p:sp>
      <p:grpSp>
        <p:nvGrpSpPr>
          <p:cNvPr id="49" name="グループ化 48"/>
          <p:cNvGrpSpPr/>
          <p:nvPr/>
        </p:nvGrpSpPr>
        <p:grpSpPr>
          <a:xfrm>
            <a:off x="98697" y="2009711"/>
            <a:ext cx="9623684" cy="1363732"/>
            <a:chOff x="115856" y="3896132"/>
            <a:chExt cx="3856628" cy="1363732"/>
          </a:xfrm>
        </p:grpSpPr>
        <p:sp>
          <p:nvSpPr>
            <p:cNvPr id="18" name="正方形/長方形 21"/>
            <p:cNvSpPr/>
            <p:nvPr/>
          </p:nvSpPr>
          <p:spPr>
            <a:xfrm>
              <a:off x="172948" y="4294013"/>
              <a:ext cx="2779356" cy="376602"/>
            </a:xfrm>
            <a:prstGeom prst="rect">
              <a:avLst/>
            </a:prstGeom>
          </p:spPr>
          <p:txBody>
            <a:bodyPr wrap="square" lIns="3600" tIns="3600" rIns="3600" bIns="3600">
              <a:spAutoFit/>
            </a:bodyPr>
            <a:lstStyle/>
            <a:p>
              <a:pPr marL="144000" marR="0" lvl="0" indent="-1440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居心地が良く歩きたくなる」まちなかの形成を目指す区域（滞在快適性等向上区域）において、届出が必要となる路外駐車場の規模及び配置の基準を定め誘導する等、まちなかの路外駐車場の配置を適正化。</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正方形/長方形 40"/>
            <p:cNvSpPr/>
            <p:nvPr/>
          </p:nvSpPr>
          <p:spPr>
            <a:xfrm>
              <a:off x="115856" y="4127864"/>
              <a:ext cx="3856628" cy="1132000"/>
            </a:xfrm>
            <a:prstGeom prst="rect">
              <a:avLst/>
            </a:prstGeom>
            <a:noFill/>
            <a:ln w="28575">
              <a:solidFill>
                <a:srgbClr val="F84A4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180975" marR="0" lvl="0" indent="-180975" algn="just" defTabSz="914400" rtl="0" eaLnBrk="1" fontAlgn="base" latinLnBrk="0" hangingPunct="1">
                <a:lnSpc>
                  <a:spcPct val="100000"/>
                </a:lnSpc>
                <a:spcBef>
                  <a:spcPct val="0"/>
                </a:spcBef>
                <a:spcAft>
                  <a:spcPct val="0"/>
                </a:spcAft>
                <a:buClrTx/>
                <a:buSzTx/>
                <a:buFontTx/>
                <a:buNone/>
                <a:tabLst/>
                <a:defRPr/>
              </a:pPr>
              <a:endParaRPr kumimoji="1" lang="en-US" altLang="ja-JP" sz="1050" b="0" i="0" u="none" strike="noStrike" kern="1200" cap="none" spc="0" normalizeH="0" baseline="0" noProof="0" dirty="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0" name="テキスト ボックス 41"/>
            <p:cNvSpPr txBox="1"/>
            <p:nvPr/>
          </p:nvSpPr>
          <p:spPr>
            <a:xfrm>
              <a:off x="1320684" y="3896132"/>
              <a:ext cx="1358586" cy="307777"/>
            </a:xfrm>
            <a:prstGeom prst="rect">
              <a:avLst/>
            </a:prstGeom>
            <a:solidFill>
              <a:srgbClr val="FF0000"/>
            </a:solidFill>
            <a:ln>
              <a:solidFill>
                <a:srgbClr val="FF0000"/>
              </a:solidFill>
            </a:ln>
          </p:spPr>
          <p:txBody>
            <a:bodyPr wrap="square" lIns="72000" rIns="72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まちなかの路外駐車場の面的な配置適正化</a:t>
              </a:r>
            </a:p>
          </p:txBody>
        </p:sp>
        <p:sp>
          <p:nvSpPr>
            <p:cNvPr id="15" name="下矢印 56"/>
            <p:cNvSpPr/>
            <p:nvPr/>
          </p:nvSpPr>
          <p:spPr>
            <a:xfrm>
              <a:off x="1389674" y="4674193"/>
              <a:ext cx="133584" cy="144962"/>
            </a:xfrm>
            <a:prstGeom prst="downArrow">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9" name="正方形/長方形 23"/>
            <p:cNvSpPr/>
            <p:nvPr/>
          </p:nvSpPr>
          <p:spPr>
            <a:xfrm>
              <a:off x="166578" y="4833701"/>
              <a:ext cx="2514907" cy="376602"/>
            </a:xfrm>
            <a:prstGeom prst="rect">
              <a:avLst/>
            </a:prstGeom>
          </p:spPr>
          <p:txBody>
            <a:bodyPr wrap="square" lIns="3600" tIns="3600" rIns="3600" bIns="3600">
              <a:spAutoFit/>
            </a:bodyPr>
            <a:lstStyle/>
            <a:p>
              <a:pPr marL="144000" marR="0" lvl="0" indent="-1440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フリンジ駐車場の設置による区域内への自動車流入の抑制、自動車と歩行者の動線の分離等により、安全・快適で歩きやすいまちなかを形成</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11" name="正方形/長方形 43"/>
          <p:cNvSpPr/>
          <p:nvPr/>
        </p:nvSpPr>
        <p:spPr>
          <a:xfrm>
            <a:off x="124086" y="3645352"/>
            <a:ext cx="4468874" cy="3029406"/>
          </a:xfrm>
          <a:prstGeom prst="rect">
            <a:avLst/>
          </a:prstGeom>
          <a:noFill/>
          <a:ln w="285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2" name="テキスト ボックス 44"/>
          <p:cNvSpPr txBox="1"/>
          <p:nvPr/>
        </p:nvSpPr>
        <p:spPr>
          <a:xfrm>
            <a:off x="767586" y="3419970"/>
            <a:ext cx="3113865" cy="485634"/>
          </a:xfrm>
          <a:prstGeom prst="rect">
            <a:avLst/>
          </a:prstGeom>
          <a:solidFill>
            <a:srgbClr val="00B050"/>
          </a:solidFill>
          <a:ln>
            <a:solidFill>
              <a:srgbClr val="00B050"/>
            </a:solidFill>
          </a:ln>
        </p:spPr>
        <p:txBody>
          <a:bodyPr wrap="square" lIns="72000" tIns="36000" rIns="72000" bIns="3600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まちなかのメインストリート等における</a:t>
            </a:r>
            <a:endParaRPr kumimoji="1" lang="en-US" altLang="ja-JP" sz="14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路外駐車場の出入口規制</a:t>
            </a:r>
          </a:p>
        </p:txBody>
      </p:sp>
      <p:sp>
        <p:nvSpPr>
          <p:cNvPr id="16" name="テキスト ボックス 11"/>
          <p:cNvSpPr txBox="1"/>
          <p:nvPr/>
        </p:nvSpPr>
        <p:spPr>
          <a:xfrm>
            <a:off x="272345" y="3902008"/>
            <a:ext cx="4172357" cy="1484598"/>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144000" marR="0" lvl="0" indent="-1440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居心地が良く歩きたくなる」まちなかの形成を目指す区域（滞在快適性等向上区域）において、メインストリートなどの交流・滞在空間として重要な道路を「駐車場出入口制限道路」に指定し、路外駐車場からの自動車の出入りを抑制。</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歩行者の安全性・快適性が向上。沿道のオープンスペースでの交流・滞在や様々なイベント等の実施がしやすい公共空間を形成。</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0" name="図 7"/>
          <p:cNvPicPr>
            <a:picLocks noChangeAspect="1"/>
          </p:cNvPicPr>
          <p:nvPr/>
        </p:nvPicPr>
        <p:blipFill>
          <a:blip r:embed="rId2"/>
          <a:stretch>
            <a:fillRect/>
          </a:stretch>
        </p:blipFill>
        <p:spPr>
          <a:xfrm>
            <a:off x="1026162" y="5287173"/>
            <a:ext cx="2062487" cy="1344037"/>
          </a:xfrm>
          <a:prstGeom prst="rect">
            <a:avLst/>
          </a:prstGeom>
        </p:spPr>
      </p:pic>
      <p:sp>
        <p:nvSpPr>
          <p:cNvPr id="21" name="下矢印 9"/>
          <p:cNvSpPr/>
          <p:nvPr/>
        </p:nvSpPr>
        <p:spPr>
          <a:xfrm>
            <a:off x="2021796" y="4685296"/>
            <a:ext cx="311725" cy="142875"/>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pic>
        <p:nvPicPr>
          <p:cNvPr id="22" name="図 5"/>
          <p:cNvPicPr>
            <a:picLocks noChangeAspect="1"/>
          </p:cNvPicPr>
          <p:nvPr/>
        </p:nvPicPr>
        <p:blipFill>
          <a:blip r:embed="rId3"/>
          <a:stretch>
            <a:fillRect/>
          </a:stretch>
        </p:blipFill>
        <p:spPr>
          <a:xfrm>
            <a:off x="1031866" y="5271148"/>
            <a:ext cx="1256838" cy="1223618"/>
          </a:xfrm>
          <a:prstGeom prst="rect">
            <a:avLst/>
          </a:prstGeom>
        </p:spPr>
      </p:pic>
      <p:sp>
        <p:nvSpPr>
          <p:cNvPr id="23" name="正方形/長方形 40"/>
          <p:cNvSpPr/>
          <p:nvPr/>
        </p:nvSpPr>
        <p:spPr>
          <a:xfrm>
            <a:off x="4691546" y="3645351"/>
            <a:ext cx="5030835" cy="3022822"/>
          </a:xfrm>
          <a:prstGeom prst="rect">
            <a:avLst/>
          </a:prstGeom>
          <a:no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180975" marR="0" lvl="0" indent="-180975" algn="just" defTabSz="914400" rtl="0" eaLnBrk="1" fontAlgn="base" latinLnBrk="0" hangingPunct="1">
              <a:lnSpc>
                <a:spcPct val="100000"/>
              </a:lnSpc>
              <a:spcBef>
                <a:spcPct val="0"/>
              </a:spcBef>
              <a:spcAft>
                <a:spcPct val="0"/>
              </a:spcAft>
              <a:buClrTx/>
              <a:buSzTx/>
              <a:buFontTx/>
              <a:buNone/>
              <a:tabLst/>
              <a:defRPr/>
            </a:pP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24" name="テキスト ボックス 41"/>
          <p:cNvSpPr txBox="1"/>
          <p:nvPr/>
        </p:nvSpPr>
        <p:spPr>
          <a:xfrm>
            <a:off x="5969365" y="3499177"/>
            <a:ext cx="2299842" cy="307777"/>
          </a:xfrm>
          <a:prstGeom prst="rect">
            <a:avLst/>
          </a:prstGeom>
          <a:solidFill>
            <a:schemeClr val="accent6"/>
          </a:solidFill>
          <a:ln>
            <a:solidFill>
              <a:schemeClr val="accent6"/>
            </a:solidFill>
          </a:ln>
        </p:spPr>
        <p:txBody>
          <a:bodyPr wrap="none" lIns="72000" rIns="72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附置義務駐車施設の集約化</a:t>
            </a:r>
          </a:p>
        </p:txBody>
      </p:sp>
      <p:sp>
        <p:nvSpPr>
          <p:cNvPr id="25" name="正方形/長方形 21"/>
          <p:cNvSpPr/>
          <p:nvPr/>
        </p:nvSpPr>
        <p:spPr>
          <a:xfrm>
            <a:off x="4747921" y="3844858"/>
            <a:ext cx="4918085" cy="561268"/>
          </a:xfrm>
          <a:prstGeom prst="rect">
            <a:avLst/>
          </a:prstGeom>
        </p:spPr>
        <p:txBody>
          <a:bodyPr wrap="square" lIns="3600" tIns="3600" rIns="3600" bIns="3600">
            <a:spAutoFit/>
          </a:bodyPr>
          <a:lstStyle/>
          <a:p>
            <a:pPr marL="144000" marR="0" lvl="0" indent="-1440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「居心地が良く歩きたくなる」まちなかの形成を目指す区域（滞在快適性等向上区域）において、附置義務駐車施設を集約化することにより、</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安全・快適で歩きやすいまちなか</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を形成。</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6" name="角丸四角形 107"/>
          <p:cNvSpPr/>
          <p:nvPr/>
        </p:nvSpPr>
        <p:spPr>
          <a:xfrm>
            <a:off x="5274060" y="4685792"/>
            <a:ext cx="1377041" cy="616926"/>
          </a:xfrm>
          <a:prstGeom prst="roundRect">
            <a:avLst>
              <a:gd name="adj" fmla="val 5578"/>
            </a:avLst>
          </a:prstGeom>
          <a:noFill/>
          <a:ln w="1905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5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27" name="角丸四角形 108"/>
          <p:cNvSpPr/>
          <p:nvPr/>
        </p:nvSpPr>
        <p:spPr>
          <a:xfrm>
            <a:off x="5208828" y="4417522"/>
            <a:ext cx="1511300" cy="3413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駐車場法（現行）</a:t>
            </a:r>
          </a:p>
        </p:txBody>
      </p:sp>
      <p:sp>
        <p:nvSpPr>
          <p:cNvPr id="28" name="テキスト ボックス 34"/>
          <p:cNvSpPr txBox="1">
            <a:spLocks noChangeArrowheads="1"/>
          </p:cNvSpPr>
          <p:nvPr/>
        </p:nvSpPr>
        <p:spPr>
          <a:xfrm>
            <a:off x="5305783" y="4702553"/>
            <a:ext cx="1327164" cy="600164"/>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条例に基づき当該建築物の敷地内に駐車施設を設置</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29" name="AutoShape 21"/>
          <p:cNvSpPr>
            <a:spLocks noChangeArrowheads="1"/>
          </p:cNvSpPr>
          <p:nvPr/>
        </p:nvSpPr>
        <p:spPr>
          <a:xfrm rot="16200000">
            <a:off x="6659136" y="5791207"/>
            <a:ext cx="647700" cy="387350"/>
          </a:xfrm>
          <a:prstGeom prst="downArrow">
            <a:avLst>
              <a:gd name="adj1" fmla="val 53213"/>
              <a:gd name="adj2" fmla="val 67162"/>
            </a:avLst>
          </a:prstGeom>
          <a:solidFill>
            <a:srgbClr val="FF9933"/>
          </a:solidFill>
          <a:ln>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30" name="テキスト ボックス 19"/>
          <p:cNvSpPr txBox="1">
            <a:spLocks noChangeArrowheads="1"/>
          </p:cNvSpPr>
          <p:nvPr/>
        </p:nvSpPr>
        <p:spPr>
          <a:xfrm>
            <a:off x="7102477" y="4661185"/>
            <a:ext cx="2236787" cy="769441"/>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３パターンの条例が制定可能に。</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①集約駐車施設内に設置させる</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②建築物の敷地内に設置させる</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③①か②のどちらかに設置させる</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31" name="角丸四角形 113"/>
          <p:cNvSpPr/>
          <p:nvPr/>
        </p:nvSpPr>
        <p:spPr>
          <a:xfrm>
            <a:off x="7129464" y="4677060"/>
            <a:ext cx="2112082" cy="743017"/>
          </a:xfrm>
          <a:prstGeom prst="roundRect">
            <a:avLst>
              <a:gd name="adj" fmla="val 5578"/>
            </a:avLst>
          </a:prstGeom>
          <a:noFill/>
          <a:ln w="1905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32" name="角丸四角形 114"/>
          <p:cNvSpPr/>
          <p:nvPr/>
        </p:nvSpPr>
        <p:spPr>
          <a:xfrm>
            <a:off x="7439027" y="4404822"/>
            <a:ext cx="1512887" cy="3413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駐車場法の特例</a:t>
            </a:r>
          </a:p>
        </p:txBody>
      </p:sp>
      <p:grpSp>
        <p:nvGrpSpPr>
          <p:cNvPr id="33" name="グループ化 29"/>
          <p:cNvGrpSpPr/>
          <p:nvPr/>
        </p:nvGrpSpPr>
        <p:grpSpPr>
          <a:xfrm>
            <a:off x="5289506" y="5507516"/>
            <a:ext cx="1307596" cy="1058400"/>
            <a:chOff x="716891" y="2483397"/>
            <a:chExt cx="1307596" cy="1058400"/>
          </a:xfrm>
        </p:grpSpPr>
        <p:pic>
          <p:nvPicPr>
            <p:cNvPr id="34" name="図 357"/>
            <p:cNvPicPr>
              <a:picLocks noChangeAspect="1"/>
            </p:cNvPicPr>
            <p:nvPr/>
          </p:nvPicPr>
          <p:blipFill>
            <a:blip r:embed="rId4"/>
            <a:stretch>
              <a:fillRect/>
            </a:stretch>
          </p:blipFill>
          <p:spPr>
            <a:xfrm>
              <a:off x="716891" y="2483397"/>
              <a:ext cx="1307596" cy="1058400"/>
            </a:xfrm>
            <a:prstGeom prst="rect">
              <a:avLst/>
            </a:prstGeom>
          </p:spPr>
        </p:pic>
        <p:sp>
          <p:nvSpPr>
            <p:cNvPr id="35" name="フリーフォーム 24"/>
            <p:cNvSpPr/>
            <p:nvPr/>
          </p:nvSpPr>
          <p:spPr>
            <a:xfrm>
              <a:off x="826294" y="2488406"/>
              <a:ext cx="211931" cy="352425"/>
            </a:xfrm>
            <a:custGeom>
              <a:avLst/>
              <a:gdLst>
                <a:gd name="connsiteX0" fmla="*/ 133350 w 211931"/>
                <a:gd name="connsiteY0" fmla="*/ 0 h 352425"/>
                <a:gd name="connsiteX1" fmla="*/ 59531 w 211931"/>
                <a:gd name="connsiteY1" fmla="*/ 26194 h 352425"/>
                <a:gd name="connsiteX2" fmla="*/ 47625 w 211931"/>
                <a:gd name="connsiteY2" fmla="*/ 240507 h 352425"/>
                <a:gd name="connsiteX3" fmla="*/ 0 w 211931"/>
                <a:gd name="connsiteY3" fmla="*/ 269082 h 352425"/>
                <a:gd name="connsiteX4" fmla="*/ 85725 w 211931"/>
                <a:gd name="connsiteY4" fmla="*/ 352425 h 352425"/>
                <a:gd name="connsiteX5" fmla="*/ 121444 w 211931"/>
                <a:gd name="connsiteY5" fmla="*/ 314325 h 352425"/>
                <a:gd name="connsiteX6" fmla="*/ 130969 w 211931"/>
                <a:gd name="connsiteY6" fmla="*/ 185738 h 352425"/>
                <a:gd name="connsiteX7" fmla="*/ 209550 w 211931"/>
                <a:gd name="connsiteY7" fmla="*/ 150019 h 352425"/>
                <a:gd name="connsiteX8" fmla="*/ 211931 w 211931"/>
                <a:gd name="connsiteY8" fmla="*/ 71438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31" h="352425">
                  <a:moveTo>
                    <a:pt x="133350" y="0"/>
                  </a:moveTo>
                  <a:lnTo>
                    <a:pt x="59531" y="26194"/>
                  </a:lnTo>
                  <a:lnTo>
                    <a:pt x="47625" y="240507"/>
                  </a:lnTo>
                  <a:lnTo>
                    <a:pt x="0" y="269082"/>
                  </a:lnTo>
                  <a:lnTo>
                    <a:pt x="85725" y="352425"/>
                  </a:lnTo>
                  <a:lnTo>
                    <a:pt x="121444" y="314325"/>
                  </a:lnTo>
                  <a:lnTo>
                    <a:pt x="130969" y="185738"/>
                  </a:lnTo>
                  <a:lnTo>
                    <a:pt x="209550" y="150019"/>
                  </a:lnTo>
                  <a:cubicBezTo>
                    <a:pt x="210344" y="123825"/>
                    <a:pt x="211137" y="97632"/>
                    <a:pt x="211931" y="71438"/>
                  </a:cubicBezTo>
                </a:path>
              </a:pathLst>
            </a:custGeom>
            <a:solidFill>
              <a:srgbClr val="0070C0">
                <a:alpha val="30000"/>
              </a:srgbClr>
            </a:solidFill>
            <a:ln>
              <a:noFill/>
            </a:ln>
          </p:spPr>
          <p:style>
            <a:lnRef idx="2">
              <a:schemeClr val="lt1"/>
            </a:lnRef>
            <a:fillRef idx="1">
              <a:srgbClr val="000000"/>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36" name="フリーフォーム 25"/>
            <p:cNvSpPr/>
            <p:nvPr/>
          </p:nvSpPr>
          <p:spPr>
            <a:xfrm>
              <a:off x="1362075" y="3062288"/>
              <a:ext cx="271463" cy="421481"/>
            </a:xfrm>
            <a:custGeom>
              <a:avLst/>
              <a:gdLst>
                <a:gd name="connsiteX0" fmla="*/ 207169 w 271463"/>
                <a:gd name="connsiteY0" fmla="*/ 38100 h 421481"/>
                <a:gd name="connsiteX1" fmla="*/ 169069 w 271463"/>
                <a:gd name="connsiteY1" fmla="*/ 0 h 421481"/>
                <a:gd name="connsiteX2" fmla="*/ 16669 w 271463"/>
                <a:gd name="connsiteY2" fmla="*/ 47625 h 421481"/>
                <a:gd name="connsiteX3" fmla="*/ 0 w 271463"/>
                <a:gd name="connsiteY3" fmla="*/ 207168 h 421481"/>
                <a:gd name="connsiteX4" fmla="*/ 204788 w 271463"/>
                <a:gd name="connsiteY4" fmla="*/ 421481 h 421481"/>
                <a:gd name="connsiteX5" fmla="*/ 271463 w 271463"/>
                <a:gd name="connsiteY5" fmla="*/ 400050 h 421481"/>
                <a:gd name="connsiteX6" fmla="*/ 123825 w 271463"/>
                <a:gd name="connsiteY6" fmla="*/ 250031 h 421481"/>
                <a:gd name="connsiteX7" fmla="*/ 128588 w 271463"/>
                <a:gd name="connsiteY7" fmla="*/ 180975 h 421481"/>
                <a:gd name="connsiteX8" fmla="*/ 180975 w 271463"/>
                <a:gd name="connsiteY8" fmla="*/ 142875 h 421481"/>
                <a:gd name="connsiteX9" fmla="*/ 207169 w 271463"/>
                <a:gd name="connsiteY9" fmla="*/ 38100 h 421481"/>
                <a:gd name="connsiteX0" fmla="*/ 207169 w 271463"/>
                <a:gd name="connsiteY0" fmla="*/ 38100 h 421481"/>
                <a:gd name="connsiteX1" fmla="*/ 169069 w 271463"/>
                <a:gd name="connsiteY1" fmla="*/ 0 h 421481"/>
                <a:gd name="connsiteX2" fmla="*/ 16669 w 271463"/>
                <a:gd name="connsiteY2" fmla="*/ 47625 h 421481"/>
                <a:gd name="connsiteX3" fmla="*/ 0 w 271463"/>
                <a:gd name="connsiteY3" fmla="*/ 207168 h 421481"/>
                <a:gd name="connsiteX4" fmla="*/ 204788 w 271463"/>
                <a:gd name="connsiteY4" fmla="*/ 421481 h 421481"/>
                <a:gd name="connsiteX5" fmla="*/ 271463 w 271463"/>
                <a:gd name="connsiteY5" fmla="*/ 400050 h 421481"/>
                <a:gd name="connsiteX6" fmla="*/ 123825 w 271463"/>
                <a:gd name="connsiteY6" fmla="*/ 250031 h 421481"/>
                <a:gd name="connsiteX7" fmla="*/ 128588 w 271463"/>
                <a:gd name="connsiteY7" fmla="*/ 180975 h 421481"/>
                <a:gd name="connsiteX8" fmla="*/ 180975 w 271463"/>
                <a:gd name="connsiteY8" fmla="*/ 142875 h 421481"/>
                <a:gd name="connsiteX9" fmla="*/ 183356 w 271463"/>
                <a:gd name="connsiteY9" fmla="*/ 107156 h 421481"/>
                <a:gd name="connsiteX10" fmla="*/ 207169 w 271463"/>
                <a:gd name="connsiteY10" fmla="*/ 38100 h 421481"/>
                <a:gd name="connsiteX0" fmla="*/ 207169 w 271463"/>
                <a:gd name="connsiteY0" fmla="*/ 38100 h 421481"/>
                <a:gd name="connsiteX1" fmla="*/ 169069 w 271463"/>
                <a:gd name="connsiteY1" fmla="*/ 0 h 421481"/>
                <a:gd name="connsiteX2" fmla="*/ 16669 w 271463"/>
                <a:gd name="connsiteY2" fmla="*/ 47625 h 421481"/>
                <a:gd name="connsiteX3" fmla="*/ 0 w 271463"/>
                <a:gd name="connsiteY3" fmla="*/ 207168 h 421481"/>
                <a:gd name="connsiteX4" fmla="*/ 204788 w 271463"/>
                <a:gd name="connsiteY4" fmla="*/ 421481 h 421481"/>
                <a:gd name="connsiteX5" fmla="*/ 271463 w 271463"/>
                <a:gd name="connsiteY5" fmla="*/ 400050 h 421481"/>
                <a:gd name="connsiteX6" fmla="*/ 123825 w 271463"/>
                <a:gd name="connsiteY6" fmla="*/ 250031 h 421481"/>
                <a:gd name="connsiteX7" fmla="*/ 128588 w 271463"/>
                <a:gd name="connsiteY7" fmla="*/ 180975 h 421481"/>
                <a:gd name="connsiteX8" fmla="*/ 180975 w 271463"/>
                <a:gd name="connsiteY8" fmla="*/ 142875 h 421481"/>
                <a:gd name="connsiteX9" fmla="*/ 180974 w 271463"/>
                <a:gd name="connsiteY9" fmla="*/ 45244 h 421481"/>
                <a:gd name="connsiteX10" fmla="*/ 207169 w 271463"/>
                <a:gd name="connsiteY10" fmla="*/ 38100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463" h="421481">
                  <a:moveTo>
                    <a:pt x="207169" y="38100"/>
                  </a:moveTo>
                  <a:lnTo>
                    <a:pt x="169069" y="0"/>
                  </a:lnTo>
                  <a:lnTo>
                    <a:pt x="16669" y="47625"/>
                  </a:lnTo>
                  <a:lnTo>
                    <a:pt x="0" y="207168"/>
                  </a:lnTo>
                  <a:lnTo>
                    <a:pt x="204788" y="421481"/>
                  </a:lnTo>
                  <a:lnTo>
                    <a:pt x="271463" y="400050"/>
                  </a:lnTo>
                  <a:lnTo>
                    <a:pt x="123825" y="250031"/>
                  </a:lnTo>
                  <a:lnTo>
                    <a:pt x="128588" y="180975"/>
                  </a:lnTo>
                  <a:lnTo>
                    <a:pt x="180975" y="142875"/>
                  </a:lnTo>
                  <a:cubicBezTo>
                    <a:pt x="180975" y="110331"/>
                    <a:pt x="180974" y="77788"/>
                    <a:pt x="180974" y="45244"/>
                  </a:cubicBezTo>
                  <a:lnTo>
                    <a:pt x="207169" y="38100"/>
                  </a:lnTo>
                  <a:close/>
                </a:path>
              </a:pathLst>
            </a:custGeom>
            <a:solidFill>
              <a:srgbClr val="0070C0">
                <a:alpha val="30000"/>
              </a:srgbClr>
            </a:solidFill>
            <a:ln>
              <a:noFill/>
            </a:ln>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37" name="フリーフォーム 27"/>
            <p:cNvSpPr/>
            <p:nvPr/>
          </p:nvSpPr>
          <p:spPr>
            <a:xfrm>
              <a:off x="1750219" y="3255169"/>
              <a:ext cx="166687" cy="183356"/>
            </a:xfrm>
            <a:custGeom>
              <a:avLst/>
              <a:gdLst>
                <a:gd name="connsiteX0" fmla="*/ 0 w 166687"/>
                <a:gd name="connsiteY0" fmla="*/ 28575 h 183356"/>
                <a:gd name="connsiteX1" fmla="*/ 16669 w 166687"/>
                <a:gd name="connsiteY1" fmla="*/ 157162 h 183356"/>
                <a:gd name="connsiteX2" fmla="*/ 50006 w 166687"/>
                <a:gd name="connsiteY2" fmla="*/ 183356 h 183356"/>
                <a:gd name="connsiteX3" fmla="*/ 161925 w 166687"/>
                <a:gd name="connsiteY3" fmla="*/ 142875 h 183356"/>
                <a:gd name="connsiteX4" fmla="*/ 166687 w 166687"/>
                <a:gd name="connsiteY4" fmla="*/ 97631 h 183356"/>
                <a:gd name="connsiteX5" fmla="*/ 64294 w 166687"/>
                <a:gd name="connsiteY5" fmla="*/ 0 h 183356"/>
                <a:gd name="connsiteX6" fmla="*/ 0 w 166687"/>
                <a:gd name="connsiteY6" fmla="*/ 28575 h 183356"/>
                <a:gd name="connsiteX0" fmla="*/ 0 w 166687"/>
                <a:gd name="connsiteY0" fmla="*/ 28575 h 183356"/>
                <a:gd name="connsiteX1" fmla="*/ 7144 w 166687"/>
                <a:gd name="connsiteY1" fmla="*/ 76200 h 183356"/>
                <a:gd name="connsiteX2" fmla="*/ 16669 w 166687"/>
                <a:gd name="connsiteY2" fmla="*/ 157162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19050 w 166687"/>
                <a:gd name="connsiteY1" fmla="*/ 50007 h 183356"/>
                <a:gd name="connsiteX2" fmla="*/ 16669 w 166687"/>
                <a:gd name="connsiteY2" fmla="*/ 157162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16669 w 166687"/>
                <a:gd name="connsiteY2" fmla="*/ 157162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19050 w 166687"/>
                <a:gd name="connsiteY2" fmla="*/ 150018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26194 w 166687"/>
                <a:gd name="connsiteY2" fmla="*/ 161925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21432 w 166687"/>
                <a:gd name="connsiteY2" fmla="*/ 159543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16669 w 166687"/>
                <a:gd name="connsiteY2" fmla="*/ 157162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87" h="183356">
                  <a:moveTo>
                    <a:pt x="0" y="28575"/>
                  </a:moveTo>
                  <a:lnTo>
                    <a:pt x="26193" y="61913"/>
                  </a:lnTo>
                  <a:cubicBezTo>
                    <a:pt x="25399" y="97631"/>
                    <a:pt x="17463" y="121444"/>
                    <a:pt x="16669" y="157162"/>
                  </a:cubicBezTo>
                  <a:lnTo>
                    <a:pt x="50006" y="183356"/>
                  </a:lnTo>
                  <a:lnTo>
                    <a:pt x="161925" y="142875"/>
                  </a:lnTo>
                  <a:lnTo>
                    <a:pt x="166687" y="97631"/>
                  </a:lnTo>
                  <a:lnTo>
                    <a:pt x="64294" y="0"/>
                  </a:lnTo>
                  <a:lnTo>
                    <a:pt x="0" y="28575"/>
                  </a:lnTo>
                  <a:close/>
                </a:path>
              </a:pathLst>
            </a:custGeom>
            <a:solidFill>
              <a:srgbClr val="0070C0">
                <a:alpha val="30000"/>
              </a:srgbClr>
            </a:solidFill>
            <a:ln>
              <a:noFill/>
            </a:ln>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grpSp>
        <p:nvGrpSpPr>
          <p:cNvPr id="38" name="グループ化 32"/>
          <p:cNvGrpSpPr/>
          <p:nvPr/>
        </p:nvGrpSpPr>
        <p:grpSpPr>
          <a:xfrm>
            <a:off x="7521711" y="5450043"/>
            <a:ext cx="1229204" cy="1102805"/>
            <a:chOff x="2949096" y="2425924"/>
            <a:chExt cx="1229204" cy="1102805"/>
          </a:xfrm>
        </p:grpSpPr>
        <p:grpSp>
          <p:nvGrpSpPr>
            <p:cNvPr id="39" name="グループ化 4"/>
            <p:cNvGrpSpPr/>
            <p:nvPr/>
          </p:nvGrpSpPr>
          <p:grpSpPr>
            <a:xfrm>
              <a:off x="2949096" y="2425924"/>
              <a:ext cx="1229204" cy="1102805"/>
              <a:chOff x="2949096" y="2425924"/>
              <a:chExt cx="1229204" cy="1102805"/>
            </a:xfrm>
          </p:grpSpPr>
          <p:pic>
            <p:nvPicPr>
              <p:cNvPr id="41" name="図 359"/>
              <p:cNvPicPr>
                <a:picLocks noChangeAspect="1"/>
              </p:cNvPicPr>
              <p:nvPr/>
            </p:nvPicPr>
            <p:blipFill>
              <a:blip r:embed="rId5"/>
              <a:stretch>
                <a:fillRect/>
              </a:stretch>
            </p:blipFill>
            <p:spPr>
              <a:xfrm>
                <a:off x="2949096" y="2425924"/>
                <a:ext cx="1229204" cy="1102805"/>
              </a:xfrm>
              <a:prstGeom prst="rect">
                <a:avLst/>
              </a:prstGeom>
            </p:spPr>
          </p:pic>
          <p:sp>
            <p:nvSpPr>
              <p:cNvPr id="42" name="正方形/長方形 2"/>
              <p:cNvSpPr/>
              <p:nvPr/>
            </p:nvSpPr>
            <p:spPr>
              <a:xfrm>
                <a:off x="3625690" y="2439189"/>
                <a:ext cx="540000" cy="144000"/>
              </a:xfrm>
              <a:prstGeom prst="rect">
                <a:avLst/>
              </a:prstGeom>
              <a:solidFill>
                <a:schemeClr val="bg1"/>
              </a:solidFill>
              <a:ln>
                <a:noFill/>
              </a:ln>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sp>
          <p:nvSpPr>
            <p:cNvPr id="40" name="フリーフォーム 28"/>
            <p:cNvSpPr/>
            <p:nvPr/>
          </p:nvSpPr>
          <p:spPr>
            <a:xfrm>
              <a:off x="3717925" y="3136900"/>
              <a:ext cx="377825" cy="358775"/>
            </a:xfrm>
            <a:custGeom>
              <a:avLst/>
              <a:gdLst>
                <a:gd name="connsiteX0" fmla="*/ 12700 w 377825"/>
                <a:gd name="connsiteY0" fmla="*/ 44450 h 358775"/>
                <a:gd name="connsiteX1" fmla="*/ 66675 w 377825"/>
                <a:gd name="connsiteY1" fmla="*/ 28575 h 358775"/>
                <a:gd name="connsiteX2" fmla="*/ 104775 w 377825"/>
                <a:gd name="connsiteY2" fmla="*/ 57150 h 358775"/>
                <a:gd name="connsiteX3" fmla="*/ 301625 w 377825"/>
                <a:gd name="connsiteY3" fmla="*/ 0 h 358775"/>
                <a:gd name="connsiteX4" fmla="*/ 377825 w 377825"/>
                <a:gd name="connsiteY4" fmla="*/ 66675 h 358775"/>
                <a:gd name="connsiteX5" fmla="*/ 374650 w 377825"/>
                <a:gd name="connsiteY5" fmla="*/ 241300 h 358775"/>
                <a:gd name="connsiteX6" fmla="*/ 111125 w 377825"/>
                <a:gd name="connsiteY6" fmla="*/ 358775 h 358775"/>
                <a:gd name="connsiteX7" fmla="*/ 0 w 377825"/>
                <a:gd name="connsiteY7" fmla="*/ 257175 h 358775"/>
                <a:gd name="connsiteX8" fmla="*/ 12700 w 377825"/>
                <a:gd name="connsiteY8" fmla="*/ 44450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25" h="358775">
                  <a:moveTo>
                    <a:pt x="12700" y="44450"/>
                  </a:moveTo>
                  <a:lnTo>
                    <a:pt x="66675" y="28575"/>
                  </a:lnTo>
                  <a:lnTo>
                    <a:pt x="104775" y="57150"/>
                  </a:lnTo>
                  <a:lnTo>
                    <a:pt x="301625" y="0"/>
                  </a:lnTo>
                  <a:lnTo>
                    <a:pt x="377825" y="66675"/>
                  </a:lnTo>
                  <a:cubicBezTo>
                    <a:pt x="376767" y="124883"/>
                    <a:pt x="375708" y="183092"/>
                    <a:pt x="374650" y="241300"/>
                  </a:cubicBezTo>
                  <a:lnTo>
                    <a:pt x="111125" y="358775"/>
                  </a:lnTo>
                  <a:lnTo>
                    <a:pt x="0" y="257175"/>
                  </a:lnTo>
                  <a:lnTo>
                    <a:pt x="12700" y="44450"/>
                  </a:lnTo>
                  <a:close/>
                </a:path>
              </a:pathLst>
            </a:custGeom>
            <a:solidFill>
              <a:srgbClr val="FF0000">
                <a:alpha val="30000"/>
              </a:srgbClr>
            </a:solidFill>
            <a:ln>
              <a:noFill/>
            </a:ln>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sp>
        <p:nvSpPr>
          <p:cNvPr id="43" name="フリーフォーム 14"/>
          <p:cNvSpPr/>
          <p:nvPr/>
        </p:nvSpPr>
        <p:spPr>
          <a:xfrm>
            <a:off x="6429990" y="6357869"/>
            <a:ext cx="1828800" cy="143859"/>
          </a:xfrm>
          <a:custGeom>
            <a:avLst/>
            <a:gdLst>
              <a:gd name="connsiteX0" fmla="*/ 0 w 1828800"/>
              <a:gd name="connsiteY0" fmla="*/ 57150 h 115951"/>
              <a:gd name="connsiteX1" fmla="*/ 657225 w 1828800"/>
              <a:gd name="connsiteY1" fmla="*/ 114300 h 115951"/>
              <a:gd name="connsiteX2" fmla="*/ 1828800 w 1828800"/>
              <a:gd name="connsiteY2" fmla="*/ 0 h 115951"/>
              <a:gd name="connsiteX0" fmla="*/ 0 w 1828800"/>
              <a:gd name="connsiteY0" fmla="*/ 57150 h 181611"/>
              <a:gd name="connsiteX1" fmla="*/ 628650 w 1828800"/>
              <a:gd name="connsiteY1" fmla="*/ 180975 h 181611"/>
              <a:gd name="connsiteX2" fmla="*/ 1828800 w 1828800"/>
              <a:gd name="connsiteY2" fmla="*/ 0 h 181611"/>
              <a:gd name="connsiteX0" fmla="*/ 0 w 1828800"/>
              <a:gd name="connsiteY0" fmla="*/ 57150 h 143859"/>
              <a:gd name="connsiteX1" fmla="*/ 790575 w 1828800"/>
              <a:gd name="connsiteY1" fmla="*/ 142875 h 143859"/>
              <a:gd name="connsiteX2" fmla="*/ 1828800 w 1828800"/>
              <a:gd name="connsiteY2" fmla="*/ 0 h 143859"/>
            </a:gdLst>
            <a:ahLst/>
            <a:cxnLst>
              <a:cxn ang="0">
                <a:pos x="connsiteX0" y="connsiteY0"/>
              </a:cxn>
              <a:cxn ang="0">
                <a:pos x="connsiteX1" y="connsiteY1"/>
              </a:cxn>
              <a:cxn ang="0">
                <a:pos x="connsiteX2" y="connsiteY2"/>
              </a:cxn>
            </a:cxnLst>
            <a:rect l="l" t="t" r="r" b="b"/>
            <a:pathLst>
              <a:path w="1828800" h="143859">
                <a:moveTo>
                  <a:pt x="0" y="57150"/>
                </a:moveTo>
                <a:cubicBezTo>
                  <a:pt x="176212" y="90487"/>
                  <a:pt x="485775" y="152400"/>
                  <a:pt x="790575" y="142875"/>
                </a:cubicBezTo>
                <a:cubicBezTo>
                  <a:pt x="1095375" y="133350"/>
                  <a:pt x="1395412" y="52387"/>
                  <a:pt x="1828800" y="0"/>
                </a:cubicBezTo>
              </a:path>
            </a:pathLst>
          </a:custGeom>
          <a:ln w="3175">
            <a:solidFill>
              <a:srgbClr val="0070C0"/>
            </a:solidFill>
            <a:prstDash val="dash"/>
            <a:headEnd type="none"/>
            <a:tailEnd type="triangle"/>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
        <p:nvSpPr>
          <p:cNvPr id="44" name="フリーフォーム 16"/>
          <p:cNvSpPr/>
          <p:nvPr/>
        </p:nvSpPr>
        <p:spPr>
          <a:xfrm>
            <a:off x="5477490" y="5620071"/>
            <a:ext cx="2847975" cy="566348"/>
          </a:xfrm>
          <a:custGeom>
            <a:avLst/>
            <a:gdLst>
              <a:gd name="connsiteX0" fmla="*/ 0 w 2847975"/>
              <a:gd name="connsiteY0" fmla="*/ 135759 h 621534"/>
              <a:gd name="connsiteX1" fmla="*/ 1666875 w 2847975"/>
              <a:gd name="connsiteY1" fmla="*/ 30984 h 621534"/>
              <a:gd name="connsiteX2" fmla="*/ 2847975 w 2847975"/>
              <a:gd name="connsiteY2" fmla="*/ 621534 h 621534"/>
              <a:gd name="connsiteX0" fmla="*/ 0 w 2847975"/>
              <a:gd name="connsiteY0" fmla="*/ 92649 h 578424"/>
              <a:gd name="connsiteX1" fmla="*/ 1666875 w 2847975"/>
              <a:gd name="connsiteY1" fmla="*/ 45024 h 578424"/>
              <a:gd name="connsiteX2" fmla="*/ 2847975 w 2847975"/>
              <a:gd name="connsiteY2" fmla="*/ 578424 h 578424"/>
              <a:gd name="connsiteX0" fmla="*/ 0 w 2847975"/>
              <a:gd name="connsiteY0" fmla="*/ 80573 h 566348"/>
              <a:gd name="connsiteX1" fmla="*/ 1676400 w 2847975"/>
              <a:gd name="connsiteY1" fmla="*/ 51998 h 566348"/>
              <a:gd name="connsiteX2" fmla="*/ 2847975 w 2847975"/>
              <a:gd name="connsiteY2" fmla="*/ 566348 h 566348"/>
            </a:gdLst>
            <a:ahLst/>
            <a:cxnLst>
              <a:cxn ang="0">
                <a:pos x="connsiteX0" y="connsiteY0"/>
              </a:cxn>
              <a:cxn ang="0">
                <a:pos x="connsiteX1" y="connsiteY1"/>
              </a:cxn>
              <a:cxn ang="0">
                <a:pos x="connsiteX2" y="connsiteY2"/>
              </a:cxn>
            </a:cxnLst>
            <a:rect l="l" t="t" r="r" b="b"/>
            <a:pathLst>
              <a:path w="2847975" h="566348">
                <a:moveTo>
                  <a:pt x="0" y="80573"/>
                </a:moveTo>
                <a:cubicBezTo>
                  <a:pt x="596106" y="-12296"/>
                  <a:pt x="1201738" y="-28964"/>
                  <a:pt x="1676400" y="51998"/>
                </a:cubicBezTo>
                <a:cubicBezTo>
                  <a:pt x="2151062" y="132960"/>
                  <a:pt x="2494756" y="311554"/>
                  <a:pt x="2847975" y="566348"/>
                </a:cubicBezTo>
              </a:path>
            </a:pathLst>
          </a:custGeom>
          <a:noFill/>
          <a:ln w="3175">
            <a:solidFill>
              <a:srgbClr val="0070C0"/>
            </a:solidFill>
            <a:prstDash val="dash"/>
            <a:tailEnd type="triangle"/>
          </a:ln>
        </p:spPr>
        <p:style>
          <a:lnRef idx="2">
            <a:schemeClr val="lt1"/>
          </a:lnRef>
          <a:fillRef idx="1">
            <a:srgbClr val="000000"/>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45" name="フリーフォーム 23"/>
          <p:cNvSpPr/>
          <p:nvPr/>
        </p:nvSpPr>
        <p:spPr>
          <a:xfrm>
            <a:off x="6020415" y="6205469"/>
            <a:ext cx="2228850" cy="145287"/>
          </a:xfrm>
          <a:custGeom>
            <a:avLst/>
            <a:gdLst>
              <a:gd name="connsiteX0" fmla="*/ 0 w 2228850"/>
              <a:gd name="connsiteY0" fmla="*/ 0 h 145287"/>
              <a:gd name="connsiteX1" fmla="*/ 685800 w 2228850"/>
              <a:gd name="connsiteY1" fmla="*/ 142875 h 145287"/>
              <a:gd name="connsiteX2" fmla="*/ 2228850 w 2228850"/>
              <a:gd name="connsiteY2" fmla="*/ 76200 h 145287"/>
            </a:gdLst>
            <a:ahLst/>
            <a:cxnLst>
              <a:cxn ang="0">
                <a:pos x="connsiteX0" y="connsiteY0"/>
              </a:cxn>
              <a:cxn ang="0">
                <a:pos x="connsiteX1" y="connsiteY1"/>
              </a:cxn>
              <a:cxn ang="0">
                <a:pos x="connsiteX2" y="connsiteY2"/>
              </a:cxn>
            </a:cxnLst>
            <a:rect l="l" t="t" r="r" b="b"/>
            <a:pathLst>
              <a:path w="2228850" h="145287">
                <a:moveTo>
                  <a:pt x="0" y="0"/>
                </a:moveTo>
                <a:cubicBezTo>
                  <a:pt x="157162" y="65087"/>
                  <a:pt x="314325" y="130175"/>
                  <a:pt x="685800" y="142875"/>
                </a:cubicBezTo>
                <a:cubicBezTo>
                  <a:pt x="1057275" y="155575"/>
                  <a:pt x="1643062" y="115887"/>
                  <a:pt x="2228850" y="76200"/>
                </a:cubicBezTo>
              </a:path>
            </a:pathLst>
          </a:custGeom>
          <a:noFill/>
          <a:ln w="3175">
            <a:solidFill>
              <a:srgbClr val="0070C0"/>
            </a:solidFill>
            <a:prstDash val="dash"/>
            <a:tailEnd type="triangle"/>
          </a:ln>
        </p:spPr>
        <p:style>
          <a:lnRef idx="2">
            <a:schemeClr val="lt1"/>
          </a:lnRef>
          <a:fillRef idx="1">
            <a:srgbClr val="000000"/>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46" name="Text Box 24"/>
          <p:cNvSpPr txBox="1">
            <a:spLocks noChangeArrowheads="1"/>
          </p:cNvSpPr>
          <p:nvPr/>
        </p:nvSpPr>
        <p:spPr>
          <a:xfrm>
            <a:off x="5659424" y="5414292"/>
            <a:ext cx="1149921" cy="179536"/>
          </a:xfrm>
          <a:prstGeom prst="rect">
            <a:avLst/>
          </a:prstGeom>
          <a:solidFill>
            <a:srgbClr val="FFFFFF"/>
          </a:solidFill>
          <a:ln w="9525" algn="ctr">
            <a:solidFill>
              <a:srgbClr val="0070C0"/>
            </a:solidFill>
            <a:miter lim="800000"/>
            <a:headEnd/>
            <a:tailEnd/>
          </a:ln>
        </p:spPr>
        <p:txBody>
          <a:bodyPr wrap="none" lIns="36000" tIns="8890" rIns="36000" bIns="889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附置義務駐車施設</a:t>
            </a:r>
          </a:p>
        </p:txBody>
      </p:sp>
      <p:sp>
        <p:nvSpPr>
          <p:cNvPr id="47" name="Text Box 24"/>
          <p:cNvSpPr txBox="1">
            <a:spLocks noChangeArrowheads="1"/>
          </p:cNvSpPr>
          <p:nvPr/>
        </p:nvSpPr>
        <p:spPr>
          <a:xfrm>
            <a:off x="8682394" y="5970314"/>
            <a:ext cx="880618" cy="179536"/>
          </a:xfrm>
          <a:prstGeom prst="rect">
            <a:avLst/>
          </a:prstGeom>
          <a:solidFill>
            <a:srgbClr val="FFFFFF"/>
          </a:solidFill>
          <a:ln w="9525" algn="ctr">
            <a:solidFill>
              <a:srgbClr val="FF0000"/>
            </a:solidFill>
            <a:miter lim="800000"/>
            <a:headEnd/>
            <a:tailEnd/>
          </a:ln>
        </p:spPr>
        <p:txBody>
          <a:bodyPr wrap="none" lIns="36000" tIns="8890" rIns="36000" bIns="889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集約駐車施設</a:t>
            </a:r>
          </a:p>
        </p:txBody>
      </p:sp>
      <p:pic>
        <p:nvPicPr>
          <p:cNvPr id="51" name="図 46"/>
          <p:cNvPicPr>
            <a:picLocks noChangeAspect="1"/>
          </p:cNvPicPr>
          <p:nvPr/>
        </p:nvPicPr>
        <p:blipFill>
          <a:blip r:embed="rId6"/>
          <a:stretch>
            <a:fillRect/>
          </a:stretch>
        </p:blipFill>
        <p:spPr>
          <a:xfrm>
            <a:off x="8301420" y="2263951"/>
            <a:ext cx="1044068" cy="1096611"/>
          </a:xfrm>
          <a:prstGeom prst="rect">
            <a:avLst/>
          </a:prstGeom>
        </p:spPr>
      </p:pic>
      <p:pic>
        <p:nvPicPr>
          <p:cNvPr id="52" name="図 47"/>
          <p:cNvPicPr>
            <a:picLocks noChangeAspect="1"/>
          </p:cNvPicPr>
          <p:nvPr/>
        </p:nvPicPr>
        <p:blipFill>
          <a:blip r:embed="rId7"/>
          <a:stretch>
            <a:fillRect/>
          </a:stretch>
        </p:blipFill>
        <p:spPr>
          <a:xfrm>
            <a:off x="7259980" y="2274477"/>
            <a:ext cx="1058255" cy="1058256"/>
          </a:xfrm>
          <a:prstGeom prst="rect">
            <a:avLst/>
          </a:prstGeom>
        </p:spPr>
      </p:pic>
      <p:sp>
        <p:nvSpPr>
          <p:cNvPr id="54" name="タイトル 3"/>
          <p:cNvSpPr>
            <a:spLocks noGrp="1"/>
          </p:cNvSpPr>
          <p:nvPr>
            <p:ph type="title"/>
          </p:nvPr>
        </p:nvSpPr>
        <p:spPr>
          <a:xfrm>
            <a:off x="-142072" y="13404"/>
            <a:ext cx="6609184" cy="476250"/>
          </a:xfrm>
        </p:spPr>
        <p:txBody>
          <a:bodyPr/>
          <a:lstStyle/>
          <a:p>
            <a:pPr eaLnBrk="1" hangingPunct="1"/>
            <a:r>
              <a:rPr lang="ja-JP" altLang="en-US" sz="2400" b="1" dirty="0">
                <a:latin typeface="Meiryo UI" panose="020B0604030504040204" pitchFamily="34" charset="-128"/>
                <a:ea typeface="Meiryo UI" panose="020B0604030504040204" pitchFamily="34" charset="-128"/>
              </a:rPr>
              <a:t>　　　　　</a:t>
            </a:r>
            <a:r>
              <a:rPr lang="ja-JP" altLang="en-US" sz="2400" dirty="0">
                <a:latin typeface="HGP創英角ｺﾞｼｯｸUB" panose="020B0900000000000000" pitchFamily="50" charset="-128"/>
                <a:ea typeface="HGP創英角ｺﾞｼｯｸUB" panose="020B0900000000000000" pitchFamily="50" charset="-128"/>
              </a:rPr>
              <a:t>駐車場出入口の設置制限等</a:t>
            </a:r>
          </a:p>
        </p:txBody>
      </p:sp>
      <p:sp>
        <p:nvSpPr>
          <p:cNvPr id="55" name="テキスト ボックス 54"/>
          <p:cNvSpPr txBox="1"/>
          <p:nvPr/>
        </p:nvSpPr>
        <p:spPr bwMode="auto">
          <a:xfrm>
            <a:off x="4304928" y="387734"/>
            <a:ext cx="7040297" cy="155003"/>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46</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条第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14</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項</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3</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号、</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22</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項、</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62</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条の</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9</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62</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条の</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12】</a:t>
            </a:r>
            <a:endPar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endParaRPr>
          </a:p>
        </p:txBody>
      </p:sp>
      <p:sp>
        <p:nvSpPr>
          <p:cNvPr id="56" name="正方形/長方形 3271"/>
          <p:cNvSpPr/>
          <p:nvPr/>
        </p:nvSpPr>
        <p:spPr>
          <a:xfrm>
            <a:off x="83215" y="47023"/>
            <a:ext cx="648072" cy="369332"/>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R2-</a:t>
            </a:r>
            <a:endParaRPr kumimoji="1" lang="ja-JP" altLang="en-US"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48"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33</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69230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1" name="Rectangle 2"/>
          <p:cNvSpPr txBox="1">
            <a:spLocks noChangeArrowheads="1"/>
          </p:cNvSpPr>
          <p:nvPr/>
        </p:nvSpPr>
        <p:spPr>
          <a:xfrm>
            <a:off x="738270" y="3558"/>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eaLnBrk="1" hangingPunct="1">
              <a:defRPr/>
            </a:pPr>
            <a:r>
              <a:rPr kumimoji="1" lang="ja-JP" altLang="en-US" sz="2400" b="1" i="0" u="none" strike="noStrike" kern="1200" cap="none" spc="0" normalizeH="0" baseline="0" noProof="0" dirty="0">
                <a:ln>
                  <a:noFill/>
                </a:ln>
                <a:solidFill>
                  <a:srgbClr val="4087C8"/>
                </a:solidFill>
                <a:effectLst/>
                <a:uLnTx/>
                <a:uFillTx/>
                <a:latin typeface="Meiryo UI" panose="020B0604030504040204" pitchFamily="34" charset="-128"/>
                <a:ea typeface="Meiryo UI" panose="020B0604030504040204" pitchFamily="34" charset="-128"/>
                <a:cs typeface="+mn-cs"/>
              </a:rPr>
              <a:t> </a:t>
            </a:r>
            <a:r>
              <a:rPr kumimoji="1" lang="ja-JP" altLang="en-US" sz="2400" i="0" u="none" strike="noStrike" kern="1200" cap="none" spc="0" normalizeH="0" baseline="0" noProof="0" dirty="0">
                <a:ln>
                  <a:noFill/>
                </a:ln>
                <a:solidFill>
                  <a:srgbClr val="4087C8"/>
                </a:solidFill>
                <a:effectLst/>
                <a:uLnTx/>
                <a:uFillTx/>
                <a:latin typeface="+mj-ea"/>
                <a:cs typeface="+mn-cs"/>
              </a:rPr>
              <a:t>普通財産の活用</a:t>
            </a:r>
            <a:endParaRPr lang="en-US" altLang="ja-JP" sz="2400" kern="1200" dirty="0">
              <a:latin typeface="+mj-ea"/>
              <a:cs typeface="+mn-cs"/>
            </a:endParaRPr>
          </a:p>
        </p:txBody>
      </p:sp>
      <p:sp>
        <p:nvSpPr>
          <p:cNvPr id="5554" name="角丸四角形 3953"/>
          <p:cNvSpPr/>
          <p:nvPr/>
        </p:nvSpPr>
        <p:spPr>
          <a:xfrm>
            <a:off x="4799047" y="4729568"/>
            <a:ext cx="4671032" cy="1968377"/>
          </a:xfrm>
          <a:prstGeom prst="roundRect">
            <a:avLst>
              <a:gd name="adj" fmla="val 251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555" name="角丸四角形 3954"/>
          <p:cNvSpPr/>
          <p:nvPr/>
        </p:nvSpPr>
        <p:spPr>
          <a:xfrm>
            <a:off x="4799047" y="2380448"/>
            <a:ext cx="4671032" cy="2236672"/>
          </a:xfrm>
          <a:prstGeom prst="roundRect">
            <a:avLst>
              <a:gd name="adj" fmla="val 251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556" name="正方形/長方形 3955"/>
          <p:cNvSpPr/>
          <p:nvPr/>
        </p:nvSpPr>
        <p:spPr>
          <a:xfrm>
            <a:off x="188187" y="692697"/>
            <a:ext cx="9488458" cy="964987"/>
          </a:xfrm>
          <a:prstGeom prst="rect">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557" name="テキスト ボックス 3956"/>
          <p:cNvSpPr txBox="1"/>
          <p:nvPr/>
        </p:nvSpPr>
        <p:spPr>
          <a:xfrm>
            <a:off x="188187" y="758414"/>
            <a:ext cx="9447474" cy="838371"/>
          </a:xfrm>
          <a:prstGeom prst="rect">
            <a:avLst/>
          </a:prstGeom>
          <a:noFill/>
        </p:spPr>
        <p:txBody>
          <a:bodyPr wrap="square" rtlCol="0">
            <a:spAutoFit/>
          </a:bodyPr>
          <a:lstStyle/>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市町村が所有する</a:t>
            </a:r>
            <a:r>
              <a:rPr kumimoji="1" lang="ja-JP"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普通財産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をまちづくり活動のために有効</a:t>
            </a:r>
            <a:r>
              <a:rPr kumimoji="1" lang="ja-JP"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に活用</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できる</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よう</a:t>
            </a:r>
            <a:r>
              <a:rPr kumimoji="1" lang="ja-JP"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民間事業者等</a:t>
            </a:r>
            <a:r>
              <a:rPr kumimoji="1" lang="ja-JP"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に</a:t>
            </a:r>
            <a:r>
              <a:rPr kumimoji="1" lang="ja-JP"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対する</a:t>
            </a:r>
            <a:r>
              <a:rPr kumimoji="1" lang="ja-JP" altLang="ja-JP" sz="16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普通財産</a:t>
            </a:r>
            <a:endParaRPr kumimoji="1" lang="en-US" altLang="ja-JP"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ja-JP" sz="16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の</a:t>
            </a:r>
            <a:r>
              <a:rPr kumimoji="1" lang="ja-JP" altLang="ja-JP"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安価な貸付</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等</a:t>
            </a:r>
            <a:r>
              <a:rPr kumimoji="1" lang="ja-JP"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「居心地が良く歩きたくなる」まちなかの形成を</a:t>
            </a:r>
            <a:r>
              <a:rPr kumimoji="1" lang="ja-JP" altLang="en-US" sz="16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目指す区域（</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滞在快適性等向上区域</a:t>
            </a:r>
            <a:r>
              <a:rPr kumimoji="1" lang="ja-JP" altLang="en-US" sz="16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）にお</a:t>
            </a:r>
            <a:endParaRPr kumimoji="1" lang="en-US" altLang="ja-JP"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　　ける</a:t>
            </a:r>
            <a:r>
              <a:rPr kumimoji="1" lang="ja-JP" altLang="ja-JP"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支援メニュー</a:t>
            </a:r>
            <a:r>
              <a:rPr kumimoji="1" lang="ja-JP"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として位置</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付</a:t>
            </a:r>
            <a:r>
              <a:rPr kumimoji="1" lang="ja-JP"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け</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5558" name="図 3957"/>
          <p:cNvPicPr/>
          <p:nvPr/>
        </p:nvPicPr>
        <p:blipFill>
          <a:blip r:embed="rId3"/>
          <a:srcRect l="4967" b="11761"/>
          <a:stretch>
            <a:fillRect/>
          </a:stretch>
        </p:blipFill>
        <p:spPr>
          <a:xfrm>
            <a:off x="7555883" y="5093706"/>
            <a:ext cx="1774354" cy="1175953"/>
          </a:xfrm>
          <a:prstGeom prst="rect">
            <a:avLst/>
          </a:prstGeom>
          <a:noFill/>
          <a:ln w="6350">
            <a:solidFill>
              <a:schemeClr val="tx1">
                <a:lumMod val="50000"/>
                <a:lumOff val="50000"/>
              </a:schemeClr>
            </a:solidFill>
            <a:miter lim="800000"/>
            <a:headEnd/>
            <a:tailEnd/>
          </a:ln>
        </p:spPr>
      </p:pic>
      <p:sp>
        <p:nvSpPr>
          <p:cNvPr id="5559" name="テキスト ボックス 3958"/>
          <p:cNvSpPr txBox="1">
            <a:spLocks noChangeArrowheads="1"/>
          </p:cNvSpPr>
          <p:nvPr/>
        </p:nvSpPr>
        <p:spPr>
          <a:xfrm>
            <a:off x="7827353" y="6254851"/>
            <a:ext cx="1708398" cy="230832"/>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1" lang="ja-JP" altLang="en-US" sz="900" b="0" i="0" u="none" strike="noStrike" kern="100" cap="none" spc="0" normalizeH="0" baseline="0" noProof="0" dirty="0">
                <a:ln>
                  <a:noFill/>
                </a:ln>
                <a:solidFill>
                  <a:srgbClr val="000000"/>
                </a:solidFill>
                <a:effectLst/>
                <a:uLnTx/>
                <a:uFillTx/>
                <a:latin typeface="Century" panose="02040604050505020304" pitchFamily="18" charset="0"/>
                <a:ea typeface="ＭＳ 明朝" panose="02020609040205080304" pitchFamily="17" charset="-128"/>
                <a:cs typeface="Times New Roman" panose="02020603050405020304" pitchFamily="18" charset="0"/>
              </a:rPr>
              <a:t>＜フラノマルシェ＞</a:t>
            </a:r>
            <a:endParaRPr kumimoji="1" lang="ja-JP" altLang="en-US" sz="10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5560" name="図 3959"/>
          <p:cNvPicPr/>
          <p:nvPr/>
        </p:nvPicPr>
        <p:blipFill>
          <a:blip r:embed="rId4"/>
          <a:stretch>
            <a:fillRect/>
          </a:stretch>
        </p:blipFill>
        <p:spPr>
          <a:xfrm>
            <a:off x="7558541" y="2801961"/>
            <a:ext cx="1797262" cy="1407746"/>
          </a:xfrm>
          <a:prstGeom prst="rect">
            <a:avLst/>
          </a:prstGeom>
          <a:noFill/>
          <a:ln>
            <a:solidFill>
              <a:schemeClr val="tx1">
                <a:lumMod val="50000"/>
                <a:lumOff val="50000"/>
              </a:schemeClr>
            </a:solidFill>
          </a:ln>
        </p:spPr>
      </p:pic>
      <p:sp>
        <p:nvSpPr>
          <p:cNvPr id="5561" name="テキスト ボックス 3960"/>
          <p:cNvSpPr txBox="1">
            <a:spLocks noChangeArrowheads="1"/>
          </p:cNvSpPr>
          <p:nvPr/>
        </p:nvSpPr>
        <p:spPr>
          <a:xfrm>
            <a:off x="7694784" y="4223238"/>
            <a:ext cx="1678305" cy="246221"/>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1" lang="ja-JP" altLang="en-US" sz="1000" b="0" i="0" u="none" strike="noStrike" kern="100" cap="none" spc="0" normalizeH="0" baseline="0" noProof="0" dirty="0">
                <a:ln>
                  <a:noFill/>
                </a:ln>
                <a:solidFill>
                  <a:srgbClr val="000000"/>
                </a:solidFill>
                <a:effectLst/>
                <a:uLnTx/>
                <a:uFillTx/>
                <a:latin typeface="Century" panose="02040604050505020304" pitchFamily="18" charset="0"/>
                <a:ea typeface="ＭＳ 明朝" panose="02020609040205080304" pitchFamily="17" charset="-128"/>
                <a:cs typeface="Times New Roman" panose="02020603050405020304" pitchFamily="18" charset="0"/>
              </a:rPr>
              <a:t>＜</a:t>
            </a:r>
            <a:r>
              <a:rPr kumimoji="1" lang="en-US" sz="1000" b="0" i="0" u="none" strike="noStrike" kern="100" cap="none" spc="0" normalizeH="0" baseline="0" noProof="0" dirty="0">
                <a:ln>
                  <a:noFill/>
                </a:ln>
                <a:solidFill>
                  <a:srgbClr val="000000"/>
                </a:solidFill>
                <a:effectLst/>
                <a:uLnTx/>
                <a:uFillTx/>
                <a:latin typeface="Century" panose="02040604050505020304" pitchFamily="18" charset="0"/>
                <a:ea typeface="ＭＳ 明朝" panose="02020609040205080304" pitchFamily="17" charset="-128"/>
                <a:cs typeface="Times New Roman" panose="02020603050405020304" pitchFamily="18" charset="0"/>
              </a:rPr>
              <a:t>Tree by Naked </a:t>
            </a:r>
            <a:r>
              <a:rPr kumimoji="1" lang="en-US" sz="1000" b="0" i="0" u="none" strike="noStrike" kern="100" cap="none" spc="0" normalizeH="0" baseline="0" noProof="0" dirty="0" err="1">
                <a:ln>
                  <a:noFill/>
                </a:ln>
                <a:solidFill>
                  <a:srgbClr val="000000"/>
                </a:solidFill>
                <a:effectLst/>
                <a:uLnTx/>
                <a:uFillTx/>
                <a:latin typeface="Century" panose="02040604050505020304" pitchFamily="18" charset="0"/>
                <a:ea typeface="ＭＳ 明朝" panose="02020609040205080304" pitchFamily="17" charset="-128"/>
                <a:cs typeface="Times New Roman" panose="02020603050405020304" pitchFamily="18" charset="0"/>
              </a:rPr>
              <a:t>tajimi</a:t>
            </a:r>
            <a:r>
              <a:rPr kumimoji="1" lang="ja-JP" altLang="en-US" sz="1000" b="0" i="0" u="none" strike="noStrike" kern="100" cap="none" spc="0" normalizeH="0" baseline="0" noProof="0" dirty="0">
                <a:ln>
                  <a:noFill/>
                </a:ln>
                <a:solidFill>
                  <a:srgbClr val="000000"/>
                </a:solidFill>
                <a:effectLst/>
                <a:uLnTx/>
                <a:uFillTx/>
                <a:latin typeface="Century" panose="02040604050505020304" pitchFamily="18" charset="0"/>
                <a:ea typeface="ＭＳ 明朝" panose="02020609040205080304" pitchFamily="17" charset="-128"/>
                <a:cs typeface="Times New Roman" panose="02020603050405020304" pitchFamily="18" charset="0"/>
              </a:rPr>
              <a:t>＞</a:t>
            </a:r>
            <a:endParaRPr kumimoji="1" lang="ja-JP" altLang="en-US" sz="105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5562" name="テキスト ボックス 3961"/>
          <p:cNvSpPr txBox="1"/>
          <p:nvPr/>
        </p:nvSpPr>
        <p:spPr>
          <a:xfrm>
            <a:off x="4932416" y="2385052"/>
            <a:ext cx="2010381" cy="338554"/>
          </a:xfrm>
          <a:prstGeom prst="rect">
            <a:avLst/>
          </a:prstGeom>
          <a:noFill/>
        </p:spPr>
        <p:txBody>
          <a:bodyPr wrap="square" rtlCol="0">
            <a:spAutoFit/>
          </a:bodyPr>
          <a:lstStyle>
            <a:defPPr>
              <a:defRPr lang="ja-JP"/>
            </a:defPPr>
            <a:lvl1pPr>
              <a:defRPr sz="1100">
                <a:solidFill>
                  <a:prstClr val="black"/>
                </a:solidFill>
                <a:latin typeface="メイリオ" pitchFamily="50" charset="-128"/>
                <a:ea typeface="メイリオ" pitchFamily="50"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岐阜県多治見市</a:t>
            </a:r>
            <a:endParaRPr kumimoji="1" lang="en-US" altLang="ja-JP"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563" name="正方形/長方形 3962"/>
          <p:cNvSpPr/>
          <p:nvPr/>
        </p:nvSpPr>
        <p:spPr>
          <a:xfrm>
            <a:off x="4812218" y="2727393"/>
            <a:ext cx="2629840" cy="181588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市内の企業による組合（イベント実施等を目的とする組合）が、</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JR</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多治見駅北口の市有地（普通財産）を市から時価より安価に借り受け、東濃地域の陶器・タイル文化と先進アートを楽しめる体験型レストラン「</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Tree by Naked </a:t>
            </a:r>
            <a:r>
              <a:rPr kumimoji="1" lang="en-US" altLang="ja-JP"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tajimi</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」を整備・運営している</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564" name="テキスト ボックス 3963"/>
          <p:cNvSpPr txBox="1"/>
          <p:nvPr/>
        </p:nvSpPr>
        <p:spPr>
          <a:xfrm>
            <a:off x="4932416" y="4747805"/>
            <a:ext cx="1968323" cy="338554"/>
          </a:xfrm>
          <a:prstGeom prst="rect">
            <a:avLst/>
          </a:prstGeom>
          <a:noFill/>
        </p:spPr>
        <p:txBody>
          <a:bodyPr wrap="square" rtlCol="0">
            <a:spAutoFit/>
          </a:bodyPr>
          <a:lstStyle>
            <a:defPPr>
              <a:defRPr lang="ja-JP"/>
            </a:defPPr>
            <a:lvl1pPr>
              <a:defRPr sz="1100">
                <a:solidFill>
                  <a:prstClr val="black"/>
                </a:solidFill>
                <a:latin typeface="メイリオ" pitchFamily="50" charset="-128"/>
                <a:ea typeface="メイリオ" pitchFamily="50"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北海道富良野市</a:t>
            </a:r>
            <a:endParaRPr kumimoji="1" lang="en-US" altLang="ja-JP"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565" name="正方形/長方形 3964"/>
          <p:cNvSpPr/>
          <p:nvPr/>
        </p:nvSpPr>
        <p:spPr>
          <a:xfrm>
            <a:off x="4803423" y="5086884"/>
            <a:ext cx="2616725" cy="160043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ふらのまちづくり株式会社が、未利用地となっていた</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坪ほどの市有地（普通財産）を市から時価より安価に借り受け、広場やファーマーズマーケット、カフェ等からなる「フラノマルシェ」を整備・運営している。</a:t>
            </a:r>
          </a:p>
        </p:txBody>
      </p:sp>
      <p:sp>
        <p:nvSpPr>
          <p:cNvPr id="5566" name="テキスト ボックス 3965"/>
          <p:cNvSpPr txBox="1">
            <a:spLocks noChangeArrowheads="1"/>
          </p:cNvSpPr>
          <p:nvPr/>
        </p:nvSpPr>
        <p:spPr>
          <a:xfrm>
            <a:off x="4799047" y="1916832"/>
            <a:ext cx="1378089" cy="400110"/>
          </a:xfrm>
          <a:prstGeom prst="rect">
            <a:avLst/>
          </a:prstGeom>
          <a:noFill/>
          <a:ln>
            <a:noFill/>
          </a:ln>
        </p:spPr>
        <p:txBody>
          <a:bodyPr wrap="square">
            <a:spAutoFit/>
          </a:bodyPr>
          <a:lstStyle>
            <a:lvl1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ts val="24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B0F0"/>
                </a:solidFill>
                <a:effectLst/>
                <a:uLnTx/>
                <a:uFillTx/>
                <a:latin typeface="Meiryo UI" panose="020B0604030504040204" pitchFamily="34" charset="-128"/>
                <a:ea typeface="Meiryo UI" panose="020B0604030504040204" pitchFamily="34" charset="-128"/>
                <a:cs typeface="メイリオ" panose="020B0604030504040204" pitchFamily="50" charset="-128"/>
              </a:rPr>
              <a:t>先進事例</a:t>
            </a:r>
          </a:p>
        </p:txBody>
      </p:sp>
      <p:sp>
        <p:nvSpPr>
          <p:cNvPr id="5567" name="テキスト ボックス 3966"/>
          <p:cNvSpPr txBox="1">
            <a:spLocks noChangeArrowheads="1"/>
          </p:cNvSpPr>
          <p:nvPr/>
        </p:nvSpPr>
        <p:spPr>
          <a:xfrm>
            <a:off x="229171" y="1916832"/>
            <a:ext cx="4191000" cy="400110"/>
          </a:xfrm>
          <a:prstGeom prst="rect">
            <a:avLst/>
          </a:prstGeom>
          <a:noFill/>
          <a:ln>
            <a:noFill/>
          </a:ln>
        </p:spPr>
        <p:txBody>
          <a:bodyPr>
            <a:spAutoFit/>
          </a:bodyPr>
          <a:lstStyle>
            <a:lvl1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ts val="24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B0F0"/>
                </a:solidFill>
                <a:effectLst/>
                <a:uLnTx/>
                <a:uFillTx/>
                <a:latin typeface="Meiryo UI" panose="020B0604030504040204" pitchFamily="34" charset="-128"/>
                <a:ea typeface="Meiryo UI" panose="020B0604030504040204" pitchFamily="34" charset="-128"/>
                <a:cs typeface="メイリオ" panose="020B0604030504040204" pitchFamily="50" charset="-128"/>
              </a:rPr>
              <a:t>普通財産の活用の流れ</a:t>
            </a:r>
          </a:p>
        </p:txBody>
      </p:sp>
      <p:sp>
        <p:nvSpPr>
          <p:cNvPr id="5568" name="正方形/長方形 3967"/>
          <p:cNvSpPr/>
          <p:nvPr/>
        </p:nvSpPr>
        <p:spPr>
          <a:xfrm>
            <a:off x="287009" y="2492896"/>
            <a:ext cx="4372196" cy="4142160"/>
          </a:xfrm>
          <a:prstGeom prst="rect">
            <a:avLst/>
          </a:prstGeom>
        </p:spPr>
        <p:txBody>
          <a:bodyPr wrap="square">
            <a:spAutoFit/>
          </a:bodyPr>
          <a:lstStyle/>
          <a:p>
            <a:pPr marL="0" marR="0" lvl="0" indent="0" algn="just" defTabSz="914400" rtl="0" eaLnBrk="1" fontAlgn="base" latinLnBrk="0" hangingPunct="1">
              <a:lnSpc>
                <a:spcPts val="1700"/>
              </a:lnSpc>
              <a:spcBef>
                <a:spcPts val="600"/>
              </a:spcBef>
              <a:spcAft>
                <a:spcPct val="0"/>
              </a:spcAft>
              <a:buClrTx/>
              <a:buSzTx/>
              <a:buFontTx/>
              <a:buNone/>
              <a:tabLst/>
              <a:defRPr/>
            </a:pPr>
            <a:r>
              <a:rPr kumimoji="1" lang="ja-JP" altLang="en-US"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市町村は、</a:t>
            </a:r>
            <a:r>
              <a:rPr kumimoji="1" lang="ja-JP" altLang="en-US" sz="1600" b="0" i="0" u="none" strike="noStrike" kern="1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都市再生整備計画に</a:t>
            </a:r>
            <a:r>
              <a:rPr kumimoji="1" lang="ja-JP" altLang="en-US"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、民間事業者等</a:t>
            </a:r>
            <a:r>
              <a:rPr kumimoji="1" lang="ja-JP" altLang="en-US" sz="16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に対する</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普通財産の使用に関する事項（</a:t>
            </a:r>
            <a:r>
              <a:rPr kumimoji="1" lang="ja-JP" altLang="en-US" sz="1600" b="0" i="0" u="none" strike="noStrike" kern="1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普通財産の安価な貸付等）を記載。</a:t>
            </a:r>
            <a:endParaRPr kumimoji="1" lang="en-US" altLang="ja-JP" sz="1600" b="0" i="0" u="none" strike="noStrike" kern="1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base" latinLnBrk="0" hangingPunct="1">
              <a:lnSpc>
                <a:spcPts val="1700"/>
              </a:lnSpc>
              <a:spcBef>
                <a:spcPts val="0"/>
              </a:spcBef>
              <a:spcAft>
                <a:spcPts val="0"/>
              </a:spcAft>
              <a:buClrTx/>
              <a:buSzTx/>
              <a:buFontTx/>
              <a:buNone/>
              <a:tabLst/>
              <a:defRPr/>
            </a:pPr>
            <a:endParaRPr kumimoji="1" lang="en-US" altLang="ja-JP"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base" latinLnBrk="0" hangingPunct="1">
              <a:lnSpc>
                <a:spcPts val="1700"/>
              </a:lnSpc>
              <a:spcBef>
                <a:spcPts val="0"/>
              </a:spcBef>
              <a:spcAft>
                <a:spcPts val="0"/>
              </a:spcAft>
              <a:buClrTx/>
              <a:buSzTx/>
              <a:buFontTx/>
              <a:buNone/>
              <a:tabLst/>
              <a:defRPr/>
            </a:pPr>
            <a:r>
              <a:rPr kumimoji="1" lang="ja-JP" altLang="en-US"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例）市の所有する空き地をまちづくり会社に安価に</a:t>
            </a:r>
            <a:endParaRPr kumimoji="1" lang="en-US" altLang="ja-JP"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base" latinLnBrk="0" hangingPunct="1">
              <a:lnSpc>
                <a:spcPts val="1700"/>
              </a:lnSpc>
              <a:spcBef>
                <a:spcPts val="0"/>
              </a:spcBef>
              <a:spcAft>
                <a:spcPts val="0"/>
              </a:spcAft>
              <a:buClrTx/>
              <a:buSzTx/>
              <a:buFontTx/>
              <a:buNone/>
              <a:tabLst/>
              <a:defRPr/>
            </a:pPr>
            <a:r>
              <a:rPr kumimoji="1" lang="ja-JP" altLang="en-US"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貸し付け、まちおこしイベントの実施を支援</a:t>
            </a:r>
            <a:endParaRPr kumimoji="1" lang="en-US" altLang="ja-JP"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base" latinLnBrk="0" hangingPunct="1">
              <a:lnSpc>
                <a:spcPts val="1700"/>
              </a:lnSpc>
              <a:spcBef>
                <a:spcPts val="0"/>
              </a:spcBef>
              <a:spcAft>
                <a:spcPts val="0"/>
              </a:spcAft>
              <a:buClrTx/>
              <a:buSzTx/>
              <a:buFontTx/>
              <a:buNone/>
              <a:tabLst/>
              <a:defRPr/>
            </a:pPr>
            <a:r>
              <a:rPr kumimoji="1" lang="ja-JP" altLang="en-US"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例）市の所有する建物の一室をまちづくり会社に無</a:t>
            </a:r>
            <a:endParaRPr kumimoji="1" lang="en-US" altLang="ja-JP"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base" latinLnBrk="0" hangingPunct="1">
              <a:lnSpc>
                <a:spcPts val="1700"/>
              </a:lnSpc>
              <a:spcBef>
                <a:spcPts val="0"/>
              </a:spcBef>
              <a:spcAft>
                <a:spcPts val="0"/>
              </a:spcAft>
              <a:buClrTx/>
              <a:buSzTx/>
              <a:buFontTx/>
              <a:buNone/>
              <a:tabLst/>
              <a:defRPr/>
            </a:pPr>
            <a:r>
              <a:rPr kumimoji="1" lang="ja-JP" altLang="en-US"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償で貸し付け、まちづくり会社の運営を支援</a:t>
            </a:r>
            <a:endParaRPr kumimoji="1" lang="en-US" altLang="ja-JP" sz="16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ts val="1700"/>
              </a:lnSpc>
              <a:spcBef>
                <a:spcPts val="600"/>
              </a:spcBef>
              <a:spcAft>
                <a:spcPts val="0"/>
              </a:spcAft>
              <a:buClrTx/>
              <a:buSzTx/>
              <a:buFontTx/>
              <a:buNone/>
              <a:tabLst/>
              <a:defRPr/>
            </a:pPr>
            <a:endParaRPr kumimoji="1" lang="en-US" altLang="ja-JP" sz="16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6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市町村とともにまちづくり活動に取り組んでいる民</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間事</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業者等が対象。</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具体的には、一体型滞在</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快適性等向上事業の実施主体又は都市再生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推進法人に限定。</a:t>
            </a:r>
            <a:endParaRPr kumimoji="1" lang="en-US" altLang="ja-JP"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base" latinLnBrk="0" hangingPunct="1">
              <a:lnSpc>
                <a:spcPts val="1700"/>
              </a:lnSpc>
              <a:spcBef>
                <a:spcPts val="600"/>
              </a:spcBef>
              <a:spcAft>
                <a:spcPts val="0"/>
              </a:spcAft>
              <a:buClrTx/>
              <a:buSzTx/>
              <a:buFontTx/>
              <a:buNone/>
              <a:tabLst/>
              <a:defRPr/>
            </a:pPr>
            <a:endParaRPr kumimoji="1" lang="en-US" altLang="ja-JP"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base" latinLnBrk="0" hangingPunct="1">
              <a:lnSpc>
                <a:spcPts val="1700"/>
              </a:lnSpc>
              <a:spcBef>
                <a:spcPts val="600"/>
              </a:spcBef>
              <a:spcAft>
                <a:spcPts val="0"/>
              </a:spcAft>
              <a:buClrTx/>
              <a:buSzTx/>
              <a:buFontTx/>
              <a:buNone/>
              <a:tabLst/>
              <a:defRPr/>
            </a:pPr>
            <a:r>
              <a:rPr kumimoji="1" lang="ja-JP" altLang="en-US"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600" b="0" i="0" u="none" strike="noStrike" kern="1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普通財産の安価な貸付等により普通財産を活用する者</a:t>
            </a:r>
            <a:r>
              <a:rPr kumimoji="1" lang="ja-JP" altLang="en-US"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は、</a:t>
            </a:r>
            <a:r>
              <a:rPr kumimoji="1" lang="ja-JP"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普通財産を活用した賑わい活動を行いつつ、周辺の清掃</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等の</a:t>
            </a:r>
            <a:r>
              <a:rPr kumimoji="1" lang="ja-JP" altLang="ja-JP"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地域貢献</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を行う</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569" name="正方形/長方形 3969"/>
          <p:cNvSpPr/>
          <p:nvPr/>
        </p:nvSpPr>
        <p:spPr>
          <a:xfrm>
            <a:off x="3352273" y="78149"/>
            <a:ext cx="4124956" cy="310662"/>
          </a:xfrm>
          <a:prstGeom prst="rect">
            <a:avLst/>
          </a:prstGeom>
          <a:noFill/>
        </p:spPr>
        <p:txBody>
          <a:bodyPr wrap="square">
            <a:spAutoFit/>
          </a:bodyPr>
          <a:lstStyle/>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rPr>
              <a:t>都市再生特別措置法第</a:t>
            </a:r>
            <a:r>
              <a:rPr kumimoji="1" lang="en-US" altLang="ja-JP" sz="1200" b="1"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rPr>
              <a:t>46</a:t>
            </a:r>
            <a:r>
              <a:rPr kumimoji="1" lang="ja-JP" altLang="en-US" sz="1200" b="1"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rPr>
              <a:t>条第</a:t>
            </a:r>
            <a:r>
              <a:rPr kumimoji="1" lang="en-US" altLang="ja-JP" sz="1200" b="1"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rPr>
              <a:t>14</a:t>
            </a:r>
            <a:r>
              <a:rPr kumimoji="1" lang="ja-JP" altLang="en-US" sz="1200" b="1"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rPr>
              <a:t>項第４号、第</a:t>
            </a:r>
            <a:r>
              <a:rPr kumimoji="1" lang="en-US" altLang="ja-JP" sz="1200" b="1"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rPr>
              <a:t>62</a:t>
            </a:r>
            <a:r>
              <a:rPr kumimoji="1" lang="ja-JP" altLang="en-US" sz="1200" b="1"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rPr>
              <a:t>条の</a:t>
            </a:r>
            <a:r>
              <a:rPr kumimoji="1" lang="en-US" altLang="ja-JP" sz="1200" b="1"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rPr>
              <a:t>13</a:t>
            </a:r>
            <a:endParaRPr kumimoji="1" lang="en-US" altLang="ja-JP" sz="8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sp>
        <p:nvSpPr>
          <p:cNvPr id="21" name="正方形/長方形 3271"/>
          <p:cNvSpPr/>
          <p:nvPr/>
        </p:nvSpPr>
        <p:spPr>
          <a:xfrm>
            <a:off x="83215" y="47023"/>
            <a:ext cx="648072" cy="369332"/>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R2-</a:t>
            </a:r>
            <a:endParaRPr kumimoji="1" lang="ja-JP" altLang="en-US"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22"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34</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85070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6" name="タイトル 1"/>
          <p:cNvSpPr txBox="1"/>
          <p:nvPr/>
        </p:nvSpPr>
        <p:spPr>
          <a:xfrm>
            <a:off x="200472" y="-17243"/>
            <a:ext cx="9114806" cy="476250"/>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民間まちづくりの担い手 ～都市再生推進法人～</a:t>
            </a:r>
          </a:p>
        </p:txBody>
      </p:sp>
      <p:sp>
        <p:nvSpPr>
          <p:cNvPr id="4317" name="角丸四角形 2449"/>
          <p:cNvSpPr>
            <a:spLocks noChangeArrowheads="1"/>
          </p:cNvSpPr>
          <p:nvPr/>
        </p:nvSpPr>
        <p:spPr>
          <a:xfrm>
            <a:off x="513675" y="2859379"/>
            <a:ext cx="6710356" cy="1062400"/>
          </a:xfrm>
          <a:prstGeom prst="roundRect">
            <a:avLst>
              <a:gd name="adj" fmla="val 10088"/>
            </a:avLst>
          </a:prstGeom>
          <a:solidFill>
            <a:schemeClr val="accent2">
              <a:lumMod val="40000"/>
              <a:lumOff val="60000"/>
            </a:schemeClr>
          </a:solidFill>
          <a:ln w="25400" algn="ctr">
            <a:noFill/>
            <a:round/>
            <a:headEnd/>
            <a:tailEnd/>
          </a:ln>
        </p:spPr>
        <p:txBody>
          <a:bodyPr lIns="36000" rIns="36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都市再生推進法人</a:t>
            </a:r>
            <a:endParaRPr kumimoji="0" lang="en-US" altLang="ja-JP" sz="16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18" name="角丸四角形 2450"/>
          <p:cNvSpPr>
            <a:spLocks noChangeArrowheads="1"/>
          </p:cNvSpPr>
          <p:nvPr/>
        </p:nvSpPr>
        <p:spPr>
          <a:xfrm>
            <a:off x="4950288" y="1303522"/>
            <a:ext cx="2273743" cy="503479"/>
          </a:xfrm>
          <a:prstGeom prst="roundRect">
            <a:avLst>
              <a:gd name="adj" fmla="val 16667"/>
            </a:avLst>
          </a:prstGeom>
          <a:solidFill>
            <a:schemeClr val="bg1">
              <a:lumMod val="65000"/>
            </a:schemeClr>
          </a:solidFill>
          <a:ln w="25400" algn="ctr">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国・民都機構等</a:t>
            </a:r>
            <a:endParaRPr kumimoji="0" lang="en-US" altLang="ja-JP" sz="18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19" name="テキスト ボックス 2451"/>
          <p:cNvSpPr txBox="1">
            <a:spLocks noChangeArrowheads="1"/>
          </p:cNvSpPr>
          <p:nvPr/>
        </p:nvSpPr>
        <p:spPr>
          <a:xfrm>
            <a:off x="4352776" y="2124699"/>
            <a:ext cx="1196973" cy="338554"/>
          </a:xfrm>
          <a:prstGeom prst="rect">
            <a:avLst/>
          </a:prstGeom>
          <a:noFill/>
          <a:ln w="9525">
            <a:no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法人指定</a:t>
            </a:r>
            <a:endParaRPr kumimoji="1" lang="en-US" altLang="ja-JP" sz="1600" b="1"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20" name="角丸四角形 2452"/>
          <p:cNvSpPr>
            <a:spLocks noChangeArrowheads="1"/>
          </p:cNvSpPr>
          <p:nvPr/>
        </p:nvSpPr>
        <p:spPr>
          <a:xfrm>
            <a:off x="513675" y="5477636"/>
            <a:ext cx="6710356" cy="539933"/>
          </a:xfrm>
          <a:prstGeom prst="roundRect">
            <a:avLst>
              <a:gd name="adj" fmla="val 16667"/>
            </a:avLst>
          </a:prstGeom>
          <a:solidFill>
            <a:schemeClr val="bg1">
              <a:lumMod val="65000"/>
            </a:schemeClr>
          </a:solidFill>
          <a:ln w="25400" algn="ctr">
            <a:noFill/>
            <a:round/>
            <a:headEnd/>
            <a:tailEnd/>
          </a:ln>
        </p:spPr>
        <p:txBody>
          <a:bodyPr lIns="144000" tIns="108000" rIns="36000" bIns="72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地域の土地所有者（民間又は行政</a:t>
            </a:r>
            <a:r>
              <a:rPr kumimoji="0" lang="ja-JP" altLang="en-US" sz="14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0" lang="en-US" altLang="ja-JP" sz="14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21" name="Line 2453"/>
          <p:cNvSpPr>
            <a:spLocks noChangeShapeType="1"/>
          </p:cNvSpPr>
          <p:nvPr/>
        </p:nvSpPr>
        <p:spPr>
          <a:xfrm rot="16200000" flipV="1">
            <a:off x="3311976" y="4697694"/>
            <a:ext cx="1563062" cy="0"/>
          </a:xfrm>
          <a:prstGeom prst="line">
            <a:avLst/>
          </a:prstGeom>
          <a:noFill/>
          <a:ln w="57150">
            <a:solidFill>
              <a:srgbClr val="FF0000"/>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22" name="角丸四角形 2454"/>
          <p:cNvSpPr>
            <a:spLocks noChangeArrowheads="1"/>
          </p:cNvSpPr>
          <p:nvPr/>
        </p:nvSpPr>
        <p:spPr>
          <a:xfrm>
            <a:off x="5851093" y="2060978"/>
            <a:ext cx="2074114" cy="465997"/>
          </a:xfrm>
          <a:prstGeom prst="roundRect">
            <a:avLst>
              <a:gd name="adj" fmla="val 20288"/>
            </a:avLst>
          </a:prstGeom>
          <a:solidFill>
            <a:schemeClr val="bg1"/>
          </a:solidFill>
          <a:ln w="3175">
            <a:noFill/>
            <a:prstDash val="sysDot"/>
            <a:headEnd/>
            <a:tailEnd/>
          </a:ln>
        </p:spPr>
        <p:style>
          <a:lnRef idx="2">
            <a:schemeClr val="accent2"/>
          </a:lnRef>
          <a:fillRef idx="1">
            <a:schemeClr val="lt1"/>
          </a:fillRef>
          <a:effectRef idx="0">
            <a:schemeClr val="accent2"/>
          </a:effectRef>
          <a:fontRef idx="minor">
            <a:schemeClr val="dk1"/>
          </a:fontRef>
        </p:style>
        <p:txBody>
          <a:bodyPr lIns="36000" tIns="36000" rIns="36000" bIns="36000" anchor="ct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メイリオ" pitchFamily="50" charset="-128"/>
                <a:ea typeface="メイリオ" pitchFamily="50" charset="-128"/>
                <a:cs typeface="+mn-cs"/>
              </a:rPr>
              <a:t>補助金・金融支援</a:t>
            </a:r>
            <a:endParaRPr kumimoji="1" lang="en-US" altLang="ja-JP" sz="1200" b="1" i="0" u="none" strike="noStrike" kern="1200" cap="none" spc="0" normalizeH="0" baseline="0" noProof="0" dirty="0">
              <a:ln>
                <a:noFill/>
              </a:ln>
              <a:solidFill>
                <a:srgbClr val="000000"/>
              </a:solidFill>
              <a:effectLst/>
              <a:uLnTx/>
              <a:uFillTx/>
              <a:latin typeface="メイリオ" pitchFamily="50" charset="-128"/>
              <a:ea typeface="メイリオ" pitchFamily="50" charset="-128"/>
              <a:cs typeface="+mn-cs"/>
            </a:endParaRPr>
          </a:p>
        </p:txBody>
      </p:sp>
      <p:sp>
        <p:nvSpPr>
          <p:cNvPr id="4323" name="角丸四角形 2455"/>
          <p:cNvSpPr>
            <a:spLocks noChangeArrowheads="1"/>
          </p:cNvSpPr>
          <p:nvPr/>
        </p:nvSpPr>
        <p:spPr>
          <a:xfrm>
            <a:off x="3748862" y="2933344"/>
            <a:ext cx="3394482" cy="841624"/>
          </a:xfrm>
          <a:prstGeom prst="roundRect">
            <a:avLst>
              <a:gd name="adj" fmla="val 10088"/>
            </a:avLst>
          </a:prstGeom>
          <a:solidFill>
            <a:schemeClr val="bg1"/>
          </a:solidFill>
          <a:ln w="25400" algn="ctr">
            <a:noFill/>
            <a:round/>
            <a:headEnd/>
            <a:tailEnd/>
          </a:ln>
        </p:spPr>
        <p:txBody>
          <a:bodyPr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民間まちづくり団体</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株式会社、社団・財団法人、</a:t>
            </a:r>
            <a:r>
              <a:rPr kumimoji="0" lang="en-US" altLang="ja-JP" sz="1200" b="1" i="0" u="none" strike="noStrike" kern="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NPO</a:t>
            </a:r>
            <a:r>
              <a:rPr kumimoji="0" lang="ja-JP" altLang="en-US" sz="1200" b="1" i="0" u="none" strike="noStrike" kern="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法人　等</a:t>
            </a:r>
          </a:p>
        </p:txBody>
      </p:sp>
      <p:sp>
        <p:nvSpPr>
          <p:cNvPr id="4324" name="角丸四角形 2456"/>
          <p:cNvSpPr>
            <a:spLocks noChangeArrowheads="1"/>
          </p:cNvSpPr>
          <p:nvPr/>
        </p:nvSpPr>
        <p:spPr>
          <a:xfrm>
            <a:off x="294485" y="1954868"/>
            <a:ext cx="1776136" cy="595244"/>
          </a:xfrm>
          <a:prstGeom prst="roundRect">
            <a:avLst>
              <a:gd name="adj" fmla="val 20288"/>
            </a:avLst>
          </a:prstGeom>
          <a:noFill/>
          <a:ln w="3175">
            <a:noFill/>
            <a:prstDash val="sysDot"/>
            <a:headEnd/>
            <a:tailEnd/>
          </a:ln>
        </p:spPr>
        <p:style>
          <a:lnRef idx="2">
            <a:schemeClr val="accent2"/>
          </a:lnRef>
          <a:fillRef idx="1">
            <a:schemeClr val="lt1"/>
          </a:fillRef>
          <a:effectRef idx="0">
            <a:schemeClr val="accent2"/>
          </a:effectRef>
          <a:fontRef idx="minor">
            <a:schemeClr val="dk1"/>
          </a:fontRef>
        </p:style>
        <p:txBody>
          <a:bodyPr lIns="36000" tIns="72000" rIns="36000" bIns="36000" anchor="ctr"/>
          <a:lstStyle/>
          <a:p>
            <a:pPr marL="0" marR="0" lvl="0" indent="0" algn="l" defTabSz="914400" rtl="0" eaLnBrk="1" fontAlgn="base" latinLnBrk="0" hangingPunct="1">
              <a:lnSpc>
                <a:spcPct val="15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rPr>
              <a:t>都市再生整備計画</a:t>
            </a:r>
            <a:endParaRPr kumimoji="1" lang="en-US" altLang="ja-JP"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endParaRPr>
          </a:p>
          <a:p>
            <a:pPr marL="0" marR="0" lvl="0" indent="0" algn="l" defTabSz="914400" rtl="0" eaLnBrk="1" fontAlgn="base" latinLnBrk="0" hangingPunct="1">
              <a:lnSpc>
                <a:spcPct val="15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rPr>
              <a:t>及び  景観計画  の提案</a:t>
            </a:r>
            <a:endParaRPr kumimoji="1" lang="en-US" altLang="ja-JP"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endParaRPr>
          </a:p>
        </p:txBody>
      </p:sp>
      <p:sp>
        <p:nvSpPr>
          <p:cNvPr id="4325" name="角丸四角形 2457"/>
          <p:cNvSpPr>
            <a:spLocks noChangeArrowheads="1"/>
          </p:cNvSpPr>
          <p:nvPr/>
        </p:nvSpPr>
        <p:spPr>
          <a:xfrm>
            <a:off x="513675" y="1304512"/>
            <a:ext cx="4197175" cy="503479"/>
          </a:xfrm>
          <a:prstGeom prst="roundRect">
            <a:avLst>
              <a:gd name="adj" fmla="val 16667"/>
            </a:avLst>
          </a:prstGeom>
          <a:solidFill>
            <a:srgbClr val="FFCC66"/>
          </a:solidFill>
          <a:ln w="38100" algn="ctr">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　町　村</a:t>
            </a:r>
          </a:p>
        </p:txBody>
      </p:sp>
      <p:sp>
        <p:nvSpPr>
          <p:cNvPr id="4326" name="Line 2458"/>
          <p:cNvSpPr>
            <a:spLocks noChangeShapeType="1"/>
          </p:cNvSpPr>
          <p:nvPr/>
        </p:nvSpPr>
        <p:spPr>
          <a:xfrm rot="16200000" flipH="1" flipV="1">
            <a:off x="5552173" y="2332042"/>
            <a:ext cx="1054674" cy="0"/>
          </a:xfrm>
          <a:prstGeom prst="line">
            <a:avLst/>
          </a:prstGeom>
          <a:noFill/>
          <a:ln w="5715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27" name="角丸四角形 2459"/>
          <p:cNvSpPr>
            <a:spLocks noChangeArrowheads="1"/>
          </p:cNvSpPr>
          <p:nvPr/>
        </p:nvSpPr>
        <p:spPr>
          <a:xfrm>
            <a:off x="9066162" y="2027441"/>
            <a:ext cx="512912" cy="2910604"/>
          </a:xfrm>
          <a:prstGeom prst="roundRect">
            <a:avLst>
              <a:gd name="adj" fmla="val 16667"/>
            </a:avLst>
          </a:prstGeom>
          <a:solidFill>
            <a:srgbClr val="33CC33"/>
          </a:solidFill>
          <a:ln w="38100" algn="ctr">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市町村都市再生協議会</a:t>
            </a:r>
          </a:p>
        </p:txBody>
      </p:sp>
      <p:sp>
        <p:nvSpPr>
          <p:cNvPr id="4328" name="Line 2460"/>
          <p:cNvSpPr>
            <a:spLocks noChangeShapeType="1"/>
          </p:cNvSpPr>
          <p:nvPr/>
        </p:nvSpPr>
        <p:spPr>
          <a:xfrm rot="16200000" flipH="1">
            <a:off x="8144028" y="2578924"/>
            <a:ext cx="0" cy="1752226"/>
          </a:xfrm>
          <a:prstGeom prst="line">
            <a:avLst/>
          </a:prstGeom>
          <a:noFill/>
          <a:ln w="57150">
            <a:solidFill>
              <a:srgbClr val="FF00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29" name="角丸四角形 2461"/>
          <p:cNvSpPr>
            <a:spLocks noChangeArrowheads="1"/>
          </p:cNvSpPr>
          <p:nvPr/>
        </p:nvSpPr>
        <p:spPr>
          <a:xfrm>
            <a:off x="7082613" y="2892703"/>
            <a:ext cx="2074117" cy="628452"/>
          </a:xfrm>
          <a:prstGeom prst="roundRect">
            <a:avLst>
              <a:gd name="adj" fmla="val 20288"/>
            </a:avLst>
          </a:prstGeom>
          <a:noFill/>
          <a:ln w="3175">
            <a:noFill/>
            <a:prstDash val="sysDot"/>
            <a:headEnd/>
            <a:tailEnd/>
          </a:ln>
        </p:spPr>
        <p:style>
          <a:lnRef idx="2">
            <a:schemeClr val="accent2"/>
          </a:lnRef>
          <a:fillRef idx="1">
            <a:schemeClr val="lt1"/>
          </a:fillRef>
          <a:effectRef idx="0">
            <a:schemeClr val="accent2"/>
          </a:effectRef>
          <a:fontRef idx="minor">
            <a:schemeClr val="dk1"/>
          </a:fontRef>
        </p:style>
        <p:txBody>
          <a:bodyPr lIns="36000" tIns="36000" rIns="36000" bIns="36000" anchor="ct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rPr>
              <a:t>協議会を組織</a:t>
            </a:r>
            <a:endParaRPr kumimoji="1" lang="en-US" altLang="ja-JP"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rPr>
              <a:t>・参画可能</a:t>
            </a:r>
            <a:endParaRPr kumimoji="1" lang="en-US" altLang="ja-JP"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endParaRPr>
          </a:p>
        </p:txBody>
      </p:sp>
      <p:sp>
        <p:nvSpPr>
          <p:cNvPr id="4330" name="右矢印 2462"/>
          <p:cNvSpPr/>
          <p:nvPr/>
        </p:nvSpPr>
        <p:spPr>
          <a:xfrm rot="10800000">
            <a:off x="3440468" y="3070558"/>
            <a:ext cx="333989" cy="609554"/>
          </a:xfrm>
          <a:prstGeom prst="rightArrow">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331" name="角丸四角形 2463"/>
          <p:cNvSpPr>
            <a:spLocks noChangeArrowheads="1"/>
          </p:cNvSpPr>
          <p:nvPr/>
        </p:nvSpPr>
        <p:spPr>
          <a:xfrm>
            <a:off x="1162822" y="4108123"/>
            <a:ext cx="2227833" cy="538615"/>
          </a:xfrm>
          <a:prstGeom prst="roundRect">
            <a:avLst>
              <a:gd name="adj" fmla="val 20288"/>
            </a:avLst>
          </a:prstGeom>
          <a:noFill/>
          <a:ln w="34925" cmpd="dbl">
            <a:solidFill>
              <a:srgbClr val="FF0000"/>
            </a:solidFill>
            <a:prstDash val="sysDot"/>
            <a:headEnd/>
            <a:tailEnd/>
          </a:ln>
        </p:spPr>
        <p:style>
          <a:lnRef idx="2">
            <a:schemeClr val="accent2"/>
          </a:lnRef>
          <a:fillRef idx="1">
            <a:schemeClr val="lt1"/>
          </a:fillRef>
          <a:effectRef idx="0">
            <a:schemeClr val="accent2"/>
          </a:effectRef>
          <a:fontRef idx="minor">
            <a:schemeClr val="dk1"/>
          </a:fontRef>
        </p:style>
        <p:txBody>
          <a:bodyPr lIns="36000" tIns="72000" rIns="36000" bIns="36000" anchor="ct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rPr>
              <a:t>道路・公園の占用許可申請等</a:t>
            </a:r>
            <a:endParaRPr kumimoji="1" lang="en-US" altLang="ja-JP"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rPr>
              <a:t>の経由・サポート等</a:t>
            </a:r>
            <a:endParaRPr kumimoji="1" lang="en-US" altLang="ja-JP"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endParaRPr>
          </a:p>
        </p:txBody>
      </p:sp>
      <p:sp>
        <p:nvSpPr>
          <p:cNvPr id="4332" name="角丸四角形 2464"/>
          <p:cNvSpPr>
            <a:spLocks noChangeArrowheads="1"/>
          </p:cNvSpPr>
          <p:nvPr/>
        </p:nvSpPr>
        <p:spPr>
          <a:xfrm flipH="1">
            <a:off x="513675" y="4783776"/>
            <a:ext cx="3113890" cy="512954"/>
          </a:xfrm>
          <a:prstGeom prst="roundRect">
            <a:avLst>
              <a:gd name="adj" fmla="val 16667"/>
            </a:avLst>
          </a:prstGeom>
          <a:solidFill>
            <a:schemeClr val="bg1">
              <a:lumMod val="65000"/>
            </a:schemeClr>
          </a:solidFill>
          <a:ln w="25400" algn="ctr">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イベント主催者・出店者等</a:t>
            </a:r>
            <a:endParaRPr kumimoji="0" lang="en-US" altLang="ja-JP" sz="18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33" name="Line 2465"/>
          <p:cNvSpPr>
            <a:spLocks noChangeShapeType="1"/>
          </p:cNvSpPr>
          <p:nvPr/>
        </p:nvSpPr>
        <p:spPr>
          <a:xfrm rot="16200000" flipH="1">
            <a:off x="491738" y="4354079"/>
            <a:ext cx="890907" cy="12427"/>
          </a:xfrm>
          <a:prstGeom prst="line">
            <a:avLst/>
          </a:prstGeom>
          <a:noFill/>
          <a:ln w="57150">
            <a:solidFill>
              <a:srgbClr val="FF00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34" name="Line 2466"/>
          <p:cNvSpPr>
            <a:spLocks noChangeShapeType="1"/>
          </p:cNvSpPr>
          <p:nvPr/>
        </p:nvSpPr>
        <p:spPr>
          <a:xfrm rot="16200000" flipV="1">
            <a:off x="1537584" y="2322162"/>
            <a:ext cx="1080000" cy="0"/>
          </a:xfrm>
          <a:prstGeom prst="line">
            <a:avLst/>
          </a:prstGeom>
          <a:noFill/>
          <a:ln w="57150">
            <a:solidFill>
              <a:srgbClr val="FF00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35" name="角丸四角形 2467"/>
          <p:cNvSpPr>
            <a:spLocks noChangeArrowheads="1"/>
          </p:cNvSpPr>
          <p:nvPr/>
        </p:nvSpPr>
        <p:spPr>
          <a:xfrm>
            <a:off x="5439306" y="5549149"/>
            <a:ext cx="1527761" cy="325276"/>
          </a:xfrm>
          <a:prstGeom prst="roundRect">
            <a:avLst>
              <a:gd name="adj" fmla="val 16667"/>
            </a:avLst>
          </a:prstGeom>
          <a:solidFill>
            <a:schemeClr val="bg1"/>
          </a:solidFill>
          <a:ln w="25400" algn="ctr">
            <a:noFill/>
            <a:round/>
            <a:headEnd/>
            <a:tailEnd/>
          </a:ln>
        </p:spPr>
        <p:txBody>
          <a:bodyPr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FFFF">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公園管理者</a:t>
            </a:r>
            <a:endParaRPr kumimoji="0" lang="en-US" altLang="ja-JP" sz="1800" b="1" i="0" u="none" strike="noStrike" kern="0" cap="none" spc="0" normalizeH="0" baseline="0" noProof="0" dirty="0">
              <a:ln>
                <a:noFill/>
              </a:ln>
              <a:solidFill>
                <a:srgbClr val="FFFFFF">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36" name="Line 2468"/>
          <p:cNvSpPr>
            <a:spLocks noChangeShapeType="1"/>
          </p:cNvSpPr>
          <p:nvPr/>
        </p:nvSpPr>
        <p:spPr>
          <a:xfrm rot="16200000">
            <a:off x="5571537" y="4730123"/>
            <a:ext cx="1642082" cy="0"/>
          </a:xfrm>
          <a:prstGeom prst="line">
            <a:avLst/>
          </a:prstGeom>
          <a:noFill/>
          <a:ln w="57150">
            <a:solidFill>
              <a:srgbClr val="FF0000"/>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37" name="角丸四角形 2469"/>
          <p:cNvSpPr>
            <a:spLocks noChangeArrowheads="1"/>
          </p:cNvSpPr>
          <p:nvPr/>
        </p:nvSpPr>
        <p:spPr>
          <a:xfrm>
            <a:off x="6567160" y="4463393"/>
            <a:ext cx="1434633" cy="565117"/>
          </a:xfrm>
          <a:prstGeom prst="roundRect">
            <a:avLst>
              <a:gd name="adj" fmla="val 20288"/>
            </a:avLst>
          </a:prstGeom>
          <a:noFill/>
          <a:ln w="34925" cmpd="dbl">
            <a:solidFill>
              <a:srgbClr val="FF0000"/>
            </a:solidFill>
            <a:prstDash val="sysDot"/>
            <a:headEnd/>
            <a:tailEnd/>
          </a:ln>
        </p:spPr>
        <p:style>
          <a:lnRef idx="2">
            <a:schemeClr val="accent2"/>
          </a:lnRef>
          <a:fillRef idx="1">
            <a:schemeClr val="lt1"/>
          </a:fillRef>
          <a:effectRef idx="0">
            <a:schemeClr val="accent2"/>
          </a:effectRef>
          <a:fontRef idx="minor">
            <a:schemeClr val="dk1"/>
          </a:fontRef>
        </p:style>
        <p:txBody>
          <a:bodyPr lIns="36000" tIns="72000" rIns="36000" bIns="36000" anchor="ct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rPr>
              <a:t>公園施設設置管理</a:t>
            </a:r>
            <a:endParaRPr kumimoji="1" lang="en-US" altLang="ja-JP"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rPr>
              <a:t>協定の締結</a:t>
            </a:r>
          </a:p>
        </p:txBody>
      </p:sp>
      <p:sp>
        <p:nvSpPr>
          <p:cNvPr id="4338" name="Line 2470"/>
          <p:cNvSpPr>
            <a:spLocks noChangeShapeType="1"/>
          </p:cNvSpPr>
          <p:nvPr/>
        </p:nvSpPr>
        <p:spPr>
          <a:xfrm rot="16200000" flipH="1" flipV="1">
            <a:off x="3855363" y="2344705"/>
            <a:ext cx="1080000" cy="1"/>
          </a:xfrm>
          <a:prstGeom prst="line">
            <a:avLst/>
          </a:prstGeom>
          <a:noFill/>
          <a:ln w="57150">
            <a:solidFill>
              <a:schemeClr val="accent2"/>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39" name="Line 2471"/>
          <p:cNvSpPr>
            <a:spLocks noChangeShapeType="1"/>
          </p:cNvSpPr>
          <p:nvPr/>
        </p:nvSpPr>
        <p:spPr>
          <a:xfrm rot="16200000" flipV="1">
            <a:off x="2072262" y="2319379"/>
            <a:ext cx="1080000" cy="0"/>
          </a:xfrm>
          <a:prstGeom prst="line">
            <a:avLst/>
          </a:prstGeom>
          <a:noFill/>
          <a:ln w="57150">
            <a:solidFill>
              <a:srgbClr val="FF0000"/>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40" name="テキスト ボックス 2472"/>
          <p:cNvSpPr txBox="1"/>
          <p:nvPr/>
        </p:nvSpPr>
        <p:spPr>
          <a:xfrm>
            <a:off x="509606" y="6129090"/>
            <a:ext cx="8408386" cy="6839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メイリオ" panose="020B0604030504040204" pitchFamily="50" charset="-128"/>
              </a:rPr>
              <a:t>★　法に基づく指定を受けることにより、団体の信用度・認知度の向上及び公平性の担保</a:t>
            </a:r>
            <a:endParaRPr kumimoji="1" lang="en-US" altLang="ja-JP" sz="18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ts val="300"/>
              </a:spcBef>
              <a:spcAft>
                <a:spcPct val="0"/>
              </a:spcAft>
              <a:buClrTx/>
              <a:buSzTx/>
              <a:buFontTx/>
              <a:buNone/>
              <a:tabLst/>
              <a:defRPr/>
            </a:pPr>
            <a:r>
              <a:rPr kumimoji="1" lang="ja-JP" altLang="en-US" sz="18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メイリオ" panose="020B0604030504040204" pitchFamily="50" charset="-128"/>
              </a:rPr>
              <a:t>★　指定された団体は、まちづくり活動のコーディネーターや推進主体としての役割を期待</a:t>
            </a:r>
            <a:endParaRPr kumimoji="1"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341" name="角丸四角形 2473"/>
          <p:cNvSpPr>
            <a:spLocks noChangeArrowheads="1"/>
          </p:cNvSpPr>
          <p:nvPr/>
        </p:nvSpPr>
        <p:spPr>
          <a:xfrm>
            <a:off x="2703335" y="2091509"/>
            <a:ext cx="1241096" cy="358382"/>
          </a:xfrm>
          <a:prstGeom prst="roundRect">
            <a:avLst>
              <a:gd name="adj" fmla="val 20288"/>
            </a:avLst>
          </a:prstGeom>
          <a:noFill/>
          <a:ln w="34925" cmpd="dbl">
            <a:solidFill>
              <a:srgbClr val="FF0000"/>
            </a:solidFill>
            <a:prstDash val="sysDot"/>
            <a:headEnd/>
            <a:tailEnd/>
          </a:ln>
        </p:spPr>
        <p:style>
          <a:lnRef idx="2">
            <a:schemeClr val="accent2"/>
          </a:lnRef>
          <a:fillRef idx="1">
            <a:schemeClr val="lt1"/>
          </a:fillRef>
          <a:effectRef idx="0">
            <a:schemeClr val="accent2"/>
          </a:effectRef>
          <a:fontRef idx="minor">
            <a:schemeClr val="dk1"/>
          </a:fontRef>
        </p:style>
        <p:txBody>
          <a:bodyPr lIns="36000" tIns="72000" rIns="36000" bIns="36000" anchor="ct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rPr>
              <a:t>普通財産の活用</a:t>
            </a:r>
          </a:p>
        </p:txBody>
      </p:sp>
      <p:sp>
        <p:nvSpPr>
          <p:cNvPr id="4342" name="角丸四角形 2474"/>
          <p:cNvSpPr>
            <a:spLocks noChangeArrowheads="1"/>
          </p:cNvSpPr>
          <p:nvPr/>
        </p:nvSpPr>
        <p:spPr>
          <a:xfrm>
            <a:off x="709463" y="2246505"/>
            <a:ext cx="736057" cy="326898"/>
          </a:xfrm>
          <a:prstGeom prst="roundRect">
            <a:avLst>
              <a:gd name="adj" fmla="val 20288"/>
            </a:avLst>
          </a:prstGeom>
          <a:noFill/>
          <a:ln w="34925" cmpd="dbl">
            <a:solidFill>
              <a:srgbClr val="FF0000"/>
            </a:solidFill>
            <a:prstDash val="sysDot"/>
            <a:headEnd/>
            <a:tailEnd/>
          </a:ln>
        </p:spPr>
        <p:style>
          <a:lnRef idx="2">
            <a:schemeClr val="accent2"/>
          </a:lnRef>
          <a:fillRef idx="1">
            <a:schemeClr val="lt1"/>
          </a:fillRef>
          <a:effectRef idx="0">
            <a:schemeClr val="accent2"/>
          </a:effectRef>
          <a:fontRef idx="minor">
            <a:schemeClr val="dk1"/>
          </a:fontRef>
        </p:style>
        <p:txBody>
          <a:bodyPr lIns="36000" tIns="72000" rIns="36000" bIns="36000" anchor="ctr"/>
          <a:lstStyle/>
          <a:p>
            <a:pPr marL="0" marR="0" lvl="0" indent="0" algn="l" defTabSz="914400" rtl="0" eaLnBrk="1" fontAlgn="base" latinLnBrk="0" hangingPunct="1">
              <a:lnSpc>
                <a:spcPct val="100000"/>
              </a:lnSpc>
              <a:spcBef>
                <a:spcPct val="0"/>
              </a:spcBef>
              <a:spcAft>
                <a:spcPts val="0"/>
              </a:spcAft>
              <a:buClrTx/>
              <a:buSzTx/>
              <a:buFontTx/>
              <a:buNone/>
              <a:tabLst/>
              <a:defRPr/>
            </a:pPr>
            <a:endParaRPr kumimoji="1" lang="ja-JP" altLang="en-US"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endParaRPr>
          </a:p>
        </p:txBody>
      </p:sp>
      <p:sp>
        <p:nvSpPr>
          <p:cNvPr id="4343" name="角丸四角形 2475"/>
          <p:cNvSpPr>
            <a:spLocks noChangeArrowheads="1"/>
          </p:cNvSpPr>
          <p:nvPr/>
        </p:nvSpPr>
        <p:spPr>
          <a:xfrm>
            <a:off x="4262483" y="4463393"/>
            <a:ext cx="1580634" cy="469350"/>
          </a:xfrm>
          <a:prstGeom prst="roundRect">
            <a:avLst>
              <a:gd name="adj" fmla="val 20288"/>
            </a:avLst>
          </a:prstGeom>
          <a:noFill/>
          <a:ln w="3175">
            <a:noFill/>
            <a:prstDash val="sysDot"/>
            <a:headEnd/>
            <a:tailEnd/>
          </a:ln>
        </p:spPr>
        <p:style>
          <a:lnRef idx="2">
            <a:schemeClr val="accent2"/>
          </a:lnRef>
          <a:fillRef idx="1">
            <a:schemeClr val="lt1"/>
          </a:fillRef>
          <a:effectRef idx="0">
            <a:schemeClr val="accent2"/>
          </a:effectRef>
          <a:fontRef idx="minor">
            <a:schemeClr val="dk1"/>
          </a:fontRef>
        </p:style>
        <p:txBody>
          <a:bodyPr lIns="36000" tIns="36000" rIns="36000" bIns="0" anchor="ct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都市利便増進協定等</a:t>
            </a:r>
          </a:p>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各種協定の締結</a:t>
            </a:r>
            <a:endParaRPr kumimoji="1" sz="12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344" name="Rectangle 2476"/>
          <p:cNvSpPr>
            <a:spLocks noChangeArrowheads="1"/>
          </p:cNvSpPr>
          <p:nvPr/>
        </p:nvSpPr>
        <p:spPr>
          <a:xfrm>
            <a:off x="81757" y="633216"/>
            <a:ext cx="9690808" cy="618508"/>
          </a:xfrm>
          <a:prstGeom prst="rect">
            <a:avLst/>
          </a:prstGeom>
          <a:solidFill>
            <a:schemeClr val="bg1">
              <a:lumMod val="95000"/>
            </a:schemeClr>
          </a:solidFill>
          <a:ln w="12700">
            <a:noFill/>
            <a:headEnd/>
            <a:tailEnd/>
          </a:ln>
        </p:spPr>
        <p:style>
          <a:lnRef idx="2">
            <a:schemeClr val="accent2"/>
          </a:lnRef>
          <a:fillRef idx="1">
            <a:schemeClr val="lt1"/>
          </a:fillRef>
          <a:effectRef idx="0">
            <a:schemeClr val="accent2"/>
          </a:effectRef>
          <a:fontRef idx="minor">
            <a:schemeClr val="dk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itchFamily="50" charset="-128"/>
              </a:rPr>
              <a:t>　都市再生推進法人は、まちづくりに関する豊富なノウハウ等を有し、運営体制等が整っている優良なまちづくり団体に対して、都市再生特別措置法に基づき</a:t>
            </a: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メイリオ" pitchFamily="50" charset="-128"/>
              </a:rPr>
              <a:t>市町村長が指定</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itchFamily="50" charset="-128"/>
              </a:rPr>
              <a:t>する法人をいう。</a:t>
            </a:r>
            <a:endParaRPr kumimoji="1" lang="en-US" altLang="ja-JP" sz="1600" b="0" i="0" u="none" strike="noStrike" kern="1200" cap="none" spc="0" normalizeH="0" baseline="0" noProof="0" dirty="0">
              <a:ln>
                <a:noFill/>
              </a:ln>
              <a:solidFill>
                <a:srgbClr val="000000"/>
              </a:solidFill>
              <a:effectLst/>
              <a:uLnTx/>
              <a:uFillTx/>
              <a:latin typeface="メイリオ" pitchFamily="50" charset="-128"/>
              <a:ea typeface="メイリオ" pitchFamily="50" charset="-128"/>
              <a:cs typeface="+mn-cs"/>
            </a:endParaRPr>
          </a:p>
        </p:txBody>
      </p:sp>
      <p:sp>
        <p:nvSpPr>
          <p:cNvPr id="4345" name="角丸四角形 2477"/>
          <p:cNvSpPr>
            <a:spLocks noChangeArrowheads="1"/>
          </p:cNvSpPr>
          <p:nvPr/>
        </p:nvSpPr>
        <p:spPr>
          <a:xfrm>
            <a:off x="7514741" y="1498676"/>
            <a:ext cx="323301" cy="227647"/>
          </a:xfrm>
          <a:prstGeom prst="roundRect">
            <a:avLst>
              <a:gd name="adj" fmla="val 20288"/>
            </a:avLst>
          </a:prstGeom>
          <a:noFill/>
          <a:ln w="34925" cmpd="dbl">
            <a:solidFill>
              <a:srgbClr val="FF0000"/>
            </a:solidFill>
            <a:prstDash val="sysDot"/>
            <a:headEnd/>
            <a:tailEnd/>
          </a:ln>
        </p:spPr>
        <p:style>
          <a:lnRef idx="2">
            <a:schemeClr val="accent2"/>
          </a:lnRef>
          <a:fillRef idx="1">
            <a:schemeClr val="lt1"/>
          </a:fillRef>
          <a:effectRef idx="0">
            <a:schemeClr val="accent2"/>
          </a:effectRef>
          <a:fontRef idx="minor">
            <a:schemeClr val="dk1"/>
          </a:fontRef>
        </p:style>
        <p:txBody>
          <a:bodyPr lIns="36000" tIns="72000" rIns="36000" bIns="36000" anchor="ctr"/>
          <a:lstStyle/>
          <a:p>
            <a:pPr marL="0" marR="0" lvl="0" indent="0" algn="l" defTabSz="914400" rtl="0" eaLnBrk="1" fontAlgn="base" latinLnBrk="0" hangingPunct="1">
              <a:lnSpc>
                <a:spcPct val="100000"/>
              </a:lnSpc>
              <a:spcBef>
                <a:spcPct val="0"/>
              </a:spcBef>
              <a:spcAft>
                <a:spcPts val="0"/>
              </a:spcAft>
              <a:buClrTx/>
              <a:buSzTx/>
              <a:buFontTx/>
              <a:buNone/>
              <a:tabLst/>
              <a:defRPr/>
            </a:pPr>
            <a:endParaRPr kumimoji="1"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346" name="角丸四角形 2478"/>
          <p:cNvSpPr>
            <a:spLocks noChangeArrowheads="1"/>
          </p:cNvSpPr>
          <p:nvPr/>
        </p:nvSpPr>
        <p:spPr>
          <a:xfrm>
            <a:off x="7600192" y="1413000"/>
            <a:ext cx="2074114" cy="465997"/>
          </a:xfrm>
          <a:prstGeom prst="roundRect">
            <a:avLst>
              <a:gd name="adj" fmla="val 20288"/>
            </a:avLst>
          </a:prstGeom>
          <a:noFill/>
          <a:ln w="3175">
            <a:noFill/>
            <a:prstDash val="sysDot"/>
            <a:headEnd/>
            <a:tailEnd/>
          </a:ln>
        </p:spPr>
        <p:style>
          <a:lnRef idx="2">
            <a:schemeClr val="accent2"/>
          </a:lnRef>
          <a:fillRef idx="1">
            <a:schemeClr val="lt1"/>
          </a:fillRef>
          <a:effectRef idx="0">
            <a:schemeClr val="accent2"/>
          </a:effectRef>
          <a:fontRef idx="minor">
            <a:schemeClr val="dk1"/>
          </a:fontRef>
        </p:style>
        <p:txBody>
          <a:bodyPr lIns="36000" tIns="36000" rIns="36000" bIns="36000" anchor="ct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itchFamily="50" charset="-128"/>
                <a:ea typeface="メイリオ" pitchFamily="50" charset="-128"/>
                <a:cs typeface="+mn-cs"/>
              </a:rPr>
              <a:t>R２年度法改正による</a:t>
            </a:r>
            <a:endParaRPr kumimoji="1" lang="en-US" altLang="ja-JP" sz="1200" b="0" i="0" u="none" strike="noStrike" kern="1200" cap="none" spc="0" normalizeH="0" baseline="0" noProof="0" dirty="0">
              <a:ln>
                <a:noFill/>
              </a:ln>
              <a:solidFill>
                <a:srgbClr val="000000"/>
              </a:solidFill>
              <a:effectLst/>
              <a:uLnTx/>
              <a:uFillTx/>
              <a:latin typeface="メイリオ" pitchFamily="50" charset="-128"/>
              <a:ea typeface="メイリオ" pitchFamily="50" charset="-128"/>
              <a:cs typeface="+mn-cs"/>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itchFamily="50" charset="-128"/>
                <a:ea typeface="メイリオ" pitchFamily="50" charset="-128"/>
                <a:cs typeface="+mn-cs"/>
              </a:rPr>
              <a:t>主な追加事項</a:t>
            </a:r>
          </a:p>
        </p:txBody>
      </p:sp>
      <p:sp>
        <p:nvSpPr>
          <p:cNvPr id="34"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35</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02637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36</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Picture 1">
            <a:extLst>
              <a:ext uri="{FF2B5EF4-FFF2-40B4-BE49-F238E27FC236}">
                <a16:creationId xmlns:a16="http://schemas.microsoft.com/office/drawing/2014/main" id="{89E1B21F-4115-E576-4A17-3F42FE88898A}"/>
              </a:ext>
            </a:extLst>
          </p:cNvPr>
          <p:cNvPicPr>
            <a:picLocks noChangeAspect="1" noChangeArrowheads="1"/>
          </p:cNvPicPr>
          <p:nvPr/>
        </p:nvPicPr>
        <p:blipFill>
          <a:blip r:embed="rId3"/>
          <a:srcRect r="22018" b="8434"/>
          <a:stretch>
            <a:fillRect/>
          </a:stretch>
        </p:blipFill>
        <p:spPr>
          <a:xfrm>
            <a:off x="591648" y="403624"/>
            <a:ext cx="8361405" cy="6293294"/>
          </a:xfrm>
          <a:prstGeom prst="rect">
            <a:avLst/>
          </a:prstGeom>
          <a:noFill/>
          <a:ln w="9525">
            <a:noFill/>
            <a:miter lim="800000"/>
            <a:headEnd/>
            <a:tailEnd/>
          </a:ln>
        </p:spPr>
      </p:pic>
      <p:sp>
        <p:nvSpPr>
          <p:cNvPr id="3" name="タイトル 1">
            <a:extLst>
              <a:ext uri="{FF2B5EF4-FFF2-40B4-BE49-F238E27FC236}">
                <a16:creationId xmlns:a16="http://schemas.microsoft.com/office/drawing/2014/main" id="{CAC8B528-7588-65D5-D872-56D31FE0BDC7}"/>
              </a:ext>
            </a:extLst>
          </p:cNvPr>
          <p:cNvSpPr txBox="1"/>
          <p:nvPr/>
        </p:nvSpPr>
        <p:spPr>
          <a:xfrm>
            <a:off x="0" y="-19274"/>
            <a:ext cx="9114806" cy="476250"/>
          </a:xfrm>
          <a:prstGeom prst="rect">
            <a:avLst/>
          </a:prstGeom>
          <a:noFill/>
          <a:ln>
            <a:noFill/>
          </a:ln>
        </p:spPr>
        <p:txBody>
          <a:bodyPr vert="horz" wrap="square" lIns="91440" tIns="45720" rIns="91440" bIns="45720" numCol="1" anchor="ctr" anchorCtr="0" compatLnSpc="1"/>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27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391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90"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4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ja-JP" altLang="en-US" sz="28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都市再生推進法人の指定状況 </a:t>
            </a:r>
            <a:r>
              <a:rPr kumimoji="1" lang="ja-JP" altLang="en-US" sz="18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（全</a:t>
            </a:r>
            <a:r>
              <a:rPr kumimoji="1" lang="en-US" altLang="ja-JP" sz="18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117</a:t>
            </a:r>
            <a:r>
              <a:rPr kumimoji="1" lang="ja-JP" altLang="en-US" sz="18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団体・令和</a:t>
            </a:r>
            <a:r>
              <a:rPr lang="en-US" altLang="ja-JP" sz="1800" kern="0" dirty="0">
                <a:latin typeface="HGP創英角ｺﾞｼｯｸUB"/>
                <a:ea typeface="HGP創英角ｺﾞｼｯｸUB"/>
              </a:rPr>
              <a:t>5</a:t>
            </a:r>
            <a:r>
              <a:rPr kumimoji="1" lang="ja-JP" altLang="en-US" sz="18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年</a:t>
            </a:r>
            <a:r>
              <a:rPr lang="en-US" altLang="ja-JP" sz="1800" kern="0" noProof="0" dirty="0">
                <a:latin typeface="HGP創英角ｺﾞｼｯｸUB"/>
                <a:ea typeface="HGP創英角ｺﾞｼｯｸUB"/>
              </a:rPr>
              <a:t>10</a:t>
            </a:r>
            <a:r>
              <a:rPr kumimoji="1" lang="ja-JP" altLang="en-US" sz="18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月末時点）</a:t>
            </a:r>
            <a:endParaRPr kumimoji="1" lang="ja-JP" altLang="en-US" sz="1800" b="0" i="0" u="none" strike="noStrike" kern="0" cap="none" spc="0" normalizeH="0" baseline="0" noProof="0" dirty="0">
              <a:ln>
                <a:noFill/>
              </a:ln>
              <a:solidFill>
                <a:srgbClr val="FF0000"/>
              </a:solidFill>
              <a:effectLst/>
              <a:uLnTx/>
              <a:uFillTx/>
              <a:latin typeface="HGP創英角ｺﾞｼｯｸUB"/>
              <a:ea typeface="HGP創英角ｺﾞｼｯｸUB"/>
              <a:cs typeface="+mj-cs"/>
            </a:endParaRPr>
          </a:p>
        </p:txBody>
      </p:sp>
      <p:cxnSp>
        <p:nvCxnSpPr>
          <p:cNvPr id="4" name="直線矢印コネクタ 122">
            <a:extLst>
              <a:ext uri="{FF2B5EF4-FFF2-40B4-BE49-F238E27FC236}">
                <a16:creationId xmlns:a16="http://schemas.microsoft.com/office/drawing/2014/main" id="{166389BC-7CD5-2919-F58D-9F393DCB7938}"/>
              </a:ext>
            </a:extLst>
          </p:cNvPr>
          <p:cNvCxnSpPr>
            <a:cxnSpLocks/>
          </p:cNvCxnSpPr>
          <p:nvPr/>
        </p:nvCxnSpPr>
        <p:spPr>
          <a:xfrm flipH="1" flipV="1">
            <a:off x="5114133" y="4859241"/>
            <a:ext cx="1142398" cy="1204935"/>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 name="直線矢印コネクタ 273">
            <a:extLst>
              <a:ext uri="{FF2B5EF4-FFF2-40B4-BE49-F238E27FC236}">
                <a16:creationId xmlns:a16="http://schemas.microsoft.com/office/drawing/2014/main" id="{6D42D19C-646F-97D7-3D3B-52DCA6832E29}"/>
              </a:ext>
            </a:extLst>
          </p:cNvPr>
          <p:cNvCxnSpPr>
            <a:cxnSpLocks/>
          </p:cNvCxnSpPr>
          <p:nvPr/>
        </p:nvCxnSpPr>
        <p:spPr>
          <a:xfrm>
            <a:off x="5646397" y="4819617"/>
            <a:ext cx="194000" cy="184457"/>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 name="直線矢印コネクタ 261">
            <a:extLst>
              <a:ext uri="{FF2B5EF4-FFF2-40B4-BE49-F238E27FC236}">
                <a16:creationId xmlns:a16="http://schemas.microsoft.com/office/drawing/2014/main" id="{6E6100EC-C577-A719-5BEB-327F9101F9E8}"/>
              </a:ext>
            </a:extLst>
          </p:cNvPr>
          <p:cNvCxnSpPr>
            <a:endCxn id="149" idx="0"/>
          </p:cNvCxnSpPr>
          <p:nvPr/>
        </p:nvCxnSpPr>
        <p:spPr>
          <a:xfrm flipH="1">
            <a:off x="4852019" y="3181807"/>
            <a:ext cx="108783" cy="1113634"/>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 name="テキスト ボックス 128">
            <a:extLst>
              <a:ext uri="{FF2B5EF4-FFF2-40B4-BE49-F238E27FC236}">
                <a16:creationId xmlns:a16="http://schemas.microsoft.com/office/drawing/2014/main" id="{F7610D0C-75D8-CDFD-84A5-875D5B53919F}"/>
              </a:ext>
            </a:extLst>
          </p:cNvPr>
          <p:cNvSpPr txBox="1"/>
          <p:nvPr/>
        </p:nvSpPr>
        <p:spPr>
          <a:xfrm>
            <a:off x="86829" y="2356769"/>
            <a:ext cx="2115003" cy="303929"/>
          </a:xfrm>
          <a:prstGeom prst="rect">
            <a:avLst/>
          </a:prstGeom>
          <a:noFill/>
          <a:ln w="12700">
            <a:noFill/>
          </a:ln>
        </p:spPr>
        <p:txBody>
          <a:bodyPr wrap="none" lIns="71755" tIns="36195" rIns="71755" bIns="36195"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番号は指定順</a:t>
            </a:r>
            <a:endPar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グレー文字は解散又は指定を取り消しされた団体</a:t>
            </a:r>
            <a:endPar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円/楕円 5">
            <a:extLst>
              <a:ext uri="{FF2B5EF4-FFF2-40B4-BE49-F238E27FC236}">
                <a16:creationId xmlns:a16="http://schemas.microsoft.com/office/drawing/2014/main" id="{F7737B31-13F0-8151-7335-5818554A4803}"/>
              </a:ext>
            </a:extLst>
          </p:cNvPr>
          <p:cNvSpPr/>
          <p:nvPr/>
        </p:nvSpPr>
        <p:spPr>
          <a:xfrm>
            <a:off x="6175874" y="1790353"/>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矢印コネクタ 23">
            <a:extLst>
              <a:ext uri="{FF2B5EF4-FFF2-40B4-BE49-F238E27FC236}">
                <a16:creationId xmlns:a16="http://schemas.microsoft.com/office/drawing/2014/main" id="{DFF816CC-3870-6699-B6EE-0A2D0509CB2C}"/>
              </a:ext>
            </a:extLst>
          </p:cNvPr>
          <p:cNvCxnSpPr>
            <a:cxnSpLocks/>
            <a:stCxn id="24" idx="2"/>
            <a:endCxn id="8" idx="0"/>
          </p:cNvCxnSpPr>
          <p:nvPr/>
        </p:nvCxnSpPr>
        <p:spPr>
          <a:xfrm flipH="1">
            <a:off x="6190274" y="986394"/>
            <a:ext cx="428459" cy="803959"/>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0" name="テキスト ボックス 39">
            <a:extLst>
              <a:ext uri="{FF2B5EF4-FFF2-40B4-BE49-F238E27FC236}">
                <a16:creationId xmlns:a16="http://schemas.microsoft.com/office/drawing/2014/main" id="{0A46022E-6E8B-1CC5-B9C0-C393E86145F9}"/>
              </a:ext>
            </a:extLst>
          </p:cNvPr>
          <p:cNvSpPr txBox="1"/>
          <p:nvPr/>
        </p:nvSpPr>
        <p:spPr>
          <a:xfrm>
            <a:off x="7787178" y="1198673"/>
            <a:ext cx="1431111" cy="418952"/>
          </a:xfrm>
          <a:prstGeom prst="rect">
            <a:avLst/>
          </a:prstGeom>
          <a:solidFill>
            <a:schemeClr val="bg1"/>
          </a:solidFill>
          <a:ln w="12700">
            <a:solidFill>
              <a:srgbClr val="00B0F0"/>
            </a:solidFill>
          </a:ln>
        </p:spPr>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22. (</a:t>
            </a: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荒井タウンマネジメント</a:t>
            </a:r>
            <a:endPar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71. </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㈱街づくりまんぼう</a:t>
            </a:r>
            <a:endParaRPr lang="en-US" altLang="ja-JP" sz="75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93</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．女川みらい創造</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株</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a:t>
            </a:r>
          </a:p>
        </p:txBody>
      </p:sp>
      <p:cxnSp>
        <p:nvCxnSpPr>
          <p:cNvPr id="11" name="直線矢印コネクタ 42">
            <a:extLst>
              <a:ext uri="{FF2B5EF4-FFF2-40B4-BE49-F238E27FC236}">
                <a16:creationId xmlns:a16="http://schemas.microsoft.com/office/drawing/2014/main" id="{C18EA35F-4766-98DF-03E1-C47F1AA20108}"/>
              </a:ext>
            </a:extLst>
          </p:cNvPr>
          <p:cNvCxnSpPr>
            <a:cxnSpLocks/>
            <a:stCxn id="212" idx="3"/>
            <a:endCxn id="210" idx="7"/>
          </p:cNvCxnSpPr>
          <p:nvPr/>
        </p:nvCxnSpPr>
        <p:spPr>
          <a:xfrm flipH="1">
            <a:off x="5062222" y="2907214"/>
            <a:ext cx="177388" cy="1278147"/>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 name="テキスト ボックス 43">
            <a:extLst>
              <a:ext uri="{FF2B5EF4-FFF2-40B4-BE49-F238E27FC236}">
                <a16:creationId xmlns:a16="http://schemas.microsoft.com/office/drawing/2014/main" id="{29F3C46E-A1F0-5913-D2B8-3B2F33F77BA7}"/>
              </a:ext>
            </a:extLst>
          </p:cNvPr>
          <p:cNvSpPr txBox="1"/>
          <p:nvPr/>
        </p:nvSpPr>
        <p:spPr>
          <a:xfrm>
            <a:off x="3701737" y="3368625"/>
            <a:ext cx="1025882" cy="303929"/>
          </a:xfrm>
          <a:prstGeom prst="rect">
            <a:avLst/>
          </a:prstGeom>
          <a:solidFill>
            <a:schemeClr val="bg1"/>
          </a:solidFill>
          <a:ln w="12700">
            <a:solidFill>
              <a:srgbClr val="00B0F0"/>
            </a:solidFill>
          </a:ln>
        </p:spPr>
        <p:txBody>
          <a:bodyPr wrap="square" lIns="71755" tIns="36195" rIns="71755" bIns="36195"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7. </a:t>
            </a: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まちづくり福井㈱</a:t>
            </a:r>
            <a:endPar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fontAlgn="auto">
              <a:spcBef>
                <a:spcPts val="0"/>
              </a:spcBef>
              <a:spcAft>
                <a:spcPts val="0"/>
              </a:spcAft>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102</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まちづくり武生㈱</a:t>
            </a:r>
            <a:endPar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矢印コネクタ 55">
            <a:extLst>
              <a:ext uri="{FF2B5EF4-FFF2-40B4-BE49-F238E27FC236}">
                <a16:creationId xmlns:a16="http://schemas.microsoft.com/office/drawing/2014/main" id="{3A52DED4-3925-0F9D-0E29-C7B60A9A0C13}"/>
              </a:ext>
            </a:extLst>
          </p:cNvPr>
          <p:cNvCxnSpPr>
            <a:cxnSpLocks/>
            <a:stCxn id="12" idx="2"/>
            <a:endCxn id="146" idx="2"/>
          </p:cNvCxnSpPr>
          <p:nvPr/>
        </p:nvCxnSpPr>
        <p:spPr>
          <a:xfrm>
            <a:off x="4214678" y="3672554"/>
            <a:ext cx="501487" cy="746833"/>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直線矢印コネクタ 73">
            <a:extLst>
              <a:ext uri="{FF2B5EF4-FFF2-40B4-BE49-F238E27FC236}">
                <a16:creationId xmlns:a16="http://schemas.microsoft.com/office/drawing/2014/main" id="{83F38698-A9FC-23E8-8EF3-802011F89AC1}"/>
              </a:ext>
            </a:extLst>
          </p:cNvPr>
          <p:cNvCxnSpPr/>
          <p:nvPr/>
        </p:nvCxnSpPr>
        <p:spPr>
          <a:xfrm flipV="1">
            <a:off x="4181611" y="5134079"/>
            <a:ext cx="236897" cy="1054388"/>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5" name="テキスト ボックス 61">
            <a:extLst>
              <a:ext uri="{FF2B5EF4-FFF2-40B4-BE49-F238E27FC236}">
                <a16:creationId xmlns:a16="http://schemas.microsoft.com/office/drawing/2014/main" id="{7EF0D804-7C72-BF48-9248-0FF461082183}"/>
              </a:ext>
            </a:extLst>
          </p:cNvPr>
          <p:cNvSpPr txBox="1"/>
          <p:nvPr/>
        </p:nvSpPr>
        <p:spPr>
          <a:xfrm>
            <a:off x="728210" y="2848086"/>
            <a:ext cx="1685398" cy="419346"/>
          </a:xfrm>
          <a:prstGeom prst="rect">
            <a:avLst/>
          </a:prstGeom>
          <a:solidFill>
            <a:schemeClr val="bg1"/>
          </a:solidFill>
          <a:ln w="12700">
            <a:solidFill>
              <a:srgbClr val="00B0F0"/>
            </a:solidFill>
          </a:ln>
        </p:spPr>
        <p:txBody>
          <a:bodyPr wrap="square" lIns="71755" tIns="36195" rIns="71755" bIns="36195"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15. (</a:t>
            </a: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グランフロント大阪</a:t>
            </a:r>
            <a:r>
              <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TMO</a:t>
            </a:r>
          </a:p>
          <a:p>
            <a:pPr fontAlgn="auto">
              <a:spcBef>
                <a:spcPts val="0"/>
              </a:spcBef>
              <a:spcAft>
                <a:spcPts val="0"/>
              </a:spcAft>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53. </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アドバンス寝屋川マネジメント㈱</a:t>
            </a:r>
            <a:b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en-US" altLang="ja-JP" sz="750" dirty="0">
                <a:latin typeface="Meiryo UI" panose="020B0604030504040204" pitchFamily="50" charset="-128"/>
                <a:ea typeface="Meiryo UI" panose="020B0604030504040204" pitchFamily="50" charset="-128"/>
                <a:cs typeface="Meiryo UI" panose="020B0604030504040204" pitchFamily="50" charset="-128"/>
              </a:rPr>
              <a:t>86. (</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梅田</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丁目エリアマネジメント</a:t>
            </a:r>
            <a:endPar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 name="直線矢印コネクタ 62">
            <a:extLst>
              <a:ext uri="{FF2B5EF4-FFF2-40B4-BE49-F238E27FC236}">
                <a16:creationId xmlns:a16="http://schemas.microsoft.com/office/drawing/2014/main" id="{42911B1D-80B8-633C-A239-7490A9FDF7BD}"/>
              </a:ext>
            </a:extLst>
          </p:cNvPr>
          <p:cNvCxnSpPr>
            <a:cxnSpLocks/>
            <a:stCxn id="15" idx="3"/>
            <a:endCxn id="172" idx="1"/>
          </p:cNvCxnSpPr>
          <p:nvPr/>
        </p:nvCxnSpPr>
        <p:spPr>
          <a:xfrm>
            <a:off x="2413608" y="3057759"/>
            <a:ext cx="2096409" cy="1881680"/>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7" name="テキスト ボックス 77">
            <a:extLst>
              <a:ext uri="{FF2B5EF4-FFF2-40B4-BE49-F238E27FC236}">
                <a16:creationId xmlns:a16="http://schemas.microsoft.com/office/drawing/2014/main" id="{3604A612-D452-F959-5580-EC03200B775B}"/>
              </a:ext>
            </a:extLst>
          </p:cNvPr>
          <p:cNvSpPr txBox="1"/>
          <p:nvPr/>
        </p:nvSpPr>
        <p:spPr>
          <a:xfrm>
            <a:off x="7795551" y="3339381"/>
            <a:ext cx="1547509" cy="418952"/>
          </a:xfrm>
          <a:prstGeom prst="rect">
            <a:avLst/>
          </a:prstGeom>
          <a:noFill/>
          <a:ln w="12700">
            <a:solidFill>
              <a:srgbClr val="00B0F0"/>
            </a:solidFill>
          </a:ln>
        </p:spPr>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 </a:t>
            </a: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牛久都市開発㈱</a:t>
            </a:r>
            <a:endPar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47. </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㈱まちみとラボ</a:t>
            </a:r>
            <a:endPar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112.</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つくばまちなかデザイン株式会社</a:t>
            </a:r>
          </a:p>
        </p:txBody>
      </p:sp>
      <p:sp>
        <p:nvSpPr>
          <p:cNvPr id="18" name="テキスト ボックス 97">
            <a:extLst>
              <a:ext uri="{FF2B5EF4-FFF2-40B4-BE49-F238E27FC236}">
                <a16:creationId xmlns:a16="http://schemas.microsoft.com/office/drawing/2014/main" id="{36518C6C-873B-97CC-B461-B5B11948EC7F}"/>
              </a:ext>
            </a:extLst>
          </p:cNvPr>
          <p:cNvSpPr txBox="1"/>
          <p:nvPr/>
        </p:nvSpPr>
        <p:spPr>
          <a:xfrm>
            <a:off x="7790935" y="2398766"/>
            <a:ext cx="1582953" cy="880617"/>
          </a:xfrm>
          <a:prstGeom prst="rect">
            <a:avLst/>
          </a:prstGeom>
          <a:noFill/>
          <a:ln w="12700">
            <a:solidFill>
              <a:srgbClr val="00B0F0"/>
            </a:solidFill>
          </a:ln>
        </p:spPr>
        <p:txBody>
          <a:bodyPr wrap="square" lIns="72000" tIns="36000" rIns="72000" bIns="36000" rtlCol="0">
            <a:spAutoFit/>
          </a:bodyPr>
          <a:lstStyle/>
          <a:p>
            <a:pPr fontAlgn="auto">
              <a:spcBef>
                <a:spcPts val="0"/>
              </a:spcBef>
              <a:spcAft>
                <a:spcPts val="0"/>
              </a:spcAft>
              <a:defRPr/>
            </a:pP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 </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㈱まちづくり川越</a:t>
            </a:r>
            <a:endPar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24. (</a:t>
            </a: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美園タウンマネジメント</a:t>
            </a:r>
            <a:endPar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27. (</a:t>
            </a: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ｱｰﾊﾞﾝﾃﾞｻﾞｲﾝｾﾝﾀｰ大宮</a:t>
            </a:r>
            <a:endPar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44. </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川口都市開発㈱</a:t>
            </a:r>
          </a:p>
          <a:p>
            <a:pPr lvl="0" fontAlgn="auto">
              <a:spcBef>
                <a:spcPts val="0"/>
              </a:spcBef>
              <a:spcAft>
                <a:spcPts val="0"/>
              </a:spcAft>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72. </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アコス㈱</a:t>
            </a:r>
            <a:endParaRPr lang="en-US" altLang="ja-JP" sz="750" dirty="0">
              <a:latin typeface="Meiryo UI" panose="020B0604030504040204" pitchFamily="50" charset="-128"/>
              <a:ea typeface="Meiryo UI" panose="020B0604030504040204" pitchFamily="50" charset="-128"/>
              <a:cs typeface="Meiryo UI" panose="020B0604030504040204" pitchFamily="50" charset="-128"/>
            </a:endParaRPr>
          </a:p>
          <a:p>
            <a:pPr lvl="0" fontAlgn="auto">
              <a:spcBef>
                <a:spcPts val="0"/>
              </a:spcBef>
              <a:spcAft>
                <a:spcPts val="0"/>
              </a:spcAft>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73. NPO</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法人今様草加宿</a:t>
            </a:r>
          </a:p>
          <a:p>
            <a:pPr fontAlgn="auto">
              <a:spcBef>
                <a:spcPts val="0"/>
              </a:spcBef>
              <a:spcAft>
                <a:spcPts val="0"/>
              </a:spcAft>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76. </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㈱まちづくり寄居</a:t>
            </a:r>
          </a:p>
        </p:txBody>
      </p:sp>
      <p:sp>
        <p:nvSpPr>
          <p:cNvPr id="19" name="テキスト ボックス 99">
            <a:extLst>
              <a:ext uri="{FF2B5EF4-FFF2-40B4-BE49-F238E27FC236}">
                <a16:creationId xmlns:a16="http://schemas.microsoft.com/office/drawing/2014/main" id="{567FFFDA-841E-49F0-C786-7809641987CA}"/>
              </a:ext>
            </a:extLst>
          </p:cNvPr>
          <p:cNvSpPr txBox="1"/>
          <p:nvPr/>
        </p:nvSpPr>
        <p:spPr>
          <a:xfrm>
            <a:off x="7790038" y="3827126"/>
            <a:ext cx="1679236" cy="534368"/>
          </a:xfrm>
          <a:prstGeom prst="rect">
            <a:avLst/>
          </a:prstGeom>
          <a:noFill/>
          <a:ln w="12700">
            <a:solidFill>
              <a:srgbClr val="00B0F0"/>
            </a:solidFill>
          </a:ln>
        </p:spPr>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12.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柏の葉ｱｰﾊﾞﾝﾃﾞｻﾞｲﾝｾﾝﾀｰ</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13.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一財</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柏市まちづくり公社</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14.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一財</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柏市みどりの基金</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54.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)UDCK</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タウンマネジメント</a:t>
            </a:r>
          </a:p>
        </p:txBody>
      </p:sp>
      <p:sp>
        <p:nvSpPr>
          <p:cNvPr id="20" name="テキスト ボックス 103">
            <a:extLst>
              <a:ext uri="{FF2B5EF4-FFF2-40B4-BE49-F238E27FC236}">
                <a16:creationId xmlns:a16="http://schemas.microsoft.com/office/drawing/2014/main" id="{150116C1-3BF1-581C-E246-01BB756A7AF2}"/>
              </a:ext>
            </a:extLst>
          </p:cNvPr>
          <p:cNvSpPr txBox="1"/>
          <p:nvPr/>
        </p:nvSpPr>
        <p:spPr>
          <a:xfrm>
            <a:off x="7790901" y="4438505"/>
            <a:ext cx="1914627" cy="2381421"/>
          </a:xfrm>
          <a:prstGeom prst="rect">
            <a:avLst/>
          </a:prstGeom>
          <a:noFill/>
          <a:ln w="12700">
            <a:solidFill>
              <a:srgbClr val="00B0F0"/>
            </a:solidFill>
          </a:ln>
        </p:spPr>
        <p:txBody>
          <a:bodyPr wrap="none" lIns="71755" tIns="36195" rIns="71755" bIns="36195" rtlCol="0">
            <a:spAutoFit/>
          </a:bodyPr>
          <a:lstStyle/>
          <a:p>
            <a:pPr marL="0" marR="0" lvl="0" indent="0" algn="l" defTabSz="914400" rtl="0" eaLnBrk="1" fontAlgn="auto" latinLnBrk="0" hangingPunct="1">
              <a:lnSpc>
                <a:spcPts val="1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大丸有まちづくり協議会</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9.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秋葉原タウンマネジメント㈱</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18.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新宿副都心ｴﾘｱ環境改善委員会</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19.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有楽町駅周辺まちづくり協議会</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日比谷エリアマネジメント</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23.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㈱ジェイ・スピリット</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28.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新虎通りエリアマネジメント</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42.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渋谷駅前エリアマネジメント</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48.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竹芝エリアマネジメント</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000"/>
              </a:lnSpc>
              <a:spcBef>
                <a:spcPts val="0"/>
              </a:spcBef>
              <a:spcAft>
                <a:spcPts val="0"/>
              </a:spcAft>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62. </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㈱町田まちづくり公社</a:t>
            </a:r>
            <a:endPar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63. NPO</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法人大丸有エリアマネジメント協会</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fontAlgn="auto">
              <a:lnSpc>
                <a:spcPts val="1000"/>
              </a:lnSpc>
              <a:spcBef>
                <a:spcPts val="0"/>
              </a:spcBef>
              <a:spcAft>
                <a:spcPts val="0"/>
              </a:spcAft>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65. </a:t>
            </a:r>
            <a:r>
              <a:rPr lang="en-US" altLang="ja-JP" sz="750" dirty="0">
                <a:latin typeface="Meiryo UI" panose="020B0604030504040204" pitchFamily="50" charset="-128"/>
                <a:ea typeface="Meiryo UI" panose="020B0604030504040204" pitchFamily="50" charset="-128"/>
                <a:cs typeface="Meiryo UI" panose="020B0604030504040204" pitchFamily="50" charset="-128"/>
                <a:sym typeface="+mn-ea"/>
              </a:rPr>
              <a:t>(</a:t>
            </a:r>
            <a:r>
              <a:rPr lang="ja-JP" altLang="en-US" sz="750" dirty="0">
                <a:latin typeface="Meiryo UI" panose="020B0604030504040204" pitchFamily="50" charset="-128"/>
                <a:ea typeface="Meiryo UI" panose="020B0604030504040204" pitchFamily="50" charset="-128"/>
                <a:cs typeface="Meiryo UI" panose="020B0604030504040204" pitchFamily="50" charset="-128"/>
                <a:sym typeface="+mn-ea"/>
              </a:rPr>
              <a:t>一社</a:t>
            </a:r>
            <a:r>
              <a:rPr lang="en-US" altLang="ja-JP" sz="750" dirty="0">
                <a:latin typeface="Meiryo UI" panose="020B0604030504040204" pitchFamily="50" charset="-128"/>
                <a:ea typeface="Meiryo UI" panose="020B0604030504040204" pitchFamily="50" charset="-128"/>
                <a:cs typeface="Meiryo UI" panose="020B0604030504040204" pitchFamily="50" charset="-128"/>
                <a:sym typeface="+mn-ea"/>
              </a:rPr>
              <a:t>)</a:t>
            </a:r>
            <a:r>
              <a:rPr lang="ja-JP" altLang="en-US" sz="750" dirty="0">
                <a:latin typeface="Meiryo UI" panose="020B0604030504040204" pitchFamily="50" charset="-128"/>
                <a:ea typeface="Meiryo UI" panose="020B0604030504040204" pitchFamily="50" charset="-128"/>
                <a:cs typeface="Meiryo UI" panose="020B0604030504040204" pitchFamily="50" charset="-128"/>
                <a:sym typeface="+mn-ea"/>
              </a:rPr>
              <a:t>まちづくり府中</a:t>
            </a:r>
            <a:endPar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66.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二子玉川エリアマネジメンツ</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75. (</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日本橋室町エリアマネジメント</a:t>
            </a:r>
            <a:endParaRPr lang="en-US" altLang="ja-JP" sz="75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000"/>
              </a:lnSpc>
              <a:spcBef>
                <a:spcPts val="0"/>
              </a:spcBef>
              <a:spcAft>
                <a:spcPts val="0"/>
              </a:spcAft>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sym typeface="+mn-ea"/>
              </a:rPr>
              <a:t>81. (</a:t>
            </a:r>
            <a:r>
              <a:rPr lang="ja-JP" altLang="en-US" sz="750" dirty="0">
                <a:latin typeface="Meiryo UI" panose="020B0604030504040204" pitchFamily="50" charset="-128"/>
                <a:ea typeface="Meiryo UI" panose="020B0604030504040204" pitchFamily="50" charset="-128"/>
                <a:cs typeface="Meiryo UI" panose="020B0604030504040204" pitchFamily="50" charset="-128"/>
                <a:sym typeface="+mn-ea"/>
              </a:rPr>
              <a:t>一社</a:t>
            </a:r>
            <a:r>
              <a:rPr lang="en-US" altLang="ja-JP" sz="750" dirty="0">
                <a:latin typeface="Meiryo UI" panose="020B0604030504040204" pitchFamily="50" charset="-128"/>
                <a:ea typeface="Meiryo UI" panose="020B0604030504040204" pitchFamily="50" charset="-128"/>
                <a:cs typeface="Meiryo UI" panose="020B0604030504040204" pitchFamily="50" charset="-128"/>
                <a:sym typeface="+mn-ea"/>
              </a:rPr>
              <a:t>)</a:t>
            </a:r>
            <a:r>
              <a:rPr lang="zh-TW" altLang="en-US" sz="750" dirty="0">
                <a:latin typeface="Meiryo UI" panose="020B0604030504040204" pitchFamily="50" charset="-128"/>
                <a:ea typeface="Meiryo UI" panose="020B0604030504040204" pitchFamily="50" charset="-128"/>
                <a:cs typeface="Meiryo UI" panose="020B0604030504040204" pitchFamily="50" charset="-128"/>
                <a:sym typeface="+mn-ea"/>
              </a:rPr>
              <a:t>武蔵野市開発公社</a:t>
            </a:r>
            <a:endParaRPr lang="en-US" altLang="ja-JP" sz="750" dirty="0">
              <a:latin typeface="Meiryo UI" panose="020B0604030504040204" pitchFamily="50" charset="-128"/>
              <a:ea typeface="Meiryo UI" panose="020B0604030504040204" pitchFamily="50" charset="-128"/>
              <a:cs typeface="Meiryo UI" panose="020B0604030504040204" pitchFamily="50" charset="-128"/>
            </a:endParaRPr>
          </a:p>
          <a:p>
            <a:pPr lvl="0" fontAlgn="auto">
              <a:lnSpc>
                <a:spcPts val="1000"/>
              </a:lnSpc>
              <a:spcBef>
                <a:spcPts val="0"/>
              </a:spcBef>
              <a:spcAft>
                <a:spcPts val="0"/>
              </a:spcAft>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92</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日本橋浜町エリアマネジメント</a:t>
            </a:r>
            <a:endParaRPr lang="en-US" altLang="ja-JP" sz="750" dirty="0">
              <a:latin typeface="Meiryo UI" panose="020B0604030504040204" pitchFamily="50" charset="-128"/>
              <a:ea typeface="Meiryo UI" panose="020B0604030504040204" pitchFamily="50" charset="-128"/>
              <a:cs typeface="Meiryo UI" panose="020B0604030504040204" pitchFamily="50" charset="-128"/>
            </a:endParaRPr>
          </a:p>
          <a:p>
            <a:pPr lvl="0" fontAlgn="auto">
              <a:lnSpc>
                <a:spcPts val="1000"/>
              </a:lnSpc>
              <a:spcBef>
                <a:spcPts val="0"/>
              </a:spcBef>
              <a:spcAft>
                <a:spcPts val="0"/>
              </a:spcAft>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99.</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小岩駅周辺地区エリアマネジメント</a:t>
            </a:r>
            <a:endParaRPr lang="en-US" altLang="ja-JP" sz="750" dirty="0">
              <a:latin typeface="Meiryo UI" panose="020B0604030504040204" pitchFamily="50" charset="-128"/>
              <a:ea typeface="Meiryo UI" panose="020B0604030504040204" pitchFamily="50" charset="-128"/>
              <a:cs typeface="Meiryo UI" panose="020B0604030504040204" pitchFamily="50" charset="-128"/>
            </a:endParaRPr>
          </a:p>
          <a:p>
            <a:pPr lvl="0" fontAlgn="auto">
              <a:lnSpc>
                <a:spcPts val="1000"/>
              </a:lnSpc>
              <a:spcBef>
                <a:spcPts val="0"/>
              </a:spcBef>
              <a:spcAft>
                <a:spcPts val="0"/>
              </a:spcAft>
              <a:defRPr/>
            </a:pPr>
            <a:r>
              <a:rPr kumimoji="1" lang="en-US" altLang="ja-JP" sz="7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114.(</a:t>
            </a:r>
            <a:r>
              <a:rPr kumimoji="1" lang="ja-JP" altLang="en-US" sz="7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1" lang="en-US" altLang="ja-JP" sz="7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高輪ゲートウェイエリアマネジメント</a:t>
            </a:r>
          </a:p>
        </p:txBody>
      </p:sp>
      <p:cxnSp>
        <p:nvCxnSpPr>
          <p:cNvPr id="21" name="直線矢印コネクタ 104">
            <a:extLst>
              <a:ext uri="{FF2B5EF4-FFF2-40B4-BE49-F238E27FC236}">
                <a16:creationId xmlns:a16="http://schemas.microsoft.com/office/drawing/2014/main" id="{A70C5AD6-0D3E-F857-76FE-CDB80409FAB8}"/>
              </a:ext>
            </a:extLst>
          </p:cNvPr>
          <p:cNvCxnSpPr>
            <a:cxnSpLocks/>
            <a:stCxn id="153" idx="7"/>
          </p:cNvCxnSpPr>
          <p:nvPr/>
        </p:nvCxnSpPr>
        <p:spPr>
          <a:xfrm>
            <a:off x="5924206" y="4539389"/>
            <a:ext cx="1865832" cy="165936"/>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2" name="テキスト ボックス 112">
            <a:extLst>
              <a:ext uri="{FF2B5EF4-FFF2-40B4-BE49-F238E27FC236}">
                <a16:creationId xmlns:a16="http://schemas.microsoft.com/office/drawing/2014/main" id="{54C673AB-7077-2E8E-EDE0-372B003506BE}"/>
              </a:ext>
            </a:extLst>
          </p:cNvPr>
          <p:cNvSpPr txBox="1"/>
          <p:nvPr/>
        </p:nvSpPr>
        <p:spPr>
          <a:xfrm>
            <a:off x="4509702" y="5615076"/>
            <a:ext cx="951222" cy="188513"/>
          </a:xfrm>
          <a:prstGeom prst="rect">
            <a:avLst/>
          </a:prstGeom>
          <a:solidFill>
            <a:schemeClr val="bg1"/>
          </a:solidFill>
          <a:ln w="12700">
            <a:solidFill>
              <a:srgbClr val="00B0F0"/>
            </a:solidFill>
          </a:ln>
        </p:spPr>
        <p:txBody>
          <a:bodyPr wrap="none" lIns="71755" tIns="36195" rIns="71755" bIns="36195"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25.</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桜井まちづくり㈱</a:t>
            </a:r>
          </a:p>
        </p:txBody>
      </p:sp>
      <p:sp>
        <p:nvSpPr>
          <p:cNvPr id="23" name="正方形/長方形 1">
            <a:extLst>
              <a:ext uri="{FF2B5EF4-FFF2-40B4-BE49-F238E27FC236}">
                <a16:creationId xmlns:a16="http://schemas.microsoft.com/office/drawing/2014/main" id="{3FEC4D28-8790-62E5-3B0C-C898A9683E56}"/>
              </a:ext>
            </a:extLst>
          </p:cNvPr>
          <p:cNvSpPr/>
          <p:nvPr/>
        </p:nvSpPr>
        <p:spPr>
          <a:xfrm>
            <a:off x="4046987" y="769830"/>
            <a:ext cx="743042" cy="104338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srgbClr val="000000"/>
              </a:solidFill>
              <a:effectLst/>
              <a:uLnTx/>
              <a:uFillTx/>
              <a:latin typeface="Arial" panose="020B0604020202020204"/>
              <a:ea typeface="ＭＳ Ｐゴシック" panose="020B0600070205080204" charset="-128"/>
              <a:cs typeface="+mn-cs"/>
            </a:endParaRPr>
          </a:p>
        </p:txBody>
      </p:sp>
      <p:sp>
        <p:nvSpPr>
          <p:cNvPr id="24" name="テキスト ボックス 21">
            <a:extLst>
              <a:ext uri="{FF2B5EF4-FFF2-40B4-BE49-F238E27FC236}">
                <a16:creationId xmlns:a16="http://schemas.microsoft.com/office/drawing/2014/main" id="{C8E0509A-5FCD-3BE9-6759-30F37D7272D3}"/>
              </a:ext>
            </a:extLst>
          </p:cNvPr>
          <p:cNvSpPr txBox="1"/>
          <p:nvPr/>
        </p:nvSpPr>
        <p:spPr>
          <a:xfrm>
            <a:off x="5751963" y="567442"/>
            <a:ext cx="1733539" cy="418952"/>
          </a:xfrm>
          <a:prstGeom prst="rect">
            <a:avLst/>
          </a:prstGeom>
          <a:solidFill>
            <a:schemeClr val="bg1"/>
          </a:solidFill>
          <a:ln w="12700">
            <a:solidFill>
              <a:srgbClr val="00B0F0"/>
            </a:solidFill>
          </a:ln>
        </p:spPr>
        <p:txBody>
          <a:bodyPr wrap="square" lIns="72000" tIns="36000" rIns="72000" bIns="36000" rtlCol="0">
            <a:spAutoFit/>
          </a:bodyPr>
          <a:lstStyle/>
          <a:p>
            <a:pPr marR="0" lvl="0" algn="l" defTabSz="914400" rtl="0" eaLnBrk="1" fontAlgn="auto" latinLnBrk="0" hangingPunct="1">
              <a:lnSpc>
                <a:spcPct val="100000"/>
              </a:lnSpc>
              <a:spcBef>
                <a:spcPts val="0"/>
              </a:spcBef>
              <a:spcAft>
                <a:spcPts val="0"/>
              </a:spcAft>
              <a:buClrTx/>
              <a:buSzTx/>
              <a:defRPr/>
            </a:pPr>
            <a:r>
              <a:rPr kumimoji="1" lang="en-US" altLang="ja-JP" sz="7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 </a:t>
            </a:r>
            <a:r>
              <a:rPr kumimoji="1" lang="ja-JP" altLang="en-US" sz="7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札幌大通まちづくり㈱</a:t>
            </a:r>
            <a:endParaRPr kumimoji="1" lang="en-US" altLang="ja-JP" sz="7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91.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㈱はこだて</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西部まちづく </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Re-Design</a:t>
            </a:r>
            <a:endParaRPr lang="ja-JP" altLang="en-US" sz="750" dirty="0">
              <a:latin typeface="Meiryo UI" panose="020B0604030504040204" pitchFamily="50" charset="-128"/>
              <a:ea typeface="Meiryo UI" panose="020B0604030504040204" pitchFamily="50" charset="-128"/>
              <a:cs typeface="Meiryo UI" panose="020B0604030504040204" pitchFamily="50" charset="-128"/>
            </a:endParaRPr>
          </a:p>
          <a:p>
            <a:pPr marR="0" lvl="0" algn="l" defTabSz="914400" rtl="0" eaLnBrk="1" fontAlgn="auto" latinLnBrk="0" hangingPunct="1">
              <a:lnSpc>
                <a:spcPct val="100000"/>
              </a:lnSpc>
              <a:spcBef>
                <a:spcPts val="0"/>
              </a:spcBef>
              <a:spcAft>
                <a:spcPts val="0"/>
              </a:spcAft>
              <a:buClrTx/>
              <a:buSzTx/>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110.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ふらのまちづくり㈱</a:t>
            </a:r>
          </a:p>
        </p:txBody>
      </p:sp>
      <p:cxnSp>
        <p:nvCxnSpPr>
          <p:cNvPr id="25" name="直線矢印コネクタ 36">
            <a:extLst>
              <a:ext uri="{FF2B5EF4-FFF2-40B4-BE49-F238E27FC236}">
                <a16:creationId xmlns:a16="http://schemas.microsoft.com/office/drawing/2014/main" id="{6F9F84E8-8514-C9B5-D86E-B9B46D82B692}"/>
              </a:ext>
            </a:extLst>
          </p:cNvPr>
          <p:cNvCxnSpPr>
            <a:cxnSpLocks/>
            <a:stCxn id="58" idx="1"/>
            <a:endCxn id="1915" idx="6"/>
          </p:cNvCxnSpPr>
          <p:nvPr/>
        </p:nvCxnSpPr>
        <p:spPr>
          <a:xfrm flipH="1">
            <a:off x="6347551" y="726049"/>
            <a:ext cx="1443350" cy="1997876"/>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6" name="テキスト ボックス 37">
            <a:extLst>
              <a:ext uri="{FF2B5EF4-FFF2-40B4-BE49-F238E27FC236}">
                <a16:creationId xmlns:a16="http://schemas.microsoft.com/office/drawing/2014/main" id="{315D7496-F98D-9ECC-F209-2A14016B2BD6}"/>
              </a:ext>
            </a:extLst>
          </p:cNvPr>
          <p:cNvSpPr txBox="1"/>
          <p:nvPr/>
        </p:nvSpPr>
        <p:spPr>
          <a:xfrm>
            <a:off x="7787188" y="945525"/>
            <a:ext cx="1096465" cy="188119"/>
          </a:xfrm>
          <a:prstGeom prst="rect">
            <a:avLst/>
          </a:prstGeom>
          <a:solidFill>
            <a:schemeClr val="bg1"/>
          </a:solidFill>
          <a:ln w="12700">
            <a:solidFill>
              <a:srgbClr val="00B0F0"/>
            </a:solidFill>
          </a:ln>
        </p:spPr>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41. </a:t>
            </a: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㈱キャッセン大船渡</a:t>
            </a:r>
          </a:p>
        </p:txBody>
      </p:sp>
      <p:cxnSp>
        <p:nvCxnSpPr>
          <p:cNvPr id="27" name="直線矢印コネクタ 84">
            <a:extLst>
              <a:ext uri="{FF2B5EF4-FFF2-40B4-BE49-F238E27FC236}">
                <a16:creationId xmlns:a16="http://schemas.microsoft.com/office/drawing/2014/main" id="{2DD14001-3B17-D98D-2607-7E449BE82995}"/>
              </a:ext>
            </a:extLst>
          </p:cNvPr>
          <p:cNvCxnSpPr>
            <a:cxnSpLocks/>
            <a:stCxn id="26" idx="1"/>
            <a:endCxn id="1919" idx="7"/>
          </p:cNvCxnSpPr>
          <p:nvPr/>
        </p:nvCxnSpPr>
        <p:spPr>
          <a:xfrm flipH="1">
            <a:off x="6467155" y="1039585"/>
            <a:ext cx="1320033" cy="2188506"/>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8" name="テキスト ボックス 110">
            <a:extLst>
              <a:ext uri="{FF2B5EF4-FFF2-40B4-BE49-F238E27FC236}">
                <a16:creationId xmlns:a16="http://schemas.microsoft.com/office/drawing/2014/main" id="{68B0AB6E-4D0A-D759-BE85-7FA8AE6E429D}"/>
              </a:ext>
            </a:extLst>
          </p:cNvPr>
          <p:cNvSpPr txBox="1"/>
          <p:nvPr/>
        </p:nvSpPr>
        <p:spPr>
          <a:xfrm>
            <a:off x="952776" y="5675209"/>
            <a:ext cx="1101905" cy="188513"/>
          </a:xfrm>
          <a:prstGeom prst="rect">
            <a:avLst/>
          </a:prstGeom>
          <a:solidFill>
            <a:schemeClr val="bg1"/>
          </a:solidFill>
          <a:ln w="12700">
            <a:solidFill>
              <a:srgbClr val="00B0F0"/>
            </a:solidFill>
          </a:ln>
        </p:spPr>
        <p:txBody>
          <a:bodyPr wrap="none" lIns="71755" tIns="36195" rIns="71755" bIns="36195"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46.</a:t>
            </a: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㈱こうし未来研究所</a:t>
            </a:r>
          </a:p>
        </p:txBody>
      </p:sp>
      <p:cxnSp>
        <p:nvCxnSpPr>
          <p:cNvPr id="29" name="直線矢印コネクタ 111">
            <a:extLst>
              <a:ext uri="{FF2B5EF4-FFF2-40B4-BE49-F238E27FC236}">
                <a16:creationId xmlns:a16="http://schemas.microsoft.com/office/drawing/2014/main" id="{DF706AF1-2B1E-F263-5BCB-6B34A1436B02}"/>
              </a:ext>
            </a:extLst>
          </p:cNvPr>
          <p:cNvCxnSpPr>
            <a:cxnSpLocks/>
            <a:stCxn id="28" idx="3"/>
            <a:endCxn id="185" idx="3"/>
          </p:cNvCxnSpPr>
          <p:nvPr/>
        </p:nvCxnSpPr>
        <p:spPr>
          <a:xfrm flipV="1">
            <a:off x="2054681" y="5627891"/>
            <a:ext cx="912602" cy="141575"/>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0" name="直線矢印コネクタ 123">
            <a:extLst>
              <a:ext uri="{FF2B5EF4-FFF2-40B4-BE49-F238E27FC236}">
                <a16:creationId xmlns:a16="http://schemas.microsoft.com/office/drawing/2014/main" id="{E6F20C6F-273F-2C78-0839-1B0960AEA8A1}"/>
              </a:ext>
            </a:extLst>
          </p:cNvPr>
          <p:cNvCxnSpPr>
            <a:cxnSpLocks/>
            <a:stCxn id="22" idx="0"/>
          </p:cNvCxnSpPr>
          <p:nvPr/>
        </p:nvCxnSpPr>
        <p:spPr>
          <a:xfrm flipH="1" flipV="1">
            <a:off x="4669260" y="5028698"/>
            <a:ext cx="316053" cy="586378"/>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1" name="直線矢印コネクタ 217">
            <a:extLst>
              <a:ext uri="{FF2B5EF4-FFF2-40B4-BE49-F238E27FC236}">
                <a16:creationId xmlns:a16="http://schemas.microsoft.com/office/drawing/2014/main" id="{54D9986C-51E9-AA05-8908-9604F94CB00C}"/>
              </a:ext>
            </a:extLst>
          </p:cNvPr>
          <p:cNvCxnSpPr>
            <a:cxnSpLocks/>
            <a:stCxn id="176" idx="3"/>
            <a:endCxn id="143" idx="0"/>
          </p:cNvCxnSpPr>
          <p:nvPr/>
        </p:nvCxnSpPr>
        <p:spPr>
          <a:xfrm>
            <a:off x="5663264" y="1409128"/>
            <a:ext cx="17413" cy="2867272"/>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2" name="直線矢印コネクタ 289">
            <a:extLst>
              <a:ext uri="{FF2B5EF4-FFF2-40B4-BE49-F238E27FC236}">
                <a16:creationId xmlns:a16="http://schemas.microsoft.com/office/drawing/2014/main" id="{CA6787C0-A9D3-A985-AFF1-B65D93B038EB}"/>
              </a:ext>
            </a:extLst>
          </p:cNvPr>
          <p:cNvCxnSpPr>
            <a:cxnSpLocks/>
            <a:endCxn id="129" idx="4"/>
          </p:cNvCxnSpPr>
          <p:nvPr/>
        </p:nvCxnSpPr>
        <p:spPr>
          <a:xfrm flipH="1">
            <a:off x="6323621" y="1412418"/>
            <a:ext cx="1452565" cy="2092662"/>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 name="直線矢印コネクタ 291">
            <a:extLst>
              <a:ext uri="{FF2B5EF4-FFF2-40B4-BE49-F238E27FC236}">
                <a16:creationId xmlns:a16="http://schemas.microsoft.com/office/drawing/2014/main" id="{5A682611-596C-F6F6-F520-7C76E991B788}"/>
              </a:ext>
            </a:extLst>
          </p:cNvPr>
          <p:cNvCxnSpPr>
            <a:cxnSpLocks/>
            <a:stCxn id="17" idx="1"/>
            <a:endCxn id="138" idx="7"/>
          </p:cNvCxnSpPr>
          <p:nvPr/>
        </p:nvCxnSpPr>
        <p:spPr>
          <a:xfrm flipH="1">
            <a:off x="6028988" y="3548857"/>
            <a:ext cx="1766563" cy="831773"/>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直線矢印コネクタ 292">
            <a:extLst>
              <a:ext uri="{FF2B5EF4-FFF2-40B4-BE49-F238E27FC236}">
                <a16:creationId xmlns:a16="http://schemas.microsoft.com/office/drawing/2014/main" id="{F2D73643-AE5E-7780-C540-146DB8C6C2FC}"/>
              </a:ext>
            </a:extLst>
          </p:cNvPr>
          <p:cNvCxnSpPr>
            <a:cxnSpLocks/>
            <a:stCxn id="19" idx="1"/>
            <a:endCxn id="140" idx="5"/>
          </p:cNvCxnSpPr>
          <p:nvPr/>
        </p:nvCxnSpPr>
        <p:spPr>
          <a:xfrm flipH="1">
            <a:off x="5986121" y="4094310"/>
            <a:ext cx="1803917" cy="406705"/>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 name="直線矢印コネクタ 98">
            <a:extLst>
              <a:ext uri="{FF2B5EF4-FFF2-40B4-BE49-F238E27FC236}">
                <a16:creationId xmlns:a16="http://schemas.microsoft.com/office/drawing/2014/main" id="{7BE6280A-AB1D-4232-15FD-BEF640FA70C3}"/>
              </a:ext>
            </a:extLst>
          </p:cNvPr>
          <p:cNvCxnSpPr>
            <a:cxnSpLocks/>
            <a:stCxn id="18" idx="1"/>
          </p:cNvCxnSpPr>
          <p:nvPr/>
        </p:nvCxnSpPr>
        <p:spPr>
          <a:xfrm flipH="1">
            <a:off x="5833966" y="2839075"/>
            <a:ext cx="1956969" cy="1590127"/>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 name="直線矢印コネクタ 106">
            <a:extLst>
              <a:ext uri="{FF2B5EF4-FFF2-40B4-BE49-F238E27FC236}">
                <a16:creationId xmlns:a16="http://schemas.microsoft.com/office/drawing/2014/main" id="{9C5939BD-8D5D-A62E-02A8-0B59A6DF4ECB}"/>
              </a:ext>
            </a:extLst>
          </p:cNvPr>
          <p:cNvCxnSpPr>
            <a:cxnSpLocks/>
          </p:cNvCxnSpPr>
          <p:nvPr/>
        </p:nvCxnSpPr>
        <p:spPr>
          <a:xfrm flipH="1">
            <a:off x="5350793" y="2045501"/>
            <a:ext cx="213354" cy="2602169"/>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7" name="テキスト ボックス 101">
            <a:extLst>
              <a:ext uri="{FF2B5EF4-FFF2-40B4-BE49-F238E27FC236}">
                <a16:creationId xmlns:a16="http://schemas.microsoft.com/office/drawing/2014/main" id="{AEDC2CB4-A8B3-3D20-52EF-FCB8AF5731AF}"/>
              </a:ext>
            </a:extLst>
          </p:cNvPr>
          <p:cNvSpPr txBox="1"/>
          <p:nvPr/>
        </p:nvSpPr>
        <p:spPr>
          <a:xfrm>
            <a:off x="4237043" y="959721"/>
            <a:ext cx="1332865" cy="188513"/>
          </a:xfrm>
          <a:prstGeom prst="rect">
            <a:avLst/>
          </a:prstGeom>
          <a:noFill/>
          <a:ln w="12700">
            <a:solidFill>
              <a:srgbClr val="00B0F0"/>
            </a:solidFill>
          </a:ln>
        </p:spPr>
        <p:txBody>
          <a:bodyPr wrap="square" lIns="71755" tIns="36195" rIns="71755" bIns="36195"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61.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新潟古町まちづくり㈱</a:t>
            </a:r>
          </a:p>
        </p:txBody>
      </p:sp>
      <p:cxnSp>
        <p:nvCxnSpPr>
          <p:cNvPr id="38" name="直線矢印コネクタ 107">
            <a:extLst>
              <a:ext uri="{FF2B5EF4-FFF2-40B4-BE49-F238E27FC236}">
                <a16:creationId xmlns:a16="http://schemas.microsoft.com/office/drawing/2014/main" id="{34AF45FD-636D-7838-8B5E-0EBD1AF0393A}"/>
              </a:ext>
            </a:extLst>
          </p:cNvPr>
          <p:cNvCxnSpPr>
            <a:cxnSpLocks/>
            <a:stCxn id="37" idx="3"/>
            <a:endCxn id="142" idx="0"/>
          </p:cNvCxnSpPr>
          <p:nvPr/>
        </p:nvCxnSpPr>
        <p:spPr>
          <a:xfrm>
            <a:off x="5569908" y="1053978"/>
            <a:ext cx="58362" cy="2679479"/>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9" name="テキスト ボックス 125">
            <a:extLst>
              <a:ext uri="{FF2B5EF4-FFF2-40B4-BE49-F238E27FC236}">
                <a16:creationId xmlns:a16="http://schemas.microsoft.com/office/drawing/2014/main" id="{19D1E186-645D-2854-4439-749558433FB9}"/>
              </a:ext>
            </a:extLst>
          </p:cNvPr>
          <p:cNvSpPr txBox="1"/>
          <p:nvPr/>
        </p:nvSpPr>
        <p:spPr>
          <a:xfrm>
            <a:off x="2600137" y="2653185"/>
            <a:ext cx="1045192" cy="534762"/>
          </a:xfrm>
          <a:prstGeom prst="rect">
            <a:avLst/>
          </a:prstGeom>
          <a:solidFill>
            <a:schemeClr val="bg1"/>
          </a:solidFill>
          <a:ln w="12700">
            <a:solidFill>
              <a:srgbClr val="00B0F0"/>
            </a:solidFill>
          </a:ln>
        </p:spPr>
        <p:txBody>
          <a:bodyPr wrap="square" lIns="71755" tIns="36195" rIns="0" bIns="36195" rtlCol="0">
            <a:spAutoFit/>
          </a:bodyPr>
          <a:lstStyle/>
          <a:p>
            <a:pPr fontAlgn="auto">
              <a:spcBef>
                <a:spcPts val="0"/>
              </a:spcBef>
              <a:spcAft>
                <a:spcPts val="0"/>
              </a:spcAft>
              <a:defRPr/>
            </a:pPr>
            <a:r>
              <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11. </a:t>
            </a: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草津まちづくり㈱</a:t>
            </a:r>
            <a:endPar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 </a:t>
            </a:r>
            <a:r>
              <a:rPr lang="ja-JP" altLang="en-US" sz="75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えき</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まち長浜㈱</a:t>
            </a:r>
            <a:endPar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38. </a:t>
            </a: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㈱まちづくり大津</a:t>
            </a: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56.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㈱みらいもりやま</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21</a:t>
            </a:r>
            <a:endPar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0" name="直線矢印コネクタ 127">
            <a:extLst>
              <a:ext uri="{FF2B5EF4-FFF2-40B4-BE49-F238E27FC236}">
                <a16:creationId xmlns:a16="http://schemas.microsoft.com/office/drawing/2014/main" id="{2162363D-15B4-19C5-9EDC-0A38669B9917}"/>
              </a:ext>
            </a:extLst>
          </p:cNvPr>
          <p:cNvCxnSpPr>
            <a:cxnSpLocks/>
            <a:stCxn id="39" idx="2"/>
            <a:endCxn id="168" idx="1"/>
          </p:cNvCxnSpPr>
          <p:nvPr/>
        </p:nvCxnSpPr>
        <p:spPr>
          <a:xfrm>
            <a:off x="3122733" y="3187947"/>
            <a:ext cx="1584134" cy="1586392"/>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1" name="テキスト ボックス 137">
            <a:extLst>
              <a:ext uri="{FF2B5EF4-FFF2-40B4-BE49-F238E27FC236}">
                <a16:creationId xmlns:a16="http://schemas.microsoft.com/office/drawing/2014/main" id="{E0B0B43C-7C1C-7C1E-D0D0-CEDEEC2D85A3}"/>
              </a:ext>
            </a:extLst>
          </p:cNvPr>
          <p:cNvSpPr txBox="1"/>
          <p:nvPr/>
        </p:nvSpPr>
        <p:spPr>
          <a:xfrm>
            <a:off x="1216767" y="3479299"/>
            <a:ext cx="1620000" cy="765594"/>
          </a:xfrm>
          <a:prstGeom prst="rect">
            <a:avLst/>
          </a:prstGeom>
          <a:solidFill>
            <a:schemeClr val="accent3"/>
          </a:solidFill>
          <a:ln w="12700">
            <a:solidFill>
              <a:srgbClr val="00B0F0"/>
            </a:solidFill>
          </a:ln>
        </p:spPr>
        <p:txBody>
          <a:bodyPr wrap="square" lIns="71755" tIns="36195" rIns="71755" bIns="36195" rtlCol="0">
            <a:spAutoFit/>
          </a:bodyPr>
          <a:lstStyle/>
          <a:p>
            <a:pPr fontAlgn="auto">
              <a:spcBef>
                <a:spcPts val="0"/>
              </a:spcBef>
              <a:spcAft>
                <a:spcPts val="0"/>
              </a:spcAft>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51. </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PAGE</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52.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神戸ハーバーランド</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77.</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NPO</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法人　</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わくわく西灘</a:t>
            </a:r>
            <a:br>
              <a:rPr lang="en-US" altLang="ja-JP"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br>
            <a:r>
              <a:rPr lang="en-US" altLang="ja-JP" sz="750" dirty="0">
                <a:latin typeface="Meiryo UI" panose="020B0604030504040204" pitchFamily="50" charset="-128"/>
                <a:ea typeface="Meiryo UI" panose="020B0604030504040204" pitchFamily="50" charset="-128"/>
                <a:cs typeface="Meiryo UI" panose="020B0604030504040204" pitchFamily="50" charset="-128"/>
              </a:rPr>
              <a:t>80.</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リバブルシティイニシアティブ</a:t>
            </a:r>
            <a:br>
              <a:rPr lang="en-US" altLang="ja-JP" sz="750" dirty="0">
                <a:latin typeface="Meiryo UI" panose="020B0604030504040204" pitchFamily="50" charset="-128"/>
                <a:ea typeface="Meiryo UI" panose="020B0604030504040204" pitchFamily="50" charset="-128"/>
                <a:cs typeface="Meiryo UI" panose="020B0604030504040204" pitchFamily="50" charset="-128"/>
              </a:rPr>
            </a:br>
            <a:r>
              <a:rPr lang="en-US" altLang="ja-JP" sz="750" dirty="0">
                <a:latin typeface="Meiryo UI" panose="020B0604030504040204" pitchFamily="50" charset="-128"/>
                <a:ea typeface="Meiryo UI" panose="020B0604030504040204" pitchFamily="50" charset="-128"/>
                <a:cs typeface="Meiryo UI" panose="020B0604030504040204" pitchFamily="50" charset="-128"/>
              </a:rPr>
              <a:t>88.</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神戸ウォーターフロント開発機構</a:t>
            </a:r>
            <a:endParaRPr lang="en-US" altLang="ja-JP" sz="750" dirty="0">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106.</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三田地域振興㈱</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2" name="直線矢印コネクタ 138">
            <a:extLst>
              <a:ext uri="{FF2B5EF4-FFF2-40B4-BE49-F238E27FC236}">
                <a16:creationId xmlns:a16="http://schemas.microsoft.com/office/drawing/2014/main" id="{A8D3B718-184D-1BAF-ADEC-DBC144769ADB}"/>
              </a:ext>
            </a:extLst>
          </p:cNvPr>
          <p:cNvCxnSpPr>
            <a:cxnSpLocks/>
            <a:stCxn id="41" idx="3"/>
            <a:endCxn id="175" idx="1"/>
          </p:cNvCxnSpPr>
          <p:nvPr/>
        </p:nvCxnSpPr>
        <p:spPr>
          <a:xfrm>
            <a:off x="2836767" y="3862096"/>
            <a:ext cx="1397025" cy="966218"/>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3" name="テキスト ボックス 276">
            <a:extLst>
              <a:ext uri="{FF2B5EF4-FFF2-40B4-BE49-F238E27FC236}">
                <a16:creationId xmlns:a16="http://schemas.microsoft.com/office/drawing/2014/main" id="{01CEB533-2D73-B3BC-0BFB-67340FB43166}"/>
              </a:ext>
            </a:extLst>
          </p:cNvPr>
          <p:cNvSpPr txBox="1"/>
          <p:nvPr/>
        </p:nvSpPr>
        <p:spPr>
          <a:xfrm>
            <a:off x="5833702" y="5002123"/>
            <a:ext cx="1866748" cy="419346"/>
          </a:xfrm>
          <a:prstGeom prst="rect">
            <a:avLst/>
          </a:prstGeom>
          <a:solidFill>
            <a:schemeClr val="bg1"/>
          </a:solidFill>
          <a:ln w="12700">
            <a:solidFill>
              <a:srgbClr val="00B0F0"/>
            </a:solidFill>
          </a:ln>
        </p:spPr>
        <p:txBody>
          <a:bodyPr wrap="square" lIns="71755" tIns="36195" rIns="71755" bIns="36195"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43.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草薙カルテッド</a:t>
            </a: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67.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御伝鷹まちづくり㈱</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90. (</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伊豆長岡温泉エリアマネジメント</a:t>
            </a:r>
          </a:p>
        </p:txBody>
      </p:sp>
      <p:sp>
        <p:nvSpPr>
          <p:cNvPr id="44" name="テキスト ボックス 101">
            <a:extLst>
              <a:ext uri="{FF2B5EF4-FFF2-40B4-BE49-F238E27FC236}">
                <a16:creationId xmlns:a16="http://schemas.microsoft.com/office/drawing/2014/main" id="{AA1EB8F0-1901-A18D-38C5-96731055B89B}"/>
              </a:ext>
            </a:extLst>
          </p:cNvPr>
          <p:cNvSpPr txBox="1"/>
          <p:nvPr/>
        </p:nvSpPr>
        <p:spPr>
          <a:xfrm>
            <a:off x="7783000" y="1672180"/>
            <a:ext cx="1126444" cy="303536"/>
          </a:xfrm>
          <a:prstGeom prst="rect">
            <a:avLst/>
          </a:prstGeom>
          <a:noFill/>
          <a:ln w="12700">
            <a:solidFill>
              <a:srgbClr val="00B0F0"/>
            </a:solidFill>
          </a:ln>
        </p:spPr>
        <p:txBody>
          <a:bodyPr wrap="non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64.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㈱テダソチマ</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111.(</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ブルーバード</a:t>
            </a:r>
            <a:endPar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5" name="直線矢印コネクタ 22">
            <a:extLst>
              <a:ext uri="{FF2B5EF4-FFF2-40B4-BE49-F238E27FC236}">
                <a16:creationId xmlns:a16="http://schemas.microsoft.com/office/drawing/2014/main" id="{9B8A36AC-D88D-0B58-B8ED-03404457233C}"/>
              </a:ext>
            </a:extLst>
          </p:cNvPr>
          <p:cNvCxnSpPr>
            <a:cxnSpLocks/>
            <a:stCxn id="44" idx="1"/>
            <a:endCxn id="130" idx="4"/>
          </p:cNvCxnSpPr>
          <p:nvPr/>
        </p:nvCxnSpPr>
        <p:spPr>
          <a:xfrm flipH="1">
            <a:off x="6052149" y="1823948"/>
            <a:ext cx="1730851" cy="2071672"/>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6" name="テキスト ボックス 156">
            <a:extLst>
              <a:ext uri="{FF2B5EF4-FFF2-40B4-BE49-F238E27FC236}">
                <a16:creationId xmlns:a16="http://schemas.microsoft.com/office/drawing/2014/main" id="{249FD6F5-7C51-FAB4-ECDD-ED066B2EBE85}"/>
              </a:ext>
            </a:extLst>
          </p:cNvPr>
          <p:cNvSpPr txBox="1"/>
          <p:nvPr/>
        </p:nvSpPr>
        <p:spPr>
          <a:xfrm>
            <a:off x="4063283" y="1608695"/>
            <a:ext cx="1502655" cy="534762"/>
          </a:xfrm>
          <a:prstGeom prst="rect">
            <a:avLst/>
          </a:prstGeom>
          <a:solidFill>
            <a:schemeClr val="bg1"/>
          </a:solidFill>
          <a:ln w="12700">
            <a:solidFill>
              <a:srgbClr val="00B0F0"/>
            </a:solidFill>
          </a:ln>
        </p:spPr>
        <p:txBody>
          <a:bodyPr wrap="none" lIns="71755" tIns="36195" rIns="71755" bIns="36195"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 </a:t>
            </a: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㈱飯田まちづくりカンパニー</a:t>
            </a:r>
            <a:endPar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solidFill>
                  <a:schemeClr val="bg1">
                    <a:lumMod val="65000"/>
                  </a:schemeClr>
                </a:solidFill>
                <a:effectLst/>
                <a:uLnTx/>
                <a:uFillTx/>
                <a:latin typeface="Meiryo UI" panose="020B0604030504040204" pitchFamily="50" charset="-128"/>
                <a:ea typeface="Meiryo UI" panose="020B0604030504040204" pitchFamily="50" charset="-128"/>
                <a:cs typeface="Meiryo UI" panose="020B0604030504040204" pitchFamily="50" charset="-128"/>
              </a:rPr>
              <a:t>4. NPO</a:t>
            </a:r>
            <a:r>
              <a:rPr kumimoji="1" lang="ja-JP" altLang="en-US" sz="750" b="0" i="0" u="none" strike="noStrike" kern="1200" cap="none" spc="0" normalizeH="0" baseline="0" noProof="0" dirty="0">
                <a:ln>
                  <a:noFill/>
                </a:ln>
                <a:solidFill>
                  <a:schemeClr val="bg1">
                    <a:lumMod val="65000"/>
                  </a:schemeClr>
                </a:solidFill>
                <a:effectLst/>
                <a:uLnTx/>
                <a:uFillTx/>
                <a:latin typeface="Meiryo UI" panose="020B0604030504040204" pitchFamily="50" charset="-128"/>
                <a:ea typeface="Meiryo UI" panose="020B0604030504040204" pitchFamily="50" charset="-128"/>
                <a:cs typeface="Meiryo UI" panose="020B0604030504040204" pitchFamily="50" charset="-128"/>
              </a:rPr>
              <a:t>法人 南信州おひさま進歩</a:t>
            </a:r>
            <a:endParaRPr kumimoji="1" lang="en-US" altLang="ja-JP" sz="750" b="0" i="0" u="none" strike="noStrike" kern="1200" cap="none" spc="0" normalizeH="0" baseline="0" noProof="0" dirty="0">
              <a:ln>
                <a:noFill/>
              </a:ln>
              <a:solidFill>
                <a:schemeClr val="bg1">
                  <a:lumMod val="65000"/>
                </a:scheme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solidFill>
                  <a:schemeClr val="bg1">
                    <a:lumMod val="65000"/>
                  </a:schemeClr>
                </a:solidFill>
                <a:effectLst/>
                <a:uLnTx/>
                <a:uFillTx/>
                <a:latin typeface="Meiryo UI" panose="020B0604030504040204" pitchFamily="50" charset="-128"/>
                <a:ea typeface="Meiryo UI" panose="020B0604030504040204" pitchFamily="50" charset="-128"/>
                <a:cs typeface="Meiryo UI" panose="020B0604030504040204" pitchFamily="50" charset="-128"/>
              </a:rPr>
              <a:t>5. NPO</a:t>
            </a:r>
            <a:r>
              <a:rPr kumimoji="1" lang="ja-JP" altLang="en-US" sz="750" b="0" i="0" u="none" strike="noStrike" kern="1200" cap="none" spc="0" normalizeH="0" baseline="0" noProof="0" dirty="0">
                <a:ln>
                  <a:noFill/>
                </a:ln>
                <a:solidFill>
                  <a:schemeClr val="bg1">
                    <a:lumMod val="65000"/>
                  </a:schemeClr>
                </a:solidFill>
                <a:effectLst/>
                <a:uLnTx/>
                <a:uFillTx/>
                <a:latin typeface="Meiryo UI" panose="020B0604030504040204" pitchFamily="50" charset="-128"/>
                <a:ea typeface="Meiryo UI" panose="020B0604030504040204" pitchFamily="50" charset="-128"/>
                <a:cs typeface="Meiryo UI" panose="020B0604030504040204" pitchFamily="50" charset="-128"/>
              </a:rPr>
              <a:t>法人 飯田応援ネットイデア</a:t>
            </a:r>
            <a:endParaRPr kumimoji="1" lang="en-US" altLang="ja-JP" sz="750" b="0" i="0" u="none" strike="noStrike" kern="1200" cap="none" spc="0" normalizeH="0" baseline="0" noProof="0" dirty="0">
              <a:ln>
                <a:noFill/>
              </a:ln>
              <a:solidFill>
                <a:schemeClr val="bg1">
                  <a:lumMod val="65000"/>
                </a:scheme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68.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まちづくり佐久</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156">
            <a:extLst>
              <a:ext uri="{FF2B5EF4-FFF2-40B4-BE49-F238E27FC236}">
                <a16:creationId xmlns:a16="http://schemas.microsoft.com/office/drawing/2014/main" id="{A403B2D1-95EB-55C6-57C7-9BB1649DB601}"/>
              </a:ext>
            </a:extLst>
          </p:cNvPr>
          <p:cNvSpPr txBox="1"/>
          <p:nvPr/>
        </p:nvSpPr>
        <p:spPr>
          <a:xfrm>
            <a:off x="1911842" y="4966015"/>
            <a:ext cx="930383" cy="188513"/>
          </a:xfrm>
          <a:prstGeom prst="rect">
            <a:avLst/>
          </a:prstGeom>
          <a:solidFill>
            <a:schemeClr val="bg1"/>
          </a:solidFill>
          <a:ln w="12700">
            <a:solidFill>
              <a:srgbClr val="00B0F0"/>
            </a:solidFill>
          </a:ln>
        </p:spPr>
        <p:txBody>
          <a:bodyPr wrap="none" lIns="71755" tIns="36195" rIns="71755" bIns="36195"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69.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㈱にぎわい宇部</a:t>
            </a:r>
            <a:endPar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sym typeface="+mn-ea"/>
            </a:endParaRPr>
          </a:p>
        </p:txBody>
      </p:sp>
      <p:cxnSp>
        <p:nvCxnSpPr>
          <p:cNvPr id="48" name="直線矢印コネクタ 46">
            <a:extLst>
              <a:ext uri="{FF2B5EF4-FFF2-40B4-BE49-F238E27FC236}">
                <a16:creationId xmlns:a16="http://schemas.microsoft.com/office/drawing/2014/main" id="{F35BF8E5-1371-080C-11C7-EEF432EAD2D7}"/>
              </a:ext>
            </a:extLst>
          </p:cNvPr>
          <p:cNvCxnSpPr>
            <a:stCxn id="47" idx="3"/>
            <a:endCxn id="182" idx="1"/>
          </p:cNvCxnSpPr>
          <p:nvPr/>
        </p:nvCxnSpPr>
        <p:spPr>
          <a:xfrm>
            <a:off x="2842225" y="5060272"/>
            <a:ext cx="285042" cy="106141"/>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9" name="テキスト ボックス 255">
            <a:extLst>
              <a:ext uri="{FF2B5EF4-FFF2-40B4-BE49-F238E27FC236}">
                <a16:creationId xmlns:a16="http://schemas.microsoft.com/office/drawing/2014/main" id="{7C539D65-5F2D-C5B0-BABF-F5E1A293523C}"/>
              </a:ext>
            </a:extLst>
          </p:cNvPr>
          <p:cNvSpPr txBox="1"/>
          <p:nvPr/>
        </p:nvSpPr>
        <p:spPr>
          <a:xfrm>
            <a:off x="3831858" y="2183186"/>
            <a:ext cx="1656269" cy="534762"/>
          </a:xfrm>
          <a:prstGeom prst="rect">
            <a:avLst/>
          </a:prstGeom>
          <a:solidFill>
            <a:schemeClr val="bg1"/>
          </a:solidFill>
          <a:ln w="12700">
            <a:solidFill>
              <a:srgbClr val="00B0F0"/>
            </a:solidFill>
          </a:ln>
        </p:spPr>
        <p:txBody>
          <a:bodyPr wrap="square" lIns="71755" tIns="36195" rIns="71755" bIns="36195" rtlCol="0">
            <a:spAutoFit/>
          </a:bodyPr>
          <a:lstStyle/>
          <a:p>
            <a:pPr fontAlgn="auto">
              <a:spcBef>
                <a:spcPts val="0"/>
              </a:spcBef>
              <a:spcAft>
                <a:spcPts val="0"/>
              </a:spcAft>
              <a:defRPr/>
            </a:pP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柳ヶ瀬を楽しいまちにする㈱</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solidFill>
                  <a:schemeClr val="bg1">
                    <a:lumMod val="65000"/>
                  </a:schemeClr>
                </a:solidFill>
                <a:effectLst/>
                <a:uLnTx/>
                <a:uFillTx/>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750" b="0" i="0" u="none" strike="noStrike" kern="1200" cap="none" spc="0" normalizeH="0" baseline="0" noProof="0" dirty="0">
                <a:ln>
                  <a:noFill/>
                </a:ln>
                <a:solidFill>
                  <a:schemeClr val="bg1">
                    <a:lumMod val="65000"/>
                  </a:schemeClr>
                </a:solidFill>
                <a:effectLst/>
                <a:uLnTx/>
                <a:uFillTx/>
                <a:latin typeface="Meiryo UI" panose="020B0604030504040204" pitchFamily="50" charset="-128"/>
                <a:ea typeface="Meiryo UI" panose="020B0604030504040204" pitchFamily="50" charset="-128"/>
                <a:cs typeface="Meiryo UI" panose="020B0604030504040204" pitchFamily="50" charset="-128"/>
              </a:rPr>
              <a:t> 多治見まちづくり㈱</a:t>
            </a:r>
            <a:endParaRPr kumimoji="1" lang="en-US" altLang="ja-JP" sz="750" b="0" i="0" u="none" strike="noStrike" kern="1200" cap="none" spc="0" normalizeH="0" baseline="0" noProof="0" dirty="0">
              <a:ln>
                <a:noFill/>
              </a:ln>
              <a:solidFill>
                <a:schemeClr val="bg1">
                  <a:lumMod val="65000"/>
                </a:scheme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fontAlgn="auto">
              <a:spcBef>
                <a:spcPts val="0"/>
              </a:spcBef>
              <a:spcAft>
                <a:spcPts val="0"/>
              </a:spcAft>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108. </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OUR FAVORITE CAPITAL</a:t>
            </a:r>
          </a:p>
          <a:p>
            <a:pPr lvl="0" fontAlgn="auto">
              <a:spcBef>
                <a:spcPts val="0"/>
              </a:spcBef>
              <a:spcAft>
                <a:spcPts val="0"/>
              </a:spcAft>
              <a:defRPr/>
            </a:pPr>
            <a:r>
              <a:rPr lang="en-US" altLang="ja-JP"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117.</a:t>
            </a:r>
            <a:r>
              <a:rPr lang="ja-JP" altLang="en-US"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大垣タウンマネジメント</a:t>
            </a:r>
            <a:endParaRPr kumimoji="1" lang="ja-JP" altLang="en-US" sz="7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61">
            <a:extLst>
              <a:ext uri="{FF2B5EF4-FFF2-40B4-BE49-F238E27FC236}">
                <a16:creationId xmlns:a16="http://schemas.microsoft.com/office/drawing/2014/main" id="{4FEA9329-0E1E-04FF-EEF8-7E2744C2D22B}"/>
              </a:ext>
            </a:extLst>
          </p:cNvPr>
          <p:cNvSpPr txBox="1"/>
          <p:nvPr/>
        </p:nvSpPr>
        <p:spPr>
          <a:xfrm>
            <a:off x="2054681" y="4307092"/>
            <a:ext cx="1262205" cy="419346"/>
          </a:xfrm>
          <a:prstGeom prst="rect">
            <a:avLst/>
          </a:prstGeom>
          <a:solidFill>
            <a:schemeClr val="bg1"/>
          </a:solidFill>
          <a:ln w="12700">
            <a:solidFill>
              <a:srgbClr val="00B0F0"/>
            </a:solidFill>
          </a:ln>
        </p:spPr>
        <p:txBody>
          <a:bodyPr wrap="none" lIns="71755" tIns="36195" rIns="71755" bIns="36195"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78.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おかやま未来まちづくり㈱</a:t>
            </a:r>
            <a:b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br>
            <a:r>
              <a:rPr lang="en-US" altLang="ja-JP" sz="750" dirty="0">
                <a:latin typeface="Meiryo UI" panose="020B0604030504040204" pitchFamily="50" charset="-128"/>
                <a:ea typeface="Meiryo UI" panose="020B0604030504040204" pitchFamily="50" charset="-128"/>
                <a:cs typeface="Meiryo UI" panose="020B0604030504040204" pitchFamily="50" charset="-128"/>
              </a:rPr>
              <a:t>87.</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倉敷まちづくり ㈱</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fontAlgn="auto">
              <a:spcBef>
                <a:spcPts val="0"/>
              </a:spcBef>
              <a:spcAft>
                <a:spcPts val="0"/>
              </a:spcAft>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95.</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err="1">
                <a:latin typeface="Meiryo UI" panose="020B0604030504040204" pitchFamily="50" charset="-128"/>
                <a:ea typeface="Meiryo UI" panose="020B0604030504040204" pitchFamily="50" charset="-128"/>
                <a:cs typeface="Meiryo UI" panose="020B0604030504040204" pitchFamily="50" charset="-128"/>
              </a:rPr>
              <a:t>ぷらっと</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西川</a:t>
            </a:r>
            <a:endPar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1" name="直線矢印コネクタ 62">
            <a:extLst>
              <a:ext uri="{FF2B5EF4-FFF2-40B4-BE49-F238E27FC236}">
                <a16:creationId xmlns:a16="http://schemas.microsoft.com/office/drawing/2014/main" id="{E46A07AB-5B3D-40E5-72CF-0D60FF2D5573}"/>
              </a:ext>
            </a:extLst>
          </p:cNvPr>
          <p:cNvCxnSpPr>
            <a:stCxn id="50" idx="3"/>
            <a:endCxn id="178" idx="2"/>
          </p:cNvCxnSpPr>
          <p:nvPr/>
        </p:nvCxnSpPr>
        <p:spPr>
          <a:xfrm>
            <a:off x="3316886" y="4516765"/>
            <a:ext cx="701541" cy="436027"/>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2" name="直線矢印コネクタ 62">
            <a:extLst>
              <a:ext uri="{FF2B5EF4-FFF2-40B4-BE49-F238E27FC236}">
                <a16:creationId xmlns:a16="http://schemas.microsoft.com/office/drawing/2014/main" id="{ADA440CE-3B8D-AD82-27BB-4A89B194A5A1}"/>
              </a:ext>
            </a:extLst>
          </p:cNvPr>
          <p:cNvCxnSpPr>
            <a:endCxn id="177" idx="4"/>
          </p:cNvCxnSpPr>
          <p:nvPr/>
        </p:nvCxnSpPr>
        <p:spPr>
          <a:xfrm flipV="1">
            <a:off x="3878594" y="5114845"/>
            <a:ext cx="108206" cy="581544"/>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3" name="テキスト ボックス 61">
            <a:extLst>
              <a:ext uri="{FF2B5EF4-FFF2-40B4-BE49-F238E27FC236}">
                <a16:creationId xmlns:a16="http://schemas.microsoft.com/office/drawing/2014/main" id="{705A46FA-4737-6907-6C79-2AFB56801342}"/>
              </a:ext>
            </a:extLst>
          </p:cNvPr>
          <p:cNvSpPr txBox="1"/>
          <p:nvPr/>
        </p:nvSpPr>
        <p:spPr>
          <a:xfrm>
            <a:off x="3157835" y="5702072"/>
            <a:ext cx="965649" cy="188513"/>
          </a:xfrm>
          <a:prstGeom prst="rect">
            <a:avLst/>
          </a:prstGeom>
          <a:solidFill>
            <a:schemeClr val="bg1"/>
          </a:solidFill>
          <a:ln w="12700">
            <a:solidFill>
              <a:srgbClr val="00B0F0"/>
            </a:solidFill>
          </a:ln>
        </p:spPr>
        <p:txBody>
          <a:bodyPr wrap="none" lIns="71755" tIns="36195" rIns="71755" bIns="36195"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74.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HYAKUSHO</a:t>
            </a:r>
            <a:endPar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101">
            <a:extLst>
              <a:ext uri="{FF2B5EF4-FFF2-40B4-BE49-F238E27FC236}">
                <a16:creationId xmlns:a16="http://schemas.microsoft.com/office/drawing/2014/main" id="{9625C14A-0492-B0DF-0E0C-DCD0A41E4533}"/>
              </a:ext>
            </a:extLst>
          </p:cNvPr>
          <p:cNvSpPr txBox="1"/>
          <p:nvPr/>
        </p:nvSpPr>
        <p:spPr>
          <a:xfrm>
            <a:off x="4071022" y="644696"/>
            <a:ext cx="1561073" cy="188119"/>
          </a:xfrm>
          <a:prstGeom prst="rect">
            <a:avLst/>
          </a:prstGeom>
          <a:noFill/>
          <a:ln w="12700">
            <a:solidFill>
              <a:srgbClr val="00B0F0"/>
            </a:solidFill>
          </a:ln>
        </p:spPr>
        <p:txBody>
          <a:bodyPr wrap="square" lIns="72000" tIns="36000" rIns="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84. </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法人　かみのやまランドバンク</a:t>
            </a:r>
            <a:endPar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5" name="直線矢印コネクタ 22">
            <a:extLst>
              <a:ext uri="{FF2B5EF4-FFF2-40B4-BE49-F238E27FC236}">
                <a16:creationId xmlns:a16="http://schemas.microsoft.com/office/drawing/2014/main" id="{533E4C25-380A-2143-328B-F733E80990D5}"/>
              </a:ext>
            </a:extLst>
          </p:cNvPr>
          <p:cNvCxnSpPr>
            <a:cxnSpLocks/>
            <a:stCxn id="54" idx="3"/>
            <a:endCxn id="141" idx="0"/>
          </p:cNvCxnSpPr>
          <p:nvPr/>
        </p:nvCxnSpPr>
        <p:spPr>
          <a:xfrm>
            <a:off x="5632095" y="738756"/>
            <a:ext cx="391482" cy="2861382"/>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6" name="テキスト ボックス 61">
            <a:extLst>
              <a:ext uri="{FF2B5EF4-FFF2-40B4-BE49-F238E27FC236}">
                <a16:creationId xmlns:a16="http://schemas.microsoft.com/office/drawing/2014/main" id="{AF3813BD-30D3-6F4C-5F5B-5423068857B7}"/>
              </a:ext>
            </a:extLst>
          </p:cNvPr>
          <p:cNvSpPr txBox="1"/>
          <p:nvPr/>
        </p:nvSpPr>
        <p:spPr>
          <a:xfrm>
            <a:off x="641737" y="4480857"/>
            <a:ext cx="1188000" cy="534762"/>
          </a:xfrm>
          <a:prstGeom prst="rect">
            <a:avLst/>
          </a:prstGeom>
          <a:solidFill>
            <a:schemeClr val="bg1"/>
          </a:solidFill>
          <a:ln w="12700">
            <a:solidFill>
              <a:srgbClr val="00B0F0"/>
            </a:solidFill>
          </a:ln>
        </p:spPr>
        <p:txBody>
          <a:bodyPr wrap="square" lIns="71755" tIns="36195" rIns="71755" bIns="36195"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83.</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㈱築切家守舎</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100.NPO</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法人ＳＹＬ</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fontAlgn="auto">
              <a:spcBef>
                <a:spcPts val="0"/>
              </a:spcBef>
              <a:spcAft>
                <a:spcPts val="0"/>
              </a:spcAft>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105.</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福</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Lab </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75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sym typeface="+mn-ea"/>
              </a:rPr>
              <a:t>107.(</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a:t>
            </a:r>
            <a:r>
              <a:rPr lang="it-IT" altLang="ja-JP" sz="750" dirty="0">
                <a:latin typeface="Meiryo UI" panose="020B0604030504040204" pitchFamily="50" charset="-128"/>
                <a:ea typeface="Meiryo UI" panose="020B0604030504040204" pitchFamily="50" charset="-128"/>
                <a:cs typeface="Meiryo UI" panose="020B0604030504040204" pitchFamily="50" charset="-128"/>
                <a:sym typeface="+mn-ea"/>
              </a:rPr>
              <a:t>KURE-PERS</a:t>
            </a:r>
            <a:r>
              <a:rPr lang="ja-JP" altLang="it-IT"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sym typeface="+mn-ea"/>
              </a:rPr>
              <a:t>　</a:t>
            </a:r>
            <a:endParaRPr lang="ja-JP" altLang="en-US"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sym typeface="+mn-ea"/>
            </a:endParaRPr>
          </a:p>
        </p:txBody>
      </p:sp>
      <p:cxnSp>
        <p:nvCxnSpPr>
          <p:cNvPr id="57" name="直線矢印コネクタ 62">
            <a:extLst>
              <a:ext uri="{FF2B5EF4-FFF2-40B4-BE49-F238E27FC236}">
                <a16:creationId xmlns:a16="http://schemas.microsoft.com/office/drawing/2014/main" id="{60041379-42AB-4181-0574-13DF2CEFEB15}"/>
              </a:ext>
            </a:extLst>
          </p:cNvPr>
          <p:cNvCxnSpPr>
            <a:cxnSpLocks/>
            <a:stCxn id="56" idx="3"/>
            <a:endCxn id="180" idx="2"/>
          </p:cNvCxnSpPr>
          <p:nvPr/>
        </p:nvCxnSpPr>
        <p:spPr>
          <a:xfrm>
            <a:off x="1829737" y="4748238"/>
            <a:ext cx="1979123" cy="256921"/>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8" name="テキスト ボックス 35">
            <a:extLst>
              <a:ext uri="{FF2B5EF4-FFF2-40B4-BE49-F238E27FC236}">
                <a16:creationId xmlns:a16="http://schemas.microsoft.com/office/drawing/2014/main" id="{9A3E8D67-A075-2EB6-D442-7B5A7C281BC2}"/>
              </a:ext>
            </a:extLst>
          </p:cNvPr>
          <p:cNvSpPr txBox="1"/>
          <p:nvPr/>
        </p:nvSpPr>
        <p:spPr>
          <a:xfrm>
            <a:off x="7790901" y="574281"/>
            <a:ext cx="1122851" cy="303536"/>
          </a:xfrm>
          <a:prstGeom prst="rect">
            <a:avLst/>
          </a:prstGeom>
          <a:solidFill>
            <a:schemeClr val="bg1"/>
          </a:solidFill>
          <a:ln w="12700">
            <a:solidFill>
              <a:srgbClr val="00B0F0"/>
            </a:solidFill>
          </a:ln>
        </p:spPr>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21. </a:t>
            </a:r>
            <a:r>
              <a:rPr lang="ja-JP" altLang="en-US" sz="75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むつ</a:t>
            </a: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まちづくり㈱</a:t>
            </a:r>
            <a:endPar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82.</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 ㈱まちづくり八戸</a:t>
            </a:r>
          </a:p>
        </p:txBody>
      </p:sp>
      <p:sp>
        <p:nvSpPr>
          <p:cNvPr id="59" name="テキスト ボックス 259">
            <a:extLst>
              <a:ext uri="{FF2B5EF4-FFF2-40B4-BE49-F238E27FC236}">
                <a16:creationId xmlns:a16="http://schemas.microsoft.com/office/drawing/2014/main" id="{966BFFD3-F897-9F77-D108-F7FEB95969B6}"/>
              </a:ext>
            </a:extLst>
          </p:cNvPr>
          <p:cNvSpPr txBox="1"/>
          <p:nvPr/>
        </p:nvSpPr>
        <p:spPr>
          <a:xfrm>
            <a:off x="3851728" y="3116557"/>
            <a:ext cx="1118449" cy="188119"/>
          </a:xfrm>
          <a:prstGeom prst="rect">
            <a:avLst/>
          </a:prstGeom>
          <a:solidFill>
            <a:schemeClr val="bg1"/>
          </a:solidFill>
          <a:ln w="12700">
            <a:solidFill>
              <a:srgbClr val="00B0F0"/>
            </a:solidFill>
          </a:ln>
        </p:spPr>
        <p:txBody>
          <a:bodyPr wrap="square" lIns="36000" tIns="36000" rIns="36000" bIns="36000" rtlCol="0">
            <a:spAutoFit/>
          </a:bodyPr>
          <a:lstStyle/>
          <a:p>
            <a:pPr lvl="0" fontAlgn="auto">
              <a:spcBef>
                <a:spcPts val="0"/>
              </a:spcBef>
              <a:spcAft>
                <a:spcPts val="0"/>
              </a:spcAft>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97</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㈱こまつ賑わいセンター</a:t>
            </a:r>
            <a:endPar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0" name="グループ化 59">
            <a:extLst>
              <a:ext uri="{FF2B5EF4-FFF2-40B4-BE49-F238E27FC236}">
                <a16:creationId xmlns:a16="http://schemas.microsoft.com/office/drawing/2014/main" id="{FEAE1F47-6C98-873F-D0FD-DB02CEB9290A}"/>
              </a:ext>
            </a:extLst>
          </p:cNvPr>
          <p:cNvGrpSpPr/>
          <p:nvPr/>
        </p:nvGrpSpPr>
        <p:grpSpPr>
          <a:xfrm>
            <a:off x="681586" y="6163020"/>
            <a:ext cx="3719463" cy="921286"/>
            <a:chOff x="63607" y="6181549"/>
            <a:chExt cx="3719463" cy="921286"/>
          </a:xfrm>
        </p:grpSpPr>
        <p:sp>
          <p:nvSpPr>
            <p:cNvPr id="61" name="テキスト ボックス 72">
              <a:extLst>
                <a:ext uri="{FF2B5EF4-FFF2-40B4-BE49-F238E27FC236}">
                  <a16:creationId xmlns:a16="http://schemas.microsoft.com/office/drawing/2014/main" id="{7F93A9C1-FE74-33B4-0C9C-A34B6085EE72}"/>
                </a:ext>
              </a:extLst>
            </p:cNvPr>
            <p:cNvSpPr txBox="1"/>
            <p:nvPr/>
          </p:nvSpPr>
          <p:spPr>
            <a:xfrm>
              <a:off x="63607" y="6206996"/>
              <a:ext cx="3688975" cy="642484"/>
            </a:xfrm>
            <a:prstGeom prst="rect">
              <a:avLst/>
            </a:prstGeom>
            <a:solidFill>
              <a:schemeClr val="bg1"/>
            </a:solidFill>
            <a:ln w="12700">
              <a:solidFill>
                <a:srgbClr val="00B0F0"/>
              </a:solidFill>
            </a:ln>
          </p:spPr>
          <p:txBody>
            <a:bodyPr wrap="square" lIns="71755" tIns="36195" rIns="71755" bIns="36195"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29. NPO</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法人 砂山バンマツリ </a:t>
              </a: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30. NPO</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法人 愛福会</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31.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㈱紀州まちづくり舎</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32.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sasquatch</a:t>
              </a:r>
            </a:p>
            <a:p>
              <a:pPr fontAlgn="auto">
                <a:spcBef>
                  <a:spcPts val="0"/>
                </a:spcBef>
                <a:spcAft>
                  <a:spcPts val="0"/>
                </a:spcAft>
                <a:defRPr/>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33.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一社</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みんとし</a:t>
              </a:r>
              <a:r>
                <a:rPr lang="ja-JP" altLang="en-US" sz="700" dirty="0" err="1">
                  <a:latin typeface="Meiryo UI" panose="020B0604030504040204" pitchFamily="50" charset="-128"/>
                  <a:ea typeface="Meiryo UI" panose="020B0604030504040204" pitchFamily="50" charset="-128"/>
                  <a:cs typeface="Meiryo UI" panose="020B0604030504040204" pitchFamily="50" charset="-128"/>
                </a:rPr>
                <a:t>ょ</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61">
              <a:extLst>
                <a:ext uri="{FF2B5EF4-FFF2-40B4-BE49-F238E27FC236}">
                  <a16:creationId xmlns:a16="http://schemas.microsoft.com/office/drawing/2014/main" id="{A8705F4B-2126-AE86-2391-9CEAC1351404}"/>
                </a:ext>
              </a:extLst>
            </p:cNvPr>
            <p:cNvSpPr txBox="1"/>
            <p:nvPr/>
          </p:nvSpPr>
          <p:spPr>
            <a:xfrm>
              <a:off x="1182691" y="6302616"/>
              <a:ext cx="1186543" cy="800219"/>
            </a:xfrm>
            <a:prstGeom prst="rect">
              <a:avLst/>
            </a:prstGeom>
            <a:noFill/>
          </p:spPr>
          <p:txBody>
            <a:bodyPr wrap="none" rtlCol="0">
              <a:spAutoFit/>
            </a:bodyPr>
            <a:lstStyle/>
            <a:p>
              <a:pPr lvl="0" fontAlgn="auto">
                <a:spcBef>
                  <a:spcPts val="0"/>
                </a:spcBef>
                <a:spcAft>
                  <a:spcPts val="0"/>
                </a:spcAf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34.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㈱真田堀家守舎</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fontAlgn="auto">
                <a:spcBef>
                  <a:spcPts val="0"/>
                </a:spcBef>
                <a:spcAft>
                  <a:spcPts val="0"/>
                </a:spcAf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35.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㈱ワカヤマヤモリ舎</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fontAlgn="auto">
                <a:spcBef>
                  <a:spcPts val="0"/>
                </a:spcBef>
                <a:spcAft>
                  <a:spcPts val="0"/>
                </a:spcAf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36.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㈱宿坊クリエイティブ</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800" dirty="0">
                  <a:solidFill>
                    <a:schemeClr val="bg1">
                      <a:lumMod val="65000"/>
                    </a:schemeClr>
                  </a:solidFill>
                  <a:latin typeface="Meiryo UI" panose="020B0604030504040204" pitchFamily="50" charset="-128"/>
                  <a:ea typeface="Meiryo UI" panose="020B0604030504040204" pitchFamily="50" charset="-128"/>
                  <a:cs typeface="Meiryo UI" panose="020B0604030504040204" pitchFamily="50" charset="-128"/>
                </a:rPr>
                <a:t>37. </a:t>
              </a:r>
              <a:r>
                <a:rPr lang="ja-JP" altLang="en-US" sz="800" dirty="0">
                  <a:solidFill>
                    <a:schemeClr val="bg1">
                      <a:lumMod val="65000"/>
                    </a:schemeClr>
                  </a:solidFill>
                  <a:latin typeface="Meiryo UI" panose="020B0604030504040204" pitchFamily="50" charset="-128"/>
                  <a:ea typeface="Meiryo UI" panose="020B0604030504040204" pitchFamily="50" charset="-128"/>
                  <a:cs typeface="Meiryo UI" panose="020B0604030504040204" pitchFamily="50" charset="-128"/>
                </a:rPr>
                <a:t>ユタカ交通㈱</a:t>
              </a:r>
              <a:endParaRPr lang="en-US" altLang="ja-JP" sz="800" dirty="0">
                <a:solidFill>
                  <a:schemeClr val="bg1">
                    <a:lumMod val="65000"/>
                  </a:schemeClr>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a:p>
          </p:txBody>
        </p:sp>
        <p:sp>
          <p:nvSpPr>
            <p:cNvPr id="63" name="テキスト ボックス 62">
              <a:extLst>
                <a:ext uri="{FF2B5EF4-FFF2-40B4-BE49-F238E27FC236}">
                  <a16:creationId xmlns:a16="http://schemas.microsoft.com/office/drawing/2014/main" id="{37D62EE0-2C2D-0EE6-2165-B3D9E0B62EFF}"/>
                </a:ext>
              </a:extLst>
            </p:cNvPr>
            <p:cNvSpPr txBox="1"/>
            <p:nvPr/>
          </p:nvSpPr>
          <p:spPr>
            <a:xfrm>
              <a:off x="2224389" y="6181549"/>
              <a:ext cx="1558681" cy="707886"/>
            </a:xfrm>
            <a:prstGeom prst="rect">
              <a:avLst/>
            </a:prstGeom>
            <a:noFill/>
          </p:spPr>
          <p:txBody>
            <a:bodyPr wrap="square" rtlCol="0">
              <a:spAutoFit/>
            </a:bodyPr>
            <a:lstStyle/>
            <a:p>
              <a:pPr lvl="0" fontAlgn="auto">
                <a:spcBef>
                  <a:spcPts val="0"/>
                </a:spcBef>
                <a:spcAft>
                  <a:spcPts val="0"/>
                </a:spcAf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60.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一社</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市駅グリーングリーン</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fontAlgn="auto">
                <a:spcBef>
                  <a:spcPts val="0"/>
                </a:spcBef>
                <a:spcAft>
                  <a:spcPts val="0"/>
                </a:spcAf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プロジェクト</a:t>
              </a:r>
              <a:br>
                <a:rPr lang="en-US" altLang="ja-JP" sz="800" dirty="0">
                  <a:latin typeface="Meiryo UI" panose="020B0604030504040204" pitchFamily="50" charset="-128"/>
                  <a:ea typeface="Meiryo UI" panose="020B0604030504040204" pitchFamily="50" charset="-128"/>
                  <a:cs typeface="Meiryo UI" panose="020B0604030504040204" pitchFamily="50" charset="-128"/>
                </a:rPr>
              </a:br>
              <a:r>
                <a:rPr lang="en-US" altLang="ja-JP" sz="800" dirty="0">
                  <a:latin typeface="Meiryo UI" panose="020B0604030504040204" pitchFamily="50" charset="-128"/>
                  <a:ea typeface="Meiryo UI" panose="020B0604030504040204" pitchFamily="50" charset="-128"/>
                  <a:cs typeface="Meiryo UI" panose="020B0604030504040204" pitchFamily="50" charset="-128"/>
                </a:rPr>
                <a:t>79.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一社</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ミチル空間プロジェクト</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fontAlgn="auto">
                <a:spcBef>
                  <a:spcPts val="0"/>
                </a:spcBef>
                <a:spcAft>
                  <a:spcPts val="0"/>
                </a:spcAf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89.</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ビーフレンズ㈱</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fontAlgn="auto">
                <a:spcBef>
                  <a:spcPts val="0"/>
                </a:spcBef>
                <a:spcAft>
                  <a:spcPts val="0"/>
                </a:spcAf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96.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一社</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和歌山まちづくり財団</a:t>
              </a:r>
            </a:p>
          </p:txBody>
        </p:sp>
      </p:grpSp>
      <p:sp>
        <p:nvSpPr>
          <p:cNvPr id="1901" name="テキスト ボックス 110">
            <a:extLst>
              <a:ext uri="{FF2B5EF4-FFF2-40B4-BE49-F238E27FC236}">
                <a16:creationId xmlns:a16="http://schemas.microsoft.com/office/drawing/2014/main" id="{7407005E-772C-F269-8838-A3FDF7E5490B}"/>
              </a:ext>
            </a:extLst>
          </p:cNvPr>
          <p:cNvSpPr txBox="1"/>
          <p:nvPr/>
        </p:nvSpPr>
        <p:spPr>
          <a:xfrm>
            <a:off x="948870" y="5422738"/>
            <a:ext cx="1302934" cy="188513"/>
          </a:xfrm>
          <a:prstGeom prst="rect">
            <a:avLst/>
          </a:prstGeom>
          <a:solidFill>
            <a:schemeClr val="bg1"/>
          </a:solidFill>
          <a:ln w="12700">
            <a:solidFill>
              <a:srgbClr val="00B0F0"/>
            </a:solidFill>
          </a:ln>
        </p:spPr>
        <p:txBody>
          <a:bodyPr wrap="square" lIns="71755" tIns="36195" rIns="71755" bIns="36195"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101.</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㈱大分まちなか倶楽部</a:t>
            </a:r>
          </a:p>
        </p:txBody>
      </p:sp>
      <p:cxnSp>
        <p:nvCxnSpPr>
          <p:cNvPr id="1902" name="直線矢印コネクタ 111">
            <a:extLst>
              <a:ext uri="{FF2B5EF4-FFF2-40B4-BE49-F238E27FC236}">
                <a16:creationId xmlns:a16="http://schemas.microsoft.com/office/drawing/2014/main" id="{0A4F37FB-DB44-0964-C6BC-6B6F1D2520B7}"/>
              </a:ext>
            </a:extLst>
          </p:cNvPr>
          <p:cNvCxnSpPr>
            <a:cxnSpLocks/>
            <a:stCxn id="1901" idx="3"/>
          </p:cNvCxnSpPr>
          <p:nvPr/>
        </p:nvCxnSpPr>
        <p:spPr>
          <a:xfrm flipV="1">
            <a:off x="2251804" y="5470706"/>
            <a:ext cx="1036296" cy="46289"/>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903" name="テキスト ボックス 101">
            <a:extLst>
              <a:ext uri="{FF2B5EF4-FFF2-40B4-BE49-F238E27FC236}">
                <a16:creationId xmlns:a16="http://schemas.microsoft.com/office/drawing/2014/main" id="{8258E4BD-B456-2CBB-26E0-B35B9348015B}"/>
              </a:ext>
            </a:extLst>
          </p:cNvPr>
          <p:cNvSpPr txBox="1"/>
          <p:nvPr/>
        </p:nvSpPr>
        <p:spPr>
          <a:xfrm>
            <a:off x="7783000" y="2028854"/>
            <a:ext cx="1822147" cy="303536"/>
          </a:xfrm>
          <a:prstGeom prst="rect">
            <a:avLst/>
          </a:prstGeom>
          <a:noFill/>
          <a:ln w="12700">
            <a:solidFill>
              <a:srgbClr val="00B0F0"/>
            </a:solidFill>
          </a:ln>
        </p:spPr>
        <p:txBody>
          <a:bodyPr wrap="non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115.NPO</a:t>
            </a:r>
            <a:r>
              <a:rPr kumimoji="1" lang="ja-JP" altLang="en-US" sz="7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法人　宇都宮まちづくり推進機構</a:t>
            </a:r>
            <a:endParaRPr kumimoji="1" lang="en-US" altLang="ja-JP" sz="7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ja-JP"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116.(</a:t>
            </a:r>
            <a:r>
              <a:rPr lang="ja-JP" altLang="en-US"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釜川から育む会</a:t>
            </a:r>
            <a:endParaRPr kumimoji="1" lang="ja-JP" altLang="en-US" sz="7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904" name="直線矢印コネクタ 22">
            <a:extLst>
              <a:ext uri="{FF2B5EF4-FFF2-40B4-BE49-F238E27FC236}">
                <a16:creationId xmlns:a16="http://schemas.microsoft.com/office/drawing/2014/main" id="{348A0BD2-CD24-2643-362D-BE58D0925362}"/>
              </a:ext>
            </a:extLst>
          </p:cNvPr>
          <p:cNvCxnSpPr>
            <a:cxnSpLocks/>
            <a:stCxn id="1903" idx="1"/>
            <a:endCxn id="132" idx="7"/>
          </p:cNvCxnSpPr>
          <p:nvPr/>
        </p:nvCxnSpPr>
        <p:spPr>
          <a:xfrm flipH="1">
            <a:off x="5919455" y="2180622"/>
            <a:ext cx="1863545" cy="1999989"/>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1905" name="グループ化 1904">
            <a:extLst>
              <a:ext uri="{FF2B5EF4-FFF2-40B4-BE49-F238E27FC236}">
                <a16:creationId xmlns:a16="http://schemas.microsoft.com/office/drawing/2014/main" id="{DDE14835-C768-C0BB-48E4-83BF7C568C22}"/>
              </a:ext>
            </a:extLst>
          </p:cNvPr>
          <p:cNvGrpSpPr/>
          <p:nvPr/>
        </p:nvGrpSpPr>
        <p:grpSpPr>
          <a:xfrm>
            <a:off x="4418768" y="6057948"/>
            <a:ext cx="3313804" cy="774799"/>
            <a:chOff x="4546497" y="5963376"/>
            <a:chExt cx="3313804" cy="774799"/>
          </a:xfrm>
        </p:grpSpPr>
        <p:sp>
          <p:nvSpPr>
            <p:cNvPr id="1906" name="テキスト ボックス 121">
              <a:extLst>
                <a:ext uri="{FF2B5EF4-FFF2-40B4-BE49-F238E27FC236}">
                  <a16:creationId xmlns:a16="http://schemas.microsoft.com/office/drawing/2014/main" id="{40F08759-0C78-6A6D-D2F9-130086C29C3D}"/>
                </a:ext>
              </a:extLst>
            </p:cNvPr>
            <p:cNvSpPr txBox="1"/>
            <p:nvPr/>
          </p:nvSpPr>
          <p:spPr>
            <a:xfrm>
              <a:off x="4546497" y="5963376"/>
              <a:ext cx="3313804" cy="765594"/>
            </a:xfrm>
            <a:prstGeom prst="rect">
              <a:avLst/>
            </a:prstGeom>
            <a:solidFill>
              <a:schemeClr val="bg1"/>
            </a:solidFill>
            <a:ln w="12700">
              <a:solidFill>
                <a:srgbClr val="00B0F0"/>
              </a:solidFill>
            </a:ln>
          </p:spPr>
          <p:txBody>
            <a:bodyPr wrap="square" lIns="36000" tIns="36195" rIns="0" bIns="36195" rtlCol="0">
              <a:spAutoFit/>
            </a:bodyPr>
            <a:lstStyle/>
            <a:p>
              <a:pPr fontAlgn="auto">
                <a:spcBef>
                  <a:spcPts val="0"/>
                </a:spcBef>
                <a:spcAft>
                  <a:spcPts val="0"/>
                </a:spcAft>
                <a:defRPr/>
              </a:pP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16. </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㈱まちづくり東海</a:t>
              </a:r>
            </a:p>
            <a:p>
              <a:pPr lvl="0" fontAlgn="auto">
                <a:spcBef>
                  <a:spcPts val="0"/>
                </a:spcBef>
                <a:spcAft>
                  <a:spcPts val="0"/>
                </a:spcAft>
                <a:defRPr/>
              </a:pP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39. </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栄ミナミまちづくり㈱</a:t>
              </a:r>
              <a:endPar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40. (</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)TCCM</a:t>
              </a:r>
              <a:endPar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高蔵寺まちづくり㈱</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57. NPO</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法人岡崎まち育てセンター・りた</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58.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㈱まちづくり岡崎</a:t>
              </a:r>
            </a:p>
          </p:txBody>
        </p:sp>
        <p:sp>
          <p:nvSpPr>
            <p:cNvPr id="1907" name="テキスト ボックス 121">
              <a:extLst>
                <a:ext uri="{FF2B5EF4-FFF2-40B4-BE49-F238E27FC236}">
                  <a16:creationId xmlns:a16="http://schemas.microsoft.com/office/drawing/2014/main" id="{F07F536B-3A7F-1358-EA4E-CE79F5D49F65}"/>
                </a:ext>
              </a:extLst>
            </p:cNvPr>
            <p:cNvSpPr txBox="1"/>
            <p:nvPr/>
          </p:nvSpPr>
          <p:spPr>
            <a:xfrm>
              <a:off x="6254885" y="5972581"/>
              <a:ext cx="1564329" cy="765594"/>
            </a:xfrm>
            <a:prstGeom prst="rect">
              <a:avLst/>
            </a:prstGeom>
            <a:noFill/>
            <a:ln w="12700">
              <a:noFill/>
            </a:ln>
          </p:spPr>
          <p:txBody>
            <a:bodyPr wrap="square" lIns="36000" tIns="36195" rIns="0" bIns="36195"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59. </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㈱三河家守舎</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fontAlgn="auto">
                <a:spcBef>
                  <a:spcPts val="0"/>
                </a:spcBef>
                <a:spcAft>
                  <a:spcPts val="0"/>
                </a:spcAft>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85.</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 錦二丁目エリアマネジメント</a:t>
              </a:r>
              <a:endParaRPr lang="en-US" altLang="ja-JP" sz="750" dirty="0">
                <a:latin typeface="Meiryo UI" panose="020B0604030504040204" pitchFamily="50" charset="-128"/>
                <a:ea typeface="Meiryo UI" panose="020B0604030504040204" pitchFamily="50" charset="-128"/>
                <a:cs typeface="Meiryo UI" panose="020B0604030504040204" pitchFamily="50" charset="-128"/>
              </a:endParaRPr>
            </a:p>
            <a:p>
              <a:pPr lvl="0" fontAlgn="auto">
                <a:spcBef>
                  <a:spcPts val="0"/>
                </a:spcBef>
                <a:spcAft>
                  <a:spcPts val="0"/>
                </a:spcAft>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94. (</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公財</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名古屋まちづくり公社</a:t>
              </a:r>
              <a:endParaRPr lang="en-US" altLang="ja-JP" sz="750" dirty="0">
                <a:latin typeface="Meiryo UI" panose="020B0604030504040204" pitchFamily="50" charset="-128"/>
                <a:ea typeface="Meiryo UI" panose="020B0604030504040204" pitchFamily="50" charset="-128"/>
                <a:cs typeface="Meiryo UI" panose="020B0604030504040204" pitchFamily="50" charset="-128"/>
              </a:endParaRPr>
            </a:p>
            <a:p>
              <a:pPr lvl="0" fontAlgn="auto">
                <a:spcBef>
                  <a:spcPts val="0"/>
                </a:spcBef>
                <a:spcAft>
                  <a:spcPts val="0"/>
                </a:spcAft>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98. NPO</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法人志民連いちのみや</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fontAlgn="auto">
                <a:spcBef>
                  <a:spcPts val="0"/>
                </a:spcBef>
                <a:spcAft>
                  <a:spcPts val="0"/>
                </a:spcAft>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103. </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㈱城下町</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PRIDE</a:t>
              </a:r>
            </a:p>
            <a:p>
              <a:pPr lvl="0" fontAlgn="auto">
                <a:spcBef>
                  <a:spcPts val="0"/>
                </a:spcBef>
                <a:spcAft>
                  <a:spcPts val="0"/>
                </a:spcAft>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104.NPO</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法人やら</a:t>
              </a:r>
              <a:r>
                <a:rPr lang="ja-JP" altLang="en-US" sz="750" dirty="0" err="1">
                  <a:latin typeface="Meiryo UI" panose="020B0604030504040204" pitchFamily="50" charset="-128"/>
                  <a:ea typeface="Meiryo UI" panose="020B0604030504040204" pitchFamily="50" charset="-128"/>
                  <a:cs typeface="Meiryo UI" panose="020B0604030504040204" pitchFamily="50" charset="-128"/>
                </a:rPr>
                <a:t>ま</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いか人まちサポート</a:t>
              </a:r>
              <a:endPar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908" name="テキスト ボックス 110">
            <a:extLst>
              <a:ext uri="{FF2B5EF4-FFF2-40B4-BE49-F238E27FC236}">
                <a16:creationId xmlns:a16="http://schemas.microsoft.com/office/drawing/2014/main" id="{2DFB5D4F-F02D-896C-4AD6-3279799E2D9E}"/>
              </a:ext>
            </a:extLst>
          </p:cNvPr>
          <p:cNvSpPr txBox="1"/>
          <p:nvPr/>
        </p:nvSpPr>
        <p:spPr>
          <a:xfrm>
            <a:off x="945795" y="5930509"/>
            <a:ext cx="1586012" cy="188513"/>
          </a:xfrm>
          <a:prstGeom prst="rect">
            <a:avLst/>
          </a:prstGeom>
          <a:solidFill>
            <a:schemeClr val="bg1"/>
          </a:solidFill>
          <a:ln w="12700">
            <a:solidFill>
              <a:srgbClr val="00B0F0"/>
            </a:solidFill>
          </a:ln>
        </p:spPr>
        <p:txBody>
          <a:bodyPr wrap="none" lIns="71755" tIns="36195" rIns="71755" bIns="36195"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113.(</a:t>
            </a:r>
            <a:r>
              <a:rPr kumimoji="1" lang="ja-JP" altLang="en-US" sz="7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1" lang="en-US" altLang="ja-JP" sz="7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天文館みらいマネジメント</a:t>
            </a:r>
          </a:p>
        </p:txBody>
      </p:sp>
      <p:cxnSp>
        <p:nvCxnSpPr>
          <p:cNvPr id="1909" name="直線矢印コネクタ 111">
            <a:extLst>
              <a:ext uri="{FF2B5EF4-FFF2-40B4-BE49-F238E27FC236}">
                <a16:creationId xmlns:a16="http://schemas.microsoft.com/office/drawing/2014/main" id="{374D7575-2E72-6812-4978-E458BEA76E54}"/>
              </a:ext>
            </a:extLst>
          </p:cNvPr>
          <p:cNvCxnSpPr>
            <a:cxnSpLocks/>
            <a:stCxn id="1908" idx="3"/>
            <a:endCxn id="186" idx="1"/>
          </p:cNvCxnSpPr>
          <p:nvPr/>
        </p:nvCxnSpPr>
        <p:spPr>
          <a:xfrm>
            <a:off x="2531807" y="6024766"/>
            <a:ext cx="344987" cy="25680"/>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10" name="直線矢印コネクタ 111">
            <a:extLst>
              <a:ext uri="{FF2B5EF4-FFF2-40B4-BE49-F238E27FC236}">
                <a16:creationId xmlns:a16="http://schemas.microsoft.com/office/drawing/2014/main" id="{98C62265-5872-80DD-61FF-2383282412EB}"/>
              </a:ext>
            </a:extLst>
          </p:cNvPr>
          <p:cNvCxnSpPr>
            <a:cxnSpLocks/>
            <a:stCxn id="1911" idx="3"/>
          </p:cNvCxnSpPr>
          <p:nvPr/>
        </p:nvCxnSpPr>
        <p:spPr>
          <a:xfrm flipV="1">
            <a:off x="1784995" y="5232564"/>
            <a:ext cx="1203068" cy="41669"/>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911" name="テキスト ボックス 110">
            <a:extLst>
              <a:ext uri="{FF2B5EF4-FFF2-40B4-BE49-F238E27FC236}">
                <a16:creationId xmlns:a16="http://schemas.microsoft.com/office/drawing/2014/main" id="{6D583823-0F55-3513-B076-124F10DDB4A7}"/>
              </a:ext>
            </a:extLst>
          </p:cNvPr>
          <p:cNvSpPr txBox="1"/>
          <p:nvPr/>
        </p:nvSpPr>
        <p:spPr>
          <a:xfrm>
            <a:off x="128995" y="5179976"/>
            <a:ext cx="1656000" cy="188513"/>
          </a:xfrm>
          <a:prstGeom prst="rect">
            <a:avLst/>
          </a:prstGeom>
          <a:solidFill>
            <a:schemeClr val="bg1"/>
          </a:solidFill>
          <a:ln w="12700">
            <a:solidFill>
              <a:srgbClr val="00B0F0"/>
            </a:solidFill>
          </a:ln>
        </p:spPr>
        <p:txBody>
          <a:bodyPr wrap="square" lIns="71755" tIns="36195" rIns="71755" bIns="36195"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109.(</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八幡東田エリアマネジメント</a:t>
            </a:r>
          </a:p>
        </p:txBody>
      </p:sp>
      <p:sp>
        <p:nvSpPr>
          <p:cNvPr id="1912" name="円/楕円 5">
            <a:extLst>
              <a:ext uri="{FF2B5EF4-FFF2-40B4-BE49-F238E27FC236}">
                <a16:creationId xmlns:a16="http://schemas.microsoft.com/office/drawing/2014/main" id="{C604257F-94BA-538D-B988-847887244043}"/>
              </a:ext>
            </a:extLst>
          </p:cNvPr>
          <p:cNvSpPr/>
          <p:nvPr/>
        </p:nvSpPr>
        <p:spPr>
          <a:xfrm>
            <a:off x="6058399" y="2238028"/>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13" name="円/楕円 5">
            <a:extLst>
              <a:ext uri="{FF2B5EF4-FFF2-40B4-BE49-F238E27FC236}">
                <a16:creationId xmlns:a16="http://schemas.microsoft.com/office/drawing/2014/main" id="{5EF2FCC5-EF9F-DB74-2EC4-57598F8413A8}"/>
              </a:ext>
            </a:extLst>
          </p:cNvPr>
          <p:cNvSpPr/>
          <p:nvPr/>
        </p:nvSpPr>
        <p:spPr>
          <a:xfrm>
            <a:off x="6582274" y="1672878"/>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14" name="円/楕円 5">
            <a:extLst>
              <a:ext uri="{FF2B5EF4-FFF2-40B4-BE49-F238E27FC236}">
                <a16:creationId xmlns:a16="http://schemas.microsoft.com/office/drawing/2014/main" id="{E698A0F0-375D-2B23-1F50-F811908861B9}"/>
              </a:ext>
            </a:extLst>
          </p:cNvPr>
          <p:cNvSpPr/>
          <p:nvPr/>
        </p:nvSpPr>
        <p:spPr>
          <a:xfrm>
            <a:off x="6218731" y="2438063"/>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15" name="円/楕円 5">
            <a:extLst>
              <a:ext uri="{FF2B5EF4-FFF2-40B4-BE49-F238E27FC236}">
                <a16:creationId xmlns:a16="http://schemas.microsoft.com/office/drawing/2014/main" id="{7705613C-593F-F338-4686-CD03CF97B893}"/>
              </a:ext>
            </a:extLst>
          </p:cNvPr>
          <p:cNvSpPr/>
          <p:nvPr/>
        </p:nvSpPr>
        <p:spPr>
          <a:xfrm>
            <a:off x="6318751" y="2709525"/>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916" name="直線矢印コネクタ 23">
            <a:extLst>
              <a:ext uri="{FF2B5EF4-FFF2-40B4-BE49-F238E27FC236}">
                <a16:creationId xmlns:a16="http://schemas.microsoft.com/office/drawing/2014/main" id="{E0346C79-2EEF-7971-E9A9-FCC260BD24FA}"/>
              </a:ext>
            </a:extLst>
          </p:cNvPr>
          <p:cNvCxnSpPr>
            <a:cxnSpLocks/>
            <a:endCxn id="1913" idx="0"/>
          </p:cNvCxnSpPr>
          <p:nvPr/>
        </p:nvCxnSpPr>
        <p:spPr>
          <a:xfrm flipH="1">
            <a:off x="6596674" y="994809"/>
            <a:ext cx="33720" cy="678069"/>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17" name="直線矢印コネクタ 23">
            <a:extLst>
              <a:ext uri="{FF2B5EF4-FFF2-40B4-BE49-F238E27FC236}">
                <a16:creationId xmlns:a16="http://schemas.microsoft.com/office/drawing/2014/main" id="{45165943-5427-2390-032D-AF365FB22FB2}"/>
              </a:ext>
            </a:extLst>
          </p:cNvPr>
          <p:cNvCxnSpPr>
            <a:cxnSpLocks/>
            <a:stCxn id="24" idx="2"/>
            <a:endCxn id="1912" idx="7"/>
          </p:cNvCxnSpPr>
          <p:nvPr/>
        </p:nvCxnSpPr>
        <p:spPr>
          <a:xfrm flipH="1">
            <a:off x="6082981" y="986394"/>
            <a:ext cx="535752" cy="1255852"/>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18" name="直線矢印コネクタ 36">
            <a:extLst>
              <a:ext uri="{FF2B5EF4-FFF2-40B4-BE49-F238E27FC236}">
                <a16:creationId xmlns:a16="http://schemas.microsoft.com/office/drawing/2014/main" id="{705866A2-A784-3102-BF4D-5EF0727FD415}"/>
              </a:ext>
            </a:extLst>
          </p:cNvPr>
          <p:cNvCxnSpPr>
            <a:cxnSpLocks/>
            <a:stCxn id="58" idx="1"/>
            <a:endCxn id="1914" idx="6"/>
          </p:cNvCxnSpPr>
          <p:nvPr/>
        </p:nvCxnSpPr>
        <p:spPr>
          <a:xfrm flipH="1">
            <a:off x="6247531" y="726049"/>
            <a:ext cx="1543370" cy="1726414"/>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919" name="円/楕円 5">
            <a:extLst>
              <a:ext uri="{FF2B5EF4-FFF2-40B4-BE49-F238E27FC236}">
                <a16:creationId xmlns:a16="http://schemas.microsoft.com/office/drawing/2014/main" id="{A0D7AAB1-FD7A-67C8-EA94-C5418CCBE0F6}"/>
              </a:ext>
            </a:extLst>
          </p:cNvPr>
          <p:cNvSpPr/>
          <p:nvPr/>
        </p:nvSpPr>
        <p:spPr>
          <a:xfrm>
            <a:off x="6442573" y="3223873"/>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8" name="円/楕円 5">
            <a:extLst>
              <a:ext uri="{FF2B5EF4-FFF2-40B4-BE49-F238E27FC236}">
                <a16:creationId xmlns:a16="http://schemas.microsoft.com/office/drawing/2014/main" id="{34020C30-5695-DC40-BCD9-1B7762EDFE50}"/>
              </a:ext>
            </a:extLst>
          </p:cNvPr>
          <p:cNvSpPr/>
          <p:nvPr/>
        </p:nvSpPr>
        <p:spPr>
          <a:xfrm>
            <a:off x="6233018" y="3519153"/>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9" name="円/楕円 5">
            <a:extLst>
              <a:ext uri="{FF2B5EF4-FFF2-40B4-BE49-F238E27FC236}">
                <a16:creationId xmlns:a16="http://schemas.microsoft.com/office/drawing/2014/main" id="{6E3B57A8-642C-0196-D076-6CEDCC3C27C1}"/>
              </a:ext>
            </a:extLst>
          </p:cNvPr>
          <p:cNvSpPr/>
          <p:nvPr/>
        </p:nvSpPr>
        <p:spPr>
          <a:xfrm>
            <a:off x="6309221" y="3476280"/>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0" name="円/楕円 5">
            <a:extLst>
              <a:ext uri="{FF2B5EF4-FFF2-40B4-BE49-F238E27FC236}">
                <a16:creationId xmlns:a16="http://schemas.microsoft.com/office/drawing/2014/main" id="{42C62222-9763-ED71-A6D2-1883C9B1D396}"/>
              </a:ext>
            </a:extLst>
          </p:cNvPr>
          <p:cNvSpPr/>
          <p:nvPr/>
        </p:nvSpPr>
        <p:spPr>
          <a:xfrm>
            <a:off x="6037749" y="3866820"/>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1" name="円/楕円 5">
            <a:extLst>
              <a:ext uri="{FF2B5EF4-FFF2-40B4-BE49-F238E27FC236}">
                <a16:creationId xmlns:a16="http://schemas.microsoft.com/office/drawing/2014/main" id="{82D8F208-3587-AEA5-AD64-E4F068125D35}"/>
              </a:ext>
            </a:extLst>
          </p:cNvPr>
          <p:cNvSpPr/>
          <p:nvPr/>
        </p:nvSpPr>
        <p:spPr>
          <a:xfrm>
            <a:off x="6047275" y="3819188"/>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2" name="円/楕円 5">
            <a:extLst>
              <a:ext uri="{FF2B5EF4-FFF2-40B4-BE49-F238E27FC236}">
                <a16:creationId xmlns:a16="http://schemas.microsoft.com/office/drawing/2014/main" id="{039FB635-97D8-FF1B-68DE-B65D37014A1F}"/>
              </a:ext>
            </a:extLst>
          </p:cNvPr>
          <p:cNvSpPr/>
          <p:nvPr/>
        </p:nvSpPr>
        <p:spPr>
          <a:xfrm>
            <a:off x="5894873" y="4176393"/>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3" name="円/楕円 5">
            <a:extLst>
              <a:ext uri="{FF2B5EF4-FFF2-40B4-BE49-F238E27FC236}">
                <a16:creationId xmlns:a16="http://schemas.microsoft.com/office/drawing/2014/main" id="{4831CF4D-0DC5-E8B7-258B-AA8ADDA8E7C1}"/>
              </a:ext>
            </a:extLst>
          </p:cNvPr>
          <p:cNvSpPr/>
          <p:nvPr/>
        </p:nvSpPr>
        <p:spPr>
          <a:xfrm>
            <a:off x="5680549" y="4404996"/>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4" name="円/楕円 5">
            <a:extLst>
              <a:ext uri="{FF2B5EF4-FFF2-40B4-BE49-F238E27FC236}">
                <a16:creationId xmlns:a16="http://schemas.microsoft.com/office/drawing/2014/main" id="{19C09239-B113-AD88-210F-DB8819F126DC}"/>
              </a:ext>
            </a:extLst>
          </p:cNvPr>
          <p:cNvSpPr/>
          <p:nvPr/>
        </p:nvSpPr>
        <p:spPr>
          <a:xfrm>
            <a:off x="5771043" y="4443089"/>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5" name="円/楕円 5">
            <a:extLst>
              <a:ext uri="{FF2B5EF4-FFF2-40B4-BE49-F238E27FC236}">
                <a16:creationId xmlns:a16="http://schemas.microsoft.com/office/drawing/2014/main" id="{4B026FBD-2ED3-D31A-900D-869373A96388}"/>
              </a:ext>
            </a:extLst>
          </p:cNvPr>
          <p:cNvSpPr/>
          <p:nvPr/>
        </p:nvSpPr>
        <p:spPr>
          <a:xfrm>
            <a:off x="5823428" y="4438322"/>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6" name="円/楕円 5">
            <a:extLst>
              <a:ext uri="{FF2B5EF4-FFF2-40B4-BE49-F238E27FC236}">
                <a16:creationId xmlns:a16="http://schemas.microsoft.com/office/drawing/2014/main" id="{8A1EBE80-2952-6A47-28A9-3193AF838648}"/>
              </a:ext>
            </a:extLst>
          </p:cNvPr>
          <p:cNvSpPr/>
          <p:nvPr/>
        </p:nvSpPr>
        <p:spPr>
          <a:xfrm>
            <a:off x="5861530" y="4462133"/>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7" name="円/楕円 5">
            <a:extLst>
              <a:ext uri="{FF2B5EF4-FFF2-40B4-BE49-F238E27FC236}">
                <a16:creationId xmlns:a16="http://schemas.microsoft.com/office/drawing/2014/main" id="{7CE82853-A47D-634F-646A-B730D527ED07}"/>
              </a:ext>
            </a:extLst>
          </p:cNvPr>
          <p:cNvSpPr/>
          <p:nvPr/>
        </p:nvSpPr>
        <p:spPr>
          <a:xfrm>
            <a:off x="6052036" y="4414527"/>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8" name="円/楕円 5">
            <a:extLst>
              <a:ext uri="{FF2B5EF4-FFF2-40B4-BE49-F238E27FC236}">
                <a16:creationId xmlns:a16="http://schemas.microsoft.com/office/drawing/2014/main" id="{22FE8091-F7A0-84D6-9EE5-117A6284A78C}"/>
              </a:ext>
            </a:extLst>
          </p:cNvPr>
          <p:cNvSpPr/>
          <p:nvPr/>
        </p:nvSpPr>
        <p:spPr>
          <a:xfrm>
            <a:off x="6004406" y="4376412"/>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9" name="円/楕円 5">
            <a:extLst>
              <a:ext uri="{FF2B5EF4-FFF2-40B4-BE49-F238E27FC236}">
                <a16:creationId xmlns:a16="http://schemas.microsoft.com/office/drawing/2014/main" id="{4AA5E8BC-304C-38CF-203E-6FB40573AD97}"/>
              </a:ext>
            </a:extLst>
          </p:cNvPr>
          <p:cNvSpPr/>
          <p:nvPr/>
        </p:nvSpPr>
        <p:spPr>
          <a:xfrm>
            <a:off x="6113932" y="4271645"/>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0" name="円/楕円 5">
            <a:extLst>
              <a:ext uri="{FF2B5EF4-FFF2-40B4-BE49-F238E27FC236}">
                <a16:creationId xmlns:a16="http://schemas.microsoft.com/office/drawing/2014/main" id="{460E1B78-D4C7-38D9-97D1-6B12062F985A}"/>
              </a:ext>
            </a:extLst>
          </p:cNvPr>
          <p:cNvSpPr/>
          <p:nvPr/>
        </p:nvSpPr>
        <p:spPr>
          <a:xfrm>
            <a:off x="5961539" y="4476433"/>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1" name="円/楕円 5">
            <a:extLst>
              <a:ext uri="{FF2B5EF4-FFF2-40B4-BE49-F238E27FC236}">
                <a16:creationId xmlns:a16="http://schemas.microsoft.com/office/drawing/2014/main" id="{CDB34952-6EA0-5AB7-9596-7F3A675468F2}"/>
              </a:ext>
            </a:extLst>
          </p:cNvPr>
          <p:cNvSpPr/>
          <p:nvPr/>
        </p:nvSpPr>
        <p:spPr>
          <a:xfrm>
            <a:off x="6009177" y="3600138"/>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2" name="円/楕円 5">
            <a:extLst>
              <a:ext uri="{FF2B5EF4-FFF2-40B4-BE49-F238E27FC236}">
                <a16:creationId xmlns:a16="http://schemas.microsoft.com/office/drawing/2014/main" id="{A6F24624-8673-77A2-3E9D-B2C6D348DC37}"/>
              </a:ext>
            </a:extLst>
          </p:cNvPr>
          <p:cNvSpPr/>
          <p:nvPr/>
        </p:nvSpPr>
        <p:spPr>
          <a:xfrm>
            <a:off x="5613870" y="3733457"/>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3" name="円/楕円 5">
            <a:extLst>
              <a:ext uri="{FF2B5EF4-FFF2-40B4-BE49-F238E27FC236}">
                <a16:creationId xmlns:a16="http://schemas.microsoft.com/office/drawing/2014/main" id="{443415EE-EDA5-5CCF-A020-D24BECD0393C}"/>
              </a:ext>
            </a:extLst>
          </p:cNvPr>
          <p:cNvSpPr/>
          <p:nvPr/>
        </p:nvSpPr>
        <p:spPr>
          <a:xfrm>
            <a:off x="5666277" y="4276400"/>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4" name="円/楕円 5">
            <a:extLst>
              <a:ext uri="{FF2B5EF4-FFF2-40B4-BE49-F238E27FC236}">
                <a16:creationId xmlns:a16="http://schemas.microsoft.com/office/drawing/2014/main" id="{885D66F1-F4AA-9664-0346-BEFEC0E76D4A}"/>
              </a:ext>
            </a:extLst>
          </p:cNvPr>
          <p:cNvSpPr/>
          <p:nvPr/>
        </p:nvSpPr>
        <p:spPr>
          <a:xfrm>
            <a:off x="5323387" y="4657407"/>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5" name="円/楕円 5">
            <a:extLst>
              <a:ext uri="{FF2B5EF4-FFF2-40B4-BE49-F238E27FC236}">
                <a16:creationId xmlns:a16="http://schemas.microsoft.com/office/drawing/2014/main" id="{4FBA2B3E-65BD-3EAF-57B0-BEAAFF43A2CB}"/>
              </a:ext>
            </a:extLst>
          </p:cNvPr>
          <p:cNvSpPr/>
          <p:nvPr/>
        </p:nvSpPr>
        <p:spPr>
          <a:xfrm>
            <a:off x="5461498" y="4333541"/>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6" name="円/楕円 5">
            <a:extLst>
              <a:ext uri="{FF2B5EF4-FFF2-40B4-BE49-F238E27FC236}">
                <a16:creationId xmlns:a16="http://schemas.microsoft.com/office/drawing/2014/main" id="{7A95B333-BBDE-74FF-4606-0637BEAFA4A3}"/>
              </a:ext>
            </a:extLst>
          </p:cNvPr>
          <p:cNvSpPr/>
          <p:nvPr/>
        </p:nvSpPr>
        <p:spPr>
          <a:xfrm>
            <a:off x="4716165" y="4404987"/>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7" name="円/楕円 5">
            <a:extLst>
              <a:ext uri="{FF2B5EF4-FFF2-40B4-BE49-F238E27FC236}">
                <a16:creationId xmlns:a16="http://schemas.microsoft.com/office/drawing/2014/main" id="{E46EC29B-1841-109C-B137-42E7C1F15D5F}"/>
              </a:ext>
            </a:extLst>
          </p:cNvPr>
          <p:cNvSpPr/>
          <p:nvPr/>
        </p:nvSpPr>
        <p:spPr>
          <a:xfrm>
            <a:off x="4889123" y="4647670"/>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8" name="円/楕円 5">
            <a:extLst>
              <a:ext uri="{FF2B5EF4-FFF2-40B4-BE49-F238E27FC236}">
                <a16:creationId xmlns:a16="http://schemas.microsoft.com/office/drawing/2014/main" id="{22DD1A1E-2162-67DC-D035-E8DCEB126809}"/>
              </a:ext>
            </a:extLst>
          </p:cNvPr>
          <p:cNvSpPr/>
          <p:nvPr/>
        </p:nvSpPr>
        <p:spPr>
          <a:xfrm>
            <a:off x="4720645" y="4457489"/>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9" name="円/楕円 5">
            <a:extLst>
              <a:ext uri="{FF2B5EF4-FFF2-40B4-BE49-F238E27FC236}">
                <a16:creationId xmlns:a16="http://schemas.microsoft.com/office/drawing/2014/main" id="{C5D77FE4-1BA7-8450-0589-1D2CC0AB76BD}"/>
              </a:ext>
            </a:extLst>
          </p:cNvPr>
          <p:cNvSpPr/>
          <p:nvPr/>
        </p:nvSpPr>
        <p:spPr>
          <a:xfrm>
            <a:off x="4837619" y="4295441"/>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0" name="円/楕円 5">
            <a:extLst>
              <a:ext uri="{FF2B5EF4-FFF2-40B4-BE49-F238E27FC236}">
                <a16:creationId xmlns:a16="http://schemas.microsoft.com/office/drawing/2014/main" id="{22A4CC60-3B9A-18DD-1B0C-0AF7E5610DC5}"/>
              </a:ext>
            </a:extLst>
          </p:cNvPr>
          <p:cNvSpPr/>
          <p:nvPr/>
        </p:nvSpPr>
        <p:spPr>
          <a:xfrm>
            <a:off x="5880574" y="4554221"/>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1" name="円/楕円 5">
            <a:extLst>
              <a:ext uri="{FF2B5EF4-FFF2-40B4-BE49-F238E27FC236}">
                <a16:creationId xmlns:a16="http://schemas.microsoft.com/office/drawing/2014/main" id="{046518D2-6C51-8202-B415-8FB99E33AAE8}"/>
              </a:ext>
            </a:extLst>
          </p:cNvPr>
          <p:cNvSpPr/>
          <p:nvPr/>
        </p:nvSpPr>
        <p:spPr>
          <a:xfrm>
            <a:off x="5855174" y="4525646"/>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2" name="円/楕円 5">
            <a:extLst>
              <a:ext uri="{FF2B5EF4-FFF2-40B4-BE49-F238E27FC236}">
                <a16:creationId xmlns:a16="http://schemas.microsoft.com/office/drawing/2014/main" id="{3C588C83-FBD7-ED04-253E-5C5A488E43AC}"/>
              </a:ext>
            </a:extLst>
          </p:cNvPr>
          <p:cNvSpPr/>
          <p:nvPr/>
        </p:nvSpPr>
        <p:spPr>
          <a:xfrm>
            <a:off x="5801199" y="4525646"/>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3" name="円/楕円 5">
            <a:extLst>
              <a:ext uri="{FF2B5EF4-FFF2-40B4-BE49-F238E27FC236}">
                <a16:creationId xmlns:a16="http://schemas.microsoft.com/office/drawing/2014/main" id="{BA8F9D20-2D21-CC15-DA8C-CFC77FA3AB0A}"/>
              </a:ext>
            </a:extLst>
          </p:cNvPr>
          <p:cNvSpPr/>
          <p:nvPr/>
        </p:nvSpPr>
        <p:spPr>
          <a:xfrm>
            <a:off x="5899624" y="4535171"/>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4" name="円/楕円 5">
            <a:extLst>
              <a:ext uri="{FF2B5EF4-FFF2-40B4-BE49-F238E27FC236}">
                <a16:creationId xmlns:a16="http://schemas.microsoft.com/office/drawing/2014/main" id="{8512BEE2-0D13-7DA6-55BA-269313AB6042}"/>
              </a:ext>
            </a:extLst>
          </p:cNvPr>
          <p:cNvSpPr/>
          <p:nvPr/>
        </p:nvSpPr>
        <p:spPr>
          <a:xfrm>
            <a:off x="5769449" y="4551046"/>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5" name="円/楕円 5">
            <a:extLst>
              <a:ext uri="{FF2B5EF4-FFF2-40B4-BE49-F238E27FC236}">
                <a16:creationId xmlns:a16="http://schemas.microsoft.com/office/drawing/2014/main" id="{B8FFA458-162C-06C4-8D51-C43C642E467E}"/>
              </a:ext>
            </a:extLst>
          </p:cNvPr>
          <p:cNvSpPr/>
          <p:nvPr/>
        </p:nvSpPr>
        <p:spPr>
          <a:xfrm>
            <a:off x="5440862" y="4809807"/>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6" name="円/楕円 5">
            <a:extLst>
              <a:ext uri="{FF2B5EF4-FFF2-40B4-BE49-F238E27FC236}">
                <a16:creationId xmlns:a16="http://schemas.microsoft.com/office/drawing/2014/main" id="{D9CBE4E4-A4A3-D15A-D968-96706466A70B}"/>
              </a:ext>
            </a:extLst>
          </p:cNvPr>
          <p:cNvSpPr/>
          <p:nvPr/>
        </p:nvSpPr>
        <p:spPr>
          <a:xfrm>
            <a:off x="5628187" y="4793932"/>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7" name="円/楕円 5">
            <a:extLst>
              <a:ext uri="{FF2B5EF4-FFF2-40B4-BE49-F238E27FC236}">
                <a16:creationId xmlns:a16="http://schemas.microsoft.com/office/drawing/2014/main" id="{C4D75E75-8D05-BB2D-C749-87DD9FABC744}"/>
              </a:ext>
            </a:extLst>
          </p:cNvPr>
          <p:cNvSpPr/>
          <p:nvPr/>
        </p:nvSpPr>
        <p:spPr>
          <a:xfrm>
            <a:off x="5028119" y="4730429"/>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8" name="円/楕円 5">
            <a:extLst>
              <a:ext uri="{FF2B5EF4-FFF2-40B4-BE49-F238E27FC236}">
                <a16:creationId xmlns:a16="http://schemas.microsoft.com/office/drawing/2014/main" id="{902DDC89-1DFE-C71E-5389-57517815E35E}"/>
              </a:ext>
            </a:extLst>
          </p:cNvPr>
          <p:cNvSpPr/>
          <p:nvPr/>
        </p:nvSpPr>
        <p:spPr>
          <a:xfrm>
            <a:off x="5101144" y="4819329"/>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9" name="円/楕円 5">
            <a:extLst>
              <a:ext uri="{FF2B5EF4-FFF2-40B4-BE49-F238E27FC236}">
                <a16:creationId xmlns:a16="http://schemas.microsoft.com/office/drawing/2014/main" id="{2F2C728D-C290-5635-D98B-632DB1C1CDE2}"/>
              </a:ext>
            </a:extLst>
          </p:cNvPr>
          <p:cNvSpPr/>
          <p:nvPr/>
        </p:nvSpPr>
        <p:spPr>
          <a:xfrm>
            <a:off x="4977319" y="4759004"/>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0" name="円/楕円 5">
            <a:extLst>
              <a:ext uri="{FF2B5EF4-FFF2-40B4-BE49-F238E27FC236}">
                <a16:creationId xmlns:a16="http://schemas.microsoft.com/office/drawing/2014/main" id="{DB847CC6-35F0-69E1-0C65-BBDF7FBC3656}"/>
              </a:ext>
            </a:extLst>
          </p:cNvPr>
          <p:cNvSpPr/>
          <p:nvPr/>
        </p:nvSpPr>
        <p:spPr>
          <a:xfrm>
            <a:off x="4974144" y="4825679"/>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1" name="円/楕円 5">
            <a:extLst>
              <a:ext uri="{FF2B5EF4-FFF2-40B4-BE49-F238E27FC236}">
                <a16:creationId xmlns:a16="http://schemas.microsoft.com/office/drawing/2014/main" id="{01916CE5-64C1-8091-A3A6-19064E60A18D}"/>
              </a:ext>
            </a:extLst>
          </p:cNvPr>
          <p:cNvSpPr/>
          <p:nvPr/>
        </p:nvSpPr>
        <p:spPr>
          <a:xfrm>
            <a:off x="4655047" y="4798693"/>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2" name="円/楕円 5">
            <a:extLst>
              <a:ext uri="{FF2B5EF4-FFF2-40B4-BE49-F238E27FC236}">
                <a16:creationId xmlns:a16="http://schemas.microsoft.com/office/drawing/2014/main" id="{4897770C-DB18-83CC-9A98-1FCE44932871}"/>
              </a:ext>
            </a:extLst>
          </p:cNvPr>
          <p:cNvSpPr/>
          <p:nvPr/>
        </p:nvSpPr>
        <p:spPr>
          <a:xfrm>
            <a:off x="4750297" y="4573268"/>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4" name="円/楕円 5">
            <a:extLst>
              <a:ext uri="{FF2B5EF4-FFF2-40B4-BE49-F238E27FC236}">
                <a16:creationId xmlns:a16="http://schemas.microsoft.com/office/drawing/2014/main" id="{CBCCD84A-7D3F-5B53-11E8-DA361BE12475}"/>
              </a:ext>
            </a:extLst>
          </p:cNvPr>
          <p:cNvSpPr/>
          <p:nvPr/>
        </p:nvSpPr>
        <p:spPr>
          <a:xfrm>
            <a:off x="5032872" y="4874893"/>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5" name="円/楕円 5">
            <a:extLst>
              <a:ext uri="{FF2B5EF4-FFF2-40B4-BE49-F238E27FC236}">
                <a16:creationId xmlns:a16="http://schemas.microsoft.com/office/drawing/2014/main" id="{14F2C759-523A-54DE-E291-07AD44AC3798}"/>
              </a:ext>
            </a:extLst>
          </p:cNvPr>
          <p:cNvSpPr/>
          <p:nvPr/>
        </p:nvSpPr>
        <p:spPr>
          <a:xfrm>
            <a:off x="4934447" y="4709793"/>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6" name="円/楕円 5">
            <a:extLst>
              <a:ext uri="{FF2B5EF4-FFF2-40B4-BE49-F238E27FC236}">
                <a16:creationId xmlns:a16="http://schemas.microsoft.com/office/drawing/2014/main" id="{8EC6DF4E-CDF3-F85B-969E-36913F1DEEC5}"/>
              </a:ext>
            </a:extLst>
          </p:cNvPr>
          <p:cNvSpPr/>
          <p:nvPr/>
        </p:nvSpPr>
        <p:spPr>
          <a:xfrm>
            <a:off x="5842474" y="4541521"/>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7" name="円/楕円 5">
            <a:extLst>
              <a:ext uri="{FF2B5EF4-FFF2-40B4-BE49-F238E27FC236}">
                <a16:creationId xmlns:a16="http://schemas.microsoft.com/office/drawing/2014/main" id="{9288DB22-1C2A-B1C8-159D-06B1AC3C2A87}"/>
              </a:ext>
            </a:extLst>
          </p:cNvPr>
          <p:cNvSpPr/>
          <p:nvPr/>
        </p:nvSpPr>
        <p:spPr>
          <a:xfrm>
            <a:off x="5737699" y="4525646"/>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8" name="円/楕円 5">
            <a:extLst>
              <a:ext uri="{FF2B5EF4-FFF2-40B4-BE49-F238E27FC236}">
                <a16:creationId xmlns:a16="http://schemas.microsoft.com/office/drawing/2014/main" id="{1E628D87-1608-74F0-C328-271677B229E8}"/>
              </a:ext>
            </a:extLst>
          </p:cNvPr>
          <p:cNvSpPr/>
          <p:nvPr/>
        </p:nvSpPr>
        <p:spPr>
          <a:xfrm>
            <a:off x="4702649" y="4770121"/>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9" name="円/楕円 5">
            <a:extLst>
              <a:ext uri="{FF2B5EF4-FFF2-40B4-BE49-F238E27FC236}">
                <a16:creationId xmlns:a16="http://schemas.microsoft.com/office/drawing/2014/main" id="{AAC60642-AC19-8DC9-B09C-AA7F5ECA7284}"/>
              </a:ext>
            </a:extLst>
          </p:cNvPr>
          <p:cNvSpPr/>
          <p:nvPr/>
        </p:nvSpPr>
        <p:spPr>
          <a:xfrm>
            <a:off x="4737574" y="4738371"/>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0" name="円/楕円 5">
            <a:extLst>
              <a:ext uri="{FF2B5EF4-FFF2-40B4-BE49-F238E27FC236}">
                <a16:creationId xmlns:a16="http://schemas.microsoft.com/office/drawing/2014/main" id="{698DA9A4-D60F-17C8-AE18-A136C7E8214E}"/>
              </a:ext>
            </a:extLst>
          </p:cNvPr>
          <p:cNvSpPr/>
          <p:nvPr/>
        </p:nvSpPr>
        <p:spPr>
          <a:xfrm>
            <a:off x="4645499" y="4986021"/>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1" name="円/楕円 5">
            <a:extLst>
              <a:ext uri="{FF2B5EF4-FFF2-40B4-BE49-F238E27FC236}">
                <a16:creationId xmlns:a16="http://schemas.microsoft.com/office/drawing/2014/main" id="{61B7656E-09C3-E492-47E0-D7BF16F80C59}"/>
              </a:ext>
            </a:extLst>
          </p:cNvPr>
          <p:cNvSpPr/>
          <p:nvPr/>
        </p:nvSpPr>
        <p:spPr>
          <a:xfrm>
            <a:off x="4404199" y="5090796"/>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2" name="円/楕円 5">
            <a:extLst>
              <a:ext uri="{FF2B5EF4-FFF2-40B4-BE49-F238E27FC236}">
                <a16:creationId xmlns:a16="http://schemas.microsoft.com/office/drawing/2014/main" id="{C06293C4-0394-4583-EE4E-69EEC63338CF}"/>
              </a:ext>
            </a:extLst>
          </p:cNvPr>
          <p:cNvSpPr/>
          <p:nvPr/>
        </p:nvSpPr>
        <p:spPr>
          <a:xfrm>
            <a:off x="4505799" y="4935221"/>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3" name="円/楕円 5">
            <a:extLst>
              <a:ext uri="{FF2B5EF4-FFF2-40B4-BE49-F238E27FC236}">
                <a16:creationId xmlns:a16="http://schemas.microsoft.com/office/drawing/2014/main" id="{70638CC1-02E9-3A12-A569-4DA07004CE17}"/>
              </a:ext>
            </a:extLst>
          </p:cNvPr>
          <p:cNvSpPr/>
          <p:nvPr/>
        </p:nvSpPr>
        <p:spPr>
          <a:xfrm>
            <a:off x="4531199" y="4900296"/>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4" name="円/楕円 5">
            <a:extLst>
              <a:ext uri="{FF2B5EF4-FFF2-40B4-BE49-F238E27FC236}">
                <a16:creationId xmlns:a16="http://schemas.microsoft.com/office/drawing/2014/main" id="{99F336D4-B869-CA26-05C6-21E3C8096D5E}"/>
              </a:ext>
            </a:extLst>
          </p:cNvPr>
          <p:cNvSpPr/>
          <p:nvPr/>
        </p:nvSpPr>
        <p:spPr>
          <a:xfrm>
            <a:off x="4375624" y="4919346"/>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5" name="円/楕円 5">
            <a:extLst>
              <a:ext uri="{FF2B5EF4-FFF2-40B4-BE49-F238E27FC236}">
                <a16:creationId xmlns:a16="http://schemas.microsoft.com/office/drawing/2014/main" id="{452562F9-41E3-EC4E-81B2-E61A3C8DA498}"/>
              </a:ext>
            </a:extLst>
          </p:cNvPr>
          <p:cNvSpPr/>
          <p:nvPr/>
        </p:nvSpPr>
        <p:spPr>
          <a:xfrm>
            <a:off x="4229574" y="4824096"/>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6" name="テキスト ボックス 216">
            <a:extLst>
              <a:ext uri="{FF2B5EF4-FFF2-40B4-BE49-F238E27FC236}">
                <a16:creationId xmlns:a16="http://schemas.microsoft.com/office/drawing/2014/main" id="{F43BA14A-CFA1-449D-FB5B-E9D0BE821889}"/>
              </a:ext>
            </a:extLst>
          </p:cNvPr>
          <p:cNvSpPr txBox="1"/>
          <p:nvPr/>
        </p:nvSpPr>
        <p:spPr>
          <a:xfrm>
            <a:off x="4187860" y="1257163"/>
            <a:ext cx="1475404" cy="303929"/>
          </a:xfrm>
          <a:prstGeom prst="rect">
            <a:avLst/>
          </a:prstGeom>
          <a:solidFill>
            <a:schemeClr val="bg1"/>
          </a:solidFill>
          <a:ln w="12700">
            <a:solidFill>
              <a:srgbClr val="00B0F0"/>
            </a:solidFill>
          </a:ln>
        </p:spPr>
        <p:txBody>
          <a:bodyPr wrap="none" lIns="71755" tIns="36195" rIns="71755" bIns="36195"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49.</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公財</a:t>
            </a:r>
            <a:r>
              <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前橋市まちづくり公社</a:t>
            </a:r>
            <a:endParaRPr kumimoji="1" lang="en-US" altLang="ja-JP"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ja-JP" sz="750" dirty="0">
                <a:latin typeface="Meiryo UI" panose="020B0604030504040204" pitchFamily="50" charset="-128"/>
                <a:ea typeface="Meiryo UI" panose="020B0604030504040204" pitchFamily="50" charset="-128"/>
                <a:cs typeface="Meiryo UI" panose="020B0604030504040204" pitchFamily="50" charset="-128"/>
              </a:rPr>
              <a:t>70.</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latin typeface="Meiryo UI" panose="020B0604030504040204" pitchFamily="50" charset="-128"/>
                <a:ea typeface="Meiryo UI" panose="020B0604030504040204" pitchFamily="50" charset="-128"/>
                <a:cs typeface="Meiryo UI" panose="020B0604030504040204" pitchFamily="50" charset="-128"/>
              </a:rPr>
              <a:t>前橋デザインコミッション</a:t>
            </a:r>
            <a:endParaRPr kumimoji="1" lang="ja-JP" altLang="en-US" sz="7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7" name="円/楕円 5">
            <a:extLst>
              <a:ext uri="{FF2B5EF4-FFF2-40B4-BE49-F238E27FC236}">
                <a16:creationId xmlns:a16="http://schemas.microsoft.com/office/drawing/2014/main" id="{D58777BF-4DAC-A78C-C6EF-2BF372728C86}"/>
              </a:ext>
            </a:extLst>
          </p:cNvPr>
          <p:cNvSpPr/>
          <p:nvPr/>
        </p:nvSpPr>
        <p:spPr>
          <a:xfrm>
            <a:off x="3972400" y="5086045"/>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8" name="円/楕円 5">
            <a:extLst>
              <a:ext uri="{FF2B5EF4-FFF2-40B4-BE49-F238E27FC236}">
                <a16:creationId xmlns:a16="http://schemas.microsoft.com/office/drawing/2014/main" id="{B030FA12-E63E-0A3E-47D3-6E2624DACA85}"/>
              </a:ext>
            </a:extLst>
          </p:cNvPr>
          <p:cNvSpPr/>
          <p:nvPr/>
        </p:nvSpPr>
        <p:spPr>
          <a:xfrm>
            <a:off x="4018427" y="4938392"/>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9" name="円/楕円 5">
            <a:extLst>
              <a:ext uri="{FF2B5EF4-FFF2-40B4-BE49-F238E27FC236}">
                <a16:creationId xmlns:a16="http://schemas.microsoft.com/office/drawing/2014/main" id="{01A7843E-4B9E-0586-5A57-4CD51489DD07}"/>
              </a:ext>
            </a:extLst>
          </p:cNvPr>
          <p:cNvSpPr/>
          <p:nvPr/>
        </p:nvSpPr>
        <p:spPr>
          <a:xfrm>
            <a:off x="3970798" y="4976483"/>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0" name="円/楕円 5">
            <a:extLst>
              <a:ext uri="{FF2B5EF4-FFF2-40B4-BE49-F238E27FC236}">
                <a16:creationId xmlns:a16="http://schemas.microsoft.com/office/drawing/2014/main" id="{2E8080AA-55D4-DDC5-4C07-75FC86E0C383}"/>
              </a:ext>
            </a:extLst>
          </p:cNvPr>
          <p:cNvSpPr/>
          <p:nvPr/>
        </p:nvSpPr>
        <p:spPr>
          <a:xfrm>
            <a:off x="3808860" y="4990759"/>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1" name="円/楕円 5">
            <a:extLst>
              <a:ext uri="{FF2B5EF4-FFF2-40B4-BE49-F238E27FC236}">
                <a16:creationId xmlns:a16="http://schemas.microsoft.com/office/drawing/2014/main" id="{76EB45DB-D48D-5E5D-1640-F00CC10095E3}"/>
              </a:ext>
            </a:extLst>
          </p:cNvPr>
          <p:cNvSpPr/>
          <p:nvPr/>
        </p:nvSpPr>
        <p:spPr>
          <a:xfrm>
            <a:off x="3575487" y="5081240"/>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2" name="円/楕円 5">
            <a:extLst>
              <a:ext uri="{FF2B5EF4-FFF2-40B4-BE49-F238E27FC236}">
                <a16:creationId xmlns:a16="http://schemas.microsoft.com/office/drawing/2014/main" id="{FF5C46EB-6450-8240-03D2-4470F46CF8A9}"/>
              </a:ext>
            </a:extLst>
          </p:cNvPr>
          <p:cNvSpPr/>
          <p:nvPr/>
        </p:nvSpPr>
        <p:spPr>
          <a:xfrm>
            <a:off x="3123049" y="5162195"/>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3" name="円/楕円 5">
            <a:extLst>
              <a:ext uri="{FF2B5EF4-FFF2-40B4-BE49-F238E27FC236}">
                <a16:creationId xmlns:a16="http://schemas.microsoft.com/office/drawing/2014/main" id="{3A9677BF-32ED-F864-0165-0B38BA219F12}"/>
              </a:ext>
            </a:extLst>
          </p:cNvPr>
          <p:cNvSpPr/>
          <p:nvPr/>
        </p:nvSpPr>
        <p:spPr>
          <a:xfrm>
            <a:off x="2989693" y="5214572"/>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4" name="円/楕円 5">
            <a:extLst>
              <a:ext uri="{FF2B5EF4-FFF2-40B4-BE49-F238E27FC236}">
                <a16:creationId xmlns:a16="http://schemas.microsoft.com/office/drawing/2014/main" id="{EEB9A4BB-5B97-F243-8501-DD803C63F393}"/>
              </a:ext>
            </a:extLst>
          </p:cNvPr>
          <p:cNvSpPr/>
          <p:nvPr/>
        </p:nvSpPr>
        <p:spPr>
          <a:xfrm>
            <a:off x="3286933" y="5446146"/>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5" name="円/楕円 5">
            <a:extLst>
              <a:ext uri="{FF2B5EF4-FFF2-40B4-BE49-F238E27FC236}">
                <a16:creationId xmlns:a16="http://schemas.microsoft.com/office/drawing/2014/main" id="{4D13CA83-58B5-6E6A-9792-E752804C3C1A}"/>
              </a:ext>
            </a:extLst>
          </p:cNvPr>
          <p:cNvSpPr/>
          <p:nvPr/>
        </p:nvSpPr>
        <p:spPr>
          <a:xfrm>
            <a:off x="2963065" y="5603309"/>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6" name="円/楕円 5">
            <a:extLst>
              <a:ext uri="{FF2B5EF4-FFF2-40B4-BE49-F238E27FC236}">
                <a16:creationId xmlns:a16="http://schemas.microsoft.com/office/drawing/2014/main" id="{6A3AA17A-2251-E1ED-DDC8-F46734995586}"/>
              </a:ext>
            </a:extLst>
          </p:cNvPr>
          <p:cNvSpPr/>
          <p:nvPr/>
        </p:nvSpPr>
        <p:spPr>
          <a:xfrm>
            <a:off x="2872576" y="6046228"/>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7" name="直線矢印コネクタ 62">
            <a:extLst>
              <a:ext uri="{FF2B5EF4-FFF2-40B4-BE49-F238E27FC236}">
                <a16:creationId xmlns:a16="http://schemas.microsoft.com/office/drawing/2014/main" id="{6763797B-2031-92AC-5A37-6B9911DC76B2}"/>
              </a:ext>
            </a:extLst>
          </p:cNvPr>
          <p:cNvCxnSpPr>
            <a:cxnSpLocks/>
            <a:stCxn id="56" idx="3"/>
            <a:endCxn id="181" idx="0"/>
          </p:cNvCxnSpPr>
          <p:nvPr/>
        </p:nvCxnSpPr>
        <p:spPr>
          <a:xfrm>
            <a:off x="1829737" y="4748238"/>
            <a:ext cx="1760150" cy="333002"/>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8" name="直線矢印コネクタ 62">
            <a:extLst>
              <a:ext uri="{FF2B5EF4-FFF2-40B4-BE49-F238E27FC236}">
                <a16:creationId xmlns:a16="http://schemas.microsoft.com/office/drawing/2014/main" id="{2740EE95-824A-2A7C-2E10-602FBED02E9D}"/>
              </a:ext>
            </a:extLst>
          </p:cNvPr>
          <p:cNvCxnSpPr>
            <a:endCxn id="179" idx="1"/>
          </p:cNvCxnSpPr>
          <p:nvPr/>
        </p:nvCxnSpPr>
        <p:spPr>
          <a:xfrm>
            <a:off x="3320630" y="4521970"/>
            <a:ext cx="654386" cy="458731"/>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9" name="直線矢印コネクタ 138">
            <a:extLst>
              <a:ext uri="{FF2B5EF4-FFF2-40B4-BE49-F238E27FC236}">
                <a16:creationId xmlns:a16="http://schemas.microsoft.com/office/drawing/2014/main" id="{FD2979F9-6DB0-8BF0-3C51-077A3EF90BA8}"/>
              </a:ext>
            </a:extLst>
          </p:cNvPr>
          <p:cNvCxnSpPr>
            <a:cxnSpLocks/>
            <a:stCxn id="41" idx="3"/>
          </p:cNvCxnSpPr>
          <p:nvPr/>
        </p:nvCxnSpPr>
        <p:spPr>
          <a:xfrm>
            <a:off x="2836767" y="3862096"/>
            <a:ext cx="1519570" cy="1071650"/>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0" name="直線矢印コネクタ 127">
            <a:extLst>
              <a:ext uri="{FF2B5EF4-FFF2-40B4-BE49-F238E27FC236}">
                <a16:creationId xmlns:a16="http://schemas.microsoft.com/office/drawing/2014/main" id="{86E20899-4023-F4F3-D63A-E557A804B337}"/>
              </a:ext>
            </a:extLst>
          </p:cNvPr>
          <p:cNvCxnSpPr>
            <a:cxnSpLocks/>
            <a:stCxn id="39" idx="2"/>
            <a:endCxn id="169" idx="1"/>
          </p:cNvCxnSpPr>
          <p:nvPr/>
        </p:nvCxnSpPr>
        <p:spPr>
          <a:xfrm>
            <a:off x="3122733" y="3187947"/>
            <a:ext cx="1619059" cy="1554642"/>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1" name="直線矢印コネクタ 127">
            <a:extLst>
              <a:ext uri="{FF2B5EF4-FFF2-40B4-BE49-F238E27FC236}">
                <a16:creationId xmlns:a16="http://schemas.microsoft.com/office/drawing/2014/main" id="{47CCF802-5077-0366-2219-E6562E11E03D}"/>
              </a:ext>
            </a:extLst>
          </p:cNvPr>
          <p:cNvCxnSpPr>
            <a:cxnSpLocks/>
            <a:stCxn id="39" idx="2"/>
            <a:endCxn id="161" idx="1"/>
          </p:cNvCxnSpPr>
          <p:nvPr/>
        </p:nvCxnSpPr>
        <p:spPr>
          <a:xfrm>
            <a:off x="3122733" y="3187947"/>
            <a:ext cx="1536532" cy="1614964"/>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2" name="直線矢印コネクタ 55">
            <a:extLst>
              <a:ext uri="{FF2B5EF4-FFF2-40B4-BE49-F238E27FC236}">
                <a16:creationId xmlns:a16="http://schemas.microsoft.com/office/drawing/2014/main" id="{BFC86D1C-F20C-6986-69C6-15235164F129}"/>
              </a:ext>
            </a:extLst>
          </p:cNvPr>
          <p:cNvCxnSpPr>
            <a:cxnSpLocks/>
            <a:stCxn id="12" idx="2"/>
            <a:endCxn id="148" idx="1"/>
          </p:cNvCxnSpPr>
          <p:nvPr/>
        </p:nvCxnSpPr>
        <p:spPr>
          <a:xfrm>
            <a:off x="4214678" y="3672554"/>
            <a:ext cx="510185" cy="789153"/>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3" name="直線矢印コネクタ 55">
            <a:extLst>
              <a:ext uri="{FF2B5EF4-FFF2-40B4-BE49-F238E27FC236}">
                <a16:creationId xmlns:a16="http://schemas.microsoft.com/office/drawing/2014/main" id="{9915419C-D546-2EA6-0F9C-1AC42DDBD386}"/>
              </a:ext>
            </a:extLst>
          </p:cNvPr>
          <p:cNvCxnSpPr>
            <a:cxnSpLocks/>
            <a:stCxn id="12" idx="2"/>
            <a:endCxn id="162" idx="2"/>
          </p:cNvCxnSpPr>
          <p:nvPr/>
        </p:nvCxnSpPr>
        <p:spPr>
          <a:xfrm>
            <a:off x="4214678" y="3672554"/>
            <a:ext cx="535619" cy="915114"/>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4" name="直線矢印コネクタ 273">
            <a:extLst>
              <a:ext uri="{FF2B5EF4-FFF2-40B4-BE49-F238E27FC236}">
                <a16:creationId xmlns:a16="http://schemas.microsoft.com/office/drawing/2014/main" id="{150DA6DC-301E-F5EB-B9A1-A97F1534059E}"/>
              </a:ext>
            </a:extLst>
          </p:cNvPr>
          <p:cNvCxnSpPr>
            <a:cxnSpLocks/>
            <a:stCxn id="155" idx="4"/>
          </p:cNvCxnSpPr>
          <p:nvPr/>
        </p:nvCxnSpPr>
        <p:spPr>
          <a:xfrm>
            <a:off x="5455262" y="4838607"/>
            <a:ext cx="368166" cy="171444"/>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5" name="直線矢印コネクタ 122">
            <a:extLst>
              <a:ext uri="{FF2B5EF4-FFF2-40B4-BE49-F238E27FC236}">
                <a16:creationId xmlns:a16="http://schemas.microsoft.com/office/drawing/2014/main" id="{56DBD616-B203-C0EA-3B6C-7925BB70F7C2}"/>
              </a:ext>
            </a:extLst>
          </p:cNvPr>
          <p:cNvCxnSpPr>
            <a:cxnSpLocks/>
          </p:cNvCxnSpPr>
          <p:nvPr/>
        </p:nvCxnSpPr>
        <p:spPr>
          <a:xfrm flipH="1" flipV="1">
            <a:off x="5064409" y="4760809"/>
            <a:ext cx="1168609" cy="1282400"/>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6" name="直線矢印コネクタ 122">
            <a:extLst>
              <a:ext uri="{FF2B5EF4-FFF2-40B4-BE49-F238E27FC236}">
                <a16:creationId xmlns:a16="http://schemas.microsoft.com/office/drawing/2014/main" id="{00CBC461-623B-50AD-7CAC-0BC2FB033BFF}"/>
              </a:ext>
            </a:extLst>
          </p:cNvPr>
          <p:cNvCxnSpPr>
            <a:cxnSpLocks/>
            <a:endCxn id="164" idx="5"/>
          </p:cNvCxnSpPr>
          <p:nvPr/>
        </p:nvCxnSpPr>
        <p:spPr>
          <a:xfrm flipH="1" flipV="1">
            <a:off x="5057454" y="4899475"/>
            <a:ext cx="1185120" cy="1159609"/>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7" name="直線矢印コネクタ 122">
            <a:extLst>
              <a:ext uri="{FF2B5EF4-FFF2-40B4-BE49-F238E27FC236}">
                <a16:creationId xmlns:a16="http://schemas.microsoft.com/office/drawing/2014/main" id="{2F64C440-0037-C728-7AD5-C7B6F3BD57EC}"/>
              </a:ext>
            </a:extLst>
          </p:cNvPr>
          <p:cNvCxnSpPr>
            <a:cxnSpLocks/>
            <a:endCxn id="159" idx="5"/>
          </p:cNvCxnSpPr>
          <p:nvPr/>
        </p:nvCxnSpPr>
        <p:spPr>
          <a:xfrm flipH="1" flipV="1">
            <a:off x="5001901" y="4783586"/>
            <a:ext cx="1239829" cy="1275498"/>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8" name="直線矢印コネクタ 106">
            <a:extLst>
              <a:ext uri="{FF2B5EF4-FFF2-40B4-BE49-F238E27FC236}">
                <a16:creationId xmlns:a16="http://schemas.microsoft.com/office/drawing/2014/main" id="{65A308F8-3619-161F-2A3D-20C721273610}"/>
              </a:ext>
            </a:extLst>
          </p:cNvPr>
          <p:cNvCxnSpPr>
            <a:cxnSpLocks/>
          </p:cNvCxnSpPr>
          <p:nvPr/>
        </p:nvCxnSpPr>
        <p:spPr>
          <a:xfrm flipH="1">
            <a:off x="5487891" y="2141754"/>
            <a:ext cx="72200" cy="2193580"/>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9" name="直線矢印コネクタ 104">
            <a:extLst>
              <a:ext uri="{FF2B5EF4-FFF2-40B4-BE49-F238E27FC236}">
                <a16:creationId xmlns:a16="http://schemas.microsoft.com/office/drawing/2014/main" id="{0C092FD6-EAB4-1096-A150-EA72F7A34DD6}"/>
              </a:ext>
            </a:extLst>
          </p:cNvPr>
          <p:cNvCxnSpPr>
            <a:cxnSpLocks/>
          </p:cNvCxnSpPr>
          <p:nvPr/>
        </p:nvCxnSpPr>
        <p:spPr>
          <a:xfrm>
            <a:off x="5897216" y="4566788"/>
            <a:ext cx="1887957" cy="134287"/>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0" name="直線矢印コネクタ 104">
            <a:extLst>
              <a:ext uri="{FF2B5EF4-FFF2-40B4-BE49-F238E27FC236}">
                <a16:creationId xmlns:a16="http://schemas.microsoft.com/office/drawing/2014/main" id="{6C48C7E0-DC90-D9AE-4F3E-784B06D7EF9F}"/>
              </a:ext>
            </a:extLst>
          </p:cNvPr>
          <p:cNvCxnSpPr>
            <a:cxnSpLocks/>
          </p:cNvCxnSpPr>
          <p:nvPr/>
        </p:nvCxnSpPr>
        <p:spPr>
          <a:xfrm>
            <a:off x="5794031" y="4581845"/>
            <a:ext cx="1988969" cy="122047"/>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1" name="直線矢印コネクタ 291">
            <a:extLst>
              <a:ext uri="{FF2B5EF4-FFF2-40B4-BE49-F238E27FC236}">
                <a16:creationId xmlns:a16="http://schemas.microsoft.com/office/drawing/2014/main" id="{42C88EAD-A797-1DC1-41F5-64422F40D272}"/>
              </a:ext>
            </a:extLst>
          </p:cNvPr>
          <p:cNvCxnSpPr>
            <a:cxnSpLocks/>
          </p:cNvCxnSpPr>
          <p:nvPr/>
        </p:nvCxnSpPr>
        <p:spPr>
          <a:xfrm flipH="1">
            <a:off x="6156485" y="3551952"/>
            <a:ext cx="1628688" cy="720978"/>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2" name="直線矢印コネクタ 291">
            <a:extLst>
              <a:ext uri="{FF2B5EF4-FFF2-40B4-BE49-F238E27FC236}">
                <a16:creationId xmlns:a16="http://schemas.microsoft.com/office/drawing/2014/main" id="{439BC1AD-7ECD-4ADA-7DAE-A02D985EE2D8}"/>
              </a:ext>
            </a:extLst>
          </p:cNvPr>
          <p:cNvCxnSpPr>
            <a:cxnSpLocks/>
            <a:stCxn id="17" idx="1"/>
          </p:cNvCxnSpPr>
          <p:nvPr/>
        </p:nvCxnSpPr>
        <p:spPr>
          <a:xfrm flipH="1">
            <a:off x="6087199" y="3548857"/>
            <a:ext cx="1708352" cy="869782"/>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3" name="直線矢印コネクタ 291">
            <a:extLst>
              <a:ext uri="{FF2B5EF4-FFF2-40B4-BE49-F238E27FC236}">
                <a16:creationId xmlns:a16="http://schemas.microsoft.com/office/drawing/2014/main" id="{91D7C297-DC54-B1F8-7431-334A61685FC7}"/>
              </a:ext>
            </a:extLst>
          </p:cNvPr>
          <p:cNvCxnSpPr>
            <a:cxnSpLocks/>
            <a:stCxn id="18" idx="1"/>
          </p:cNvCxnSpPr>
          <p:nvPr/>
        </p:nvCxnSpPr>
        <p:spPr>
          <a:xfrm flipH="1">
            <a:off x="5890283" y="2839075"/>
            <a:ext cx="1900652" cy="1604014"/>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4" name="直線矢印コネクタ 291">
            <a:extLst>
              <a:ext uri="{FF2B5EF4-FFF2-40B4-BE49-F238E27FC236}">
                <a16:creationId xmlns:a16="http://schemas.microsoft.com/office/drawing/2014/main" id="{850789F8-0FA0-BFA9-E6D0-807BC51A3D41}"/>
              </a:ext>
            </a:extLst>
          </p:cNvPr>
          <p:cNvCxnSpPr>
            <a:cxnSpLocks/>
            <a:stCxn id="18" idx="1"/>
            <a:endCxn id="133" idx="7"/>
          </p:cNvCxnSpPr>
          <p:nvPr/>
        </p:nvCxnSpPr>
        <p:spPr>
          <a:xfrm flipH="1">
            <a:off x="5705131" y="2839075"/>
            <a:ext cx="2085804" cy="1570139"/>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5" name="直線矢印コネクタ 291">
            <a:extLst>
              <a:ext uri="{FF2B5EF4-FFF2-40B4-BE49-F238E27FC236}">
                <a16:creationId xmlns:a16="http://schemas.microsoft.com/office/drawing/2014/main" id="{874F71B4-591A-FAE6-B6FC-F3347030064B}"/>
              </a:ext>
            </a:extLst>
          </p:cNvPr>
          <p:cNvCxnSpPr>
            <a:cxnSpLocks/>
            <a:stCxn id="15" idx="3"/>
            <a:endCxn id="173" idx="1"/>
          </p:cNvCxnSpPr>
          <p:nvPr/>
        </p:nvCxnSpPr>
        <p:spPr>
          <a:xfrm>
            <a:off x="2413608" y="3057759"/>
            <a:ext cx="2121809" cy="1846755"/>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6" name="直線矢印コネクタ 256">
            <a:extLst>
              <a:ext uri="{FF2B5EF4-FFF2-40B4-BE49-F238E27FC236}">
                <a16:creationId xmlns:a16="http://schemas.microsoft.com/office/drawing/2014/main" id="{77BB7DC4-EAD2-D42F-7E91-91B88B03BB69}"/>
              </a:ext>
            </a:extLst>
          </p:cNvPr>
          <p:cNvCxnSpPr>
            <a:cxnSpLocks/>
            <a:endCxn id="208" idx="3"/>
          </p:cNvCxnSpPr>
          <p:nvPr/>
        </p:nvCxnSpPr>
        <p:spPr>
          <a:xfrm flipH="1">
            <a:off x="5004156" y="2727685"/>
            <a:ext cx="460335" cy="1912607"/>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7" name="直線矢印コネクタ 256">
            <a:extLst>
              <a:ext uri="{FF2B5EF4-FFF2-40B4-BE49-F238E27FC236}">
                <a16:creationId xmlns:a16="http://schemas.microsoft.com/office/drawing/2014/main" id="{E78EC828-BFF9-3EBB-24F5-6AB2F124362F}"/>
              </a:ext>
            </a:extLst>
          </p:cNvPr>
          <p:cNvCxnSpPr>
            <a:cxnSpLocks/>
          </p:cNvCxnSpPr>
          <p:nvPr/>
        </p:nvCxnSpPr>
        <p:spPr>
          <a:xfrm flipH="1">
            <a:off x="4974145" y="2717948"/>
            <a:ext cx="492972" cy="1903726"/>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08" name="円/楕円 5">
            <a:extLst>
              <a:ext uri="{FF2B5EF4-FFF2-40B4-BE49-F238E27FC236}">
                <a16:creationId xmlns:a16="http://schemas.microsoft.com/office/drawing/2014/main" id="{519262A7-C52B-DB2E-9FF6-5F31E64F4183}"/>
              </a:ext>
            </a:extLst>
          </p:cNvPr>
          <p:cNvSpPr/>
          <p:nvPr/>
        </p:nvSpPr>
        <p:spPr>
          <a:xfrm flipH="1" flipV="1">
            <a:off x="4979574" y="4636074"/>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9" name="円/楕円 5">
            <a:extLst>
              <a:ext uri="{FF2B5EF4-FFF2-40B4-BE49-F238E27FC236}">
                <a16:creationId xmlns:a16="http://schemas.microsoft.com/office/drawing/2014/main" id="{BE4104DF-EDE6-E86E-8872-1BE4C65B30D7}"/>
              </a:ext>
            </a:extLst>
          </p:cNvPr>
          <p:cNvSpPr/>
          <p:nvPr/>
        </p:nvSpPr>
        <p:spPr>
          <a:xfrm>
            <a:off x="4933585" y="4614068"/>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0" name="円/楕円 5">
            <a:extLst>
              <a:ext uri="{FF2B5EF4-FFF2-40B4-BE49-F238E27FC236}">
                <a16:creationId xmlns:a16="http://schemas.microsoft.com/office/drawing/2014/main" id="{886B018E-9AF0-2E05-CC18-E27CC43A144F}"/>
              </a:ext>
            </a:extLst>
          </p:cNvPr>
          <p:cNvSpPr/>
          <p:nvPr/>
        </p:nvSpPr>
        <p:spPr>
          <a:xfrm>
            <a:off x="5037640" y="4181143"/>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11" name="直線矢印コネクタ 42">
            <a:extLst>
              <a:ext uri="{FF2B5EF4-FFF2-40B4-BE49-F238E27FC236}">
                <a16:creationId xmlns:a16="http://schemas.microsoft.com/office/drawing/2014/main" id="{755E9B08-C820-E866-F5C4-91378968378F}"/>
              </a:ext>
            </a:extLst>
          </p:cNvPr>
          <p:cNvCxnSpPr>
            <a:cxnSpLocks/>
            <a:endCxn id="210" idx="1"/>
          </p:cNvCxnSpPr>
          <p:nvPr/>
        </p:nvCxnSpPr>
        <p:spPr>
          <a:xfrm flipH="1">
            <a:off x="5041858" y="2903800"/>
            <a:ext cx="134185" cy="1281561"/>
          </a:xfrm>
          <a:prstGeom prst="straightConnector1">
            <a:avLst/>
          </a:prstGeom>
          <a:ln w="635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12" name="テキスト ボックス 41">
            <a:extLst>
              <a:ext uri="{FF2B5EF4-FFF2-40B4-BE49-F238E27FC236}">
                <a16:creationId xmlns:a16="http://schemas.microsoft.com/office/drawing/2014/main" id="{D09DCBEA-2B42-EFDA-D62F-604E715D695E}"/>
              </a:ext>
            </a:extLst>
          </p:cNvPr>
          <p:cNvSpPr txBox="1"/>
          <p:nvPr/>
        </p:nvSpPr>
        <p:spPr>
          <a:xfrm>
            <a:off x="4211443" y="2755249"/>
            <a:ext cx="1028167" cy="303929"/>
          </a:xfrm>
          <a:prstGeom prst="rect">
            <a:avLst/>
          </a:prstGeom>
          <a:solidFill>
            <a:schemeClr val="bg1"/>
          </a:solidFill>
          <a:ln w="12700">
            <a:solidFill>
              <a:srgbClr val="00B0F0"/>
            </a:solidFill>
          </a:ln>
        </p:spPr>
        <p:txBody>
          <a:bodyPr wrap="none" lIns="71755" tIns="36195" rIns="71755" bIns="36195"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ja-JP" sz="750" b="0" i="0" u="none" strike="noStrike" kern="1200" cap="none" spc="0" normalizeH="0" baseline="0" noProof="0" dirty="0">
                <a:ln>
                  <a:noFill/>
                </a:ln>
                <a:solidFill>
                  <a:schemeClr val="bg1">
                    <a:lumMod val="65000"/>
                  </a:schemeClr>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750" b="0" i="0" u="none" strike="noStrike" kern="1200" cap="none" spc="0" normalizeH="0" baseline="0" noProof="0" dirty="0">
                <a:ln>
                  <a:noFill/>
                </a:ln>
                <a:solidFill>
                  <a:schemeClr val="bg1">
                    <a:lumMod val="65000"/>
                  </a:schemeClr>
                </a:solidFill>
                <a:effectLst/>
                <a:uLnTx/>
                <a:uFillTx/>
                <a:latin typeface="Meiryo UI" panose="020B0604030504040204" pitchFamily="50" charset="-128"/>
                <a:ea typeface="Meiryo UI" panose="020B0604030504040204" pitchFamily="50" charset="-128"/>
                <a:cs typeface="Meiryo UI" panose="020B0604030504040204" pitchFamily="50" charset="-128"/>
              </a:rPr>
              <a:t> ㈱まちづくりとやま</a:t>
            </a:r>
            <a:endParaRPr lang="en-US" altLang="ja-JP" sz="750" dirty="0">
              <a:solidFill>
                <a:schemeClr val="bg1">
                  <a:lumMod val="65000"/>
                </a:schemeClr>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55.</a:t>
            </a: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富山市民プラザ</a:t>
            </a:r>
            <a:endPar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3" name="円/楕円 5">
            <a:extLst>
              <a:ext uri="{FF2B5EF4-FFF2-40B4-BE49-F238E27FC236}">
                <a16:creationId xmlns:a16="http://schemas.microsoft.com/office/drawing/2014/main" id="{69307DA3-4CC9-BEF4-0CF6-86DDE302F46E}"/>
              </a:ext>
            </a:extLst>
          </p:cNvPr>
          <p:cNvSpPr/>
          <p:nvPr/>
        </p:nvSpPr>
        <p:spPr>
          <a:xfrm>
            <a:off x="6359555" y="3501605"/>
            <a:ext cx="28800" cy="28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4" name="グラフ 213">
            <a:extLst>
              <a:ext uri="{FF2B5EF4-FFF2-40B4-BE49-F238E27FC236}">
                <a16:creationId xmlns:a16="http://schemas.microsoft.com/office/drawing/2014/main" id="{97CD2897-21C6-8116-25AF-8C671434B548}"/>
              </a:ext>
            </a:extLst>
          </p:cNvPr>
          <p:cNvGraphicFramePr>
            <a:graphicFrameLocks/>
          </p:cNvGraphicFramePr>
          <p:nvPr>
            <p:extLst>
              <p:ext uri="{D42A27DB-BD31-4B8C-83A1-F6EECF244321}">
                <p14:modId xmlns:p14="http://schemas.microsoft.com/office/powerpoint/2010/main" val="4025243438"/>
              </p:ext>
            </p:extLst>
          </p:nvPr>
        </p:nvGraphicFramePr>
        <p:xfrm>
          <a:off x="157833" y="748621"/>
          <a:ext cx="3193148" cy="15942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09640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0" y="566738"/>
            <a:ext cx="8915400" cy="4525962"/>
          </a:xfrm>
        </p:spPr>
        <p:txBody>
          <a:bodyPr/>
          <a:lstStyle/>
          <a:p>
            <a:endParaRPr kumimoji="1"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kumimoji="1"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1" name="二等辺三角形 120"/>
          <p:cNvSpPr/>
          <p:nvPr/>
        </p:nvSpPr>
        <p:spPr>
          <a:xfrm>
            <a:off x="4101828" y="5716459"/>
            <a:ext cx="2129044" cy="296319"/>
          </a:xfrm>
          <a:prstGeom prst="triangle">
            <a:avLst>
              <a:gd name="adj" fmla="val 48631"/>
            </a:avLst>
          </a:prstGeom>
          <a:gradFill>
            <a:gsLst>
              <a:gs pos="85000">
                <a:schemeClr val="tx1">
                  <a:alpha val="87000"/>
                  <a:lumMod val="60000"/>
                </a:schemeClr>
              </a:gs>
              <a:gs pos="0">
                <a:schemeClr val="accent1">
                  <a:tint val="15000"/>
                  <a:satMod val="35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31"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2" name="正方形/長方形 121"/>
          <p:cNvSpPr>
            <a:spLocks noChangeArrowheads="1"/>
          </p:cNvSpPr>
          <p:nvPr/>
        </p:nvSpPr>
        <p:spPr bwMode="auto">
          <a:xfrm>
            <a:off x="365063" y="6039539"/>
            <a:ext cx="9170037" cy="269781"/>
          </a:xfrm>
          <a:prstGeom prst="rect">
            <a:avLst/>
          </a:prstGeom>
          <a:solidFill>
            <a:schemeClr val="bg1">
              <a:lumMod val="85000"/>
            </a:schemeClr>
          </a:solidFill>
          <a:ln w="9525">
            <a:noFill/>
            <a:miter lim="800000"/>
            <a:headEnd/>
            <a:tailEnd/>
          </a:ln>
          <a:effectLst/>
        </p:spPr>
        <p:txBody>
          <a:bodyPr wrap="square"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7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関係省庁で構成されたコンパクトシティ形成支援チーム （</a:t>
            </a:r>
            <a:r>
              <a:rPr kumimoji="1" lang="en-US" altLang="ja-JP" sz="147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2015.3</a:t>
            </a:r>
            <a:r>
              <a:rPr kumimoji="1" lang="ja-JP" altLang="en-US" sz="147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設置）等により、省庁横断的に市町村の取組を支援</a:t>
            </a:r>
          </a:p>
        </p:txBody>
      </p:sp>
      <p:sp>
        <p:nvSpPr>
          <p:cNvPr id="44" name="Rectangle 2"/>
          <p:cNvSpPr txBox="1">
            <a:spLocks noChangeArrowheads="1"/>
          </p:cNvSpPr>
          <p:nvPr/>
        </p:nvSpPr>
        <p:spPr bwMode="auto">
          <a:xfrm>
            <a:off x="166251" y="0"/>
            <a:ext cx="7955101"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eiryo UI" panose="020B0604030504040204" pitchFamily="50" charset="-128"/>
              </a:rPr>
              <a:t>コンパクト・プラス・ネットワーク（立地適正化計画）</a:t>
            </a:r>
          </a:p>
        </p:txBody>
      </p:sp>
      <p:sp>
        <p:nvSpPr>
          <p:cNvPr id="45" name="テキスト ボックス 44"/>
          <p:cNvSpPr txBox="1"/>
          <p:nvPr/>
        </p:nvSpPr>
        <p:spPr>
          <a:xfrm>
            <a:off x="342756" y="3471646"/>
            <a:ext cx="2880320" cy="659581"/>
          </a:xfrm>
          <a:prstGeom prst="rect">
            <a:avLst/>
          </a:prstGeom>
          <a:solidFill>
            <a:schemeClr val="bg1">
              <a:lumMod val="85000"/>
            </a:schemeClr>
          </a:solidFill>
          <a:ln>
            <a:noFill/>
          </a:ln>
        </p:spPr>
        <p:style>
          <a:lnRef idx="1">
            <a:schemeClr val="accent2"/>
          </a:lnRef>
          <a:fillRef idx="2">
            <a:schemeClr val="accent2"/>
          </a:fillRef>
          <a:effectRef idx="1">
            <a:schemeClr val="accent2"/>
          </a:effectRef>
          <a:fontRef idx="minor">
            <a:schemeClr val="dk1"/>
          </a:fontRef>
        </p:style>
        <p:txBody>
          <a:bodyPr wrap="square" tIns="33231" bIns="33231">
            <a:spAutoFit/>
          </a:bodyPr>
          <a:lstStyle/>
          <a:p>
            <a:pPr marL="72000" marR="0" lvl="0" indent="-457200" algn="just" defTabSz="989813" rtl="0" eaLnBrk="1" fontAlgn="base" latinLnBrk="0" hangingPunct="1">
              <a:lnSpc>
                <a:spcPct val="100000"/>
              </a:lnSpc>
              <a:spcBef>
                <a:spcPct val="0"/>
              </a:spcBef>
              <a:spcAft>
                <a:spcPts val="30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○都市機能誘導区域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2000" marR="0" lvl="0" indent="-457200" algn="just" defTabSz="98981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・生活サービスを誘導するエリアと当該エリアに誘導する施設（福祉・医療等）を設定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342756" y="4263734"/>
            <a:ext cx="2880319" cy="659581"/>
          </a:xfrm>
          <a:prstGeom prst="rect">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wrap="square" lIns="66462" tIns="33231" rIns="66462" bIns="33231">
            <a:spAutoFit/>
          </a:bodyPr>
          <a:lstStyle/>
          <a:p>
            <a:pPr marL="72000" marR="0" lvl="0" indent="-457200" algn="just" defTabSz="989813" rtl="0" eaLnBrk="1" fontAlgn="base" latinLnBrk="0" hangingPunct="1">
              <a:lnSpc>
                <a:spcPct val="100000"/>
              </a:lnSpc>
              <a:spcBef>
                <a:spcPct val="0"/>
              </a:spcBef>
              <a:spcAft>
                <a:spcPts val="30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○居住誘導区域</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2000" marR="0" lvl="0" indent="-457200" algn="just" defTabSz="98981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・居住を誘導し人口密度を維持するエリアを設定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Text Box 48"/>
          <p:cNvSpPr txBox="1">
            <a:spLocks noChangeArrowheads="1"/>
          </p:cNvSpPr>
          <p:nvPr/>
        </p:nvSpPr>
        <p:spPr bwMode="auto">
          <a:xfrm>
            <a:off x="270749" y="2751566"/>
            <a:ext cx="3024335" cy="255009"/>
          </a:xfrm>
          <a:prstGeom prst="rect">
            <a:avLst/>
          </a:prstGeom>
          <a:solidFill>
            <a:srgbClr val="333333"/>
          </a:solidFill>
          <a:ln w="38100" cmpd="dbl">
            <a:noFill/>
            <a:miter lim="800000"/>
            <a:headEnd/>
            <a:tailEnd/>
          </a:ln>
        </p:spPr>
        <p:txBody>
          <a:bodyPr wrap="none" lIns="87984" tIns="43992" rIns="87984" bIns="43992" anchor="ctr"/>
          <a:lstStyle/>
          <a:p>
            <a:pPr marL="0" marR="0" lvl="0" indent="0" algn="ctr" defTabSz="989813"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コンパクトシティ</a:t>
            </a:r>
          </a:p>
        </p:txBody>
      </p:sp>
      <p:sp>
        <p:nvSpPr>
          <p:cNvPr id="48" name="Text Box 48"/>
          <p:cNvSpPr txBox="1">
            <a:spLocks noChangeArrowheads="1"/>
          </p:cNvSpPr>
          <p:nvPr/>
        </p:nvSpPr>
        <p:spPr bwMode="auto">
          <a:xfrm>
            <a:off x="6463436" y="2751566"/>
            <a:ext cx="3024336" cy="255009"/>
          </a:xfrm>
          <a:prstGeom prst="rect">
            <a:avLst/>
          </a:prstGeom>
          <a:solidFill>
            <a:srgbClr val="333333"/>
          </a:solidFill>
          <a:ln w="38100" cmpd="dbl">
            <a:noFill/>
            <a:miter lim="800000"/>
            <a:headEnd/>
            <a:tailEnd/>
          </a:ln>
        </p:spPr>
        <p:txBody>
          <a:bodyPr wrap="none" lIns="87984" tIns="43992" rIns="87984" bIns="43992" anchor="ctr"/>
          <a:lstStyle/>
          <a:p>
            <a:pPr marL="0" marR="0" lvl="0" indent="0" algn="ctr" defTabSz="989813"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ネットワーク</a:t>
            </a:r>
          </a:p>
        </p:txBody>
      </p:sp>
      <p:sp>
        <p:nvSpPr>
          <p:cNvPr id="49" name="正方形/長方形 48"/>
          <p:cNvSpPr/>
          <p:nvPr/>
        </p:nvSpPr>
        <p:spPr>
          <a:xfrm>
            <a:off x="270748" y="3111606"/>
            <a:ext cx="3024336" cy="2664296"/>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89813"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立地適正化計画</a:t>
            </a:r>
            <a:endParaRPr kumimoji="1" lang="en-US" altLang="ja-JP"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270748" y="4983814"/>
            <a:ext cx="3024336" cy="769441"/>
          </a:xfrm>
          <a:prstGeom prst="rect">
            <a:avLst/>
          </a:prstGeom>
          <a:noFill/>
        </p:spPr>
        <p:txBody>
          <a:bodyPr wrap="square" rtlCol="0">
            <a:spAutoFit/>
          </a:bodyPr>
          <a:lstStyle/>
          <a:p>
            <a:pPr marL="0" marR="0" lvl="0" indent="0" algn="just" defTabSz="989813"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計画策定や都市機能の集約につながる施設整備に対し、</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just" defTabSz="98981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コンパクトシティ形成支援事業、</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just" defTabSz="98981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都市構造再編集中支援事業等で支援</a:t>
            </a:r>
            <a:endParaRPr kumimoji="1" lang="ja-JP" altLang="en-US" sz="11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51" name="テキスト ボックス 50"/>
          <p:cNvSpPr txBox="1"/>
          <p:nvPr/>
        </p:nvSpPr>
        <p:spPr>
          <a:xfrm>
            <a:off x="6534348" y="3948328"/>
            <a:ext cx="2880320" cy="805775"/>
          </a:xfrm>
          <a:prstGeom prst="rect">
            <a:avLst/>
          </a:prstGeom>
          <a:solidFill>
            <a:schemeClr val="bg1">
              <a:lumMod val="85000"/>
            </a:schemeClr>
          </a:solidFill>
          <a:ln>
            <a:noFill/>
          </a:ln>
        </p:spPr>
        <p:style>
          <a:lnRef idx="1">
            <a:schemeClr val="accent2"/>
          </a:lnRef>
          <a:fillRef idx="2">
            <a:schemeClr val="accent2"/>
          </a:fillRef>
          <a:effectRef idx="1">
            <a:schemeClr val="accent2"/>
          </a:effectRef>
          <a:fontRef idx="minor">
            <a:schemeClr val="dk1"/>
          </a:fontRef>
        </p:style>
        <p:txBody>
          <a:bodyPr wrap="square" tIns="33231" bIns="33231">
            <a:spAutoFit/>
          </a:bodyPr>
          <a:lstStyle/>
          <a:p>
            <a:pPr marL="72000" marR="0" lvl="0" indent="-457200" algn="just" defTabSz="98981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地域公共交通利便増進実施計画</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2000" marR="0" lvl="0" indent="-457200" algn="just" defTabSz="98981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・路線等の見直し</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2000" marR="0" lvl="0" indent="-457200" algn="just" defTabSz="98981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・等間隔運行、定額制乗り放題運賃等のサービスを促進　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51"/>
          <p:cNvSpPr txBox="1"/>
          <p:nvPr/>
        </p:nvSpPr>
        <p:spPr>
          <a:xfrm>
            <a:off x="6534348" y="4898119"/>
            <a:ext cx="2880320" cy="805775"/>
          </a:xfrm>
          <a:prstGeom prst="rect">
            <a:avLst/>
          </a:prstGeom>
          <a:solidFill>
            <a:schemeClr val="bg1">
              <a:lumMod val="85000"/>
            </a:schemeClr>
          </a:solidFill>
          <a:ln>
            <a:noFill/>
          </a:ln>
        </p:spPr>
        <p:style>
          <a:lnRef idx="1">
            <a:schemeClr val="accent2"/>
          </a:lnRef>
          <a:fillRef idx="2">
            <a:schemeClr val="accent2"/>
          </a:fillRef>
          <a:effectRef idx="1">
            <a:schemeClr val="accent2"/>
          </a:effectRef>
          <a:fontRef idx="minor">
            <a:schemeClr val="dk1"/>
          </a:fontRef>
        </p:style>
        <p:txBody>
          <a:bodyPr wrap="square" tIns="33231" bIns="33231">
            <a:spAutoFit/>
          </a:bodyPr>
          <a:lstStyle/>
          <a:p>
            <a:pPr marL="72000" marR="0" lvl="0" indent="-457200" algn="just" defTabSz="98981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地域旅客運送サービス継続実施計画</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2000" marR="0" lvl="0" indent="-457200" algn="just" defTabSz="98981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・路線バス等の維持が困難な場合に、地方公共団体が関係者と協議の上、公募により代替する輸送サービスを導入</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6462340" y="3369351"/>
            <a:ext cx="2952328" cy="600164"/>
          </a:xfrm>
          <a:prstGeom prst="rect">
            <a:avLst/>
          </a:prstGeom>
          <a:noFill/>
        </p:spPr>
        <p:txBody>
          <a:bodyPr wrap="square" rtlCol="0">
            <a:spAutoFit/>
          </a:bodyPr>
          <a:lstStyle/>
          <a:p>
            <a:pPr marL="180000" marR="0" lvl="0" indent="-457200" algn="just" defTabSz="989813"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まちづくりとの連携</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89813"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地方公共団体が中心となった地域公共交通ネットワークの形成の促進</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p:cNvSpPr/>
          <p:nvPr/>
        </p:nvSpPr>
        <p:spPr>
          <a:xfrm>
            <a:off x="6462340" y="3111606"/>
            <a:ext cx="3024336" cy="2664296"/>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89813"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地域公共交通計画</a:t>
            </a:r>
            <a:endParaRPr kumimoji="1" lang="en-US" altLang="ja-JP"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55" name="図 54"/>
          <p:cNvPicPr>
            <a:picLocks noChangeAspect="1"/>
          </p:cNvPicPr>
          <p:nvPr/>
        </p:nvPicPr>
        <p:blipFill>
          <a:blip r:embed="rId2"/>
          <a:stretch>
            <a:fillRect/>
          </a:stretch>
        </p:blipFill>
        <p:spPr>
          <a:xfrm>
            <a:off x="3306191" y="3311608"/>
            <a:ext cx="3145041" cy="2075023"/>
          </a:xfrm>
          <a:prstGeom prst="rect">
            <a:avLst/>
          </a:prstGeom>
          <a:effectLst>
            <a:softEdge rad="114300"/>
          </a:effectLst>
        </p:spPr>
      </p:pic>
      <p:sp>
        <p:nvSpPr>
          <p:cNvPr id="56" name="テキスト ボックス 55"/>
          <p:cNvSpPr txBox="1"/>
          <p:nvPr/>
        </p:nvSpPr>
        <p:spPr>
          <a:xfrm>
            <a:off x="4862566" y="5010090"/>
            <a:ext cx="1224614"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glow rad="127000">
                    <a:prstClr val="white"/>
                  </a:glow>
                </a:effectLst>
                <a:uLnTx/>
                <a:uFillTx/>
                <a:latin typeface="Meiryo UI" panose="020B0604030504040204" pitchFamily="50" charset="-128"/>
                <a:ea typeface="Meiryo UI" panose="020B0604030504040204" pitchFamily="50" charset="-128"/>
                <a:cs typeface="+mn-cs"/>
              </a:rPr>
              <a:t>都市機能誘導区域</a:t>
            </a:r>
          </a:p>
        </p:txBody>
      </p:sp>
      <p:cxnSp>
        <p:nvCxnSpPr>
          <p:cNvPr id="57" name="直線コネクタ 56"/>
          <p:cNvCxnSpPr/>
          <p:nvPr/>
        </p:nvCxnSpPr>
        <p:spPr>
          <a:xfrm>
            <a:off x="4949695" y="4814869"/>
            <a:ext cx="144493" cy="225418"/>
          </a:xfrm>
          <a:prstGeom prst="line">
            <a:avLst/>
          </a:prstGeom>
          <a:ln w="6350" cap="rnd">
            <a:bevel/>
            <a:headEnd type="oval" w="sm" len="sm"/>
            <a:tailEnd type="none" w="sm" len="sm"/>
          </a:ln>
        </p:spPr>
        <p:style>
          <a:lnRef idx="1">
            <a:schemeClr val="dk1"/>
          </a:lnRef>
          <a:fillRef idx="0">
            <a:schemeClr val="dk1"/>
          </a:fillRef>
          <a:effectRef idx="0">
            <a:schemeClr val="dk1"/>
          </a:effectRef>
          <a:fontRef idx="minor">
            <a:schemeClr val="tx1"/>
          </a:fontRef>
        </p:style>
      </p:cxnSp>
      <p:sp>
        <p:nvSpPr>
          <p:cNvPr id="58" name="テキスト ボックス 57"/>
          <p:cNvSpPr txBox="1"/>
          <p:nvPr/>
        </p:nvSpPr>
        <p:spPr>
          <a:xfrm>
            <a:off x="3420000" y="3600127"/>
            <a:ext cx="954108" cy="246221"/>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glow rad="127000">
                    <a:prstClr val="white"/>
                  </a:glow>
                </a:effectLst>
                <a:uLnTx/>
                <a:uFillTx/>
                <a:latin typeface="Meiryo UI" panose="020B0604030504040204" pitchFamily="50" charset="-128"/>
                <a:ea typeface="Meiryo UI" panose="020B0604030504040204" pitchFamily="50" charset="-128"/>
                <a:cs typeface="+mn-cs"/>
              </a:rPr>
              <a:t>居住誘導区域</a:t>
            </a:r>
          </a:p>
        </p:txBody>
      </p:sp>
      <p:cxnSp>
        <p:nvCxnSpPr>
          <p:cNvPr id="59" name="直線コネクタ 58"/>
          <p:cNvCxnSpPr/>
          <p:nvPr/>
        </p:nvCxnSpPr>
        <p:spPr>
          <a:xfrm flipH="1" flipV="1">
            <a:off x="3870052" y="3801436"/>
            <a:ext cx="38004" cy="285184"/>
          </a:xfrm>
          <a:prstGeom prst="line">
            <a:avLst/>
          </a:prstGeom>
          <a:ln w="6350" cap="rnd">
            <a:bevel/>
            <a:headEnd type="oval" w="sm" len="sm"/>
            <a:tailEnd type="none" w="sm" len="sm"/>
          </a:ln>
        </p:spPr>
        <p:style>
          <a:lnRef idx="1">
            <a:schemeClr val="dk1"/>
          </a:lnRef>
          <a:fillRef idx="0">
            <a:schemeClr val="dk1"/>
          </a:fillRef>
          <a:effectRef idx="0">
            <a:schemeClr val="dk1"/>
          </a:effectRef>
          <a:fontRef idx="minor">
            <a:schemeClr val="tx1"/>
          </a:fontRef>
        </p:style>
      </p:cxnSp>
      <p:sp>
        <p:nvSpPr>
          <p:cNvPr id="60" name="正方形/長方形 59"/>
          <p:cNvSpPr/>
          <p:nvPr/>
        </p:nvSpPr>
        <p:spPr>
          <a:xfrm>
            <a:off x="4519220" y="2607550"/>
            <a:ext cx="720080" cy="4976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33075" rIns="0" bIns="33075" anchor="ctr">
            <a:spAutoFit/>
          </a:bodyPr>
          <a:lstStyle/>
          <a:p>
            <a:pPr marL="0" marR="0" lvl="0" indent="0" algn="ctr" defTabSz="989813" rtl="0" eaLnBrk="1" fontAlgn="auto" latinLnBrk="0" hangingPunct="1">
              <a:lnSpc>
                <a:spcPct val="100000"/>
              </a:lnSpc>
              <a:spcBef>
                <a:spcPts val="0"/>
              </a:spcBef>
              <a:spcAft>
                <a:spcPts val="30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2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角丸四角形 60"/>
          <p:cNvSpPr/>
          <p:nvPr/>
        </p:nvSpPr>
        <p:spPr>
          <a:xfrm>
            <a:off x="2935044" y="1887470"/>
            <a:ext cx="6552728" cy="648072"/>
          </a:xfrm>
          <a:prstGeom prst="roundRect">
            <a:avLst>
              <a:gd name="adj" fmla="val 12707"/>
            </a:avLst>
          </a:prstGeom>
          <a:noFill/>
          <a:ln w="19050">
            <a:solidFill>
              <a:schemeClr val="bg1">
                <a:lumMod val="65000"/>
              </a:schemeClr>
            </a:solidFill>
          </a:ln>
          <a:effectLst/>
        </p:spPr>
        <p:style>
          <a:lnRef idx="1">
            <a:schemeClr val="accent3"/>
          </a:lnRef>
          <a:fillRef idx="2">
            <a:schemeClr val="accent3"/>
          </a:fillRef>
          <a:effectRef idx="1">
            <a:schemeClr val="accent3"/>
          </a:effectRef>
          <a:fontRef idx="minor">
            <a:schemeClr val="dk1"/>
          </a:fontRef>
        </p:style>
        <p:txBody>
          <a:bodyPr lIns="540740" tIns="188323" rIns="540740" bIns="188323" spcCol="1270" anchor="ctr"/>
          <a:lstStyle>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a:spLocks noChangeArrowheads="1"/>
          </p:cNvSpPr>
          <p:nvPr/>
        </p:nvSpPr>
        <p:spPr bwMode="auto">
          <a:xfrm>
            <a:off x="5815364" y="1887470"/>
            <a:ext cx="2088232"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just" defTabSz="989813" rtl="0" eaLnBrk="0" fontAlgn="base" latinLnBrk="0" hangingPunct="0">
              <a:lnSpc>
                <a:spcPct val="100000"/>
              </a:lnSpc>
              <a:spcBef>
                <a:spcPct val="0"/>
              </a:spcBef>
              <a:spcAft>
                <a:spcPts val="30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地域経済の衰退</a:t>
            </a:r>
            <a:endParaRPr kumimoji="1" lang="en-US" altLang="ja-JP"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89813" rtl="0" eaLnBrk="0" fontAlgn="auto" latinLnBrk="0" hangingPunct="0">
              <a:lnSpc>
                <a:spcPct val="100000"/>
              </a:lnSpc>
              <a:spcBef>
                <a:spcPct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地域の産業停滞、企業撤退</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89813" rtl="0" eaLnBrk="0" fontAlgn="auto" latinLnBrk="0" hangingPunct="0">
              <a:lnSpc>
                <a:spcPct val="100000"/>
              </a:lnSpc>
              <a:spcBef>
                <a:spcPct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低未利用地や空き店舗の増加</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正方形/長方形 62"/>
          <p:cNvSpPr>
            <a:spLocks noChangeArrowheads="1"/>
          </p:cNvSpPr>
          <p:nvPr/>
        </p:nvSpPr>
        <p:spPr bwMode="auto">
          <a:xfrm>
            <a:off x="2935044" y="1891816"/>
            <a:ext cx="2952328"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just" defTabSz="989813" rtl="0" eaLnBrk="0" fontAlgn="base" latinLnBrk="0" hangingPunct="0">
              <a:lnSpc>
                <a:spcPct val="100000"/>
              </a:lnSpc>
              <a:spcBef>
                <a:spcPct val="0"/>
              </a:spcBef>
              <a:spcAft>
                <a:spcPts val="30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都市の生活を支える機能の低下</a:t>
            </a:r>
            <a:endParaRPr kumimoji="1" lang="en-US" altLang="ja-JP"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89813" rtl="0" eaLnBrk="0" fontAlgn="auto" latinLnBrk="0" hangingPunct="0">
              <a:lnSpc>
                <a:spcPct val="100000"/>
              </a:lnSpc>
              <a:spcBef>
                <a:spcPct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医療・福祉・商業等の生活サービスの維持が困難</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89813" rtl="0" eaLnBrk="0" fontAlgn="auto" latinLnBrk="0" hangingPunct="0">
              <a:lnSpc>
                <a:spcPct val="100000"/>
              </a:lnSpc>
              <a:spcBef>
                <a:spcPct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公共交通ネットワークの縮小・サービス水準の低下</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63"/>
          <p:cNvSpPr>
            <a:spLocks noChangeArrowheads="1"/>
          </p:cNvSpPr>
          <p:nvPr/>
        </p:nvSpPr>
        <p:spPr bwMode="auto">
          <a:xfrm>
            <a:off x="7826336" y="1887470"/>
            <a:ext cx="1661436"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just" defTabSz="989813" rtl="0" eaLnBrk="0" fontAlgn="base" latinLnBrk="0" hangingPunct="0">
              <a:lnSpc>
                <a:spcPct val="100000"/>
              </a:lnSpc>
              <a:spcBef>
                <a:spcPct val="0"/>
              </a:spcBef>
              <a:spcAft>
                <a:spcPts val="30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厳しい財政状況</a:t>
            </a:r>
            <a:endParaRPr kumimoji="1" lang="en-US" altLang="ja-JP"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89813" rtl="0" eaLnBrk="0" fontAlgn="auto" latinLnBrk="0" hangingPunct="0">
              <a:lnSpc>
                <a:spcPct val="100000"/>
              </a:lnSpc>
              <a:spcBef>
                <a:spcPct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社会保障費の増加　　</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89813" rtl="0" eaLnBrk="0" fontAlgn="auto" latinLnBrk="0" hangingPunct="0">
              <a:lnSpc>
                <a:spcPct val="100000"/>
              </a:lnSpc>
              <a:spcBef>
                <a:spcPct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インフラの老朽化対応</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a:spLocks noChangeArrowheads="1"/>
          </p:cNvSpPr>
          <p:nvPr/>
        </p:nvSpPr>
        <p:spPr bwMode="auto">
          <a:xfrm>
            <a:off x="291135" y="1956572"/>
            <a:ext cx="2283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89813"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人口減少・高齢者の増加</a:t>
            </a:r>
            <a:endParaRPr kumimoji="1" lang="en-US" altLang="ja-JP"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89813" rtl="0" eaLnBrk="0" fontAlgn="base" latinLnBrk="0" hangingPunct="0">
              <a:lnSpc>
                <a:spcPct val="100000"/>
              </a:lnSpc>
              <a:spcBef>
                <a:spcPct val="0"/>
              </a:spcBef>
              <a:spcAft>
                <a:spcPct val="0"/>
              </a:spcAft>
              <a:buClrTx/>
              <a:buSzTx/>
              <a:buFontTx/>
              <a:buNone/>
              <a:tabLst/>
              <a:defRPr/>
            </a:pPr>
            <a:r>
              <a:rPr kumimoji="1" lang="ja-JP" altLang="en-US" sz="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89813"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拡散した市街地</a:t>
            </a:r>
            <a:endParaRPr kumimoji="1" lang="en-US" altLang="ja-JP"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角丸四角形 65"/>
          <p:cNvSpPr/>
          <p:nvPr/>
        </p:nvSpPr>
        <p:spPr>
          <a:xfrm>
            <a:off x="270748" y="1887470"/>
            <a:ext cx="2304256" cy="658458"/>
          </a:xfrm>
          <a:prstGeom prst="roundRect">
            <a:avLst>
              <a:gd name="adj" fmla="val 12094"/>
            </a:avLst>
          </a:prstGeom>
          <a:noFill/>
          <a:ln w="19050">
            <a:solidFill>
              <a:schemeClr val="bg1">
                <a:lumMod val="65000"/>
              </a:schemeClr>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40740" tIns="188323" rIns="540740" bIns="188323" spcCol="127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29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正方形/長方形 66"/>
          <p:cNvSpPr>
            <a:spLocks noChangeArrowheads="1"/>
          </p:cNvSpPr>
          <p:nvPr/>
        </p:nvSpPr>
        <p:spPr bwMode="auto">
          <a:xfrm>
            <a:off x="426472" y="1743454"/>
            <a:ext cx="1396536" cy="276999"/>
          </a:xfrm>
          <a:prstGeom prst="rect">
            <a:avLst/>
          </a:prstGeom>
          <a:solidFill>
            <a:schemeClr val="bg1"/>
          </a:solidFill>
          <a:ln>
            <a:noFill/>
          </a:ln>
        </p:spPr>
        <p:txBody>
          <a:bodyPr wrap="non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89813"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都市を取り巻く状況</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二等辺三角形 67"/>
          <p:cNvSpPr/>
          <p:nvPr/>
        </p:nvSpPr>
        <p:spPr>
          <a:xfrm rot="5400000">
            <a:off x="2502996" y="2103494"/>
            <a:ext cx="504056" cy="216024"/>
          </a:xfrm>
          <a:prstGeom prst="triangle">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813" rtl="0" eaLnBrk="1" fontAlgn="auto" latinLnBrk="0" hangingPunct="1">
              <a:lnSpc>
                <a:spcPct val="100000"/>
              </a:lnSpc>
              <a:spcBef>
                <a:spcPts val="0"/>
              </a:spcBef>
              <a:spcAft>
                <a:spcPts val="0"/>
              </a:spcAft>
              <a:buClrTx/>
              <a:buSzTx/>
              <a:buFontTx/>
              <a:buNone/>
              <a:tabLst/>
              <a:defRPr/>
            </a:pPr>
            <a:endParaRPr kumimoji="1" lang="ja-JP" altLang="en-US" sz="1948"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9" name="正方形/長方形 5"/>
          <p:cNvSpPr/>
          <p:nvPr/>
        </p:nvSpPr>
        <p:spPr>
          <a:xfrm>
            <a:off x="125636" y="1007839"/>
            <a:ext cx="9361040" cy="434892"/>
          </a:xfrm>
          <a:prstGeom prst="rect">
            <a:avLst/>
          </a:prstGeom>
          <a:noFill/>
          <a:ln w="15875" cap="flat" cmpd="sng" algn="ctr">
            <a:solidFill>
              <a:srgbClr val="000000"/>
            </a:solidFill>
            <a:prstDash val="solid"/>
          </a:ln>
          <a:effectLst/>
        </p:spPr>
        <p:txBody>
          <a:bodyPr wrap="square" lIns="33450" rIns="33450" rtlCol="0" anchor="ctr" anchorCtr="0"/>
          <a:lstStyle/>
          <a:p>
            <a:pPr marL="180000" marR="0" lvl="0" indent="-457200" algn="l" defTabSz="989813" rtl="0" eaLnBrk="1" fontAlgn="auto" latinLnBrk="0" hangingPunct="1">
              <a:lnSpc>
                <a:spcPts val="2300"/>
              </a:lnSpc>
              <a:spcBef>
                <a:spcPts val="0"/>
              </a:spcBef>
              <a:spcAft>
                <a:spcPts val="0"/>
              </a:spcAft>
              <a:buClrTx/>
              <a:buSzTx/>
              <a:buFontTx/>
              <a:buNone/>
              <a:tabLst/>
              <a:defRPr/>
            </a:pPr>
            <a:r>
              <a:rPr kumimoji="1" lang="ja-JP" altLang="en-US" sz="16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15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生活サービス機能や居住の誘導と公共交通ネットワークの形成を連携して取り組むコンパクト・プラス・ネットワークの推進</a:t>
            </a:r>
            <a:r>
              <a:rPr kumimoji="1" lang="ja-JP" altLang="en-US" sz="16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32"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B6D3CF-C449-43AF-A9D0-2DFC9D708CAF}" type="slidenum">
              <a:rPr kumimoji="1" lang="ja-JP" altLang="en-US" sz="14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87726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テキスト ボックス 7"/>
          <p:cNvSpPr txBox="1"/>
          <p:nvPr/>
        </p:nvSpPr>
        <p:spPr>
          <a:xfrm>
            <a:off x="513099" y="641188"/>
            <a:ext cx="8881668" cy="1260640"/>
          </a:xfrm>
          <a:prstGeom prst="rect">
            <a:avLst/>
          </a:prstGeom>
          <a:noFill/>
          <a:ln w="9525">
            <a:noFill/>
          </a:ln>
        </p:spPr>
        <p:txBody>
          <a:bodyPr wrap="square" rtlCol="0">
            <a:spAutoFit/>
          </a:bodyPr>
          <a:lstStyle/>
          <a:p>
            <a:pPr marL="0" marR="0" lvl="0" indent="0" algn="just" defTabSz="828973" rtl="0" eaLnBrk="1" fontAlgn="auto" latinLnBrk="0" hangingPunct="1">
              <a:lnSpc>
                <a:spcPct val="100000"/>
              </a:lnSpc>
              <a:spcBef>
                <a:spcPts val="0"/>
              </a:spcBef>
              <a:spcAft>
                <a:spcPts val="552"/>
              </a:spcAft>
              <a:buClrTx/>
              <a:buSzTx/>
              <a:buFontTx/>
              <a:buNone/>
              <a:tabLst/>
              <a:defRPr/>
            </a:pPr>
            <a:r>
              <a:rPr kumimoji="1" lang="ja-JP" altLang="en-US" sz="1777" b="0" i="0" u="none" strike="noStrike" kern="1200" cap="none" spc="0" normalizeH="0" baseline="0" noProof="0" dirty="0">
                <a:ln>
                  <a:noFill/>
                </a:ln>
                <a:solidFill>
                  <a:srgbClr val="000000">
                    <a:lumMod val="65000"/>
                    <a:lumOff val="3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都市再生特別措置法に基づき、</a:t>
            </a:r>
            <a:endParaRPr kumimoji="1" lang="en-US" altLang="ja-JP" sz="1777" b="0" i="0" u="none" strike="noStrike" kern="1200" cap="none" spc="0" normalizeH="0" baseline="0" noProof="0" dirty="0">
              <a:ln>
                <a:noFill/>
              </a:ln>
              <a:solidFill>
                <a:srgbClr val="000000">
                  <a:lumMod val="65000"/>
                  <a:lumOff val="3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41463" marR="0" lvl="0" indent="-241463" algn="just" defTabSz="828973"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777" b="0" i="0" u="none" strike="noStrike" kern="1200" cap="none" spc="0" normalizeH="0" baseline="0" noProof="0" dirty="0">
                <a:ln>
                  <a:noFill/>
                </a:ln>
                <a:solidFill>
                  <a:srgbClr val="000000">
                    <a:lumMod val="65000"/>
                    <a:lumOff val="3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都市再生緊急整備地域において、民間の優良ストック形成を重点的に支援しています。</a:t>
            </a:r>
            <a:endParaRPr kumimoji="1" lang="en-US" altLang="ja-JP" sz="1777" b="0" i="0" u="none" strike="noStrike" kern="1200" cap="none" spc="0" normalizeH="0" baseline="0" noProof="0" dirty="0">
              <a:ln>
                <a:noFill/>
              </a:ln>
              <a:solidFill>
                <a:srgbClr val="000000">
                  <a:lumMod val="65000"/>
                  <a:lumOff val="3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41463" marR="0" lvl="0" indent="-241463" algn="just" defTabSz="828973"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777" b="0" i="0" u="none" strike="noStrike" kern="1200" cap="none" spc="0" normalizeH="0" baseline="0" noProof="0" dirty="0">
                <a:ln>
                  <a:noFill/>
                </a:ln>
                <a:solidFill>
                  <a:srgbClr val="000000">
                    <a:lumMod val="65000"/>
                    <a:lumOff val="3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全国の都市で、都市再生整備計画に基づき公共公益施設整備などまちづくりを総合的に支援しています。</a:t>
            </a:r>
            <a:endParaRPr kumimoji="1" lang="en-US" altLang="ja-JP" sz="1777" b="0" i="0" u="none" strike="noStrike" kern="1200" cap="none" spc="0" normalizeH="0" baseline="0" noProof="0" dirty="0">
              <a:ln>
                <a:noFill/>
              </a:ln>
              <a:solidFill>
                <a:srgbClr val="000000">
                  <a:lumMod val="65000"/>
                  <a:lumOff val="3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Rectangle 10" descr="25%"/>
          <p:cNvSpPr>
            <a:spLocks noChangeArrowheads="1"/>
          </p:cNvSpPr>
          <p:nvPr/>
        </p:nvSpPr>
        <p:spPr>
          <a:xfrm>
            <a:off x="5106356" y="2332712"/>
            <a:ext cx="4286970" cy="3964193"/>
          </a:xfrm>
          <a:prstGeom prst="rect">
            <a:avLst/>
          </a:prstGeom>
          <a:solidFill>
            <a:srgbClr val="CCECFF"/>
          </a:solidFill>
          <a:ln w="25400" algn="ctr">
            <a:noFill/>
            <a:miter lim="800000"/>
            <a:headEnd/>
            <a:tailEnd/>
          </a:ln>
        </p:spPr>
        <p:txBody>
          <a:bodyPr wrap="none" lIns="80914" tIns="40457" rIns="80914" bIns="40457" anchor="t" anchorCtr="0"/>
          <a:lstStyle/>
          <a:p>
            <a:pPr marL="0" marR="0" lvl="0" indent="0" algn="l" defTabSz="828973" rtl="0" eaLnBrk="1" fontAlgn="base" latinLnBrk="0" hangingPunct="1">
              <a:lnSpc>
                <a:spcPct val="100000"/>
              </a:lnSpc>
              <a:spcBef>
                <a:spcPct val="0"/>
              </a:spcBef>
              <a:spcAft>
                <a:spcPct val="0"/>
              </a:spcAft>
              <a:buClrTx/>
              <a:buSzTx/>
              <a:buFontTx/>
              <a:buNone/>
              <a:tabLst/>
              <a:defRPr/>
            </a:pPr>
            <a:endParaRPr kumimoji="1" lang="en-US" altLang="ja-JP" sz="88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base" latinLnBrk="0" hangingPunct="1">
              <a:lnSpc>
                <a:spcPct val="100000"/>
              </a:lnSpc>
              <a:spcBef>
                <a:spcPct val="0"/>
              </a:spcBef>
              <a:spcAft>
                <a:spcPct val="0"/>
              </a:spcAft>
              <a:buClrTx/>
              <a:buSzTx/>
              <a:buFontTx/>
              <a:buNone/>
              <a:tabLst/>
              <a:defRPr/>
            </a:pPr>
            <a:r>
              <a:rPr kumimoji="1" lang="ja-JP" altLang="en-US" sz="118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都市再生整備計画</a:t>
            </a:r>
            <a:r>
              <a:rPr kumimoji="1" lang="en-US" altLang="ja-JP" sz="118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8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市町村が作成</a:t>
            </a:r>
            <a:r>
              <a:rPr kumimoji="1" lang="en-US" altLang="ja-JP" sz="118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8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に基づく各種支援</a:t>
            </a:r>
            <a:endParaRPr kumimoji="1" lang="en-US" altLang="ja-JP" sz="118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base" latinLnBrk="0" hangingPunct="1">
              <a:lnSpc>
                <a:spcPct val="100000"/>
              </a:lnSpc>
              <a:spcBef>
                <a:spcPct val="0"/>
              </a:spcBef>
              <a:spcAft>
                <a:spcPct val="0"/>
              </a:spcAft>
              <a:buClrTx/>
              <a:buSzTx/>
              <a:buFontTx/>
              <a:buNone/>
              <a:tabLst/>
              <a:defRPr/>
            </a:pPr>
            <a:r>
              <a:rPr kumimoji="1" lang="ja-JP" altLang="en-US" sz="88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（これまで</a:t>
            </a:r>
            <a:r>
              <a:rPr kumimoji="1" lang="en-US" altLang="zh-CN" sz="101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en-US" altLang="ja-JP" sz="101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111</a:t>
            </a:r>
            <a:r>
              <a:rPr kumimoji="1" lang="zh-CN" altLang="en-US" sz="101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a:t>
            </a:r>
            <a:r>
              <a:rPr kumimoji="1" lang="en-US" altLang="zh-CN" sz="101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en-US" altLang="ja-JP" sz="101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634</a:t>
            </a:r>
            <a:r>
              <a:rPr kumimoji="1" lang="zh-CN" altLang="en-US" sz="101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地区</a:t>
            </a:r>
            <a:r>
              <a:rPr kumimoji="1" lang="ja-JP" altLang="en-US" sz="88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に支援）</a:t>
            </a:r>
          </a:p>
        </p:txBody>
      </p:sp>
      <p:sp>
        <p:nvSpPr>
          <p:cNvPr id="41" name="テキスト ボックス 74"/>
          <p:cNvSpPr txBox="1"/>
          <p:nvPr/>
        </p:nvSpPr>
        <p:spPr>
          <a:xfrm>
            <a:off x="5146656" y="5488650"/>
            <a:ext cx="3542214" cy="642657"/>
          </a:xfrm>
          <a:prstGeom prst="rect">
            <a:avLst/>
          </a:prstGeom>
          <a:solidFill>
            <a:schemeClr val="bg1"/>
          </a:solidFill>
          <a:ln w="6350">
            <a:solidFill>
              <a:srgbClr val="8B8AA4"/>
            </a:solidFill>
          </a:ln>
        </p:spPr>
        <p:txBody>
          <a:bodyPr wrap="square" rtlCol="0" anchor="ctr">
            <a:noAutofit/>
          </a:bodyPr>
          <a:lstStyle/>
          <a:p>
            <a:pPr marL="0" marR="0" lvl="0" indent="0" algn="l" defTabSz="828973" rtl="0" eaLnBrk="1" fontAlgn="auto" latinLnBrk="0" hangingPunct="1">
              <a:lnSpc>
                <a:spcPct val="100000"/>
              </a:lnSpc>
              <a:spcBef>
                <a:spcPts val="0"/>
              </a:spcBef>
              <a:spcAft>
                <a:spcPts val="0"/>
              </a:spcAft>
              <a:buClrTx/>
              <a:buSzTx/>
              <a:buFontTx/>
              <a:buNone/>
              <a:tabLst/>
              <a:defRPr/>
            </a:pPr>
            <a:endParaRPr kumimoji="1" lang="en-US" altLang="ja-JP" sz="5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75"/>
          <p:cNvSpPr txBox="1"/>
          <p:nvPr/>
        </p:nvSpPr>
        <p:spPr>
          <a:xfrm>
            <a:off x="513099" y="2210770"/>
            <a:ext cx="4248190" cy="4096422"/>
          </a:xfrm>
          <a:prstGeom prst="rect">
            <a:avLst/>
          </a:prstGeom>
          <a:solidFill>
            <a:srgbClr val="CCECFF"/>
          </a:solidFill>
        </p:spPr>
        <p:txBody>
          <a:bodyPr wrap="square" rtlCol="0">
            <a:noAutofit/>
          </a:bodyPr>
          <a:lstStyle/>
          <a:p>
            <a:pPr marL="0" marR="0" lvl="0" indent="0" algn="l" defTabSz="828973" rtl="0" eaLnBrk="1" fontAlgn="auto" latinLnBrk="0" hangingPunct="1">
              <a:lnSpc>
                <a:spcPct val="100000"/>
              </a:lnSpc>
              <a:spcBef>
                <a:spcPts val="0"/>
              </a:spcBef>
              <a:spcAft>
                <a:spcPts val="0"/>
              </a:spcAft>
              <a:buClrTx/>
              <a:buSzTx/>
              <a:buFontTx/>
              <a:buNone/>
              <a:tabLst/>
              <a:defRPr/>
            </a:pPr>
            <a:endParaRPr kumimoji="1" lang="en-US" altLang="ja-JP" sz="93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ct val="100000"/>
              </a:lnSpc>
              <a:spcBef>
                <a:spcPts val="0"/>
              </a:spcBef>
              <a:spcAft>
                <a:spcPts val="0"/>
              </a:spcAft>
              <a:buClrTx/>
              <a:buSzTx/>
              <a:buFontTx/>
              <a:buNone/>
              <a:tabLst/>
              <a:defRPr/>
            </a:pPr>
            <a:r>
              <a:rPr kumimoji="1" lang="ja-JP" altLang="en-US" sz="93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都市再生を推進すべき地域を政令指定：</a:t>
            </a:r>
            <a:endParaRPr kumimoji="1" lang="en-US" altLang="ja-JP" sz="93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都市再生緊急整備地域</a:t>
            </a:r>
            <a:r>
              <a:rPr kumimoji="1" lang="ja-JP" altLang="en-US" sz="93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1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3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8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52</a:t>
            </a:r>
            <a:r>
              <a:rPr kumimoji="1" lang="ja-JP" altLang="en-US" sz="93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a:t>
            </a:r>
            <a:r>
              <a:rPr kumimoji="1" lang="en-US" altLang="ja-JP" sz="93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828973" rtl="0" eaLnBrk="1" fontAlgn="auto" latinLnBrk="0" hangingPunct="1">
              <a:lnSpc>
                <a:spcPct val="100000"/>
              </a:lnSpc>
              <a:spcBef>
                <a:spcPts val="0"/>
              </a:spcBef>
              <a:spcAft>
                <a:spcPts val="0"/>
              </a:spcAft>
              <a:buClrTx/>
              <a:buSzTx/>
              <a:buFontTx/>
              <a:buNone/>
              <a:tabLst/>
              <a:defRPr/>
            </a:pPr>
            <a:endParaRPr kumimoji="1" lang="en-US" altLang="ja-JP" sz="254"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ts val="1352"/>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特定都市再生緊急整備地域</a:t>
            </a:r>
            <a:r>
              <a:rPr kumimoji="1" lang="ja-JP" altLang="en-US" sz="93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3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8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93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a:t>
            </a:r>
            <a:r>
              <a:rPr kumimoji="1" lang="en-US" altLang="ja-JP" sz="93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8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特に都市の国際競争力の強化</a:t>
            </a:r>
            <a:endParaRPr kumimoji="1" lang="en-US" altLang="ja-JP" sz="42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76"/>
          <p:cNvSpPr txBox="1"/>
          <p:nvPr/>
        </p:nvSpPr>
        <p:spPr>
          <a:xfrm>
            <a:off x="574499" y="5512055"/>
            <a:ext cx="4087903" cy="753822"/>
          </a:xfrm>
          <a:prstGeom prst="rect">
            <a:avLst/>
          </a:prstGeom>
          <a:solidFill>
            <a:schemeClr val="bg1"/>
          </a:solidFill>
          <a:ln w="6350">
            <a:solidFill>
              <a:srgbClr val="8B8AA4"/>
            </a:solidFill>
          </a:ln>
        </p:spPr>
        <p:txBody>
          <a:bodyPr wrap="square" rtlCol="0" anchor="ctr">
            <a:noAutofit/>
          </a:bodyPr>
          <a:lstStyle/>
          <a:p>
            <a:pPr marL="0" marR="0" lvl="0" indent="0" algn="l" defTabSz="828973" rtl="0" eaLnBrk="1" fontAlgn="auto" latinLnBrk="0" hangingPunct="1">
              <a:lnSpc>
                <a:spcPct val="100000"/>
              </a:lnSpc>
              <a:spcBef>
                <a:spcPts val="0"/>
              </a:spcBef>
              <a:spcAft>
                <a:spcPts val="0"/>
              </a:spcAft>
              <a:buClrTx/>
              <a:buSzTx/>
              <a:buFontTx/>
              <a:buNone/>
              <a:tabLst/>
              <a:defRPr/>
            </a:pPr>
            <a:endParaRPr kumimoji="1" lang="en-US" altLang="ja-JP" sz="5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4" name="グループ化 77"/>
          <p:cNvGrpSpPr/>
          <p:nvPr/>
        </p:nvGrpSpPr>
        <p:grpSpPr>
          <a:xfrm>
            <a:off x="569512" y="3140406"/>
            <a:ext cx="4187605" cy="3057748"/>
            <a:chOff x="573250" y="3065874"/>
            <a:chExt cx="4622522" cy="2872704"/>
          </a:xfrm>
        </p:grpSpPr>
        <p:grpSp>
          <p:nvGrpSpPr>
            <p:cNvPr id="45" name="グループ化 78"/>
            <p:cNvGrpSpPr/>
            <p:nvPr/>
          </p:nvGrpSpPr>
          <p:grpSpPr>
            <a:xfrm>
              <a:off x="573250" y="3067723"/>
              <a:ext cx="1711890" cy="1914385"/>
              <a:chOff x="426705" y="3089041"/>
              <a:chExt cx="1711890" cy="1914385"/>
            </a:xfrm>
          </p:grpSpPr>
          <p:sp>
            <p:nvSpPr>
              <p:cNvPr id="52" name="テキスト ボックス 85"/>
              <p:cNvSpPr txBox="1"/>
              <p:nvPr/>
            </p:nvSpPr>
            <p:spPr>
              <a:xfrm>
                <a:off x="426705" y="3523093"/>
                <a:ext cx="1711890" cy="1480333"/>
              </a:xfrm>
              <a:prstGeom prst="rect">
                <a:avLst/>
              </a:prstGeom>
              <a:solidFill>
                <a:schemeClr val="bg1"/>
              </a:solidFill>
              <a:ln w="6350">
                <a:solidFill>
                  <a:srgbClr val="8B8AA4"/>
                </a:solidFill>
              </a:ln>
            </p:spPr>
            <p:txBody>
              <a:bodyPr wrap="square" rtlCol="0" anchor="ctr">
                <a:noAutofit/>
              </a:bodyPr>
              <a:lstStyle/>
              <a:p>
                <a:pPr marL="0" marR="0" lvl="0" indent="0" algn="l" defTabSz="828973" rtl="0" eaLnBrk="1" fontAlgn="auto" latinLnBrk="0" hangingPunct="1">
                  <a:lnSpc>
                    <a:spcPct val="100000"/>
                  </a:lnSpc>
                  <a:spcBef>
                    <a:spcPts val="0"/>
                  </a:spcBef>
                  <a:spcAft>
                    <a:spcPts val="0"/>
                  </a:spcAft>
                  <a:buClrTx/>
                  <a:buSzTx/>
                  <a:buFontTx/>
                  <a:buNone/>
                  <a:tabLst/>
                  <a:defRPr/>
                </a:pPr>
                <a:r>
                  <a:rPr kumimoji="1" lang="ja-JP" altLang="en-US" sz="75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都市再生特別地区</a:t>
                </a:r>
                <a:endParaRPr kumimoji="1" lang="en-US" altLang="ja-JP" sz="9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ct val="100000"/>
                  </a:lnSpc>
                  <a:spcBef>
                    <a:spcPts val="0"/>
                  </a:spcBef>
                  <a:spcAft>
                    <a:spcPts val="184"/>
                  </a:spcAft>
                  <a:buClrTx/>
                  <a:buSzTx/>
                  <a:buFontTx/>
                  <a:buNone/>
                  <a:tabLst/>
                  <a:defRPr/>
                </a:pPr>
                <a:r>
                  <a:rPr kumimoji="1" lang="ja-JP" altLang="en-US" sz="5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64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645"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125</a:t>
                </a:r>
                <a:r>
                  <a:rPr kumimoji="1" lang="ja-JP" altLang="en-US" sz="645"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地区</a:t>
                </a:r>
                <a:r>
                  <a:rPr kumimoji="1" lang="ja-JP" altLang="en-US" sz="64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64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ct val="100000"/>
                  </a:lnSpc>
                  <a:spcBef>
                    <a:spcPts val="0"/>
                  </a:spcBef>
                  <a:spcAft>
                    <a:spcPts val="552"/>
                  </a:spcAft>
                  <a:buClrTx/>
                  <a:buSzTx/>
                  <a:buFontTx/>
                  <a:buNone/>
                  <a:tabLst/>
                  <a:defRPr/>
                </a:pPr>
                <a:r>
                  <a:rPr kumimoji="1" lang="en-US" altLang="ja-JP" sz="5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67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容積率・高さ・用途等の制限緩和</a:t>
                </a:r>
                <a:endParaRPr kumimoji="1" lang="en-US" altLang="ja-JP" sz="67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ct val="100000"/>
                  </a:lnSpc>
                  <a:spcBef>
                    <a:spcPts val="0"/>
                  </a:spcBef>
                  <a:spcAft>
                    <a:spcPts val="0"/>
                  </a:spcAft>
                  <a:buClrTx/>
                  <a:buSzTx/>
                  <a:buFontTx/>
                  <a:buNone/>
                  <a:tabLst/>
                  <a:defRPr/>
                </a:pPr>
                <a:endParaRPr kumimoji="1" lang="en-US" altLang="ja-JP" sz="1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ct val="100000"/>
                  </a:lnSpc>
                  <a:spcBef>
                    <a:spcPts val="0"/>
                  </a:spcBef>
                  <a:spcAft>
                    <a:spcPts val="0"/>
                  </a:spcAft>
                  <a:buClrTx/>
                  <a:buSzTx/>
                  <a:buFontTx/>
                  <a:buNone/>
                  <a:tabLst/>
                  <a:defRPr/>
                </a:pPr>
                <a:r>
                  <a:rPr kumimoji="1" lang="ja-JP" altLang="en-US" sz="75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都市再生事業に係る</a:t>
                </a:r>
                <a:endParaRPr kumimoji="1" lang="en-US" altLang="ja-JP" sz="9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ct val="100000"/>
                  </a:lnSpc>
                  <a:spcBef>
                    <a:spcPts val="0"/>
                  </a:spcBef>
                  <a:spcAft>
                    <a:spcPts val="552"/>
                  </a:spcAft>
                  <a:buClrTx/>
                  <a:buSzTx/>
                  <a:buFontTx/>
                  <a:buNone/>
                  <a:tabLst/>
                  <a:defRPr/>
                </a:pPr>
                <a:r>
                  <a:rPr kumimoji="1" lang="ja-JP" altLang="en-US" sz="9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認可等の迅速化</a:t>
                </a:r>
                <a:endParaRPr kumimoji="1" lang="en-US" altLang="ja-JP" sz="9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ct val="100000"/>
                  </a:lnSpc>
                  <a:spcBef>
                    <a:spcPts val="0"/>
                  </a:spcBef>
                  <a:spcAft>
                    <a:spcPts val="0"/>
                  </a:spcAft>
                  <a:buClrTx/>
                  <a:buSzTx/>
                  <a:buFontTx/>
                  <a:buNone/>
                  <a:tabLst/>
                  <a:defRPr/>
                </a:pPr>
                <a:endParaRPr kumimoji="1" lang="en-US" altLang="ja-JP" sz="169"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ct val="100000"/>
                  </a:lnSpc>
                  <a:spcBef>
                    <a:spcPts val="0"/>
                  </a:spcBef>
                  <a:spcAft>
                    <a:spcPts val="0"/>
                  </a:spcAft>
                  <a:buClrTx/>
                  <a:buSzTx/>
                  <a:buFontTx/>
                  <a:buNone/>
                  <a:tabLst/>
                  <a:defRPr/>
                </a:pPr>
                <a:endParaRPr kumimoji="1" lang="en-US" altLang="ja-JP" sz="169"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ct val="100000"/>
                  </a:lnSpc>
                  <a:spcBef>
                    <a:spcPts val="0"/>
                  </a:spcBef>
                  <a:spcAft>
                    <a:spcPts val="0"/>
                  </a:spcAft>
                  <a:buClrTx/>
                  <a:buSzTx/>
                  <a:buFontTx/>
                  <a:buNone/>
                  <a:tabLst/>
                  <a:defRPr/>
                </a:pPr>
                <a:endParaRPr kumimoji="1" lang="en-US" altLang="ja-JP" sz="169"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ts val="737"/>
                  </a:lnSpc>
                  <a:spcBef>
                    <a:spcPts val="0"/>
                  </a:spcBef>
                  <a:spcAft>
                    <a:spcPts val="0"/>
                  </a:spcAft>
                  <a:buClrTx/>
                  <a:buSzTx/>
                  <a:buFontTx/>
                  <a:buNone/>
                  <a:tabLst/>
                  <a:defRPr/>
                </a:pPr>
                <a:r>
                  <a:rPr kumimoji="1" lang="ja-JP" altLang="en-US" sz="759"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都市計画提案制度</a:t>
                </a:r>
                <a:endParaRPr kumimoji="1" lang="en-US" altLang="ja-JP" sz="9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ts val="737"/>
                  </a:lnSpc>
                  <a:spcBef>
                    <a:spcPts val="0"/>
                  </a:spcBef>
                  <a:spcAft>
                    <a:spcPts val="0"/>
                  </a:spcAft>
                  <a:buClrTx/>
                  <a:buSzTx/>
                  <a:buFontTx/>
                  <a:buNone/>
                  <a:tabLst/>
                  <a:defRPr/>
                </a:pPr>
                <a:r>
                  <a:rPr kumimoji="1" lang="ja-JP" altLang="en-US" sz="919"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64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64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85</a:t>
                </a:r>
                <a:r>
                  <a:rPr kumimoji="1" lang="ja-JP" altLang="en-US" sz="64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645"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86"/>
              <p:cNvSpPr txBox="1"/>
              <p:nvPr/>
            </p:nvSpPr>
            <p:spPr>
              <a:xfrm>
                <a:off x="426705" y="3089041"/>
                <a:ext cx="1709378" cy="380233"/>
              </a:xfrm>
              <a:prstGeom prst="rect">
                <a:avLst/>
              </a:prstGeom>
              <a:solidFill>
                <a:srgbClr val="002060"/>
              </a:solidFill>
              <a:ln w="6350">
                <a:solidFill>
                  <a:srgbClr val="002060"/>
                </a:solidFill>
              </a:ln>
            </p:spPr>
            <p:txBody>
              <a:bodyPr wrap="square" rtlCol="0">
                <a:spAutoFit/>
              </a:bodyPr>
              <a:lstStyle/>
              <a:p>
                <a:pPr marL="0" marR="0" lvl="0" indent="0" algn="ctr" defTabSz="828973"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法制上の支援措置</a:t>
                </a:r>
                <a:endParaRPr kumimoji="1" lang="en-US" altLang="ja-JP" sz="1015"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828973"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（都市計画等の特例）</a:t>
                </a:r>
              </a:p>
            </p:txBody>
          </p:sp>
        </p:grpSp>
        <p:grpSp>
          <p:nvGrpSpPr>
            <p:cNvPr id="46" name="グループ化 79"/>
            <p:cNvGrpSpPr/>
            <p:nvPr/>
          </p:nvGrpSpPr>
          <p:grpSpPr>
            <a:xfrm>
              <a:off x="2349287" y="3065874"/>
              <a:ext cx="2731319" cy="1915735"/>
              <a:chOff x="2349287" y="3065874"/>
              <a:chExt cx="2731319" cy="1915735"/>
            </a:xfrm>
          </p:grpSpPr>
          <p:sp>
            <p:nvSpPr>
              <p:cNvPr id="50" name="テキスト ボックス 83"/>
              <p:cNvSpPr txBox="1"/>
              <p:nvPr/>
            </p:nvSpPr>
            <p:spPr>
              <a:xfrm>
                <a:off x="2349864" y="3325882"/>
                <a:ext cx="2730742" cy="1655727"/>
              </a:xfrm>
              <a:prstGeom prst="rect">
                <a:avLst/>
              </a:prstGeom>
              <a:solidFill>
                <a:schemeClr val="bg1"/>
              </a:solidFill>
              <a:ln w="6350">
                <a:solidFill>
                  <a:srgbClr val="8B8AA4"/>
                </a:solidFill>
              </a:ln>
            </p:spPr>
            <p:txBody>
              <a:bodyPr wrap="square" rtlCol="0" anchor="ctr">
                <a:noAutofit/>
              </a:bodyPr>
              <a:lstStyle/>
              <a:p>
                <a:pPr marL="0" marR="0" lvl="0" indent="0" algn="l" defTabSz="828973" rtl="0" eaLnBrk="1" fontAlgn="auto" latinLnBrk="0" hangingPunct="1">
                  <a:lnSpc>
                    <a:spcPct val="100000"/>
                  </a:lnSpc>
                  <a:spcBef>
                    <a:spcPts val="184"/>
                  </a:spcBef>
                  <a:spcAft>
                    <a:spcPts val="184"/>
                  </a:spcAft>
                  <a:buClrTx/>
                  <a:buSzTx/>
                  <a:buFontTx/>
                  <a:buNone/>
                  <a:tabLst/>
                  <a:defRPr/>
                </a:pPr>
                <a:r>
                  <a:rPr kumimoji="1" lang="ja-JP" altLang="en-US" sz="75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国際競争拠点都市整備事業</a:t>
                </a:r>
                <a:r>
                  <a:rPr kumimoji="1" lang="en-US" altLang="ja-JP" sz="75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5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特定地域のみ</a:t>
                </a:r>
                <a:r>
                  <a:rPr kumimoji="1" lang="en-US" altLang="ja-JP" sz="75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828973" rtl="0" eaLnBrk="1" fontAlgn="auto" latinLnBrk="0" hangingPunct="1">
                  <a:lnSpc>
                    <a:spcPct val="100000"/>
                  </a:lnSpc>
                  <a:spcBef>
                    <a:spcPts val="0"/>
                  </a:spcBef>
                  <a:spcAft>
                    <a:spcPts val="0"/>
                  </a:spcAft>
                  <a:buClrTx/>
                  <a:buSzTx/>
                  <a:buFontTx/>
                  <a:buNone/>
                  <a:tabLst/>
                  <a:defRPr/>
                </a:pPr>
                <a:r>
                  <a:rPr kumimoji="1" lang="ja-JP" altLang="en-US" sz="73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道路や鉄道施設等の重要インフラや、エネルギー導管の</a:t>
                </a:r>
                <a:endParaRPr kumimoji="1" lang="en-US" altLang="ja-JP" sz="73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ct val="100000"/>
                  </a:lnSpc>
                  <a:spcBef>
                    <a:spcPts val="0"/>
                  </a:spcBef>
                  <a:spcAft>
                    <a:spcPts val="0"/>
                  </a:spcAft>
                  <a:buClrTx/>
                  <a:buSzTx/>
                  <a:buFontTx/>
                  <a:buNone/>
                  <a:tabLst/>
                  <a:defRPr/>
                </a:pPr>
                <a:r>
                  <a:rPr kumimoji="1" lang="ja-JP" altLang="en-US" sz="73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整備等</a:t>
                </a:r>
                <a:endParaRPr kumimoji="1" lang="en-US" altLang="ja-JP" sz="73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ct val="100000"/>
                  </a:lnSpc>
                  <a:spcBef>
                    <a:spcPts val="0"/>
                  </a:spcBef>
                  <a:spcAft>
                    <a:spcPts val="0"/>
                  </a:spcAft>
                  <a:buClrTx/>
                  <a:buSzTx/>
                  <a:buFontTx/>
                  <a:buNone/>
                  <a:tabLst/>
                  <a:defRPr/>
                </a:pPr>
                <a:endParaRPr kumimoji="1" lang="en-US" altLang="ja-JP" sz="169" b="0" i="0" u="none" strike="noStrike" kern="1200" cap="none" spc="-1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ct val="100000"/>
                  </a:lnSpc>
                  <a:spcBef>
                    <a:spcPts val="0"/>
                  </a:spcBef>
                  <a:spcAft>
                    <a:spcPts val="0"/>
                  </a:spcAft>
                  <a:buClrTx/>
                  <a:buSzTx/>
                  <a:buFontTx/>
                  <a:buNone/>
                  <a:tabLst/>
                  <a:defRPr/>
                </a:pPr>
                <a:endParaRPr kumimoji="1" lang="en-US" altLang="ja-JP" sz="169" b="0" i="0" u="none" strike="noStrike" kern="1200" cap="none" spc="-1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ct val="100000"/>
                  </a:lnSpc>
                  <a:spcBef>
                    <a:spcPts val="0"/>
                  </a:spcBef>
                  <a:spcAft>
                    <a:spcPts val="0"/>
                  </a:spcAft>
                  <a:buClrTx/>
                  <a:buSzTx/>
                  <a:buFontTx/>
                  <a:buNone/>
                  <a:tabLst/>
                  <a:defRPr/>
                </a:pPr>
                <a:endParaRPr kumimoji="1" lang="en-US" altLang="ja-JP" sz="169" b="0" i="0" u="none" strike="noStrike" kern="1200" cap="none" spc="-1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ct val="100000"/>
                  </a:lnSpc>
                  <a:spcBef>
                    <a:spcPts val="0"/>
                  </a:spcBef>
                  <a:spcAft>
                    <a:spcPts val="0"/>
                  </a:spcAft>
                  <a:buClrTx/>
                  <a:buSzTx/>
                  <a:buFontTx/>
                  <a:buNone/>
                  <a:tabLst/>
                  <a:defRPr/>
                </a:pPr>
                <a:r>
                  <a:rPr kumimoji="1" lang="ja-JP" altLang="en-US" sz="9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・官民連携まちなか再生推進事業</a:t>
                </a:r>
                <a:endParaRPr kumimoji="1" lang="ja-JP" altLang="en-US" sz="1655"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828973" rtl="0" eaLnBrk="1" fontAlgn="auto" latinLnBrk="0" hangingPunct="1">
                  <a:lnSpc>
                    <a:spcPct val="100000"/>
                  </a:lnSpc>
                  <a:spcBef>
                    <a:spcPts val="0"/>
                  </a:spcBef>
                  <a:spcAft>
                    <a:spcPts val="0"/>
                  </a:spcAft>
                  <a:buClrTx/>
                  <a:buSzTx/>
                  <a:buFontTx/>
                  <a:buNone/>
                  <a:tabLst/>
                  <a:defRPr/>
                </a:pPr>
                <a:r>
                  <a:rPr kumimoji="1" lang="ja-JP" altLang="en-US" sz="9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3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官民の様々な人材が集積するプラットフォームの構築と、</a:t>
                </a:r>
                <a:endParaRPr kumimoji="1" lang="en-US" altLang="ja-JP" sz="73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ct val="100000"/>
                  </a:lnSpc>
                  <a:spcBef>
                    <a:spcPts val="0"/>
                  </a:spcBef>
                  <a:spcAft>
                    <a:spcPts val="0"/>
                  </a:spcAft>
                  <a:buClrTx/>
                  <a:buSzTx/>
                  <a:buFontTx/>
                  <a:buNone/>
                  <a:tabLst/>
                  <a:defRPr/>
                </a:pPr>
                <a:r>
                  <a:rPr kumimoji="1" lang="ja-JP" altLang="en-US" sz="73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未来ビジョンを実現するための自立・自走型システムの　　</a:t>
                </a:r>
                <a:endParaRPr kumimoji="1" lang="en-US" altLang="ja-JP" sz="73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ct val="100000"/>
                  </a:lnSpc>
                  <a:spcBef>
                    <a:spcPts val="0"/>
                  </a:spcBef>
                  <a:spcAft>
                    <a:spcPts val="0"/>
                  </a:spcAft>
                  <a:buClrTx/>
                  <a:buSzTx/>
                  <a:buFontTx/>
                  <a:buNone/>
                  <a:tabLst/>
                  <a:defRPr/>
                </a:pPr>
                <a:r>
                  <a:rPr kumimoji="1" lang="ja-JP" altLang="en-US" sz="73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構築に向けた取組を総合的に支援</a:t>
                </a:r>
              </a:p>
              <a:p>
                <a:pPr marL="0" marR="0" lvl="0" indent="0" algn="l" defTabSz="828973" rtl="0" eaLnBrk="1" fontAlgn="auto" latinLnBrk="0" hangingPunct="1">
                  <a:lnSpc>
                    <a:spcPct val="100000"/>
                  </a:lnSpc>
                  <a:spcBef>
                    <a:spcPts val="0"/>
                  </a:spcBef>
                  <a:spcAft>
                    <a:spcPts val="0"/>
                  </a:spcAft>
                  <a:buClrTx/>
                  <a:buSzTx/>
                  <a:buFontTx/>
                  <a:buNone/>
                  <a:tabLst/>
                  <a:defRPr/>
                </a:pPr>
                <a:endParaRPr kumimoji="1" lang="en-US" altLang="ja-JP" sz="1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ct val="100000"/>
                  </a:lnSpc>
                  <a:spcBef>
                    <a:spcPts val="0"/>
                  </a:spcBef>
                  <a:spcAft>
                    <a:spcPts val="0"/>
                  </a:spcAft>
                  <a:buClrTx/>
                  <a:buSzTx/>
                  <a:buFontTx/>
                  <a:buNone/>
                  <a:tabLst/>
                  <a:defRPr/>
                </a:pPr>
                <a:endParaRPr kumimoji="1" lang="en-US" altLang="ja-JP" sz="1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ct val="100000"/>
                  </a:lnSpc>
                  <a:spcBef>
                    <a:spcPts val="0"/>
                  </a:spcBef>
                  <a:spcAft>
                    <a:spcPts val="0"/>
                  </a:spcAft>
                  <a:buClrTx/>
                  <a:buSzTx/>
                  <a:buFontTx/>
                  <a:buNone/>
                  <a:tabLst/>
                  <a:defRPr/>
                </a:pPr>
                <a:endParaRPr kumimoji="1" lang="en-US" altLang="ja-JP" sz="1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ct val="100000"/>
                  </a:lnSpc>
                  <a:spcBef>
                    <a:spcPts val="0"/>
                  </a:spcBef>
                  <a:spcAft>
                    <a:spcPts val="184"/>
                  </a:spcAft>
                  <a:buClrTx/>
                  <a:buSzTx/>
                  <a:buFontTx/>
                  <a:buNone/>
                  <a:tabLst/>
                  <a:defRPr/>
                </a:pPr>
                <a:r>
                  <a:rPr kumimoji="1" lang="ja-JP" altLang="en-US" sz="75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都市安全確保促進事業</a:t>
                </a:r>
                <a:endParaRPr kumimoji="1" lang="en-US" altLang="ja-JP" sz="9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ct val="100000"/>
                  </a:lnSpc>
                  <a:spcBef>
                    <a:spcPts val="0"/>
                  </a:spcBef>
                  <a:spcAft>
                    <a:spcPts val="0"/>
                  </a:spcAft>
                  <a:buClrTx/>
                  <a:buSzTx/>
                  <a:buFontTx/>
                  <a:buNone/>
                  <a:tabLst/>
                  <a:defRPr/>
                </a:pPr>
                <a:r>
                  <a:rPr kumimoji="1" lang="ja-JP" altLang="en-US" sz="73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計画策定及び計画に基づく備蓄倉庫等の整備</a:t>
                </a:r>
              </a:p>
            </p:txBody>
          </p:sp>
          <p:sp>
            <p:nvSpPr>
              <p:cNvPr id="51" name="テキスト ボックス 84"/>
              <p:cNvSpPr txBox="1"/>
              <p:nvPr/>
            </p:nvSpPr>
            <p:spPr>
              <a:xfrm>
                <a:off x="2349287" y="3065874"/>
                <a:ext cx="2731318" cy="260008"/>
              </a:xfrm>
              <a:prstGeom prst="rect">
                <a:avLst/>
              </a:prstGeom>
              <a:solidFill>
                <a:srgbClr val="002060"/>
              </a:solidFill>
              <a:ln w="6350">
                <a:solidFill>
                  <a:srgbClr val="002060"/>
                </a:solidFill>
              </a:ln>
            </p:spPr>
            <p:txBody>
              <a:bodyPr wrap="square" rtlCol="0">
                <a:noAutofit/>
              </a:bodyPr>
              <a:lstStyle/>
              <a:p>
                <a:pPr marL="0" marR="0" lvl="0" indent="0" algn="ctr" defTabSz="828973" rtl="0" eaLnBrk="1" fontAlgn="auto" latinLnBrk="0" hangingPunct="1">
                  <a:lnSpc>
                    <a:spcPct val="100000"/>
                  </a:lnSpc>
                  <a:spcBef>
                    <a:spcPts val="0"/>
                  </a:spcBef>
                  <a:spcAft>
                    <a:spcPts val="0"/>
                  </a:spcAft>
                  <a:buClrTx/>
                  <a:buSzTx/>
                  <a:buFontTx/>
                  <a:buNone/>
                  <a:tabLst/>
                  <a:defRPr/>
                </a:pPr>
                <a:r>
                  <a:rPr kumimoji="1" lang="ja-JP" altLang="en-US" sz="1183"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財政支援</a:t>
                </a:r>
                <a:endParaRPr kumimoji="1" lang="en-US" altLang="ja-JP" sz="1183"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7" name="テキスト ボックス 80"/>
            <p:cNvSpPr txBox="1"/>
            <p:nvPr/>
          </p:nvSpPr>
          <p:spPr>
            <a:xfrm>
              <a:off x="578750" y="5050845"/>
              <a:ext cx="4512465" cy="232293"/>
            </a:xfrm>
            <a:prstGeom prst="rect">
              <a:avLst/>
            </a:prstGeom>
            <a:solidFill>
              <a:srgbClr val="002060"/>
            </a:solidFill>
            <a:ln w="6350">
              <a:solidFill>
                <a:srgbClr val="002060"/>
              </a:solidFill>
            </a:ln>
          </p:spPr>
          <p:txBody>
            <a:bodyPr wrap="square" rtlCol="0">
              <a:spAutoFit/>
            </a:bodyPr>
            <a:lstStyle/>
            <a:p>
              <a:pPr marL="0" marR="0" lvl="0" indent="0" algn="ctr" defTabSz="828973"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民間都市再生事業計画の認定</a:t>
              </a:r>
              <a:r>
                <a:rPr kumimoji="1" lang="ja-JP" altLang="en-US" sz="845"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45"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161</a:t>
              </a:r>
              <a:r>
                <a:rPr kumimoji="1" lang="ja-JP" altLang="en-US" sz="845"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計画）</a:t>
              </a:r>
            </a:p>
          </p:txBody>
        </p:sp>
        <p:sp>
          <p:nvSpPr>
            <p:cNvPr id="48" name="テキスト ボックス 81"/>
            <p:cNvSpPr txBox="1"/>
            <p:nvPr/>
          </p:nvSpPr>
          <p:spPr>
            <a:xfrm>
              <a:off x="1564393" y="5389296"/>
              <a:ext cx="2984048" cy="231296"/>
            </a:xfrm>
            <a:prstGeom prst="rect">
              <a:avLst/>
            </a:prstGeom>
            <a:noFill/>
            <a:ln w="6350">
              <a:noFill/>
            </a:ln>
          </p:spPr>
          <p:txBody>
            <a:bodyPr wrap="square" rtlCol="0" anchor="ctr">
              <a:noAutofit/>
            </a:bodyPr>
            <a:lstStyle/>
            <a:p>
              <a:pPr marL="0" marR="0" lvl="0" indent="0" algn="l" defTabSz="828973" rtl="0" eaLnBrk="1" fontAlgn="auto" latinLnBrk="0" hangingPunct="1">
                <a:lnSpc>
                  <a:spcPct val="100000"/>
                </a:lnSpc>
                <a:spcBef>
                  <a:spcPts val="0"/>
                </a:spcBef>
                <a:spcAft>
                  <a:spcPts val="0"/>
                </a:spcAft>
                <a:buClrTx/>
                <a:buSzTx/>
                <a:buFontTx/>
                <a:buNone/>
                <a:tabLst/>
                <a:defRPr/>
              </a:pPr>
              <a:r>
                <a:rPr kumimoji="1" lang="ja-JP" altLang="en-US" sz="93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民間都市開発推進機構によるメザニン支援</a:t>
              </a:r>
            </a:p>
          </p:txBody>
        </p:sp>
        <p:sp>
          <p:nvSpPr>
            <p:cNvPr id="49" name="テキスト ボックス 82"/>
            <p:cNvSpPr txBox="1"/>
            <p:nvPr/>
          </p:nvSpPr>
          <p:spPr>
            <a:xfrm>
              <a:off x="1557734" y="5714263"/>
              <a:ext cx="3638038" cy="224315"/>
            </a:xfrm>
            <a:prstGeom prst="rect">
              <a:avLst/>
            </a:prstGeom>
            <a:noFill/>
            <a:ln w="6350">
              <a:noFill/>
            </a:ln>
          </p:spPr>
          <p:txBody>
            <a:bodyPr wrap="square" rtlCol="0" anchor="ctr">
              <a:noAutofit/>
            </a:bodyPr>
            <a:lstStyle/>
            <a:p>
              <a:pPr marL="0" marR="0" lvl="0" indent="0" algn="l" defTabSz="828973" rtl="0" eaLnBrk="1" fontAlgn="auto" latinLnBrk="0" hangingPunct="1">
                <a:lnSpc>
                  <a:spcPct val="100000"/>
                </a:lnSpc>
                <a:spcBef>
                  <a:spcPts val="0"/>
                </a:spcBef>
                <a:spcAft>
                  <a:spcPts val="0"/>
                </a:spcAft>
                <a:buClrTx/>
                <a:buSzTx/>
                <a:buFontTx/>
                <a:buNone/>
                <a:tabLst/>
                <a:defRPr/>
              </a:pPr>
              <a:r>
                <a:rPr kumimoji="1" lang="ja-JP" altLang="en-US" sz="93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建物取得時の不動産取得税に係る特例措置　等</a:t>
              </a:r>
              <a:endParaRPr kumimoji="1" lang="en-US" altLang="ja-JP" sz="93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28973" rtl="0" eaLnBrk="1" fontAlgn="auto" latinLnBrk="0" hangingPunct="1">
                <a:lnSpc>
                  <a:spcPct val="100000"/>
                </a:lnSpc>
                <a:spcBef>
                  <a:spcPts val="0"/>
                </a:spcBef>
                <a:spcAft>
                  <a:spcPts val="0"/>
                </a:spcAft>
                <a:buClrTx/>
                <a:buSzTx/>
                <a:buFontTx/>
                <a:buNone/>
                <a:tabLst/>
                <a:defRPr/>
              </a:pPr>
              <a:r>
                <a:rPr kumimoji="1" lang="ja-JP" altLang="en-US" sz="93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（適用期限：令和８年</a:t>
              </a:r>
              <a:r>
                <a:rPr kumimoji="1" lang="en-US" altLang="ja-JP" sz="93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93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93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93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日まで）</a:t>
              </a:r>
            </a:p>
          </p:txBody>
        </p:sp>
      </p:grpSp>
      <p:sp>
        <p:nvSpPr>
          <p:cNvPr id="54" name="Text Box 48"/>
          <p:cNvSpPr txBox="1">
            <a:spLocks noChangeArrowheads="1"/>
          </p:cNvSpPr>
          <p:nvPr/>
        </p:nvSpPr>
        <p:spPr>
          <a:xfrm>
            <a:off x="513099" y="2061367"/>
            <a:ext cx="4248190" cy="271346"/>
          </a:xfrm>
          <a:prstGeom prst="rect">
            <a:avLst/>
          </a:prstGeom>
          <a:solidFill>
            <a:srgbClr val="333333"/>
          </a:solidFill>
          <a:ln w="38100" cmpd="dbl">
            <a:noFill/>
            <a:miter lim="800000"/>
            <a:headEnd/>
            <a:tailEnd/>
          </a:ln>
        </p:spPr>
        <p:txBody>
          <a:bodyPr wrap="none" lIns="80914" tIns="40457" rIns="80914" bIns="40457" anchor="ctr"/>
          <a:lstStyle/>
          <a:p>
            <a:pPr marL="0" marR="0" lvl="0" indent="0" algn="ctr" defTabSz="828973" rtl="0" eaLnBrk="1" fontAlgn="base" latinLnBrk="0" hangingPunct="1">
              <a:lnSpc>
                <a:spcPct val="100000"/>
              </a:lnSpc>
              <a:spcBef>
                <a:spcPct val="0"/>
              </a:spcBef>
              <a:spcAft>
                <a:spcPct val="0"/>
              </a:spcAft>
              <a:buClrTx/>
              <a:buSzTx/>
              <a:buFontTx/>
              <a:buNone/>
              <a:tabLst/>
              <a:defRPr/>
            </a:pPr>
            <a:r>
              <a:rPr kumimoji="1" lang="ja-JP" altLang="en-US" sz="1183"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一定規模の民間プロジェクトが見込まれる区域</a:t>
            </a:r>
          </a:p>
        </p:txBody>
      </p:sp>
      <p:sp>
        <p:nvSpPr>
          <p:cNvPr id="55" name="Text Box 47"/>
          <p:cNvSpPr txBox="1">
            <a:spLocks noChangeArrowheads="1"/>
          </p:cNvSpPr>
          <p:nvPr/>
        </p:nvSpPr>
        <p:spPr>
          <a:xfrm>
            <a:off x="5110100" y="2060691"/>
            <a:ext cx="4284667" cy="272021"/>
          </a:xfrm>
          <a:prstGeom prst="rect">
            <a:avLst/>
          </a:prstGeom>
          <a:solidFill>
            <a:srgbClr val="333333"/>
          </a:solidFill>
          <a:ln w="38100" cmpd="dbl">
            <a:noFill/>
            <a:miter lim="800000"/>
            <a:headEnd/>
            <a:tailEnd/>
          </a:ln>
        </p:spPr>
        <p:txBody>
          <a:bodyPr wrap="none" lIns="80914" tIns="40457" rIns="80914" bIns="40457" anchor="ctr"/>
          <a:lstStyle/>
          <a:p>
            <a:pPr marL="0" marR="0" lvl="0" indent="0" algn="ctr" defTabSz="828973" rtl="0" eaLnBrk="1" fontAlgn="base" latinLnBrk="0" hangingPunct="1">
              <a:lnSpc>
                <a:spcPct val="100000"/>
              </a:lnSpc>
              <a:spcBef>
                <a:spcPct val="0"/>
              </a:spcBef>
              <a:spcAft>
                <a:spcPct val="0"/>
              </a:spcAft>
              <a:buClrTx/>
              <a:buSzTx/>
              <a:buFontTx/>
              <a:buNone/>
              <a:tabLst/>
              <a:defRPr/>
            </a:pPr>
            <a:r>
              <a:rPr kumimoji="1" lang="ja-JP" altLang="en-US" sz="1183"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全国の都市区域</a:t>
            </a:r>
          </a:p>
        </p:txBody>
      </p:sp>
      <p:sp>
        <p:nvSpPr>
          <p:cNvPr id="56" name="Rectangle 59" descr="25%"/>
          <p:cNvSpPr>
            <a:spLocks noChangeArrowheads="1"/>
          </p:cNvSpPr>
          <p:nvPr/>
        </p:nvSpPr>
        <p:spPr>
          <a:xfrm>
            <a:off x="5107795" y="2988265"/>
            <a:ext cx="3820224" cy="3318926"/>
          </a:xfrm>
          <a:prstGeom prst="rect">
            <a:avLst/>
          </a:prstGeom>
          <a:noFill/>
          <a:ln w="28575" algn="ctr">
            <a:noFill/>
            <a:miter lim="800000"/>
            <a:headEnd/>
            <a:tailEnd/>
          </a:ln>
        </p:spPr>
        <p:txBody>
          <a:bodyPr wrap="none" lIns="80914" tIns="40457" rIns="80914" bIns="40457" anchor="t"/>
          <a:lstStyle/>
          <a:p>
            <a:pPr marL="0" marR="0" lvl="0" indent="0" algn="ctr" defTabSz="828973" rtl="0" eaLnBrk="1" fontAlgn="base" latinLnBrk="0" hangingPunct="1">
              <a:lnSpc>
                <a:spcPct val="150000"/>
              </a:lnSpc>
              <a:spcBef>
                <a:spcPct val="0"/>
              </a:spcBef>
              <a:spcAft>
                <a:spcPct val="0"/>
              </a:spcAft>
              <a:buClrTx/>
              <a:buSzTx/>
              <a:buFontTx/>
              <a:buNone/>
              <a:tabLst/>
              <a:defRPr/>
            </a:pPr>
            <a:endParaRPr kumimoji="1" lang="ja-JP" altLang="en-US" sz="88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57" name="図 90"/>
          <p:cNvPicPr>
            <a:picLocks noChangeAspect="1"/>
          </p:cNvPicPr>
          <p:nvPr/>
        </p:nvPicPr>
        <p:blipFill>
          <a:blip r:embed="rId2"/>
          <a:srcRect l="3786" r="2"/>
          <a:stretch>
            <a:fillRect/>
          </a:stretch>
        </p:blipFill>
        <p:spPr>
          <a:xfrm>
            <a:off x="7335839" y="3134360"/>
            <a:ext cx="2052741" cy="1735823"/>
          </a:xfrm>
          <a:prstGeom prst="rect">
            <a:avLst/>
          </a:prstGeom>
        </p:spPr>
      </p:pic>
      <p:sp>
        <p:nvSpPr>
          <p:cNvPr id="58" name="テキスト ボックス 91"/>
          <p:cNvSpPr txBox="1"/>
          <p:nvPr/>
        </p:nvSpPr>
        <p:spPr>
          <a:xfrm>
            <a:off x="5146655" y="5244543"/>
            <a:ext cx="3543169" cy="248530"/>
          </a:xfrm>
          <a:prstGeom prst="rect">
            <a:avLst/>
          </a:prstGeom>
          <a:solidFill>
            <a:srgbClr val="002060"/>
          </a:solidFill>
          <a:ln w="6350">
            <a:solidFill>
              <a:srgbClr val="002060"/>
            </a:solidFill>
          </a:ln>
        </p:spPr>
        <p:txBody>
          <a:bodyPr wrap="square" rtlCol="0">
            <a:spAutoFit/>
          </a:bodyPr>
          <a:lstStyle/>
          <a:p>
            <a:pPr marL="0" marR="0" lvl="0" indent="0" algn="ctr" defTabSz="828973"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民間都市再生整備事業計画の認定</a:t>
            </a:r>
            <a:r>
              <a:rPr kumimoji="1" lang="ja-JP" altLang="en-US" sz="845"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45"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52</a:t>
            </a:r>
            <a:r>
              <a:rPr kumimoji="1" lang="ja-JP" altLang="en-US" sz="845"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計画）</a:t>
            </a:r>
          </a:p>
        </p:txBody>
      </p:sp>
      <p:sp>
        <p:nvSpPr>
          <p:cNvPr id="59" name="テキスト ボックス 92"/>
          <p:cNvSpPr txBox="1"/>
          <p:nvPr/>
        </p:nvSpPr>
        <p:spPr>
          <a:xfrm>
            <a:off x="5605674" y="5647280"/>
            <a:ext cx="3140449" cy="318090"/>
          </a:xfrm>
          <a:prstGeom prst="rect">
            <a:avLst/>
          </a:prstGeom>
          <a:noFill/>
          <a:ln w="6350">
            <a:noFill/>
          </a:ln>
        </p:spPr>
        <p:txBody>
          <a:bodyPr wrap="square" rtlCol="0" anchor="ctr">
            <a:noAutofit/>
          </a:bodyPr>
          <a:lstStyle/>
          <a:p>
            <a:pPr marL="0" marR="0" lvl="0" indent="0" algn="l" defTabSz="828973" rtl="0" eaLnBrk="1" fontAlgn="auto" latinLnBrk="0" hangingPunct="1">
              <a:lnSpc>
                <a:spcPct val="100000"/>
              </a:lnSpc>
              <a:spcBef>
                <a:spcPts val="0"/>
              </a:spcBef>
              <a:spcAft>
                <a:spcPts val="0"/>
              </a:spcAft>
              <a:buClrTx/>
              <a:buSzTx/>
              <a:buFontTx/>
              <a:buNone/>
              <a:tabLst/>
              <a:defRPr/>
            </a:pPr>
            <a:r>
              <a:rPr kumimoji="1" lang="ja-JP" altLang="en-US" sz="93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民間都市開発推進機構によるメザニン支援・まち再生出資</a:t>
            </a:r>
          </a:p>
        </p:txBody>
      </p:sp>
      <p:sp>
        <p:nvSpPr>
          <p:cNvPr id="60" name="テキスト ボックス 93"/>
          <p:cNvSpPr txBox="1"/>
          <p:nvPr/>
        </p:nvSpPr>
        <p:spPr>
          <a:xfrm>
            <a:off x="5198685" y="5631055"/>
            <a:ext cx="477787" cy="377924"/>
          </a:xfrm>
          <a:prstGeom prst="rect">
            <a:avLst/>
          </a:prstGeom>
          <a:solidFill>
            <a:srgbClr val="4B61A7"/>
          </a:solidFill>
          <a:ln w="6350">
            <a:solidFill>
              <a:srgbClr val="4B61A7"/>
            </a:solidFill>
          </a:ln>
        </p:spPr>
        <p:txBody>
          <a:bodyPr wrap="square" rtlCol="0">
            <a:spAutoFit/>
          </a:bodyPr>
          <a:lstStyle/>
          <a:p>
            <a:pPr marL="0" marR="0" lvl="0" indent="0" algn="ctr" defTabSz="828973" rtl="0" eaLnBrk="1" fontAlgn="auto" latinLnBrk="0" hangingPunct="1">
              <a:lnSpc>
                <a:spcPct val="100000"/>
              </a:lnSpc>
              <a:spcBef>
                <a:spcPts val="0"/>
              </a:spcBef>
              <a:spcAft>
                <a:spcPts val="0"/>
              </a:spcAft>
              <a:buClrTx/>
              <a:buSzTx/>
              <a:buFontTx/>
              <a:buNone/>
              <a:tabLst/>
              <a:defRPr/>
            </a:pPr>
            <a:r>
              <a:rPr kumimoji="1" lang="ja-JP" altLang="en-US" sz="928"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金融</a:t>
            </a:r>
            <a:endParaRPr kumimoji="1" lang="en-US" altLang="ja-JP" sz="928"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828973" rtl="0" eaLnBrk="1" fontAlgn="auto" latinLnBrk="0" hangingPunct="1">
              <a:lnSpc>
                <a:spcPct val="100000"/>
              </a:lnSpc>
              <a:spcBef>
                <a:spcPts val="0"/>
              </a:spcBef>
              <a:spcAft>
                <a:spcPts val="0"/>
              </a:spcAft>
              <a:buClrTx/>
              <a:buSzTx/>
              <a:buFontTx/>
              <a:buNone/>
              <a:tabLst/>
              <a:defRPr/>
            </a:pPr>
            <a:r>
              <a:rPr kumimoji="1" lang="ja-JP" altLang="en-US" sz="928"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支援</a:t>
            </a:r>
          </a:p>
        </p:txBody>
      </p:sp>
      <p:sp>
        <p:nvSpPr>
          <p:cNvPr id="61" name="テキスト ボックス 94"/>
          <p:cNvSpPr txBox="1"/>
          <p:nvPr/>
        </p:nvSpPr>
        <p:spPr>
          <a:xfrm>
            <a:off x="5146656" y="3617390"/>
            <a:ext cx="2178978" cy="1014690"/>
          </a:xfrm>
          <a:prstGeom prst="rect">
            <a:avLst/>
          </a:prstGeom>
          <a:solidFill>
            <a:schemeClr val="bg1"/>
          </a:solidFill>
          <a:ln w="6350">
            <a:solidFill>
              <a:schemeClr val="accent2">
                <a:lumMod val="60000"/>
                <a:lumOff val="40000"/>
              </a:schemeClr>
            </a:solidFill>
          </a:ln>
        </p:spPr>
        <p:txBody>
          <a:bodyPr wrap="square" lIns="66215" rIns="66215" rtlCol="0" anchor="ctr" anchorCtr="0">
            <a:noAutofit/>
          </a:bodyPr>
          <a:lstStyle/>
          <a:p>
            <a:pPr marL="70084" marR="0" lvl="0" indent="-70084" algn="just" defTabSz="828973" rtl="0" eaLnBrk="1" fontAlgn="base" latinLnBrk="0" hangingPunct="1">
              <a:lnSpc>
                <a:spcPct val="100000"/>
              </a:lnSpc>
              <a:spcBef>
                <a:spcPts val="506"/>
              </a:spcBef>
              <a:spcAft>
                <a:spcPts val="552"/>
              </a:spcAft>
              <a:buClrTx/>
              <a:buSzTx/>
              <a:buFontTx/>
              <a:buNone/>
              <a:tabLst/>
              <a:defRPr/>
            </a:pPr>
            <a:r>
              <a:rPr kumimoji="1" lang="ja-JP" altLang="en-US" sz="9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・都市構造再編集中支援事業</a:t>
            </a:r>
            <a:r>
              <a:rPr kumimoji="1" lang="en-US" altLang="ja-JP" sz="919" b="0"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19" b="0"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sz="9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及び社会資本整備総合交付金</a:t>
            </a:r>
            <a:r>
              <a:rPr kumimoji="1" lang="en-US" altLang="ja-JP" sz="919" b="0"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19" b="0"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sz="9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などにより、まちづくりを財政的に支援</a:t>
            </a:r>
            <a:endParaRPr kumimoji="1" lang="en-US" altLang="ja-JP" sz="91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8845" marR="0" lvl="0" indent="0" algn="just" defTabSz="828973" rtl="0" eaLnBrk="1" fontAlgn="base" latinLnBrk="0" hangingPunct="1">
              <a:lnSpc>
                <a:spcPct val="100000"/>
              </a:lnSpc>
              <a:spcBef>
                <a:spcPct val="0"/>
              </a:spcBef>
              <a:spcAft>
                <a:spcPct val="0"/>
              </a:spcAft>
              <a:buClrTx/>
              <a:buSzTx/>
              <a:buFontTx/>
              <a:buNone/>
              <a:tabLst/>
              <a:defRPr/>
            </a:pPr>
            <a:r>
              <a:rPr kumimoji="1" lang="ja-JP" altLang="en-US" sz="73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道路や公園、広場等のハード事業</a:t>
            </a:r>
            <a:endParaRPr kumimoji="1" lang="en-US" altLang="ja-JP" sz="73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8845" marR="0" lvl="0" indent="0" algn="just" defTabSz="828973" rtl="0" eaLnBrk="1" fontAlgn="base" latinLnBrk="0" hangingPunct="1">
              <a:lnSpc>
                <a:spcPct val="100000"/>
              </a:lnSpc>
              <a:spcBef>
                <a:spcPct val="0"/>
              </a:spcBef>
              <a:spcAft>
                <a:spcPct val="0"/>
              </a:spcAft>
              <a:buClrTx/>
              <a:buSzTx/>
              <a:buFontTx/>
              <a:buNone/>
              <a:tabLst/>
              <a:defRPr/>
            </a:pPr>
            <a:r>
              <a:rPr kumimoji="1" lang="ja-JP" altLang="en-US" sz="73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各種調査や社会実験等のソフト事業 等</a:t>
            </a:r>
            <a:endParaRPr kumimoji="1" lang="en-US" altLang="ja-JP" sz="73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95"/>
          <p:cNvSpPr txBox="1"/>
          <p:nvPr/>
        </p:nvSpPr>
        <p:spPr>
          <a:xfrm>
            <a:off x="5146660" y="3303117"/>
            <a:ext cx="2178970" cy="316397"/>
          </a:xfrm>
          <a:prstGeom prst="rect">
            <a:avLst/>
          </a:prstGeom>
          <a:solidFill>
            <a:srgbClr val="002060"/>
          </a:solidFill>
          <a:ln w="6350">
            <a:solidFill>
              <a:srgbClr val="002060"/>
            </a:solidFill>
          </a:ln>
        </p:spPr>
        <p:txBody>
          <a:bodyPr wrap="square" rtlCol="0">
            <a:noAutofit/>
          </a:bodyPr>
          <a:lstStyle/>
          <a:p>
            <a:pPr marL="0" marR="0" lvl="0" indent="0" algn="ctr" defTabSz="828973" rtl="0" eaLnBrk="1" fontAlgn="auto" latinLnBrk="0" hangingPunct="1">
              <a:lnSpc>
                <a:spcPct val="100000"/>
              </a:lnSpc>
              <a:spcBef>
                <a:spcPts val="0"/>
              </a:spcBef>
              <a:spcAft>
                <a:spcPts val="0"/>
              </a:spcAft>
              <a:buClrTx/>
              <a:buSzTx/>
              <a:buFontTx/>
              <a:buNone/>
              <a:tabLst/>
              <a:defRPr/>
            </a:pPr>
            <a:r>
              <a:rPr kumimoji="1" lang="ja-JP" altLang="en-US" sz="1183"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財政支援</a:t>
            </a:r>
            <a:endParaRPr kumimoji="1" lang="en-US" altLang="ja-JP" sz="1183"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97"/>
          <p:cNvSpPr txBox="1"/>
          <p:nvPr/>
        </p:nvSpPr>
        <p:spPr>
          <a:xfrm>
            <a:off x="768256" y="5629456"/>
            <a:ext cx="689762" cy="235449"/>
          </a:xfrm>
          <a:prstGeom prst="rect">
            <a:avLst/>
          </a:prstGeom>
          <a:solidFill>
            <a:srgbClr val="4B61A7"/>
          </a:solidFill>
          <a:ln w="6350">
            <a:solidFill>
              <a:srgbClr val="4B61A7"/>
            </a:solidFill>
          </a:ln>
        </p:spPr>
        <p:txBody>
          <a:bodyPr wrap="square" lIns="0" rIns="0" rtlCol="0">
            <a:spAutoFit/>
          </a:bodyPr>
          <a:lstStyle/>
          <a:p>
            <a:pPr marL="0" marR="0" lvl="0" indent="0" algn="ctr" defTabSz="828973" rtl="0" eaLnBrk="1" fontAlgn="auto" latinLnBrk="0" hangingPunct="1">
              <a:lnSpc>
                <a:spcPct val="100000"/>
              </a:lnSpc>
              <a:spcBef>
                <a:spcPts val="0"/>
              </a:spcBef>
              <a:spcAft>
                <a:spcPts val="0"/>
              </a:spcAft>
              <a:buClrTx/>
              <a:buSzTx/>
              <a:buFontTx/>
              <a:buNone/>
              <a:tabLst/>
              <a:defRPr/>
            </a:pPr>
            <a:r>
              <a:rPr kumimoji="1" lang="ja-JP" altLang="en-US" sz="93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金融支援</a:t>
            </a:r>
          </a:p>
        </p:txBody>
      </p:sp>
      <p:sp>
        <p:nvSpPr>
          <p:cNvPr id="64" name="テキスト ボックス 98"/>
          <p:cNvSpPr txBox="1"/>
          <p:nvPr/>
        </p:nvSpPr>
        <p:spPr>
          <a:xfrm>
            <a:off x="757810" y="5934386"/>
            <a:ext cx="695341" cy="235449"/>
          </a:xfrm>
          <a:prstGeom prst="rect">
            <a:avLst/>
          </a:prstGeom>
          <a:solidFill>
            <a:srgbClr val="4B61A7"/>
          </a:solidFill>
          <a:ln w="6350">
            <a:solidFill>
              <a:srgbClr val="4B61A7"/>
            </a:solidFill>
          </a:ln>
        </p:spPr>
        <p:txBody>
          <a:bodyPr wrap="square" rIns="0" rtlCol="0">
            <a:spAutoFit/>
          </a:bodyPr>
          <a:lstStyle/>
          <a:p>
            <a:pPr marL="0" marR="0" lvl="0" indent="0" algn="l" defTabSz="828973" rtl="0" eaLnBrk="1" fontAlgn="auto" latinLnBrk="0" hangingPunct="1">
              <a:lnSpc>
                <a:spcPct val="100000"/>
              </a:lnSpc>
              <a:spcBef>
                <a:spcPts val="0"/>
              </a:spcBef>
              <a:spcAft>
                <a:spcPts val="0"/>
              </a:spcAft>
              <a:buClrTx/>
              <a:buSzTx/>
              <a:buFontTx/>
              <a:buNone/>
              <a:tabLst/>
              <a:defRPr/>
            </a:pPr>
            <a:r>
              <a:rPr kumimoji="1" lang="ja-JP" altLang="en-US" sz="93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税制支援</a:t>
            </a:r>
          </a:p>
        </p:txBody>
      </p:sp>
      <p:sp>
        <p:nvSpPr>
          <p:cNvPr id="66" name="テキスト ボックス 31"/>
          <p:cNvSpPr txBox="1"/>
          <p:nvPr/>
        </p:nvSpPr>
        <p:spPr>
          <a:xfrm>
            <a:off x="5170985" y="4623109"/>
            <a:ext cx="2164855" cy="432170"/>
          </a:xfrm>
          <a:prstGeom prst="rect">
            <a:avLst/>
          </a:prstGeom>
          <a:noFill/>
        </p:spPr>
        <p:txBody>
          <a:bodyPr wrap="square" rtlCol="0">
            <a:spAutoFit/>
          </a:bodyPr>
          <a:lstStyle/>
          <a:p>
            <a:pPr marL="0" marR="0" lvl="0" indent="0" algn="just" defTabSz="828973" rtl="0" eaLnBrk="1" fontAlgn="auto" latinLnBrk="0" hangingPunct="1">
              <a:lnSpc>
                <a:spcPct val="100000"/>
              </a:lnSpc>
              <a:spcBef>
                <a:spcPts val="0"/>
              </a:spcBef>
              <a:spcAft>
                <a:spcPts val="0"/>
              </a:spcAft>
              <a:buClrTx/>
              <a:buSzTx/>
              <a:buFontTx/>
              <a:buNone/>
              <a:tabLst/>
              <a:defRPr/>
            </a:pPr>
            <a:r>
              <a:rPr kumimoji="1" lang="en-US" altLang="ja-JP" sz="55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55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１ 立地適正化計画を策定していることが支援要件となります。</a:t>
            </a:r>
            <a:endParaRPr kumimoji="1" lang="en-US" altLang="ja-JP" sz="55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3416" marR="0" lvl="0" indent="-163416" algn="just" defTabSz="828973" rtl="0" eaLnBrk="1" fontAlgn="auto" latinLnBrk="0" hangingPunct="1">
              <a:lnSpc>
                <a:spcPct val="100000"/>
              </a:lnSpc>
              <a:spcBef>
                <a:spcPts val="0"/>
              </a:spcBef>
              <a:spcAft>
                <a:spcPts val="0"/>
              </a:spcAft>
              <a:buClrTx/>
              <a:buSzTx/>
              <a:buFontTx/>
              <a:buNone/>
              <a:tabLst/>
              <a:defRPr/>
            </a:pPr>
            <a:r>
              <a:rPr kumimoji="1" lang="en-US" altLang="ja-JP" sz="55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55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２ 一定の経過措置期間をおいた上で、立地適正化計画の策定に向けた具体的な取組を開始・公表している等持続可能な都市づくりを進めていることが支援要件となります。</a:t>
            </a:r>
          </a:p>
        </p:txBody>
      </p:sp>
      <p:sp>
        <p:nvSpPr>
          <p:cNvPr id="68" name="正方形/長方形 67"/>
          <p:cNvSpPr/>
          <p:nvPr/>
        </p:nvSpPr>
        <p:spPr>
          <a:xfrm>
            <a:off x="0" y="104407"/>
            <a:ext cx="8440615" cy="347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4083" rtl="0" eaLnBrk="1" fontAlgn="auto" latinLnBrk="0" hangingPunct="1">
              <a:lnSpc>
                <a:spcPct val="100000"/>
              </a:lnSpc>
              <a:spcBef>
                <a:spcPct val="50000"/>
              </a:spcBef>
              <a:spcAft>
                <a:spcPts val="0"/>
              </a:spcAft>
              <a:buClrTx/>
              <a:buSzTx/>
              <a:buFontTx/>
              <a:buNone/>
              <a:tabLst/>
              <a:defRPr/>
            </a:pPr>
            <a:r>
              <a:rPr kumimoji="1" lang="ja-JP" altLang="en-US" sz="2400" b="1" i="0" u="none" strike="noStrike" kern="0" cap="none" spc="0" normalizeH="0" baseline="0" noProof="0" dirty="0">
                <a:ln>
                  <a:noFill/>
                </a:ln>
                <a:solidFill>
                  <a:srgbClr val="4087C8"/>
                </a:solidFill>
                <a:effectLst/>
                <a:uLnTx/>
                <a:uFillTx/>
                <a:latin typeface="ＭＳ Ｐゴシック"/>
                <a:ea typeface="HGP創英角ｺﾞｼｯｸUB"/>
                <a:cs typeface="+mn-cs"/>
              </a:rPr>
              <a:t>都市再生制度の概要</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C1E978-A3B9-4673-8199-379729392307}" type="slidenum">
              <a:rPr kumimoji="1" lang="en-US" altLang="ja-JP" sz="14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 name="テキスト ボックス 35">
            <a:extLst>
              <a:ext uri="{FF2B5EF4-FFF2-40B4-BE49-F238E27FC236}">
                <a16:creationId xmlns:a16="http://schemas.microsoft.com/office/drawing/2014/main" id="{7552C51C-85D1-E63D-DFA7-79ACD158CDBF}"/>
              </a:ext>
            </a:extLst>
          </p:cNvPr>
          <p:cNvSpPr txBox="1"/>
          <p:nvPr/>
        </p:nvSpPr>
        <p:spPr>
          <a:xfrm>
            <a:off x="486208" y="6445815"/>
            <a:ext cx="9240296" cy="246221"/>
          </a:xfrm>
          <a:prstGeom prst="rect">
            <a:avLst/>
          </a:prstGeom>
          <a:noFill/>
        </p:spPr>
        <p:txBody>
          <a:bodyPr wrap="square" rtlCol="0">
            <a:spAutoFit/>
          </a:bodyPr>
          <a:lstStyle/>
          <a:p>
            <a:pPr marL="0" marR="0" lvl="0" indent="0" algn="l" defTabSz="82897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令和６年３月</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日現在（都市再生整備計画に基づく財政支援件数については令和５年</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月１日、</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都市再生特別地区については令和５年</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日現在）</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236880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タイトル 1"/>
          <p:cNvSpPr txBox="1"/>
          <p:nvPr/>
        </p:nvSpPr>
        <p:spPr>
          <a:xfrm>
            <a:off x="0" y="-9458"/>
            <a:ext cx="6736002" cy="476250"/>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srgbClr val="4087C8"/>
                </a:solidFill>
                <a:effectLst/>
                <a:uLnTx/>
                <a:uFillTx/>
                <a:latin typeface="HGP創英角ｺﾞｼｯｸUB"/>
                <a:ea typeface="HGP創英角ｺﾞｼｯｸUB"/>
                <a:cs typeface="+mj-cs"/>
              </a:rPr>
              <a:t>都市再生緊急整備地域</a:t>
            </a:r>
          </a:p>
        </p:txBody>
      </p:sp>
      <p:grpSp>
        <p:nvGrpSpPr>
          <p:cNvPr id="144" name="グループ化 86"/>
          <p:cNvGrpSpPr/>
          <p:nvPr/>
        </p:nvGrpSpPr>
        <p:grpSpPr>
          <a:xfrm>
            <a:off x="244540" y="764704"/>
            <a:ext cx="9460988" cy="5643819"/>
            <a:chOff x="-27979" y="737791"/>
            <a:chExt cx="9853241" cy="6097288"/>
          </a:xfrm>
        </p:grpSpPr>
        <p:pic>
          <p:nvPicPr>
            <p:cNvPr id="145" name="Picture 45" descr="2"/>
            <p:cNvPicPr>
              <a:picLocks noChangeAspect="1" noChangeArrowheads="1"/>
            </p:cNvPicPr>
            <p:nvPr/>
          </p:nvPicPr>
          <p:blipFill rotWithShape="1">
            <a:blip r:embed="rId3"/>
            <a:srcRect l="6992" t="4547" b="32669"/>
            <a:stretch/>
          </p:blipFill>
          <p:spPr>
            <a:xfrm>
              <a:off x="818981" y="858552"/>
              <a:ext cx="8237537" cy="5562414"/>
            </a:xfrm>
            <a:prstGeom prst="rect">
              <a:avLst/>
            </a:prstGeom>
            <a:noFill/>
            <a:ln>
              <a:noFill/>
            </a:ln>
          </p:spPr>
        </p:pic>
        <p:pic>
          <p:nvPicPr>
            <p:cNvPr id="146" name="Picture 46" descr="2"/>
            <p:cNvPicPr>
              <a:picLocks noChangeAspect="1" noChangeArrowheads="1"/>
            </p:cNvPicPr>
            <p:nvPr/>
          </p:nvPicPr>
          <p:blipFill>
            <a:blip r:embed="rId3"/>
            <a:srcRect l="8679" t="75905" r="67500" b="7446"/>
            <a:stretch>
              <a:fillRect/>
            </a:stretch>
          </p:blipFill>
          <p:spPr>
            <a:xfrm>
              <a:off x="3694113" y="1268413"/>
              <a:ext cx="2108200" cy="1463675"/>
            </a:xfrm>
            <a:prstGeom prst="rect">
              <a:avLst/>
            </a:prstGeom>
            <a:noFill/>
            <a:ln>
              <a:noFill/>
            </a:ln>
          </p:spPr>
        </p:pic>
        <p:sp>
          <p:nvSpPr>
            <p:cNvPr id="147" name="AutoShape 52"/>
            <p:cNvSpPr>
              <a:spLocks noChangeAspect="1" noChangeArrowheads="1"/>
            </p:cNvSpPr>
            <p:nvPr/>
          </p:nvSpPr>
          <p:spPr>
            <a:xfrm>
              <a:off x="4128593" y="4638675"/>
              <a:ext cx="234950" cy="234950"/>
            </a:xfrm>
            <a:prstGeom prst="star5">
              <a:avLst/>
            </a:prstGeom>
            <a:solidFill>
              <a:schemeClr val="bg1">
                <a:alpha val="80000"/>
              </a:scheme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148" name="AutoShape 53"/>
            <p:cNvSpPr>
              <a:spLocks noChangeAspect="1" noChangeArrowheads="1"/>
            </p:cNvSpPr>
            <p:nvPr/>
          </p:nvSpPr>
          <p:spPr>
            <a:xfrm>
              <a:off x="4267200" y="4787900"/>
              <a:ext cx="238125" cy="234950"/>
            </a:xfrm>
            <a:prstGeom prst="star5">
              <a:avLst/>
            </a:prstGeom>
            <a:solidFill>
              <a:schemeClr val="bg1">
                <a:alpha val="80000"/>
              </a:scheme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149" name="AutoShape 54"/>
            <p:cNvSpPr>
              <a:spLocks noChangeAspect="1" noChangeArrowheads="1"/>
            </p:cNvSpPr>
            <p:nvPr/>
          </p:nvSpPr>
          <p:spPr>
            <a:xfrm>
              <a:off x="4747418" y="4510796"/>
              <a:ext cx="233363" cy="234950"/>
            </a:xfrm>
            <a:prstGeom prst="star5">
              <a:avLst/>
            </a:prstGeom>
            <a:solidFill>
              <a:schemeClr val="bg1">
                <a:alpha val="80000"/>
              </a:scheme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150" name="AutoShape 58"/>
            <p:cNvSpPr>
              <a:spLocks noChangeAspect="1" noChangeArrowheads="1"/>
            </p:cNvSpPr>
            <p:nvPr/>
          </p:nvSpPr>
          <p:spPr>
            <a:xfrm>
              <a:off x="5089525" y="4341813"/>
              <a:ext cx="236538" cy="234950"/>
            </a:xfrm>
            <a:prstGeom prst="star5">
              <a:avLst/>
            </a:prstGeom>
            <a:solidFill>
              <a:schemeClr val="bg1">
                <a:alpha val="80000"/>
              </a:scheme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152" name="AutoShape 61"/>
            <p:cNvSpPr>
              <a:spLocks noChangeAspect="1" noChangeArrowheads="1"/>
            </p:cNvSpPr>
            <p:nvPr/>
          </p:nvSpPr>
          <p:spPr>
            <a:xfrm>
              <a:off x="6076373" y="4298001"/>
              <a:ext cx="231775" cy="234950"/>
            </a:xfrm>
            <a:prstGeom prst="star5">
              <a:avLst/>
            </a:prstGeom>
            <a:solidFill>
              <a:schemeClr val="bg1">
                <a:alpha val="80000"/>
              </a:scheme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153" name="AutoShape 63"/>
            <p:cNvSpPr>
              <a:spLocks noChangeAspect="1" noChangeArrowheads="1"/>
            </p:cNvSpPr>
            <p:nvPr/>
          </p:nvSpPr>
          <p:spPr>
            <a:xfrm>
              <a:off x="5883275" y="4132263"/>
              <a:ext cx="238125" cy="234950"/>
            </a:xfrm>
            <a:prstGeom prst="star5">
              <a:avLst/>
            </a:prstGeom>
            <a:solidFill>
              <a:schemeClr val="bg1">
                <a:alpha val="80000"/>
              </a:scheme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154" name="AutoShape 64"/>
            <p:cNvSpPr>
              <a:spLocks noChangeAspect="1" noChangeArrowheads="1"/>
            </p:cNvSpPr>
            <p:nvPr/>
          </p:nvSpPr>
          <p:spPr>
            <a:xfrm>
              <a:off x="5133975" y="1700213"/>
              <a:ext cx="234950" cy="234950"/>
            </a:xfrm>
            <a:prstGeom prst="star5">
              <a:avLst/>
            </a:prstGeom>
            <a:solidFill>
              <a:schemeClr val="bg1">
                <a:alpha val="80000"/>
              </a:scheme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cxnSp>
          <p:nvCxnSpPr>
            <p:cNvPr id="155" name="直線コネクタ 100"/>
            <p:cNvCxnSpPr>
              <a:stCxn id="195" idx="1"/>
              <a:endCxn id="204" idx="4"/>
            </p:cNvCxnSpPr>
            <p:nvPr/>
          </p:nvCxnSpPr>
          <p:spPr>
            <a:xfrm flipH="1">
              <a:off x="6588125" y="1266593"/>
              <a:ext cx="536344" cy="465872"/>
            </a:xfrm>
            <a:prstGeom prst="line">
              <a:avLst/>
            </a:prstGeom>
            <a:noFill/>
            <a:ln w="9525" cap="flat" cmpd="sng" algn="ctr">
              <a:solidFill>
                <a:sysClr val="windowText" lastClr="000000"/>
              </a:solidFill>
              <a:prstDash val="solid"/>
            </a:ln>
            <a:effectLst/>
          </p:spPr>
        </p:cxnSp>
        <p:sp>
          <p:nvSpPr>
            <p:cNvPr id="156" name="テキスト ボックス 101"/>
            <p:cNvSpPr txBox="1"/>
            <p:nvPr/>
          </p:nvSpPr>
          <p:spPr>
            <a:xfrm>
              <a:off x="7124469" y="1596395"/>
              <a:ext cx="2683107" cy="605652"/>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仙台市　１地域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186ha</a:t>
              </a:r>
            </a:p>
          </p:txBody>
        </p:sp>
        <p:cxnSp>
          <p:nvCxnSpPr>
            <p:cNvPr id="157" name="直線コネクタ 102"/>
            <p:cNvCxnSpPr>
              <a:stCxn id="156" idx="1"/>
            </p:cNvCxnSpPr>
            <p:nvPr/>
          </p:nvCxnSpPr>
          <p:spPr>
            <a:xfrm flipH="1">
              <a:off x="6397625" y="1899221"/>
              <a:ext cx="726843" cy="1426831"/>
            </a:xfrm>
            <a:prstGeom prst="line">
              <a:avLst/>
            </a:prstGeom>
            <a:noFill/>
            <a:ln w="9525" cap="flat" cmpd="sng" algn="ctr">
              <a:solidFill>
                <a:sysClr val="windowText" lastClr="000000"/>
              </a:solidFill>
              <a:prstDash val="solid"/>
            </a:ln>
            <a:effectLst/>
          </p:spPr>
        </p:cxnSp>
        <p:sp>
          <p:nvSpPr>
            <p:cNvPr id="158" name="テキスト ボックス 105"/>
            <p:cNvSpPr txBox="1"/>
            <p:nvPr/>
          </p:nvSpPr>
          <p:spPr>
            <a:xfrm>
              <a:off x="7124469" y="2240072"/>
              <a:ext cx="2683107" cy="261610"/>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さいたま市 川口市　３地域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245ha</a:t>
              </a:r>
            </a:p>
          </p:txBody>
        </p:sp>
        <p:cxnSp>
          <p:nvCxnSpPr>
            <p:cNvPr id="159" name="直線コネクタ 106"/>
            <p:cNvCxnSpPr>
              <a:stCxn id="158" idx="1"/>
              <a:endCxn id="153" idx="0"/>
            </p:cNvCxnSpPr>
            <p:nvPr/>
          </p:nvCxnSpPr>
          <p:spPr>
            <a:xfrm flipH="1">
              <a:off x="6002338" y="2370877"/>
              <a:ext cx="1122131" cy="1761386"/>
            </a:xfrm>
            <a:prstGeom prst="line">
              <a:avLst/>
            </a:prstGeom>
            <a:noFill/>
            <a:ln w="9525" cap="flat" cmpd="sng" algn="ctr">
              <a:solidFill>
                <a:sysClr val="windowText" lastClr="000000"/>
              </a:solidFill>
              <a:prstDash val="solid"/>
            </a:ln>
            <a:effectLst/>
          </p:spPr>
        </p:cxnSp>
        <p:sp>
          <p:nvSpPr>
            <p:cNvPr id="160" name="テキスト ボックス 107"/>
            <p:cNvSpPr txBox="1"/>
            <p:nvPr/>
          </p:nvSpPr>
          <p:spPr>
            <a:xfrm>
              <a:off x="7124469" y="2950486"/>
              <a:ext cx="2683107" cy="1312211"/>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東京都　７地域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2,948ha</a:t>
              </a:r>
            </a:p>
          </p:txBody>
        </p:sp>
        <p:sp>
          <p:nvSpPr>
            <p:cNvPr id="161" name="テキスト ボックス 108"/>
            <p:cNvSpPr txBox="1"/>
            <p:nvPr/>
          </p:nvSpPr>
          <p:spPr>
            <a:xfrm>
              <a:off x="7314392" y="3217151"/>
              <a:ext cx="2439164" cy="1009420"/>
            </a:xfrm>
            <a:prstGeom prst="rect">
              <a:avLst/>
            </a:prstGeom>
            <a:solidFill>
              <a:srgbClr val="92D050"/>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東京都心・臨海地域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2,043ha</a:t>
              </a:r>
            </a:p>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品川駅・田町駅周辺地域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184ha</a:t>
              </a:r>
            </a:p>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新宿駅周辺地域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221ha</a:t>
              </a:r>
            </a:p>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渋谷駅周辺地域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139ha</a:t>
              </a:r>
            </a:p>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池袋駅周辺地域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143ha</a:t>
              </a:r>
            </a:p>
          </p:txBody>
        </p:sp>
        <p:cxnSp>
          <p:nvCxnSpPr>
            <p:cNvPr id="162" name="直線コネクタ 109"/>
            <p:cNvCxnSpPr>
              <a:stCxn id="160" idx="1"/>
              <a:endCxn id="203" idx="3"/>
            </p:cNvCxnSpPr>
            <p:nvPr/>
          </p:nvCxnSpPr>
          <p:spPr>
            <a:xfrm flipH="1">
              <a:off x="6101001" y="3606592"/>
              <a:ext cx="1023468" cy="942055"/>
            </a:xfrm>
            <a:prstGeom prst="line">
              <a:avLst/>
            </a:prstGeom>
            <a:noFill/>
            <a:ln w="9525" cap="flat" cmpd="sng" algn="ctr">
              <a:solidFill>
                <a:sysClr val="windowText" lastClr="000000"/>
              </a:solidFill>
              <a:prstDash val="solid"/>
            </a:ln>
            <a:effectLst/>
          </p:spPr>
        </p:cxnSp>
        <p:sp>
          <p:nvSpPr>
            <p:cNvPr id="163" name="テキスト ボックス 110"/>
            <p:cNvSpPr txBox="1"/>
            <p:nvPr/>
          </p:nvSpPr>
          <p:spPr>
            <a:xfrm>
              <a:off x="7124469" y="2575512"/>
              <a:ext cx="2683107" cy="276215"/>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千葉市 柏市 松戸市　３地域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98ha</a:t>
              </a:r>
            </a:p>
          </p:txBody>
        </p:sp>
        <p:cxnSp>
          <p:nvCxnSpPr>
            <p:cNvPr id="164" name="直線コネクタ 111"/>
            <p:cNvCxnSpPr>
              <a:stCxn id="163" idx="1"/>
              <a:endCxn id="152" idx="0"/>
            </p:cNvCxnSpPr>
            <p:nvPr/>
          </p:nvCxnSpPr>
          <p:spPr>
            <a:xfrm flipH="1">
              <a:off x="6192261" y="2713620"/>
              <a:ext cx="932208" cy="1584381"/>
            </a:xfrm>
            <a:prstGeom prst="line">
              <a:avLst/>
            </a:prstGeom>
            <a:noFill/>
            <a:ln w="9525" cap="flat" cmpd="sng" algn="ctr">
              <a:solidFill>
                <a:sysClr val="windowText" lastClr="000000"/>
              </a:solidFill>
              <a:prstDash val="solid"/>
            </a:ln>
            <a:effectLst/>
          </p:spPr>
        </p:cxnSp>
        <p:sp>
          <p:nvSpPr>
            <p:cNvPr id="165" name="テキスト ボックス 112"/>
            <p:cNvSpPr txBox="1"/>
            <p:nvPr/>
          </p:nvSpPr>
          <p:spPr>
            <a:xfrm>
              <a:off x="6236718" y="4977443"/>
              <a:ext cx="3588544" cy="605652"/>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横浜市 川崎市 相模原市 厚木市　</a:t>
              </a:r>
              <a:r>
                <a:rPr kumimoji="0" lang="ja-JP" altLang="en-US"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６地域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810ha</a:t>
              </a:r>
            </a:p>
            <a:p>
              <a:pPr marL="0" marR="0" lvl="0" indent="0" algn="l" defTabSz="1277938" rtl="0" eaLnBrk="0" fontAlgn="base" latinLnBrk="0" hangingPunct="0">
                <a:lnSpc>
                  <a:spcPct val="100000"/>
                </a:lnSpc>
                <a:spcBef>
                  <a:spcPct val="0"/>
                </a:spcBef>
                <a:spcAft>
                  <a:spcPct val="0"/>
                </a:spcAft>
                <a:buClrTx/>
                <a:buSzTx/>
                <a:buFontTx/>
                <a:buNone/>
                <a:tabLst/>
                <a:defRPr/>
              </a:pPr>
              <a:endParaRPr kumimoji="0" lang="en-US" altLang="ja-JP" sz="1000" b="1" i="0" u="none" strike="noStrike" kern="0" cap="none" spc="0" normalizeH="0" baseline="0" noProof="0" dirty="0">
                <a:ln>
                  <a:noFill/>
                </a:ln>
                <a:solidFill>
                  <a:prstClr val="black"/>
                </a:solidFill>
                <a:effectLst/>
                <a:uLnTx/>
                <a:uFillTx/>
                <a:latin typeface="ＭＳ Ｐゴシック"/>
                <a:ea typeface="ＭＳ Ｐゴシック" charset="-128"/>
                <a:cs typeface="+mn-cs"/>
              </a:endParaRPr>
            </a:p>
          </p:txBody>
        </p:sp>
        <p:sp>
          <p:nvSpPr>
            <p:cNvPr id="166" name="テキスト ボックス 113"/>
            <p:cNvSpPr txBox="1"/>
            <p:nvPr/>
          </p:nvSpPr>
          <p:spPr>
            <a:xfrm>
              <a:off x="6433954" y="5259922"/>
              <a:ext cx="3315142" cy="271242"/>
            </a:xfrm>
            <a:prstGeom prst="rect">
              <a:avLst/>
            </a:prstGeom>
            <a:solidFill>
              <a:srgbClr val="92D050"/>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横浜都心・臨海地域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331ha</a:t>
              </a:r>
            </a:p>
          </p:txBody>
        </p:sp>
        <p:cxnSp>
          <p:nvCxnSpPr>
            <p:cNvPr id="167" name="直線コネクタ 114"/>
            <p:cNvCxnSpPr>
              <a:stCxn id="165" idx="1"/>
              <a:endCxn id="202" idx="3"/>
            </p:cNvCxnSpPr>
            <p:nvPr/>
          </p:nvCxnSpPr>
          <p:spPr>
            <a:xfrm flipH="1" flipV="1">
              <a:off x="6079579" y="4702421"/>
              <a:ext cx="157140" cy="577848"/>
            </a:xfrm>
            <a:prstGeom prst="line">
              <a:avLst/>
            </a:prstGeom>
            <a:noFill/>
            <a:ln w="9525" cap="flat" cmpd="sng" algn="ctr">
              <a:solidFill>
                <a:sysClr val="windowText" lastClr="000000"/>
              </a:solidFill>
              <a:prstDash val="solid"/>
            </a:ln>
            <a:effectLst/>
          </p:spPr>
        </p:cxnSp>
        <p:sp>
          <p:nvSpPr>
            <p:cNvPr id="170" name="テキスト ボックス 117"/>
            <p:cNvSpPr txBox="1"/>
            <p:nvPr/>
          </p:nvSpPr>
          <p:spPr>
            <a:xfrm>
              <a:off x="3868114" y="3192523"/>
              <a:ext cx="1721688" cy="293416"/>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岐阜市　１地域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30ha</a:t>
              </a:r>
            </a:p>
          </p:txBody>
        </p:sp>
        <p:cxnSp>
          <p:nvCxnSpPr>
            <p:cNvPr id="171" name="直線コネクタ 118"/>
            <p:cNvCxnSpPr>
              <a:stCxn id="170" idx="2"/>
              <a:endCxn id="150" idx="0"/>
            </p:cNvCxnSpPr>
            <p:nvPr/>
          </p:nvCxnSpPr>
          <p:spPr>
            <a:xfrm>
              <a:off x="4728958" y="3485939"/>
              <a:ext cx="478836" cy="855874"/>
            </a:xfrm>
            <a:prstGeom prst="line">
              <a:avLst/>
            </a:prstGeom>
            <a:noFill/>
            <a:ln w="9525" cap="flat" cmpd="sng" algn="ctr">
              <a:solidFill>
                <a:sysClr val="windowText" lastClr="000000"/>
              </a:solidFill>
              <a:prstDash val="solid"/>
            </a:ln>
            <a:effectLst/>
          </p:spPr>
        </p:cxnSp>
        <p:sp>
          <p:nvSpPr>
            <p:cNvPr id="172" name="テキスト ボックス 119"/>
            <p:cNvSpPr txBox="1"/>
            <p:nvPr/>
          </p:nvSpPr>
          <p:spPr>
            <a:xfrm>
              <a:off x="3585107" y="5733191"/>
              <a:ext cx="2065351" cy="905734"/>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名古屋市　常滑市　３地域</a:t>
              </a:r>
              <a:endPar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r" defTabSz="1277938" rtl="0" eaLnBrk="0" fontAlgn="base" latinLnBrk="0" hangingPunct="0">
                <a:lnSpc>
                  <a:spcPct val="100000"/>
                </a:lnSpc>
                <a:spcBef>
                  <a:spcPct val="0"/>
                </a:spcBef>
                <a:spcAft>
                  <a:spcPct val="0"/>
                </a:spcAft>
                <a:buClrTx/>
                <a:buSzTx/>
                <a:buFontTx/>
                <a:buNone/>
                <a:tabLst/>
                <a:defRPr/>
              </a:pP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924ha</a:t>
              </a:r>
            </a:p>
          </p:txBody>
        </p:sp>
        <p:sp>
          <p:nvSpPr>
            <p:cNvPr id="173" name="テキスト ボックス 120"/>
            <p:cNvSpPr txBox="1"/>
            <p:nvPr/>
          </p:nvSpPr>
          <p:spPr>
            <a:xfrm>
              <a:off x="3613440" y="6164254"/>
              <a:ext cx="2014314" cy="444145"/>
            </a:xfrm>
            <a:prstGeom prst="rect">
              <a:avLst/>
            </a:prstGeom>
            <a:solidFill>
              <a:srgbClr val="92D050"/>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名古屋駅周辺・伏見・栄地域</a:t>
              </a: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303ha</a:t>
              </a:r>
              <a:endParaRPr kumimoji="0" lang="ja-JP"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74" name="直線コネクタ 121"/>
            <p:cNvCxnSpPr>
              <a:endCxn id="172" idx="0"/>
            </p:cNvCxnSpPr>
            <p:nvPr/>
          </p:nvCxnSpPr>
          <p:spPr>
            <a:xfrm flipH="1">
              <a:off x="4617783" y="4732338"/>
              <a:ext cx="576907" cy="1000852"/>
            </a:xfrm>
            <a:prstGeom prst="line">
              <a:avLst/>
            </a:prstGeom>
            <a:noFill/>
            <a:ln w="9525" cap="flat" cmpd="sng" algn="ctr">
              <a:solidFill>
                <a:sysClr val="windowText" lastClr="000000"/>
              </a:solidFill>
              <a:prstDash val="solid"/>
            </a:ln>
            <a:effectLst/>
          </p:spPr>
        </p:cxnSp>
        <p:sp>
          <p:nvSpPr>
            <p:cNvPr id="175" name="テキスト ボックス 122"/>
            <p:cNvSpPr txBox="1"/>
            <p:nvPr/>
          </p:nvSpPr>
          <p:spPr>
            <a:xfrm>
              <a:off x="-27979" y="2700110"/>
              <a:ext cx="2494335" cy="261610"/>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京都市　２地域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375ha</a:t>
              </a:r>
            </a:p>
          </p:txBody>
        </p:sp>
        <p:cxnSp>
          <p:nvCxnSpPr>
            <p:cNvPr id="176" name="直線コネクタ 123"/>
            <p:cNvCxnSpPr>
              <a:stCxn id="175" idx="3"/>
              <a:endCxn id="149" idx="0"/>
            </p:cNvCxnSpPr>
            <p:nvPr/>
          </p:nvCxnSpPr>
          <p:spPr>
            <a:xfrm>
              <a:off x="2466356" y="2830915"/>
              <a:ext cx="2397744" cy="1679882"/>
            </a:xfrm>
            <a:prstGeom prst="line">
              <a:avLst/>
            </a:prstGeom>
            <a:noFill/>
            <a:ln w="9525" cap="flat" cmpd="sng" algn="ctr">
              <a:solidFill>
                <a:sysClr val="windowText" lastClr="000000"/>
              </a:solidFill>
              <a:prstDash val="solid"/>
            </a:ln>
            <a:effectLst/>
          </p:spPr>
        </p:cxnSp>
        <p:sp>
          <p:nvSpPr>
            <p:cNvPr id="177" name="テキスト ボックス 124"/>
            <p:cNvSpPr txBox="1"/>
            <p:nvPr/>
          </p:nvSpPr>
          <p:spPr>
            <a:xfrm>
              <a:off x="-27979" y="2993824"/>
              <a:ext cx="2494335" cy="581902"/>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o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神戸市　２地域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488ha</a:t>
              </a:r>
            </a:p>
          </p:txBody>
        </p:sp>
        <p:cxnSp>
          <p:nvCxnSpPr>
            <p:cNvPr id="178" name="直線コネクタ 125"/>
            <p:cNvCxnSpPr>
              <a:stCxn id="177" idx="3"/>
              <a:endCxn id="208" idx="0"/>
            </p:cNvCxnSpPr>
            <p:nvPr/>
          </p:nvCxnSpPr>
          <p:spPr>
            <a:xfrm>
              <a:off x="2466356" y="3284775"/>
              <a:ext cx="2190134" cy="1302532"/>
            </a:xfrm>
            <a:prstGeom prst="line">
              <a:avLst/>
            </a:prstGeom>
            <a:noFill/>
            <a:ln w="9525" cap="flat" cmpd="sng" algn="ctr">
              <a:solidFill>
                <a:sysClr val="windowText" lastClr="000000"/>
              </a:solidFill>
              <a:prstDash val="solid"/>
            </a:ln>
            <a:effectLst/>
          </p:spPr>
        </p:cxnSp>
        <p:sp>
          <p:nvSpPr>
            <p:cNvPr id="179" name="テキスト ボックス 126"/>
            <p:cNvSpPr txBox="1"/>
            <p:nvPr/>
          </p:nvSpPr>
          <p:spPr>
            <a:xfrm>
              <a:off x="-27979" y="5927314"/>
              <a:ext cx="3196367" cy="907765"/>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大阪市 堺市 豊中市　高槻市　枚方市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a:t>
              </a:r>
              <a:endPar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r" defTabSz="1277938" rtl="0" eaLnBrk="0" fontAlgn="base" latinLnBrk="0" hangingPunct="0">
                <a:lnSpc>
                  <a:spcPct val="100000"/>
                </a:lnSpc>
                <a:spcBef>
                  <a:spcPct val="0"/>
                </a:spcBef>
                <a:spcAft>
                  <a:spcPct val="0"/>
                </a:spcAft>
                <a:buClrTx/>
                <a:buSzTx/>
                <a:buFontTx/>
                <a:buNone/>
                <a:tabLst/>
                <a:defRPr/>
              </a:pP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1,060ha</a:t>
              </a:r>
            </a:p>
          </p:txBody>
        </p:sp>
        <p:sp>
          <p:nvSpPr>
            <p:cNvPr id="180" name="テキスト ボックス 127"/>
            <p:cNvSpPr txBox="1"/>
            <p:nvPr/>
          </p:nvSpPr>
          <p:spPr>
            <a:xfrm>
              <a:off x="7099" y="6388165"/>
              <a:ext cx="3118755" cy="427150"/>
            </a:xfrm>
            <a:prstGeom prst="rect">
              <a:avLst/>
            </a:prstGeom>
            <a:solidFill>
              <a:srgbClr val="92D050"/>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大阪駅周辺･中之島･御堂筋周辺地域</a:t>
              </a:r>
              <a:r>
                <a:rPr kumimoji="0"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209ha</a:t>
              </a:r>
            </a:p>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大阪コスモスクエア駅周辺地域　</a:t>
              </a:r>
              <a:r>
                <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53ha</a:t>
              </a:r>
              <a:endParaRPr kumimoji="0" lang="ja-JP"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1" name="直線コネクタ 128"/>
            <p:cNvCxnSpPr/>
            <p:nvPr/>
          </p:nvCxnSpPr>
          <p:spPr>
            <a:xfrm flipH="1">
              <a:off x="3195934" y="4865688"/>
              <a:ext cx="1573306" cy="1080907"/>
            </a:xfrm>
            <a:prstGeom prst="line">
              <a:avLst/>
            </a:prstGeom>
            <a:noFill/>
            <a:ln w="9525" cap="flat" cmpd="sng" algn="ctr">
              <a:solidFill>
                <a:sysClr val="windowText" lastClr="000000"/>
              </a:solidFill>
              <a:prstDash val="solid"/>
            </a:ln>
            <a:effectLst/>
          </p:spPr>
        </p:cxnSp>
        <p:sp>
          <p:nvSpPr>
            <p:cNvPr id="182" name="テキスト ボックス 129"/>
            <p:cNvSpPr txBox="1"/>
            <p:nvPr/>
          </p:nvSpPr>
          <p:spPr>
            <a:xfrm>
              <a:off x="-27979" y="3595499"/>
              <a:ext cx="2494335" cy="261610"/>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岡山市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113ha</a:t>
              </a:r>
            </a:p>
          </p:txBody>
        </p:sp>
        <p:sp>
          <p:nvSpPr>
            <p:cNvPr id="183" name="テキスト ボックス 130"/>
            <p:cNvSpPr txBox="1"/>
            <p:nvPr/>
          </p:nvSpPr>
          <p:spPr>
            <a:xfrm>
              <a:off x="-27979" y="3908767"/>
              <a:ext cx="2494097" cy="565275"/>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広島市 福山市　２地域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245ha</a:t>
              </a:r>
            </a:p>
            <a:p>
              <a:pPr marL="0" marR="0" lvl="0" indent="0" algn="l" defTabSz="1277938" rtl="0" eaLnBrk="0" fontAlgn="base" latinLnBrk="0" hangingPunct="0">
                <a:lnSpc>
                  <a:spcPct val="100000"/>
                </a:lnSpc>
                <a:spcBef>
                  <a:spcPct val="0"/>
                </a:spcBef>
                <a:spcAft>
                  <a:spcPct val="0"/>
                </a:spcAft>
                <a:buClrTx/>
                <a:buSzTx/>
                <a:buFontTx/>
                <a:buNone/>
                <a:tabLst/>
                <a:defRPr/>
              </a:pPr>
              <a:endPar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4" name="テキスト ボックス 131"/>
            <p:cNvSpPr txBox="1"/>
            <p:nvPr/>
          </p:nvSpPr>
          <p:spPr>
            <a:xfrm>
              <a:off x="-27979" y="5626836"/>
              <a:ext cx="2494098" cy="261610"/>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高松市　１地域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51ha</a:t>
              </a:r>
            </a:p>
          </p:txBody>
        </p:sp>
        <p:cxnSp>
          <p:nvCxnSpPr>
            <p:cNvPr id="185" name="直線コネクタ 132"/>
            <p:cNvCxnSpPr>
              <a:stCxn id="182" idx="3"/>
            </p:cNvCxnSpPr>
            <p:nvPr/>
          </p:nvCxnSpPr>
          <p:spPr>
            <a:xfrm>
              <a:off x="2466356" y="3726304"/>
              <a:ext cx="1743173" cy="1008853"/>
            </a:xfrm>
            <a:prstGeom prst="line">
              <a:avLst/>
            </a:prstGeom>
            <a:noFill/>
            <a:ln w="9525" cap="flat" cmpd="sng" algn="ctr">
              <a:solidFill>
                <a:sysClr val="windowText" lastClr="000000"/>
              </a:solidFill>
              <a:prstDash val="solid"/>
            </a:ln>
            <a:effectLst/>
          </p:spPr>
        </p:cxnSp>
        <p:cxnSp>
          <p:nvCxnSpPr>
            <p:cNvPr id="186" name="直線コネクタ 133"/>
            <p:cNvCxnSpPr>
              <a:stCxn id="183" idx="3"/>
            </p:cNvCxnSpPr>
            <p:nvPr/>
          </p:nvCxnSpPr>
          <p:spPr>
            <a:xfrm>
              <a:off x="2466118" y="4191404"/>
              <a:ext cx="1343882" cy="623345"/>
            </a:xfrm>
            <a:prstGeom prst="line">
              <a:avLst/>
            </a:prstGeom>
            <a:noFill/>
            <a:ln w="9525" cap="flat" cmpd="sng" algn="ctr">
              <a:solidFill>
                <a:sysClr val="windowText" lastClr="000000"/>
              </a:solidFill>
              <a:prstDash val="solid"/>
            </a:ln>
            <a:effectLst/>
          </p:spPr>
        </p:cxnSp>
        <p:cxnSp>
          <p:nvCxnSpPr>
            <p:cNvPr id="187" name="直線コネクタ 134"/>
            <p:cNvCxnSpPr>
              <a:stCxn id="148" idx="2"/>
              <a:endCxn id="184" idx="3"/>
            </p:cNvCxnSpPr>
            <p:nvPr/>
          </p:nvCxnSpPr>
          <p:spPr>
            <a:xfrm flipH="1">
              <a:off x="2466119" y="5022849"/>
              <a:ext cx="1846559" cy="734792"/>
            </a:xfrm>
            <a:prstGeom prst="line">
              <a:avLst/>
            </a:prstGeom>
            <a:noFill/>
            <a:ln w="9525" cap="flat" cmpd="sng" algn="ctr">
              <a:solidFill>
                <a:sysClr val="windowText" lastClr="000000"/>
              </a:solidFill>
              <a:prstDash val="solid"/>
            </a:ln>
            <a:effectLst/>
          </p:spPr>
        </p:cxnSp>
        <p:sp>
          <p:nvSpPr>
            <p:cNvPr id="188" name="テキスト ボックス 135"/>
            <p:cNvSpPr txBox="1"/>
            <p:nvPr/>
          </p:nvSpPr>
          <p:spPr>
            <a:xfrm>
              <a:off x="-27979" y="4507608"/>
              <a:ext cx="2494098" cy="724868"/>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福岡市   　３地域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890ha</a:t>
              </a:r>
            </a:p>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北九州市　１地域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102ha</a:t>
              </a:r>
            </a:p>
          </p:txBody>
        </p:sp>
        <p:sp>
          <p:nvSpPr>
            <p:cNvPr id="189" name="テキスト ボックス 136"/>
            <p:cNvSpPr txBox="1"/>
            <p:nvPr/>
          </p:nvSpPr>
          <p:spPr>
            <a:xfrm>
              <a:off x="46240" y="4956079"/>
              <a:ext cx="2228241" cy="242261"/>
            </a:xfrm>
            <a:prstGeom prst="rect">
              <a:avLst/>
            </a:prstGeom>
            <a:solidFill>
              <a:srgbClr val="92D050"/>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福岡都心地域</a:t>
              </a: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231ha</a:t>
              </a:r>
            </a:p>
          </p:txBody>
        </p:sp>
        <p:cxnSp>
          <p:nvCxnSpPr>
            <p:cNvPr id="190" name="直線コネクタ 137"/>
            <p:cNvCxnSpPr>
              <a:stCxn id="199" idx="1"/>
              <a:endCxn id="188" idx="3"/>
            </p:cNvCxnSpPr>
            <p:nvPr/>
          </p:nvCxnSpPr>
          <p:spPr>
            <a:xfrm flipH="1" flipV="1">
              <a:off x="2466119" y="4870042"/>
              <a:ext cx="694595" cy="246973"/>
            </a:xfrm>
            <a:prstGeom prst="line">
              <a:avLst/>
            </a:prstGeom>
            <a:noFill/>
            <a:ln w="9525" cap="flat" cmpd="sng" algn="ctr">
              <a:solidFill>
                <a:sysClr val="windowText" lastClr="000000"/>
              </a:solidFill>
              <a:prstDash val="solid"/>
            </a:ln>
            <a:effectLst/>
          </p:spPr>
        </p:cxnSp>
        <p:cxnSp>
          <p:nvCxnSpPr>
            <p:cNvPr id="191" name="直線コネクタ 138"/>
            <p:cNvCxnSpPr>
              <a:stCxn id="193" idx="2"/>
              <a:endCxn id="154" idx="1"/>
            </p:cNvCxnSpPr>
            <p:nvPr/>
          </p:nvCxnSpPr>
          <p:spPr>
            <a:xfrm>
              <a:off x="4285986" y="1508772"/>
              <a:ext cx="847989" cy="281184"/>
            </a:xfrm>
            <a:prstGeom prst="line">
              <a:avLst/>
            </a:prstGeom>
            <a:noFill/>
            <a:ln w="9525" cap="flat" cmpd="sng" algn="ctr">
              <a:solidFill>
                <a:sysClr val="windowText" lastClr="000000"/>
              </a:solidFill>
              <a:prstDash val="solid"/>
            </a:ln>
            <a:effectLst/>
          </p:spPr>
        </p:cxnSp>
        <p:cxnSp>
          <p:nvCxnSpPr>
            <p:cNvPr id="192" name="直線コネクタ 139"/>
            <p:cNvCxnSpPr/>
            <p:nvPr/>
          </p:nvCxnSpPr>
          <p:spPr>
            <a:xfrm flipV="1">
              <a:off x="5287963" y="1309741"/>
              <a:ext cx="636644" cy="1471560"/>
            </a:xfrm>
            <a:prstGeom prst="line">
              <a:avLst/>
            </a:prstGeom>
            <a:noFill/>
            <a:ln w="19050" cap="flat" cmpd="sng" algn="ctr">
              <a:solidFill>
                <a:sysClr val="windowText" lastClr="000000"/>
              </a:solidFill>
              <a:prstDash val="solid"/>
            </a:ln>
            <a:effectLst/>
          </p:spPr>
        </p:cxnSp>
        <p:sp>
          <p:nvSpPr>
            <p:cNvPr id="193" name="テキスト ボックス 140"/>
            <p:cNvSpPr txBox="1"/>
            <p:nvPr/>
          </p:nvSpPr>
          <p:spPr>
            <a:xfrm>
              <a:off x="3437996" y="1249757"/>
              <a:ext cx="1695979" cy="259015"/>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那覇市　１地域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11ha</a:t>
              </a:r>
            </a:p>
          </p:txBody>
        </p:sp>
        <p:cxnSp>
          <p:nvCxnSpPr>
            <p:cNvPr id="194" name="直線コネクタ 141"/>
            <p:cNvCxnSpPr/>
            <p:nvPr/>
          </p:nvCxnSpPr>
          <p:spPr>
            <a:xfrm>
              <a:off x="3670300" y="2781300"/>
              <a:ext cx="1617663" cy="0"/>
            </a:xfrm>
            <a:prstGeom prst="line">
              <a:avLst/>
            </a:prstGeom>
            <a:noFill/>
            <a:ln w="19050" cap="flat" cmpd="sng" algn="ctr">
              <a:solidFill>
                <a:sysClr val="windowText" lastClr="000000"/>
              </a:solidFill>
              <a:prstDash val="solid"/>
            </a:ln>
            <a:effectLst/>
          </p:spPr>
        </p:cxnSp>
        <p:sp>
          <p:nvSpPr>
            <p:cNvPr id="195" name="テキスト ボックス 142"/>
            <p:cNvSpPr txBox="1"/>
            <p:nvPr/>
          </p:nvSpPr>
          <p:spPr>
            <a:xfrm>
              <a:off x="7124470" y="982578"/>
              <a:ext cx="2683106" cy="568030"/>
            </a:xfrm>
            <a:prstGeom prst="rect">
              <a:avLst/>
            </a:prstGeom>
            <a:solidFill>
              <a:sysClr val="window" lastClr="FFFFFF"/>
            </a:solidFill>
            <a:ln w="9525" cap="flat" cmpd="sng" algn="ctr">
              <a:solidFill>
                <a:schemeClr val="tx1"/>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札幌市　１地域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225ha</a:t>
              </a:r>
            </a:p>
          </p:txBody>
        </p:sp>
        <p:sp>
          <p:nvSpPr>
            <p:cNvPr id="196" name="テキスト ボックス 143"/>
            <p:cNvSpPr txBox="1"/>
            <p:nvPr/>
          </p:nvSpPr>
          <p:spPr>
            <a:xfrm>
              <a:off x="7315201" y="1258679"/>
              <a:ext cx="2285999" cy="261610"/>
            </a:xfrm>
            <a:prstGeom prst="rect">
              <a:avLst/>
            </a:prstGeom>
            <a:solidFill>
              <a:srgbClr val="92D050"/>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札幌</a:t>
              </a: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都心</a:t>
              </a:r>
              <a:r>
                <a:rPr kumimoji="0" lang="ja-JP"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a:t>
              </a: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145ha</a:t>
              </a:r>
              <a:endParaRPr kumimoji="0" lang="ja-JP"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7" name="テキスト ボックス 144"/>
            <p:cNvSpPr txBox="1"/>
            <p:nvPr/>
          </p:nvSpPr>
          <p:spPr>
            <a:xfrm>
              <a:off x="77181" y="737791"/>
              <a:ext cx="3282651" cy="1572070"/>
            </a:xfrm>
            <a:prstGeom prst="rect">
              <a:avLst/>
            </a:prstGeom>
            <a:solidFill>
              <a:sysClr val="window" lastClr="FFFFFF"/>
            </a:solidFill>
            <a:ln w="9525" cap="flat" cmpd="dbl"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zh-TW"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都市再生緊急整備地域</a:t>
              </a:r>
              <a:endParaRPr kumimoji="0" lang="en-US" altLang="zh-TW"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：５２地域　</a:t>
              </a:r>
              <a:r>
                <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9,539ha</a:t>
              </a:r>
            </a:p>
            <a:p>
              <a:pPr marL="0" marR="0" lvl="0" indent="0" algn="l" defTabSz="1277938" rtl="0" eaLnBrk="0" fontAlgn="base" latinLnBrk="0" hangingPunct="0">
                <a:lnSpc>
                  <a:spcPct val="100000"/>
                </a:lnSpc>
                <a:spcBef>
                  <a:spcPct val="0"/>
                </a:spcBef>
                <a:spcAft>
                  <a:spcPct val="0"/>
                </a:spcAft>
                <a:buClrTx/>
                <a:buSzTx/>
                <a:buFontTx/>
                <a:buNone/>
                <a:tabLst/>
                <a:defRPr/>
              </a:pPr>
              <a:endParaRPr kumimoji="0" lang="en-US" altLang="zh-TW"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1277938" rtl="0" eaLnBrk="0" fontAlgn="base" latinLnBrk="0" hangingPunct="0">
                <a:lnSpc>
                  <a:spcPct val="100000"/>
                </a:lnSpc>
                <a:spcBef>
                  <a:spcPct val="0"/>
                </a:spcBef>
                <a:spcAft>
                  <a:spcPct val="0"/>
                </a:spcAft>
                <a:buClrTx/>
                <a:buSzTx/>
                <a:buFontTx/>
                <a:buNone/>
                <a:tabLst/>
                <a:defRPr/>
              </a:pPr>
              <a:endParaRPr kumimoji="0" lang="en-US" altLang="zh-TW"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1277938" rtl="0" eaLnBrk="0" fontAlgn="base" latinLnBrk="0" hangingPunct="0">
                <a:lnSpc>
                  <a:spcPct val="100000"/>
                </a:lnSpc>
                <a:spcBef>
                  <a:spcPct val="0"/>
                </a:spcBef>
                <a:spcAft>
                  <a:spcPct val="0"/>
                </a:spcAft>
                <a:buClrTx/>
                <a:buSzTx/>
                <a:buFontTx/>
                <a:buNone/>
                <a:tabLst/>
                <a:defRPr/>
              </a:pPr>
              <a:endParaRPr kumimoji="0" lang="en-US" altLang="zh-TW"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r" defTabSz="1277938" rtl="0" eaLnBrk="0" fontAlgn="base" latinLnBrk="0" hangingPunct="0">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令和６年３月</a:t>
              </a:r>
              <a:r>
                <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31</a:t>
              </a: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日時点</a:t>
              </a:r>
              <a:endPar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8" name="テキスト ボックス 145"/>
            <p:cNvSpPr txBox="1"/>
            <p:nvPr/>
          </p:nvSpPr>
          <p:spPr>
            <a:xfrm>
              <a:off x="337894" y="1281347"/>
              <a:ext cx="2723256" cy="545555"/>
            </a:xfrm>
            <a:prstGeom prst="rect">
              <a:avLst/>
            </a:prstGeom>
            <a:solidFill>
              <a:srgbClr val="92D050"/>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特定都市再生緊急整備地域</a:t>
              </a:r>
              <a:endPar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：１５地域　</a:t>
              </a:r>
              <a:r>
                <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4,339ha</a:t>
              </a:r>
              <a:endParaRPr kumimoji="0" lang="en-US" altLang="zh-TW"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100" b="1" i="0" u="none" strike="noStrike" kern="100" cap="none" spc="0" normalizeH="0" baseline="0" noProof="0" dirty="0">
                <a:ln>
                  <a:noFill/>
                </a:ln>
                <a:solidFill>
                  <a:srgbClr val="000000"/>
                </a:solidFill>
                <a:effectLst/>
                <a:uLnTx/>
                <a:uFillTx/>
                <a:latin typeface="ＭＳ Ｐゴシック"/>
                <a:ea typeface="ＭＳ Ｐゴシック" charset="-128"/>
                <a:cs typeface="Times New Roman"/>
              </a:endParaRPr>
            </a:p>
          </p:txBody>
        </p:sp>
        <p:sp>
          <p:nvSpPr>
            <p:cNvPr id="199" name="AutoShape 65"/>
            <p:cNvSpPr>
              <a:spLocks noChangeAspect="1" noChangeArrowheads="1"/>
            </p:cNvSpPr>
            <p:nvPr/>
          </p:nvSpPr>
          <p:spPr>
            <a:xfrm>
              <a:off x="3160713" y="5013325"/>
              <a:ext cx="273050" cy="271463"/>
            </a:xfrm>
            <a:prstGeom prst="star5">
              <a:avLst/>
            </a:prstGeom>
            <a:solidFill>
              <a:srgbClr val="00B050">
                <a:alpha val="80000"/>
              </a:srgb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200" name="AutoShape 65"/>
            <p:cNvSpPr>
              <a:spLocks noChangeAspect="1" noChangeArrowheads="1"/>
            </p:cNvSpPr>
            <p:nvPr/>
          </p:nvSpPr>
          <p:spPr>
            <a:xfrm>
              <a:off x="4684713" y="4645025"/>
              <a:ext cx="273050" cy="271463"/>
            </a:xfrm>
            <a:prstGeom prst="star5">
              <a:avLst/>
            </a:prstGeom>
            <a:solidFill>
              <a:srgbClr val="00B050">
                <a:alpha val="80000"/>
              </a:srgb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201" name="AutoShape 65"/>
            <p:cNvSpPr>
              <a:spLocks noChangeAspect="1" noChangeArrowheads="1"/>
            </p:cNvSpPr>
            <p:nvPr/>
          </p:nvSpPr>
          <p:spPr>
            <a:xfrm>
              <a:off x="5110163" y="4511675"/>
              <a:ext cx="273050" cy="271463"/>
            </a:xfrm>
            <a:prstGeom prst="star5">
              <a:avLst/>
            </a:prstGeom>
            <a:solidFill>
              <a:srgbClr val="00B050">
                <a:alpha val="80000"/>
              </a:srgb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202" name="AutoShape 65"/>
            <p:cNvSpPr>
              <a:spLocks noChangeAspect="1" noChangeArrowheads="1"/>
            </p:cNvSpPr>
            <p:nvPr/>
          </p:nvSpPr>
          <p:spPr>
            <a:xfrm>
              <a:off x="5858677" y="4430960"/>
              <a:ext cx="273050" cy="271462"/>
            </a:xfrm>
            <a:prstGeom prst="star5">
              <a:avLst/>
            </a:prstGeom>
            <a:solidFill>
              <a:srgbClr val="00B050">
                <a:alpha val="80000"/>
              </a:srgb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203" name="AutoShape 65"/>
            <p:cNvSpPr>
              <a:spLocks noChangeAspect="1" noChangeArrowheads="1"/>
            </p:cNvSpPr>
            <p:nvPr/>
          </p:nvSpPr>
          <p:spPr>
            <a:xfrm>
              <a:off x="5880099" y="4277186"/>
              <a:ext cx="273050" cy="271462"/>
            </a:xfrm>
            <a:prstGeom prst="star5">
              <a:avLst/>
            </a:prstGeom>
            <a:solidFill>
              <a:srgbClr val="00B050">
                <a:alpha val="80000"/>
              </a:srgb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204" name="AutoShape 65"/>
            <p:cNvSpPr>
              <a:spLocks noChangeAspect="1" noChangeArrowheads="1"/>
            </p:cNvSpPr>
            <p:nvPr/>
          </p:nvSpPr>
          <p:spPr>
            <a:xfrm>
              <a:off x="6315075" y="1628775"/>
              <a:ext cx="273050" cy="271463"/>
            </a:xfrm>
            <a:prstGeom prst="star5">
              <a:avLst/>
            </a:prstGeom>
            <a:solidFill>
              <a:srgbClr val="00B050">
                <a:alpha val="80000"/>
              </a:srgb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205" name="テキスト ボックス 152"/>
            <p:cNvSpPr txBox="1"/>
            <p:nvPr/>
          </p:nvSpPr>
          <p:spPr>
            <a:xfrm>
              <a:off x="15451" y="3246890"/>
              <a:ext cx="2416767" cy="261537"/>
            </a:xfrm>
            <a:prstGeom prst="rect">
              <a:avLst/>
            </a:prstGeom>
            <a:solidFill>
              <a:srgbClr val="92D050"/>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神戸都心・臨海地域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45ha</a:t>
              </a:r>
            </a:p>
          </p:txBody>
        </p:sp>
        <p:sp>
          <p:nvSpPr>
            <p:cNvPr id="206" name="テキスト ボックス 153"/>
            <p:cNvSpPr txBox="1"/>
            <p:nvPr/>
          </p:nvSpPr>
          <p:spPr>
            <a:xfrm>
              <a:off x="6538440" y="4326221"/>
              <a:ext cx="3274691" cy="614568"/>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東京都・川崎市（都県跨ぎ）</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339ha</a:t>
              </a:r>
            </a:p>
            <a:p>
              <a:pPr marL="0" marR="0" lvl="0" indent="0" algn="l" defTabSz="1277938" rtl="0" eaLnBrk="0" fontAlgn="base" latinLnBrk="0" hangingPunct="0">
                <a:lnSpc>
                  <a:spcPct val="100000"/>
                </a:lnSpc>
                <a:spcBef>
                  <a:spcPct val="0"/>
                </a:spcBef>
                <a:spcAft>
                  <a:spcPct val="0"/>
                </a:spcAft>
                <a:buClrTx/>
                <a:buSzTx/>
                <a:buFontTx/>
                <a:buNone/>
                <a:tabLst/>
                <a:defRPr/>
              </a:pPr>
              <a:endPar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7" name="テキスト ボックス 154"/>
            <p:cNvSpPr txBox="1"/>
            <p:nvPr/>
          </p:nvSpPr>
          <p:spPr>
            <a:xfrm>
              <a:off x="6616409" y="4567440"/>
              <a:ext cx="3132688" cy="293416"/>
            </a:xfrm>
            <a:prstGeom prst="rect">
              <a:avLst/>
            </a:prstGeom>
            <a:solidFill>
              <a:srgbClr val="92D050"/>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羽田空港南・川崎殿町・大師河原地域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66ha</a:t>
              </a:r>
            </a:p>
          </p:txBody>
        </p:sp>
        <p:sp>
          <p:nvSpPr>
            <p:cNvPr id="208" name="AutoShape 65"/>
            <p:cNvSpPr>
              <a:spLocks noChangeAspect="1" noChangeArrowheads="1"/>
            </p:cNvSpPr>
            <p:nvPr/>
          </p:nvSpPr>
          <p:spPr>
            <a:xfrm>
              <a:off x="4519964" y="4587307"/>
              <a:ext cx="273050" cy="271463"/>
            </a:xfrm>
            <a:prstGeom prst="star5">
              <a:avLst/>
            </a:prstGeom>
            <a:solidFill>
              <a:srgbClr val="00B050">
                <a:alpha val="80000"/>
              </a:srgb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209" name="テキスト ボックス 156"/>
            <p:cNvSpPr txBox="1"/>
            <p:nvPr/>
          </p:nvSpPr>
          <p:spPr>
            <a:xfrm>
              <a:off x="-27979" y="2382802"/>
              <a:ext cx="2494338" cy="265093"/>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福井市　１地域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66ha</a:t>
              </a:r>
            </a:p>
          </p:txBody>
        </p:sp>
        <p:cxnSp>
          <p:nvCxnSpPr>
            <p:cNvPr id="210" name="直線コネクタ 157"/>
            <p:cNvCxnSpPr>
              <a:stCxn id="209" idx="3"/>
              <a:endCxn id="211" idx="1"/>
            </p:cNvCxnSpPr>
            <p:nvPr/>
          </p:nvCxnSpPr>
          <p:spPr>
            <a:xfrm>
              <a:off x="2466359" y="2515349"/>
              <a:ext cx="2381866" cy="1713560"/>
            </a:xfrm>
            <a:prstGeom prst="line">
              <a:avLst/>
            </a:prstGeom>
            <a:noFill/>
            <a:ln w="9525" cap="flat" cmpd="sng" algn="ctr">
              <a:solidFill>
                <a:sysClr val="windowText" lastClr="000000"/>
              </a:solidFill>
              <a:prstDash val="solid"/>
            </a:ln>
            <a:effectLst/>
          </p:spPr>
        </p:cxnSp>
        <p:sp>
          <p:nvSpPr>
            <p:cNvPr id="211" name="AutoShape 58"/>
            <p:cNvSpPr>
              <a:spLocks noChangeAspect="1" noChangeArrowheads="1"/>
            </p:cNvSpPr>
            <p:nvPr/>
          </p:nvSpPr>
          <p:spPr>
            <a:xfrm>
              <a:off x="4848225" y="4139166"/>
              <a:ext cx="236538" cy="234950"/>
            </a:xfrm>
            <a:prstGeom prst="star5">
              <a:avLst/>
            </a:prstGeom>
            <a:solidFill>
              <a:schemeClr val="bg1">
                <a:alpha val="80000"/>
              </a:scheme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grpSp>
      <p:sp>
        <p:nvSpPr>
          <p:cNvPr id="213" name="テキスト ボックス 131"/>
          <p:cNvSpPr txBox="1"/>
          <p:nvPr/>
        </p:nvSpPr>
        <p:spPr>
          <a:xfrm>
            <a:off x="250602" y="4967590"/>
            <a:ext cx="2303420" cy="261610"/>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長崎市　１地域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180ha</a:t>
            </a:r>
          </a:p>
        </p:txBody>
      </p:sp>
      <p:cxnSp>
        <p:nvCxnSpPr>
          <p:cNvPr id="215" name="直線コネクタ 134"/>
          <p:cNvCxnSpPr>
            <a:stCxn id="216" idx="1"/>
          </p:cNvCxnSpPr>
          <p:nvPr/>
        </p:nvCxnSpPr>
        <p:spPr>
          <a:xfrm flipH="1">
            <a:off x="2567560" y="5126652"/>
            <a:ext cx="444746" cy="64720"/>
          </a:xfrm>
          <a:prstGeom prst="line">
            <a:avLst/>
          </a:prstGeom>
          <a:noFill/>
          <a:ln w="9525" cap="flat" cmpd="sng" algn="ctr">
            <a:solidFill>
              <a:sysClr val="windowText" lastClr="000000"/>
            </a:solidFill>
            <a:prstDash val="solid"/>
          </a:ln>
          <a:effectLst/>
        </p:spPr>
      </p:cxnSp>
      <p:sp>
        <p:nvSpPr>
          <p:cNvPr id="216" name="AutoShape 53"/>
          <p:cNvSpPr>
            <a:spLocks noChangeAspect="1" noChangeArrowheads="1"/>
          </p:cNvSpPr>
          <p:nvPr/>
        </p:nvSpPr>
        <p:spPr>
          <a:xfrm>
            <a:off x="3012306" y="5046637"/>
            <a:ext cx="219920" cy="209482"/>
          </a:xfrm>
          <a:prstGeom prst="star5">
            <a:avLst/>
          </a:prstGeom>
          <a:solidFill>
            <a:schemeClr val="bg1">
              <a:alpha val="80000"/>
            </a:scheme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217" name="AutoShape 65"/>
          <p:cNvSpPr>
            <a:spLocks noChangeAspect="1" noChangeArrowheads="1"/>
          </p:cNvSpPr>
          <p:nvPr/>
        </p:nvSpPr>
        <p:spPr>
          <a:xfrm>
            <a:off x="3769469" y="4502323"/>
            <a:ext cx="252175" cy="242037"/>
          </a:xfrm>
          <a:prstGeom prst="star5">
            <a:avLst/>
          </a:prstGeom>
          <a:solidFill>
            <a:srgbClr val="00B050">
              <a:alpha val="80000"/>
            </a:srgb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218" name="テキスト ボックス 143"/>
          <p:cNvSpPr txBox="1"/>
          <p:nvPr/>
        </p:nvSpPr>
        <p:spPr>
          <a:xfrm>
            <a:off x="7318091" y="1802233"/>
            <a:ext cx="2111231" cy="261610"/>
          </a:xfrm>
          <a:prstGeom prst="rect">
            <a:avLst/>
          </a:prstGeom>
          <a:solidFill>
            <a:srgbClr val="92D050"/>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仙台都心</a:t>
            </a:r>
            <a:r>
              <a:rPr kumimoji="0" lang="ja-JP"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a:t>
            </a: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73ha</a:t>
            </a:r>
            <a:endParaRPr kumimoji="0" lang="ja-JP"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9" name="AutoShape 65"/>
          <p:cNvSpPr>
            <a:spLocks noChangeAspect="1" noChangeArrowheads="1"/>
          </p:cNvSpPr>
          <p:nvPr/>
        </p:nvSpPr>
        <p:spPr>
          <a:xfrm>
            <a:off x="6249144" y="3140968"/>
            <a:ext cx="252175" cy="242037"/>
          </a:xfrm>
          <a:prstGeom prst="star5">
            <a:avLst/>
          </a:prstGeom>
          <a:solidFill>
            <a:srgbClr val="00B050">
              <a:alpha val="80000"/>
            </a:srgb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220" name="テキスト ボックス 152"/>
          <p:cNvSpPr txBox="1"/>
          <p:nvPr/>
        </p:nvSpPr>
        <p:spPr>
          <a:xfrm>
            <a:off x="300437" y="3930864"/>
            <a:ext cx="2232001" cy="233187"/>
          </a:xfrm>
          <a:prstGeom prst="rect">
            <a:avLst/>
          </a:prstGeom>
          <a:solidFill>
            <a:srgbClr val="92D050"/>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広島都心地域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153ha</a:t>
            </a:r>
          </a:p>
        </p:txBody>
      </p:sp>
      <p:sp>
        <p:nvSpPr>
          <p:cNvPr id="79" name="AutoShape 58"/>
          <p:cNvSpPr>
            <a:spLocks noChangeAspect="1" noChangeArrowheads="1"/>
          </p:cNvSpPr>
          <p:nvPr/>
        </p:nvSpPr>
        <p:spPr>
          <a:xfrm>
            <a:off x="5675121" y="3443532"/>
            <a:ext cx="227122" cy="217476"/>
          </a:xfrm>
          <a:prstGeom prst="star5">
            <a:avLst/>
          </a:prstGeom>
          <a:solidFill>
            <a:schemeClr val="bg1">
              <a:alpha val="80000"/>
            </a:scheme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cxnSp>
        <p:nvCxnSpPr>
          <p:cNvPr id="81" name="直線コネクタ 118"/>
          <p:cNvCxnSpPr>
            <a:endCxn id="79" idx="0"/>
          </p:cNvCxnSpPr>
          <p:nvPr/>
        </p:nvCxnSpPr>
        <p:spPr>
          <a:xfrm>
            <a:off x="5703103" y="2878717"/>
            <a:ext cx="85579" cy="564815"/>
          </a:xfrm>
          <a:prstGeom prst="line">
            <a:avLst/>
          </a:prstGeom>
          <a:noFill/>
          <a:ln w="9525" cap="flat" cmpd="sng" algn="ctr">
            <a:solidFill>
              <a:sysClr val="windowText" lastClr="000000"/>
            </a:solidFill>
            <a:prstDash val="solid"/>
          </a:ln>
          <a:effectLst/>
        </p:spPr>
      </p:cxnSp>
      <p:sp>
        <p:nvSpPr>
          <p:cNvPr id="80" name="テキスト ボックス 117"/>
          <p:cNvSpPr txBox="1"/>
          <p:nvPr/>
        </p:nvSpPr>
        <p:spPr>
          <a:xfrm>
            <a:off x="4311167" y="2708920"/>
            <a:ext cx="1653148" cy="261610"/>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新潟市　１地域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153ha</a:t>
            </a:r>
          </a:p>
        </p:txBody>
      </p:sp>
      <p:sp>
        <p:nvSpPr>
          <p:cNvPr id="82" name="テキスト ボックス 87"/>
          <p:cNvSpPr txBox="1"/>
          <p:nvPr/>
        </p:nvSpPr>
        <p:spPr>
          <a:xfrm>
            <a:off x="6825208" y="5681613"/>
            <a:ext cx="2843352" cy="900246"/>
          </a:xfrm>
          <a:prstGeom prst="rect">
            <a:avLst/>
          </a:prstGeom>
          <a:noFill/>
          <a:ln w="25400">
            <a:solidFill>
              <a:sysClr val="windowText" lastClr="000000"/>
            </a:solidFill>
            <a:prstDash val="sysDash"/>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候補地域</a:t>
            </a:r>
            <a:endPar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（仮称）松山駅東地域（松山市）</a:t>
            </a:r>
            <a:endPar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0"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京都駅周辺地域（京都市）</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0"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京都南部油小路通沿道地域（京都市）</a:t>
            </a:r>
            <a:endPar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4.</a:t>
            </a:r>
            <a:r>
              <a:rPr kumimoji="0"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（仮称）金沢駅東都心軸地域（金沢市）</a:t>
            </a:r>
            <a:endPar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CD0C50C5-140B-942A-11F3-46C6F381C061}"/>
              </a:ext>
            </a:extLst>
          </p:cNvPr>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4</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6140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4" name="Picture 16"/>
          <p:cNvPicPr>
            <a:picLocks noChangeAspect="1" noChangeArrowheads="1"/>
          </p:cNvPicPr>
          <p:nvPr/>
        </p:nvPicPr>
        <p:blipFill>
          <a:blip r:embed="rId2"/>
          <a:srcRect t="2531" b="4352"/>
          <a:stretch>
            <a:fillRect/>
          </a:stretch>
        </p:blipFill>
        <p:spPr>
          <a:xfrm>
            <a:off x="606670" y="770243"/>
            <a:ext cx="8721969" cy="5820508"/>
          </a:xfrm>
          <a:prstGeom prst="rect">
            <a:avLst/>
          </a:prstGeom>
          <a:noFill/>
          <a:ln w="9525">
            <a:solidFill>
              <a:srgbClr val="0070C0"/>
            </a:solidFill>
            <a:miter lim="800000"/>
            <a:headEnd/>
            <a:tailEnd/>
          </a:ln>
          <a:effectLst/>
        </p:spPr>
      </p:pic>
      <p:sp>
        <p:nvSpPr>
          <p:cNvPr id="2905" name="Freeform 4"/>
          <p:cNvSpPr>
            <a:spLocks noChangeAspect="1"/>
          </p:cNvSpPr>
          <p:nvPr/>
        </p:nvSpPr>
        <p:spPr>
          <a:xfrm>
            <a:off x="4983812" y="5323833"/>
            <a:ext cx="485005" cy="726270"/>
          </a:xfrm>
          <a:custGeom>
            <a:avLst/>
            <a:gdLst>
              <a:gd name="T0" fmla="*/ 2147483520 w 1042"/>
              <a:gd name="T1" fmla="*/ 2147483520 h 1710"/>
              <a:gd name="T2" fmla="*/ 2147483520 w 1042"/>
              <a:gd name="T3" fmla="*/ 0 h 1710"/>
              <a:gd name="T4" fmla="*/ 2147483520 w 1042"/>
              <a:gd name="T5" fmla="*/ 2147483520 h 1710"/>
              <a:gd name="T6" fmla="*/ 2147483520 w 1042"/>
              <a:gd name="T7" fmla="*/ 2147483520 h 1710"/>
              <a:gd name="T8" fmla="*/ 2147483520 w 1042"/>
              <a:gd name="T9" fmla="*/ 2147483520 h 1710"/>
              <a:gd name="T10" fmla="*/ 2147483520 w 1042"/>
              <a:gd name="T11" fmla="*/ 2147483520 h 1710"/>
              <a:gd name="T12" fmla="*/ 2147483520 w 1042"/>
              <a:gd name="T13" fmla="*/ 2147483520 h 1710"/>
              <a:gd name="T14" fmla="*/ 2147483520 w 1042"/>
              <a:gd name="T15" fmla="*/ 2147483520 h 1710"/>
              <a:gd name="T16" fmla="*/ 2147483520 w 1042"/>
              <a:gd name="T17" fmla="*/ 2147483520 h 1710"/>
              <a:gd name="T18" fmla="*/ 2147483520 w 1042"/>
              <a:gd name="T19" fmla="*/ 2147483520 h 1710"/>
              <a:gd name="T20" fmla="*/ 2147483520 w 1042"/>
              <a:gd name="T21" fmla="*/ 2147483520 h 1710"/>
              <a:gd name="T22" fmla="*/ 0 w 1042"/>
              <a:gd name="T23" fmla="*/ 2147483520 h 1710"/>
              <a:gd name="T24" fmla="*/ 2147483520 w 1042"/>
              <a:gd name="T25" fmla="*/ 2147483520 h 1710"/>
              <a:gd name="T26" fmla="*/ 2147483520 w 1042"/>
              <a:gd name="T27" fmla="*/ 2147483520 h 17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42" h="1710">
                <a:moveTo>
                  <a:pt x="420" y="98"/>
                </a:moveTo>
                <a:lnTo>
                  <a:pt x="525" y="0"/>
                </a:lnTo>
                <a:lnTo>
                  <a:pt x="1042" y="773"/>
                </a:lnTo>
                <a:lnTo>
                  <a:pt x="795" y="953"/>
                </a:lnTo>
                <a:lnTo>
                  <a:pt x="810" y="1013"/>
                </a:lnTo>
                <a:lnTo>
                  <a:pt x="675" y="1118"/>
                </a:lnTo>
                <a:lnTo>
                  <a:pt x="705" y="1245"/>
                </a:lnTo>
                <a:lnTo>
                  <a:pt x="885" y="1478"/>
                </a:lnTo>
                <a:lnTo>
                  <a:pt x="525" y="1710"/>
                </a:lnTo>
                <a:lnTo>
                  <a:pt x="307" y="1358"/>
                </a:lnTo>
                <a:lnTo>
                  <a:pt x="375" y="1290"/>
                </a:lnTo>
                <a:lnTo>
                  <a:pt x="0" y="758"/>
                </a:lnTo>
                <a:lnTo>
                  <a:pt x="600" y="353"/>
                </a:lnTo>
                <a:lnTo>
                  <a:pt x="420" y="98"/>
                </a:lnTo>
                <a:close/>
              </a:path>
            </a:pathLst>
          </a:custGeom>
          <a:solidFill>
            <a:srgbClr val="00B050">
              <a:alpha val="50195"/>
            </a:srgbClr>
          </a:solidFill>
          <a:ln w="28575">
            <a:solidFill>
              <a:srgbClr val="00B050"/>
            </a:solidFill>
            <a:round/>
            <a:headEnd/>
            <a:tailEnd/>
          </a:ln>
        </p:spPr>
        <p:txBody>
          <a:bodyPr wrap="square" anchor="ctr">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06" name="Freeform 5"/>
          <p:cNvSpPr>
            <a:spLocks noChangeAspect="1"/>
          </p:cNvSpPr>
          <p:nvPr/>
        </p:nvSpPr>
        <p:spPr>
          <a:xfrm>
            <a:off x="5277744" y="4739431"/>
            <a:ext cx="794714" cy="939678"/>
          </a:xfrm>
          <a:custGeom>
            <a:avLst/>
            <a:gdLst>
              <a:gd name="T0" fmla="*/ 0 w 1770"/>
              <a:gd name="T1" fmla="*/ 2147483520 h 2122"/>
              <a:gd name="T2" fmla="*/ 2147483520 w 1770"/>
              <a:gd name="T3" fmla="*/ 2147483520 h 2122"/>
              <a:gd name="T4" fmla="*/ 2147483520 w 1770"/>
              <a:gd name="T5" fmla="*/ 2147483520 h 2122"/>
              <a:gd name="T6" fmla="*/ 2147483520 w 1770"/>
              <a:gd name="T7" fmla="*/ 2147483520 h 2122"/>
              <a:gd name="T8" fmla="*/ 2147483520 w 1770"/>
              <a:gd name="T9" fmla="*/ 2147483520 h 2122"/>
              <a:gd name="T10" fmla="*/ 2147483520 w 1770"/>
              <a:gd name="T11" fmla="*/ 0 h 2122"/>
              <a:gd name="T12" fmla="*/ 2147483520 w 1770"/>
              <a:gd name="T13" fmla="*/ 2147483520 h 2122"/>
              <a:gd name="T14" fmla="*/ 2147483520 w 1770"/>
              <a:gd name="T15" fmla="*/ 2147483520 h 2122"/>
              <a:gd name="T16" fmla="*/ 2147483520 w 1770"/>
              <a:gd name="T17" fmla="*/ 2147483520 h 2122"/>
              <a:gd name="T18" fmla="*/ 2147483520 w 1770"/>
              <a:gd name="T19" fmla="*/ 2147483520 h 2122"/>
              <a:gd name="T20" fmla="*/ 2147483520 w 1770"/>
              <a:gd name="T21" fmla="*/ 2147483520 h 2122"/>
              <a:gd name="T22" fmla="*/ 2147483520 w 1770"/>
              <a:gd name="T23" fmla="*/ 2147483520 h 2122"/>
              <a:gd name="T24" fmla="*/ 2147483520 w 1770"/>
              <a:gd name="T25" fmla="*/ 2147483520 h 2122"/>
              <a:gd name="T26" fmla="*/ 2147483520 w 1770"/>
              <a:gd name="T27" fmla="*/ 2147483520 h 2122"/>
              <a:gd name="T28" fmla="*/ 2147483520 w 1770"/>
              <a:gd name="T29" fmla="*/ 2147483520 h 2122"/>
              <a:gd name="T30" fmla="*/ 2147483520 w 1770"/>
              <a:gd name="T31" fmla="*/ 2147483520 h 2122"/>
              <a:gd name="T32" fmla="*/ 2147483520 w 1770"/>
              <a:gd name="T33" fmla="*/ 2147483520 h 2122"/>
              <a:gd name="T34" fmla="*/ 2147483520 w 1770"/>
              <a:gd name="T35" fmla="*/ 2147483520 h 2122"/>
              <a:gd name="T36" fmla="*/ 2147483520 w 1770"/>
              <a:gd name="T37" fmla="*/ 2147483520 h 2122"/>
              <a:gd name="T38" fmla="*/ 2147483520 w 1770"/>
              <a:gd name="T39" fmla="*/ 2147483520 h 2122"/>
              <a:gd name="T40" fmla="*/ 2147483520 w 1770"/>
              <a:gd name="T41" fmla="*/ 2147483520 h 2122"/>
              <a:gd name="T42" fmla="*/ 2147483520 w 1770"/>
              <a:gd name="T43" fmla="*/ 2147483520 h 2122"/>
              <a:gd name="T44" fmla="*/ 2147483520 w 1770"/>
              <a:gd name="T45" fmla="*/ 2147483520 h 2122"/>
              <a:gd name="T46" fmla="*/ 2147483520 w 1770"/>
              <a:gd name="T47" fmla="*/ 2147483520 h 2122"/>
              <a:gd name="T48" fmla="*/ 2147483520 w 1770"/>
              <a:gd name="T49" fmla="*/ 2147483520 h 2122"/>
              <a:gd name="T50" fmla="*/ 2147483520 w 1770"/>
              <a:gd name="T51" fmla="*/ 2147483520 h 2122"/>
              <a:gd name="T52" fmla="*/ 0 w 1770"/>
              <a:gd name="T53" fmla="*/ 2147483520 h 212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70" h="2122">
                <a:moveTo>
                  <a:pt x="0" y="1125"/>
                </a:moveTo>
                <a:lnTo>
                  <a:pt x="173" y="1035"/>
                </a:lnTo>
                <a:lnTo>
                  <a:pt x="330" y="1230"/>
                </a:lnTo>
                <a:lnTo>
                  <a:pt x="1230" y="615"/>
                </a:lnTo>
                <a:lnTo>
                  <a:pt x="1215" y="330"/>
                </a:lnTo>
                <a:lnTo>
                  <a:pt x="1605" y="0"/>
                </a:lnTo>
                <a:lnTo>
                  <a:pt x="1680" y="15"/>
                </a:lnTo>
                <a:lnTo>
                  <a:pt x="1733" y="487"/>
                </a:lnTo>
                <a:lnTo>
                  <a:pt x="1725" y="555"/>
                </a:lnTo>
                <a:lnTo>
                  <a:pt x="1733" y="622"/>
                </a:lnTo>
                <a:lnTo>
                  <a:pt x="1748" y="720"/>
                </a:lnTo>
                <a:lnTo>
                  <a:pt x="1770" y="787"/>
                </a:lnTo>
                <a:lnTo>
                  <a:pt x="1493" y="877"/>
                </a:lnTo>
                <a:lnTo>
                  <a:pt x="1253" y="1035"/>
                </a:lnTo>
                <a:lnTo>
                  <a:pt x="1305" y="1087"/>
                </a:lnTo>
                <a:lnTo>
                  <a:pt x="1305" y="1215"/>
                </a:lnTo>
                <a:lnTo>
                  <a:pt x="1373" y="1192"/>
                </a:lnTo>
                <a:lnTo>
                  <a:pt x="1373" y="1650"/>
                </a:lnTo>
                <a:lnTo>
                  <a:pt x="1148" y="1785"/>
                </a:lnTo>
                <a:lnTo>
                  <a:pt x="1290" y="2002"/>
                </a:lnTo>
                <a:lnTo>
                  <a:pt x="1125" y="2122"/>
                </a:lnTo>
                <a:lnTo>
                  <a:pt x="840" y="1755"/>
                </a:lnTo>
                <a:lnTo>
                  <a:pt x="555" y="1935"/>
                </a:lnTo>
                <a:lnTo>
                  <a:pt x="428" y="1755"/>
                </a:lnTo>
                <a:lnTo>
                  <a:pt x="360" y="1710"/>
                </a:lnTo>
                <a:lnTo>
                  <a:pt x="53" y="1245"/>
                </a:lnTo>
                <a:lnTo>
                  <a:pt x="0" y="1125"/>
                </a:lnTo>
                <a:close/>
              </a:path>
            </a:pathLst>
          </a:custGeom>
          <a:solidFill>
            <a:srgbClr val="00B050">
              <a:alpha val="50195"/>
            </a:srgbClr>
          </a:solidFill>
          <a:ln w="28575">
            <a:solidFill>
              <a:srgbClr val="00B050"/>
            </a:solidFill>
            <a:round/>
            <a:headEnd/>
            <a:tailEnd/>
          </a:ln>
        </p:spPr>
        <p:txBody>
          <a:bodyPr wrap="square" anchor="ctr">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07" name="Freeform 6"/>
          <p:cNvSpPr>
            <a:spLocks/>
          </p:cNvSpPr>
          <p:nvPr/>
        </p:nvSpPr>
        <p:spPr>
          <a:xfrm>
            <a:off x="3008521" y="1663808"/>
            <a:ext cx="2328409" cy="4321712"/>
          </a:xfrm>
          <a:custGeom>
            <a:avLst/>
            <a:gdLst>
              <a:gd name="T0" fmla="*/ 2147483520 w 1684"/>
              <a:gd name="T1" fmla="*/ 2147483520 h 3178"/>
              <a:gd name="T2" fmla="*/ 2147483520 w 1684"/>
              <a:gd name="T3" fmla="*/ 2147483520 h 3178"/>
              <a:gd name="T4" fmla="*/ 2147483520 w 1684"/>
              <a:gd name="T5" fmla="*/ 2147483520 h 3178"/>
              <a:gd name="T6" fmla="*/ 2147483520 w 1684"/>
              <a:gd name="T7" fmla="*/ 2147483520 h 3178"/>
              <a:gd name="T8" fmla="*/ 2147483520 w 1684"/>
              <a:gd name="T9" fmla="*/ 2147483520 h 3178"/>
              <a:gd name="T10" fmla="*/ 2147483520 w 1684"/>
              <a:gd name="T11" fmla="*/ 2147483520 h 3178"/>
              <a:gd name="T12" fmla="*/ 2147483520 w 1684"/>
              <a:gd name="T13" fmla="*/ 2147483520 h 3178"/>
              <a:gd name="T14" fmla="*/ 2147483520 w 1684"/>
              <a:gd name="T15" fmla="*/ 2147483520 h 3178"/>
              <a:gd name="T16" fmla="*/ 2147483520 w 1684"/>
              <a:gd name="T17" fmla="*/ 2147483520 h 3178"/>
              <a:gd name="T18" fmla="*/ 2147483520 w 1684"/>
              <a:gd name="T19" fmla="*/ 2147483520 h 3178"/>
              <a:gd name="T20" fmla="*/ 2147483520 w 1684"/>
              <a:gd name="T21" fmla="*/ 2147483520 h 3178"/>
              <a:gd name="T22" fmla="*/ 2147483520 w 1684"/>
              <a:gd name="T23" fmla="*/ 2147483520 h 3178"/>
              <a:gd name="T24" fmla="*/ 2147483520 w 1684"/>
              <a:gd name="T25" fmla="*/ 2147483520 h 3178"/>
              <a:gd name="T26" fmla="*/ 2147483520 w 1684"/>
              <a:gd name="T27" fmla="*/ 2147483520 h 3178"/>
              <a:gd name="T28" fmla="*/ 2147483520 w 1684"/>
              <a:gd name="T29" fmla="*/ 2147483520 h 3178"/>
              <a:gd name="T30" fmla="*/ 2147483520 w 1684"/>
              <a:gd name="T31" fmla="*/ 2147483520 h 3178"/>
              <a:gd name="T32" fmla="*/ 2147483520 w 1684"/>
              <a:gd name="T33" fmla="*/ 2147483520 h 3178"/>
              <a:gd name="T34" fmla="*/ 2147483520 w 1684"/>
              <a:gd name="T35" fmla="*/ 2147483520 h 3178"/>
              <a:gd name="T36" fmla="*/ 2147483520 w 1684"/>
              <a:gd name="T37" fmla="*/ 2147483520 h 3178"/>
              <a:gd name="T38" fmla="*/ 2147483520 w 1684"/>
              <a:gd name="T39" fmla="*/ 2147483520 h 3178"/>
              <a:gd name="T40" fmla="*/ 2147483520 w 1684"/>
              <a:gd name="T41" fmla="*/ 2147483520 h 3178"/>
              <a:gd name="T42" fmla="*/ 2147483520 w 1684"/>
              <a:gd name="T43" fmla="*/ 2147483520 h 3178"/>
              <a:gd name="T44" fmla="*/ 2147483520 w 1684"/>
              <a:gd name="T45" fmla="*/ 2147483520 h 3178"/>
              <a:gd name="T46" fmla="*/ 2147483520 w 1684"/>
              <a:gd name="T47" fmla="*/ 2147483520 h 3178"/>
              <a:gd name="T48" fmla="*/ 2147483520 w 1684"/>
              <a:gd name="T49" fmla="*/ 2147483520 h 3178"/>
              <a:gd name="T50" fmla="*/ 2147483520 w 1684"/>
              <a:gd name="T51" fmla="*/ 2147483520 h 3178"/>
              <a:gd name="T52" fmla="*/ 2147483520 w 1684"/>
              <a:gd name="T53" fmla="*/ 2147483520 h 3178"/>
              <a:gd name="T54" fmla="*/ 2147483520 w 1684"/>
              <a:gd name="T55" fmla="*/ 2147483520 h 3178"/>
              <a:gd name="T56" fmla="*/ 2147483520 w 1684"/>
              <a:gd name="T57" fmla="*/ 2147483520 h 3178"/>
              <a:gd name="T58" fmla="*/ 2147483520 w 1684"/>
              <a:gd name="T59" fmla="*/ 2147483520 h 3178"/>
              <a:gd name="T60" fmla="*/ 2147483520 w 1684"/>
              <a:gd name="T61" fmla="*/ 2147483520 h 3178"/>
              <a:gd name="T62" fmla="*/ 2147483520 w 1684"/>
              <a:gd name="T63" fmla="*/ 2147483520 h 3178"/>
              <a:gd name="T64" fmla="*/ 2147483520 w 1684"/>
              <a:gd name="T65" fmla="*/ 2147483520 h 3178"/>
              <a:gd name="T66" fmla="*/ 2147483520 w 1684"/>
              <a:gd name="T67" fmla="*/ 2147483520 h 31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84" h="3178">
                <a:moveTo>
                  <a:pt x="309" y="197"/>
                </a:moveTo>
                <a:cubicBezTo>
                  <a:pt x="296" y="203"/>
                  <a:pt x="289" y="211"/>
                  <a:pt x="279" y="224"/>
                </a:cubicBezTo>
                <a:cubicBezTo>
                  <a:pt x="269" y="237"/>
                  <a:pt x="272" y="219"/>
                  <a:pt x="249" y="275"/>
                </a:cubicBezTo>
                <a:cubicBezTo>
                  <a:pt x="226" y="331"/>
                  <a:pt x="172" y="466"/>
                  <a:pt x="141" y="557"/>
                </a:cubicBezTo>
                <a:cubicBezTo>
                  <a:pt x="110" y="648"/>
                  <a:pt x="63" y="818"/>
                  <a:pt x="63" y="818"/>
                </a:cubicBezTo>
                <a:cubicBezTo>
                  <a:pt x="63" y="818"/>
                  <a:pt x="15" y="1058"/>
                  <a:pt x="15" y="1058"/>
                </a:cubicBezTo>
                <a:cubicBezTo>
                  <a:pt x="15" y="1058"/>
                  <a:pt x="9" y="1115"/>
                  <a:pt x="9" y="1115"/>
                </a:cubicBezTo>
                <a:cubicBezTo>
                  <a:pt x="9" y="1115"/>
                  <a:pt x="3" y="1172"/>
                  <a:pt x="3" y="1172"/>
                </a:cubicBezTo>
                <a:cubicBezTo>
                  <a:pt x="3" y="1172"/>
                  <a:pt x="0" y="1229"/>
                  <a:pt x="0" y="1229"/>
                </a:cubicBezTo>
                <a:cubicBezTo>
                  <a:pt x="0" y="1229"/>
                  <a:pt x="12" y="1283"/>
                  <a:pt x="12" y="1283"/>
                </a:cubicBezTo>
                <a:cubicBezTo>
                  <a:pt x="12" y="1283"/>
                  <a:pt x="99" y="1625"/>
                  <a:pt x="99" y="1625"/>
                </a:cubicBezTo>
                <a:cubicBezTo>
                  <a:pt x="99" y="1625"/>
                  <a:pt x="105" y="1670"/>
                  <a:pt x="105" y="1670"/>
                </a:cubicBezTo>
                <a:cubicBezTo>
                  <a:pt x="105" y="1670"/>
                  <a:pt x="96" y="1709"/>
                  <a:pt x="96" y="1709"/>
                </a:cubicBezTo>
                <a:cubicBezTo>
                  <a:pt x="96" y="1709"/>
                  <a:pt x="84" y="1757"/>
                  <a:pt x="84" y="1757"/>
                </a:cubicBezTo>
                <a:cubicBezTo>
                  <a:pt x="84" y="1757"/>
                  <a:pt x="72" y="1805"/>
                  <a:pt x="72" y="1805"/>
                </a:cubicBezTo>
                <a:cubicBezTo>
                  <a:pt x="72" y="1805"/>
                  <a:pt x="33" y="2111"/>
                  <a:pt x="33" y="2111"/>
                </a:cubicBezTo>
                <a:cubicBezTo>
                  <a:pt x="33" y="2111"/>
                  <a:pt x="60" y="2174"/>
                  <a:pt x="60" y="2174"/>
                </a:cubicBezTo>
                <a:cubicBezTo>
                  <a:pt x="60" y="2174"/>
                  <a:pt x="162" y="2291"/>
                  <a:pt x="162" y="2291"/>
                </a:cubicBezTo>
                <a:cubicBezTo>
                  <a:pt x="162" y="2291"/>
                  <a:pt x="180" y="2312"/>
                  <a:pt x="180" y="2312"/>
                </a:cubicBezTo>
                <a:cubicBezTo>
                  <a:pt x="180" y="2312"/>
                  <a:pt x="192" y="2333"/>
                  <a:pt x="192" y="2333"/>
                </a:cubicBezTo>
                <a:cubicBezTo>
                  <a:pt x="192" y="2333"/>
                  <a:pt x="204" y="2369"/>
                  <a:pt x="204" y="2369"/>
                </a:cubicBezTo>
                <a:cubicBezTo>
                  <a:pt x="204" y="2369"/>
                  <a:pt x="318" y="2630"/>
                  <a:pt x="318" y="2630"/>
                </a:cubicBezTo>
                <a:cubicBezTo>
                  <a:pt x="318" y="2630"/>
                  <a:pt x="327" y="2660"/>
                  <a:pt x="327" y="2660"/>
                </a:cubicBezTo>
                <a:cubicBezTo>
                  <a:pt x="327" y="2660"/>
                  <a:pt x="349" y="2765"/>
                  <a:pt x="354" y="2792"/>
                </a:cubicBezTo>
                <a:cubicBezTo>
                  <a:pt x="359" y="2819"/>
                  <a:pt x="355" y="2814"/>
                  <a:pt x="360" y="2822"/>
                </a:cubicBezTo>
                <a:cubicBezTo>
                  <a:pt x="365" y="2830"/>
                  <a:pt x="378" y="2837"/>
                  <a:pt x="387" y="2843"/>
                </a:cubicBezTo>
                <a:cubicBezTo>
                  <a:pt x="387" y="2843"/>
                  <a:pt x="400" y="2851"/>
                  <a:pt x="414" y="2858"/>
                </a:cubicBezTo>
                <a:cubicBezTo>
                  <a:pt x="428" y="2865"/>
                  <a:pt x="457" y="2876"/>
                  <a:pt x="471" y="2885"/>
                </a:cubicBezTo>
                <a:cubicBezTo>
                  <a:pt x="485" y="2894"/>
                  <a:pt x="487" y="2901"/>
                  <a:pt x="495" y="2912"/>
                </a:cubicBezTo>
                <a:cubicBezTo>
                  <a:pt x="495" y="2912"/>
                  <a:pt x="494" y="2912"/>
                  <a:pt x="519" y="2951"/>
                </a:cubicBezTo>
                <a:cubicBezTo>
                  <a:pt x="544" y="2990"/>
                  <a:pt x="600" y="3108"/>
                  <a:pt x="645" y="3143"/>
                </a:cubicBezTo>
                <a:cubicBezTo>
                  <a:pt x="690" y="3178"/>
                  <a:pt x="741" y="3168"/>
                  <a:pt x="771" y="3149"/>
                </a:cubicBezTo>
                <a:cubicBezTo>
                  <a:pt x="799" y="3132"/>
                  <a:pt x="813" y="3087"/>
                  <a:pt x="813" y="3041"/>
                </a:cubicBezTo>
                <a:cubicBezTo>
                  <a:pt x="813" y="2995"/>
                  <a:pt x="819" y="2960"/>
                  <a:pt x="834" y="2873"/>
                </a:cubicBezTo>
                <a:cubicBezTo>
                  <a:pt x="849" y="2786"/>
                  <a:pt x="847" y="2793"/>
                  <a:pt x="855" y="2753"/>
                </a:cubicBezTo>
                <a:cubicBezTo>
                  <a:pt x="863" y="2713"/>
                  <a:pt x="872" y="2660"/>
                  <a:pt x="888" y="2612"/>
                </a:cubicBezTo>
                <a:cubicBezTo>
                  <a:pt x="904" y="2564"/>
                  <a:pt x="914" y="2515"/>
                  <a:pt x="954" y="2483"/>
                </a:cubicBezTo>
                <a:cubicBezTo>
                  <a:pt x="994" y="2451"/>
                  <a:pt x="1102" y="2406"/>
                  <a:pt x="1146" y="2354"/>
                </a:cubicBezTo>
                <a:cubicBezTo>
                  <a:pt x="1190" y="2302"/>
                  <a:pt x="1192" y="2248"/>
                  <a:pt x="1206" y="2201"/>
                </a:cubicBezTo>
                <a:cubicBezTo>
                  <a:pt x="1220" y="2154"/>
                  <a:pt x="1225" y="2111"/>
                  <a:pt x="1230" y="2069"/>
                </a:cubicBezTo>
                <a:cubicBezTo>
                  <a:pt x="1254" y="2013"/>
                  <a:pt x="1236" y="2005"/>
                  <a:pt x="1236" y="1949"/>
                </a:cubicBezTo>
                <a:cubicBezTo>
                  <a:pt x="1236" y="1893"/>
                  <a:pt x="1225" y="1903"/>
                  <a:pt x="1233" y="1847"/>
                </a:cubicBezTo>
                <a:cubicBezTo>
                  <a:pt x="1241" y="1791"/>
                  <a:pt x="1239" y="1826"/>
                  <a:pt x="1263" y="1778"/>
                </a:cubicBezTo>
                <a:cubicBezTo>
                  <a:pt x="1287" y="1730"/>
                  <a:pt x="1356" y="1677"/>
                  <a:pt x="1380" y="1637"/>
                </a:cubicBezTo>
                <a:cubicBezTo>
                  <a:pt x="1404" y="1597"/>
                  <a:pt x="1400" y="1556"/>
                  <a:pt x="1416" y="1508"/>
                </a:cubicBezTo>
                <a:cubicBezTo>
                  <a:pt x="1432" y="1460"/>
                  <a:pt x="1458" y="1367"/>
                  <a:pt x="1479" y="1304"/>
                </a:cubicBezTo>
                <a:cubicBezTo>
                  <a:pt x="1500" y="1241"/>
                  <a:pt x="1521" y="1208"/>
                  <a:pt x="1533" y="1160"/>
                </a:cubicBezTo>
                <a:cubicBezTo>
                  <a:pt x="1545" y="1112"/>
                  <a:pt x="1532" y="1087"/>
                  <a:pt x="1548" y="1055"/>
                </a:cubicBezTo>
                <a:cubicBezTo>
                  <a:pt x="1564" y="1023"/>
                  <a:pt x="1564" y="916"/>
                  <a:pt x="1572" y="884"/>
                </a:cubicBezTo>
                <a:cubicBezTo>
                  <a:pt x="1580" y="852"/>
                  <a:pt x="1554" y="905"/>
                  <a:pt x="1578" y="782"/>
                </a:cubicBezTo>
                <a:cubicBezTo>
                  <a:pt x="1602" y="659"/>
                  <a:pt x="1580" y="774"/>
                  <a:pt x="1596" y="734"/>
                </a:cubicBezTo>
                <a:cubicBezTo>
                  <a:pt x="1612" y="694"/>
                  <a:pt x="1652" y="657"/>
                  <a:pt x="1668" y="617"/>
                </a:cubicBezTo>
                <a:cubicBezTo>
                  <a:pt x="1684" y="577"/>
                  <a:pt x="1683" y="586"/>
                  <a:pt x="1683" y="554"/>
                </a:cubicBezTo>
                <a:cubicBezTo>
                  <a:pt x="1683" y="522"/>
                  <a:pt x="1597" y="455"/>
                  <a:pt x="1557" y="407"/>
                </a:cubicBezTo>
                <a:cubicBezTo>
                  <a:pt x="1517" y="359"/>
                  <a:pt x="1506" y="364"/>
                  <a:pt x="1458" y="311"/>
                </a:cubicBezTo>
                <a:cubicBezTo>
                  <a:pt x="1410" y="258"/>
                  <a:pt x="1391" y="205"/>
                  <a:pt x="1356" y="164"/>
                </a:cubicBezTo>
                <a:cubicBezTo>
                  <a:pt x="1321" y="123"/>
                  <a:pt x="1271" y="67"/>
                  <a:pt x="1248" y="44"/>
                </a:cubicBezTo>
                <a:cubicBezTo>
                  <a:pt x="1225" y="21"/>
                  <a:pt x="1226" y="29"/>
                  <a:pt x="1215" y="26"/>
                </a:cubicBezTo>
                <a:cubicBezTo>
                  <a:pt x="1204" y="23"/>
                  <a:pt x="1192" y="24"/>
                  <a:pt x="1182" y="26"/>
                </a:cubicBezTo>
                <a:cubicBezTo>
                  <a:pt x="1172" y="28"/>
                  <a:pt x="1220" y="0"/>
                  <a:pt x="1152" y="38"/>
                </a:cubicBezTo>
                <a:cubicBezTo>
                  <a:pt x="1084" y="76"/>
                  <a:pt x="842" y="213"/>
                  <a:pt x="774" y="251"/>
                </a:cubicBezTo>
                <a:cubicBezTo>
                  <a:pt x="706" y="289"/>
                  <a:pt x="753" y="262"/>
                  <a:pt x="741" y="266"/>
                </a:cubicBezTo>
                <a:cubicBezTo>
                  <a:pt x="729" y="270"/>
                  <a:pt x="712" y="274"/>
                  <a:pt x="699" y="275"/>
                </a:cubicBezTo>
                <a:cubicBezTo>
                  <a:pt x="686" y="276"/>
                  <a:pt x="698" y="282"/>
                  <a:pt x="660" y="272"/>
                </a:cubicBezTo>
                <a:cubicBezTo>
                  <a:pt x="622" y="262"/>
                  <a:pt x="512" y="225"/>
                  <a:pt x="471" y="212"/>
                </a:cubicBezTo>
                <a:cubicBezTo>
                  <a:pt x="430" y="199"/>
                  <a:pt x="433" y="195"/>
                  <a:pt x="414" y="191"/>
                </a:cubicBezTo>
                <a:cubicBezTo>
                  <a:pt x="395" y="187"/>
                  <a:pt x="374" y="184"/>
                  <a:pt x="357" y="185"/>
                </a:cubicBezTo>
                <a:cubicBezTo>
                  <a:pt x="340" y="186"/>
                  <a:pt x="322" y="191"/>
                  <a:pt x="309" y="197"/>
                </a:cubicBezTo>
                <a:close/>
              </a:path>
            </a:pathLst>
          </a:custGeom>
          <a:noFill/>
          <a:ln w="57150">
            <a:solidFill>
              <a:srgbClr val="000000"/>
            </a:solidFill>
            <a:round/>
            <a:headEnd/>
            <a:tailEnd/>
          </a:ln>
        </p:spPr>
        <p:txBody>
          <a:bodyPr wrap="square" anchor="ctr">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08" b="1"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08" name="Freeform 7"/>
          <p:cNvSpPr>
            <a:spLocks noChangeAspect="1"/>
          </p:cNvSpPr>
          <p:nvPr/>
        </p:nvSpPr>
        <p:spPr>
          <a:xfrm>
            <a:off x="5222006" y="4383996"/>
            <a:ext cx="753977" cy="790930"/>
          </a:xfrm>
          <a:custGeom>
            <a:avLst/>
            <a:gdLst>
              <a:gd name="T0" fmla="*/ 2147483520 w 1748"/>
              <a:gd name="T1" fmla="*/ 2147483520 h 1830"/>
              <a:gd name="T2" fmla="*/ 2147483520 w 1748"/>
              <a:gd name="T3" fmla="*/ 2147483520 h 1830"/>
              <a:gd name="T4" fmla="*/ 2147483520 w 1748"/>
              <a:gd name="T5" fmla="*/ 2147483520 h 1830"/>
              <a:gd name="T6" fmla="*/ 2147483520 w 1748"/>
              <a:gd name="T7" fmla="*/ 2147483520 h 1830"/>
              <a:gd name="T8" fmla="*/ 2147483520 w 1748"/>
              <a:gd name="T9" fmla="*/ 2147483520 h 1830"/>
              <a:gd name="T10" fmla="*/ 0 w 1748"/>
              <a:gd name="T11" fmla="*/ 2147483520 h 1830"/>
              <a:gd name="T12" fmla="*/ 2147483520 w 1748"/>
              <a:gd name="T13" fmla="*/ 2147483520 h 1830"/>
              <a:gd name="T14" fmla="*/ 2147483520 w 1748"/>
              <a:gd name="T15" fmla="*/ 2147483520 h 1830"/>
              <a:gd name="T16" fmla="*/ 2147483520 w 1748"/>
              <a:gd name="T17" fmla="*/ 2147483520 h 1830"/>
              <a:gd name="T18" fmla="*/ 2147483520 w 1748"/>
              <a:gd name="T19" fmla="*/ 2147483520 h 1830"/>
              <a:gd name="T20" fmla="*/ 2147483520 w 1748"/>
              <a:gd name="T21" fmla="*/ 2147483520 h 1830"/>
              <a:gd name="T22" fmla="*/ 2147483520 w 1748"/>
              <a:gd name="T23" fmla="*/ 2147483520 h 1830"/>
              <a:gd name="T24" fmla="*/ 2147483520 w 1748"/>
              <a:gd name="T25" fmla="*/ 2147483520 h 1830"/>
              <a:gd name="T26" fmla="*/ 2147483520 w 1748"/>
              <a:gd name="T27" fmla="*/ 2147483520 h 1830"/>
              <a:gd name="T28" fmla="*/ 2147483520 w 1748"/>
              <a:gd name="T29" fmla="*/ 2147483520 h 1830"/>
              <a:gd name="T30" fmla="*/ 2147483520 w 1748"/>
              <a:gd name="T31" fmla="*/ 2147483520 h 1830"/>
              <a:gd name="T32" fmla="*/ 2147483520 w 1748"/>
              <a:gd name="T33" fmla="*/ 0 h 1830"/>
              <a:gd name="T34" fmla="*/ 2147483520 w 1748"/>
              <a:gd name="T35" fmla="*/ 2147483520 h 18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48" h="1830">
                <a:moveTo>
                  <a:pt x="855" y="202"/>
                </a:moveTo>
                <a:lnTo>
                  <a:pt x="915" y="705"/>
                </a:lnTo>
                <a:lnTo>
                  <a:pt x="1005" y="780"/>
                </a:lnTo>
                <a:lnTo>
                  <a:pt x="570" y="1155"/>
                </a:lnTo>
                <a:lnTo>
                  <a:pt x="533" y="1140"/>
                </a:lnTo>
                <a:lnTo>
                  <a:pt x="0" y="1642"/>
                </a:lnTo>
                <a:lnTo>
                  <a:pt x="180" y="1822"/>
                </a:lnTo>
                <a:lnTo>
                  <a:pt x="248" y="1830"/>
                </a:lnTo>
                <a:lnTo>
                  <a:pt x="1133" y="1222"/>
                </a:lnTo>
                <a:lnTo>
                  <a:pt x="1163" y="1132"/>
                </a:lnTo>
                <a:lnTo>
                  <a:pt x="1065" y="1050"/>
                </a:lnTo>
                <a:lnTo>
                  <a:pt x="1043" y="990"/>
                </a:lnTo>
                <a:lnTo>
                  <a:pt x="1110" y="922"/>
                </a:lnTo>
                <a:lnTo>
                  <a:pt x="1290" y="1132"/>
                </a:lnTo>
                <a:lnTo>
                  <a:pt x="1748" y="757"/>
                </a:lnTo>
                <a:lnTo>
                  <a:pt x="1275" y="187"/>
                </a:lnTo>
                <a:lnTo>
                  <a:pt x="1073" y="0"/>
                </a:lnTo>
                <a:lnTo>
                  <a:pt x="855" y="202"/>
                </a:lnTo>
                <a:close/>
              </a:path>
            </a:pathLst>
          </a:custGeom>
          <a:solidFill>
            <a:srgbClr val="00B050">
              <a:alpha val="50195"/>
            </a:srgbClr>
          </a:solidFill>
          <a:ln w="28575">
            <a:solidFill>
              <a:srgbClr val="00B050"/>
            </a:solidFill>
            <a:round/>
            <a:headEnd/>
            <a:tailEnd/>
          </a:ln>
        </p:spPr>
        <p:txBody>
          <a:bodyPr wrap="square" anchor="ctr">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09" name="Freeform 8"/>
          <p:cNvSpPr>
            <a:spLocks noChangeAspect="1"/>
          </p:cNvSpPr>
          <p:nvPr/>
        </p:nvSpPr>
        <p:spPr>
          <a:xfrm>
            <a:off x="4973454" y="4103642"/>
            <a:ext cx="578827" cy="823535"/>
          </a:xfrm>
          <a:custGeom>
            <a:avLst/>
            <a:gdLst>
              <a:gd name="T0" fmla="*/ 2147483520 w 1417"/>
              <a:gd name="T1" fmla="*/ 0 h 2010"/>
              <a:gd name="T2" fmla="*/ 2147483520 w 1417"/>
              <a:gd name="T3" fmla="*/ 2147483520 h 2010"/>
              <a:gd name="T4" fmla="*/ 2147483520 w 1417"/>
              <a:gd name="T5" fmla="*/ 2147483520 h 2010"/>
              <a:gd name="T6" fmla="*/ 2147483520 w 1417"/>
              <a:gd name="T7" fmla="*/ 2147483520 h 2010"/>
              <a:gd name="T8" fmla="*/ 2147483520 w 1417"/>
              <a:gd name="T9" fmla="*/ 2147483520 h 2010"/>
              <a:gd name="T10" fmla="*/ 2147483520 w 1417"/>
              <a:gd name="T11" fmla="*/ 2147483520 h 2010"/>
              <a:gd name="T12" fmla="*/ 2147483520 w 1417"/>
              <a:gd name="T13" fmla="*/ 2147483520 h 2010"/>
              <a:gd name="T14" fmla="*/ 2147483520 w 1417"/>
              <a:gd name="T15" fmla="*/ 2147483520 h 2010"/>
              <a:gd name="T16" fmla="*/ 2147483520 w 1417"/>
              <a:gd name="T17" fmla="*/ 2147483520 h 2010"/>
              <a:gd name="T18" fmla="*/ 2147483520 w 1417"/>
              <a:gd name="T19" fmla="*/ 2147483520 h 2010"/>
              <a:gd name="T20" fmla="*/ 0 w 1417"/>
              <a:gd name="T21" fmla="*/ 2147483520 h 2010"/>
              <a:gd name="T22" fmla="*/ 2147483520 w 1417"/>
              <a:gd name="T23" fmla="*/ 2147483520 h 2010"/>
              <a:gd name="T24" fmla="*/ 2147483520 w 1417"/>
              <a:gd name="T25" fmla="*/ 2147483520 h 2010"/>
              <a:gd name="T26" fmla="*/ 2147483520 w 1417"/>
              <a:gd name="T27" fmla="*/ 2147483520 h 2010"/>
              <a:gd name="T28" fmla="*/ 2147483520 w 1417"/>
              <a:gd name="T29" fmla="*/ 2147483520 h 2010"/>
              <a:gd name="T30" fmla="*/ 2147483520 w 1417"/>
              <a:gd name="T31" fmla="*/ 2147483520 h 2010"/>
              <a:gd name="T32" fmla="*/ 2147483520 w 1417"/>
              <a:gd name="T33" fmla="*/ 2147483520 h 2010"/>
              <a:gd name="T34" fmla="*/ 2147483520 w 1417"/>
              <a:gd name="T35" fmla="*/ 2147483520 h 2010"/>
              <a:gd name="T36" fmla="*/ 2147483520 w 1417"/>
              <a:gd name="T37" fmla="*/ 2147483520 h 2010"/>
              <a:gd name="T38" fmla="*/ 2147483520 w 1417"/>
              <a:gd name="T39" fmla="*/ 2147483520 h 2010"/>
              <a:gd name="T40" fmla="*/ 2147483520 w 1417"/>
              <a:gd name="T41" fmla="*/ 2147483520 h 2010"/>
              <a:gd name="T42" fmla="*/ 2147483520 w 1417"/>
              <a:gd name="T43" fmla="*/ 2147483520 h 2010"/>
              <a:gd name="T44" fmla="*/ 2147483520 w 1417"/>
              <a:gd name="T45" fmla="*/ 2147483520 h 2010"/>
              <a:gd name="T46" fmla="*/ 2147483520 w 1417"/>
              <a:gd name="T47" fmla="*/ 2147483520 h 2010"/>
              <a:gd name="T48" fmla="*/ 2147483520 w 1417"/>
              <a:gd name="T49" fmla="*/ 2147483520 h 2010"/>
              <a:gd name="T50" fmla="*/ 2147483520 w 1417"/>
              <a:gd name="T51" fmla="*/ 2147483520 h 2010"/>
              <a:gd name="T52" fmla="*/ 2147483520 w 1417"/>
              <a:gd name="T53" fmla="*/ 2147483520 h 2010"/>
              <a:gd name="T54" fmla="*/ 2147483520 w 1417"/>
              <a:gd name="T55" fmla="*/ 2147483520 h 2010"/>
              <a:gd name="T56" fmla="*/ 2147483520 w 1417"/>
              <a:gd name="T57" fmla="*/ 2147483520 h 2010"/>
              <a:gd name="T58" fmla="*/ 2147483520 w 1417"/>
              <a:gd name="T59" fmla="*/ 2147483520 h 2010"/>
              <a:gd name="T60" fmla="*/ 2147483520 w 1417"/>
              <a:gd name="T61" fmla="*/ 2147483520 h 2010"/>
              <a:gd name="T62" fmla="*/ 2147483520 w 1417"/>
              <a:gd name="T63" fmla="*/ 2147483520 h 2010"/>
              <a:gd name="T64" fmla="*/ 2147483520 w 1417"/>
              <a:gd name="T65" fmla="*/ 2147483520 h 2010"/>
              <a:gd name="T66" fmla="*/ 2147483520 w 1417"/>
              <a:gd name="T67" fmla="*/ 2147483520 h 2010"/>
              <a:gd name="T68" fmla="*/ 2147483520 w 1417"/>
              <a:gd name="T69" fmla="*/ 0 h 20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17" h="2010">
                <a:moveTo>
                  <a:pt x="1207" y="0"/>
                </a:moveTo>
                <a:lnTo>
                  <a:pt x="1012" y="143"/>
                </a:lnTo>
                <a:lnTo>
                  <a:pt x="960" y="293"/>
                </a:lnTo>
                <a:lnTo>
                  <a:pt x="952" y="398"/>
                </a:lnTo>
                <a:lnTo>
                  <a:pt x="772" y="593"/>
                </a:lnTo>
                <a:lnTo>
                  <a:pt x="112" y="1163"/>
                </a:lnTo>
                <a:lnTo>
                  <a:pt x="217" y="1283"/>
                </a:lnTo>
                <a:lnTo>
                  <a:pt x="180" y="1343"/>
                </a:lnTo>
                <a:lnTo>
                  <a:pt x="127" y="1283"/>
                </a:lnTo>
                <a:lnTo>
                  <a:pt x="67" y="1230"/>
                </a:lnTo>
                <a:lnTo>
                  <a:pt x="0" y="1283"/>
                </a:lnTo>
                <a:lnTo>
                  <a:pt x="37" y="1628"/>
                </a:lnTo>
                <a:lnTo>
                  <a:pt x="120" y="1680"/>
                </a:lnTo>
                <a:lnTo>
                  <a:pt x="502" y="1335"/>
                </a:lnTo>
                <a:lnTo>
                  <a:pt x="757" y="1140"/>
                </a:lnTo>
                <a:lnTo>
                  <a:pt x="975" y="953"/>
                </a:lnTo>
                <a:lnTo>
                  <a:pt x="1132" y="810"/>
                </a:lnTo>
                <a:lnTo>
                  <a:pt x="1200" y="720"/>
                </a:lnTo>
                <a:lnTo>
                  <a:pt x="1245" y="660"/>
                </a:lnTo>
                <a:lnTo>
                  <a:pt x="1312" y="683"/>
                </a:lnTo>
                <a:lnTo>
                  <a:pt x="1365" y="758"/>
                </a:lnTo>
                <a:lnTo>
                  <a:pt x="1417" y="1155"/>
                </a:lnTo>
                <a:lnTo>
                  <a:pt x="375" y="2010"/>
                </a:lnTo>
                <a:lnTo>
                  <a:pt x="142" y="1748"/>
                </a:lnTo>
                <a:lnTo>
                  <a:pt x="337" y="1583"/>
                </a:lnTo>
                <a:lnTo>
                  <a:pt x="330" y="1545"/>
                </a:lnTo>
                <a:lnTo>
                  <a:pt x="637" y="1298"/>
                </a:lnTo>
                <a:lnTo>
                  <a:pt x="922" y="1050"/>
                </a:lnTo>
                <a:lnTo>
                  <a:pt x="1117" y="893"/>
                </a:lnTo>
                <a:lnTo>
                  <a:pt x="1312" y="750"/>
                </a:lnTo>
                <a:lnTo>
                  <a:pt x="1305" y="495"/>
                </a:lnTo>
                <a:lnTo>
                  <a:pt x="1312" y="413"/>
                </a:lnTo>
                <a:lnTo>
                  <a:pt x="1297" y="270"/>
                </a:lnTo>
                <a:lnTo>
                  <a:pt x="1275" y="120"/>
                </a:lnTo>
                <a:lnTo>
                  <a:pt x="1207" y="0"/>
                </a:lnTo>
                <a:close/>
              </a:path>
            </a:pathLst>
          </a:custGeom>
          <a:solidFill>
            <a:srgbClr val="00B050">
              <a:alpha val="50195"/>
            </a:srgbClr>
          </a:solidFill>
          <a:ln w="28575">
            <a:solidFill>
              <a:srgbClr val="00B050"/>
            </a:solidFill>
            <a:round/>
            <a:headEnd/>
            <a:tailEnd/>
          </a:ln>
        </p:spPr>
        <p:txBody>
          <a:bodyPr wrap="square" anchor="ctr">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10" name="AutoShape 16"/>
          <p:cNvSpPr>
            <a:spLocks noChangeAspect="1" noChangeArrowheads="1"/>
          </p:cNvSpPr>
          <p:nvPr/>
        </p:nvSpPr>
        <p:spPr>
          <a:xfrm>
            <a:off x="5329604" y="1825435"/>
            <a:ext cx="694594" cy="262829"/>
          </a:xfrm>
          <a:prstGeom prst="wedgeRectCallout">
            <a:avLst>
              <a:gd name="adj1" fmla="val -99306"/>
              <a:gd name="adj2" fmla="val 64444"/>
            </a:avLst>
          </a:prstGeom>
          <a:solidFill>
            <a:srgbClr val="000000"/>
          </a:solidFill>
          <a:ln w="9525">
            <a:solidFill>
              <a:srgbClr val="000000"/>
            </a:solidFill>
            <a:miter lim="800000"/>
            <a:headEnd/>
            <a:tailEnd/>
          </a:ln>
        </p:spPr>
        <p:txBody>
          <a:bodyPr wrap="none" lIns="35169" rIns="35169"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a:ln>
                  <a:noFill/>
                </a:ln>
                <a:solidFill>
                  <a:srgbClr val="FFFFFF"/>
                </a:solidFill>
                <a:effectLst/>
                <a:uLnTx/>
                <a:uFillTx/>
                <a:latin typeface="Tahoma" panose="020B0604030504040204" pitchFamily="34" charset="0"/>
                <a:ea typeface="ＭＳ Ｐゴシック" panose="020B0600070205080204" pitchFamily="50" charset="-128"/>
                <a:cs typeface="Times New Roman" panose="02020603050405020304" pitchFamily="18" charset="0"/>
              </a:rPr>
              <a:t>ＪＲ山手線</a:t>
            </a: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11" name="Text Box 19"/>
          <p:cNvSpPr txBox="1">
            <a:spLocks noChangeAspect="1" noChangeArrowheads="1"/>
          </p:cNvSpPr>
          <p:nvPr/>
        </p:nvSpPr>
        <p:spPr>
          <a:xfrm>
            <a:off x="2816471" y="1237595"/>
            <a:ext cx="326027" cy="187068"/>
          </a:xfrm>
          <a:prstGeom prst="rect">
            <a:avLst/>
          </a:prstGeom>
          <a:solidFill>
            <a:srgbClr val="FFFFFF"/>
          </a:solidFill>
          <a:ln w="6350">
            <a:solidFill>
              <a:srgbClr val="000000"/>
            </a:solidFill>
            <a:miter lim="800000"/>
            <a:headEnd/>
            <a:tailEnd/>
          </a:ln>
        </p:spPr>
        <p:txBody>
          <a:bodyPr wrap="none" lIns="5862" tIns="8206" rIns="5862" bIns="820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en-US" altLang="ja-JP"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10km</a:t>
            </a:r>
            <a:endParaRPr kumimoji="1" lang="en-US" altLang="ja-JP"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12" name="Text Box 20"/>
          <p:cNvSpPr txBox="1">
            <a:spLocks noChangeAspect="1" noChangeArrowheads="1"/>
          </p:cNvSpPr>
          <p:nvPr/>
        </p:nvSpPr>
        <p:spPr>
          <a:xfrm>
            <a:off x="3962400" y="2263364"/>
            <a:ext cx="289404" cy="187068"/>
          </a:xfrm>
          <a:prstGeom prst="rect">
            <a:avLst/>
          </a:prstGeom>
          <a:solidFill>
            <a:srgbClr val="FFFFFF"/>
          </a:solidFill>
          <a:ln w="6350">
            <a:solidFill>
              <a:srgbClr val="000000"/>
            </a:solidFill>
            <a:miter lim="800000"/>
            <a:headEnd/>
            <a:tailEnd/>
          </a:ln>
        </p:spPr>
        <p:txBody>
          <a:bodyPr wrap="none" lIns="23446" tIns="8206" rIns="23446" bIns="820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en-US" altLang="ja-JP"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5km</a:t>
            </a:r>
            <a:endParaRPr kumimoji="1" lang="en-US" altLang="ja-JP"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13" name="Text Box 25"/>
          <p:cNvSpPr txBox="1">
            <a:spLocks noChangeAspect="1" noChangeArrowheads="1"/>
          </p:cNvSpPr>
          <p:nvPr/>
        </p:nvSpPr>
        <p:spPr>
          <a:xfrm>
            <a:off x="6046178" y="5444935"/>
            <a:ext cx="184731" cy="262829"/>
          </a:xfrm>
          <a:prstGeom prst="rect">
            <a:avLst/>
          </a:prstGeom>
          <a:solidFill>
            <a:srgbClr val="FFFFFF"/>
          </a:solidFill>
          <a:ln>
            <a:noFill/>
          </a:ln>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14" name="Freeform 34"/>
          <p:cNvSpPr>
            <a:spLocks noChangeAspect="1"/>
          </p:cNvSpPr>
          <p:nvPr/>
        </p:nvSpPr>
        <p:spPr>
          <a:xfrm>
            <a:off x="3732074" y="5668231"/>
            <a:ext cx="312766" cy="289853"/>
          </a:xfrm>
          <a:custGeom>
            <a:avLst/>
            <a:gdLst>
              <a:gd name="T0" fmla="*/ 2147483520 w 750"/>
              <a:gd name="T1" fmla="*/ 2147483520 h 757"/>
              <a:gd name="T2" fmla="*/ 2147483520 w 750"/>
              <a:gd name="T3" fmla="*/ 2147483520 h 757"/>
              <a:gd name="T4" fmla="*/ 2147483520 w 750"/>
              <a:gd name="T5" fmla="*/ 2147483520 h 757"/>
              <a:gd name="T6" fmla="*/ 2147483520 w 750"/>
              <a:gd name="T7" fmla="*/ 2147483520 h 757"/>
              <a:gd name="T8" fmla="*/ 2147483520 w 750"/>
              <a:gd name="T9" fmla="*/ 2147483520 h 757"/>
              <a:gd name="T10" fmla="*/ 2147483520 w 750"/>
              <a:gd name="T11" fmla="*/ 2147483520 h 757"/>
              <a:gd name="T12" fmla="*/ 2147483520 w 750"/>
              <a:gd name="T13" fmla="*/ 2147483520 h 757"/>
              <a:gd name="T14" fmla="*/ 2147483520 w 750"/>
              <a:gd name="T15" fmla="*/ 2147483520 h 757"/>
              <a:gd name="T16" fmla="*/ 2147483520 w 750"/>
              <a:gd name="T17" fmla="*/ 2147483520 h 757"/>
              <a:gd name="T18" fmla="*/ 2147483520 w 750"/>
              <a:gd name="T19" fmla="*/ 2147483520 h 757"/>
              <a:gd name="T20" fmla="*/ 2147483520 w 750"/>
              <a:gd name="T21" fmla="*/ 2147483520 h 757"/>
              <a:gd name="T22" fmla="*/ 2147483520 w 750"/>
              <a:gd name="T23" fmla="*/ 2147483520 h 757"/>
              <a:gd name="T24" fmla="*/ 2147483520 w 750"/>
              <a:gd name="T25" fmla="*/ 2147483520 h 757"/>
              <a:gd name="T26" fmla="*/ 2147483520 w 750"/>
              <a:gd name="T27" fmla="*/ 2147483520 h 757"/>
              <a:gd name="T28" fmla="*/ 2147483520 w 750"/>
              <a:gd name="T29" fmla="*/ 2147483520 h 757"/>
              <a:gd name="T30" fmla="*/ 2147483520 w 750"/>
              <a:gd name="T31" fmla="*/ 2147483520 h 757"/>
              <a:gd name="T32" fmla="*/ 2147483520 w 750"/>
              <a:gd name="T33" fmla="*/ 2147483520 h 757"/>
              <a:gd name="T34" fmla="*/ 2147483520 w 750"/>
              <a:gd name="T35" fmla="*/ 2147483520 h 757"/>
              <a:gd name="T36" fmla="*/ 2147483520 w 750"/>
              <a:gd name="T37" fmla="*/ 2147483520 h 757"/>
              <a:gd name="T38" fmla="*/ 2147483520 w 750"/>
              <a:gd name="T39" fmla="*/ 2147483520 h 757"/>
              <a:gd name="T40" fmla="*/ 2147483520 w 750"/>
              <a:gd name="T41" fmla="*/ 2147483520 h 757"/>
              <a:gd name="T42" fmla="*/ 2147483520 w 750"/>
              <a:gd name="T43" fmla="*/ 2147483520 h 757"/>
              <a:gd name="T44" fmla="*/ 2147483520 w 750"/>
              <a:gd name="T45" fmla="*/ 2147483520 h 757"/>
              <a:gd name="T46" fmla="*/ 2147483520 w 750"/>
              <a:gd name="T47" fmla="*/ 2147483520 h 757"/>
              <a:gd name="T48" fmla="*/ 2147483520 w 750"/>
              <a:gd name="T49" fmla="*/ 2147483520 h 757"/>
              <a:gd name="T50" fmla="*/ 2147483520 w 750"/>
              <a:gd name="T51" fmla="*/ 2147483520 h 757"/>
              <a:gd name="T52" fmla="*/ 2147483520 w 750"/>
              <a:gd name="T53" fmla="*/ 2147483520 h 757"/>
              <a:gd name="T54" fmla="*/ 2147483520 w 750"/>
              <a:gd name="T55" fmla="*/ 2147483520 h 757"/>
              <a:gd name="T56" fmla="*/ 2147483520 w 750"/>
              <a:gd name="T57" fmla="*/ 2147483520 h 757"/>
              <a:gd name="T58" fmla="*/ 2147483520 w 750"/>
              <a:gd name="T59" fmla="*/ 2147483520 h 757"/>
              <a:gd name="T60" fmla="*/ 2147483520 w 750"/>
              <a:gd name="T61" fmla="*/ 0 h 757"/>
              <a:gd name="T62" fmla="*/ 2147483520 w 750"/>
              <a:gd name="T63" fmla="*/ 0 h 757"/>
              <a:gd name="T64" fmla="*/ 0 w 750"/>
              <a:gd name="T65" fmla="*/ 2147483520 h 757"/>
              <a:gd name="T66" fmla="*/ 2147483520 w 750"/>
              <a:gd name="T67" fmla="*/ 2147483520 h 7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0" h="757">
                <a:moveTo>
                  <a:pt x="52" y="120"/>
                </a:moveTo>
                <a:lnTo>
                  <a:pt x="127" y="127"/>
                </a:lnTo>
                <a:lnTo>
                  <a:pt x="307" y="457"/>
                </a:lnTo>
                <a:lnTo>
                  <a:pt x="262" y="510"/>
                </a:lnTo>
                <a:lnTo>
                  <a:pt x="202" y="495"/>
                </a:lnTo>
                <a:lnTo>
                  <a:pt x="165" y="547"/>
                </a:lnTo>
                <a:lnTo>
                  <a:pt x="202" y="667"/>
                </a:lnTo>
                <a:lnTo>
                  <a:pt x="202" y="712"/>
                </a:lnTo>
                <a:lnTo>
                  <a:pt x="240" y="757"/>
                </a:lnTo>
                <a:lnTo>
                  <a:pt x="330" y="742"/>
                </a:lnTo>
                <a:lnTo>
                  <a:pt x="442" y="735"/>
                </a:lnTo>
                <a:lnTo>
                  <a:pt x="555" y="735"/>
                </a:lnTo>
                <a:lnTo>
                  <a:pt x="637" y="720"/>
                </a:lnTo>
                <a:lnTo>
                  <a:pt x="712" y="712"/>
                </a:lnTo>
                <a:lnTo>
                  <a:pt x="750" y="667"/>
                </a:lnTo>
                <a:lnTo>
                  <a:pt x="712" y="600"/>
                </a:lnTo>
                <a:lnTo>
                  <a:pt x="660" y="532"/>
                </a:lnTo>
                <a:lnTo>
                  <a:pt x="675" y="487"/>
                </a:lnTo>
                <a:lnTo>
                  <a:pt x="622" y="450"/>
                </a:lnTo>
                <a:lnTo>
                  <a:pt x="547" y="405"/>
                </a:lnTo>
                <a:lnTo>
                  <a:pt x="585" y="390"/>
                </a:lnTo>
                <a:lnTo>
                  <a:pt x="577" y="345"/>
                </a:lnTo>
                <a:lnTo>
                  <a:pt x="592" y="270"/>
                </a:lnTo>
                <a:lnTo>
                  <a:pt x="600" y="187"/>
                </a:lnTo>
                <a:lnTo>
                  <a:pt x="577" y="120"/>
                </a:lnTo>
                <a:lnTo>
                  <a:pt x="510" y="75"/>
                </a:lnTo>
                <a:lnTo>
                  <a:pt x="442" y="52"/>
                </a:lnTo>
                <a:lnTo>
                  <a:pt x="375" y="30"/>
                </a:lnTo>
                <a:lnTo>
                  <a:pt x="307" y="22"/>
                </a:lnTo>
                <a:lnTo>
                  <a:pt x="217" y="7"/>
                </a:lnTo>
                <a:lnTo>
                  <a:pt x="135" y="0"/>
                </a:lnTo>
                <a:lnTo>
                  <a:pt x="67" y="0"/>
                </a:lnTo>
                <a:lnTo>
                  <a:pt x="0" y="60"/>
                </a:lnTo>
                <a:lnTo>
                  <a:pt x="52" y="120"/>
                </a:lnTo>
                <a:close/>
              </a:path>
            </a:pathLst>
          </a:custGeom>
          <a:solidFill>
            <a:srgbClr val="FF66CC">
              <a:alpha val="50195"/>
            </a:srgbClr>
          </a:solidFill>
          <a:ln w="28575">
            <a:solidFill>
              <a:srgbClr val="FF0000"/>
            </a:solidFill>
            <a:round/>
            <a:headEnd/>
            <a:tailEnd/>
          </a:ln>
        </p:spPr>
        <p:txBody>
          <a:bodyPr wrap="square" anchor="ctr">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15" name="Freeform 35"/>
          <p:cNvSpPr>
            <a:spLocks noChangeAspect="1"/>
          </p:cNvSpPr>
          <p:nvPr/>
        </p:nvSpPr>
        <p:spPr>
          <a:xfrm>
            <a:off x="2656875" y="3145985"/>
            <a:ext cx="702428" cy="517759"/>
          </a:xfrm>
          <a:custGeom>
            <a:avLst/>
            <a:gdLst>
              <a:gd name="T0" fmla="*/ 2147483520 w 1552"/>
              <a:gd name="T1" fmla="*/ 2147483520 h 1245"/>
              <a:gd name="T2" fmla="*/ 2147483520 w 1552"/>
              <a:gd name="T3" fmla="*/ 2147483520 h 1245"/>
              <a:gd name="T4" fmla="*/ 2147483520 w 1552"/>
              <a:gd name="T5" fmla="*/ 2147483520 h 1245"/>
              <a:gd name="T6" fmla="*/ 2147483520 w 1552"/>
              <a:gd name="T7" fmla="*/ 2147483520 h 1245"/>
              <a:gd name="T8" fmla="*/ 2147483520 w 1552"/>
              <a:gd name="T9" fmla="*/ 2147483520 h 1245"/>
              <a:gd name="T10" fmla="*/ 2147483520 w 1552"/>
              <a:gd name="T11" fmla="*/ 2147483520 h 1245"/>
              <a:gd name="T12" fmla="*/ 2147483520 w 1552"/>
              <a:gd name="T13" fmla="*/ 2147483520 h 1245"/>
              <a:gd name="T14" fmla="*/ 2147483520 w 1552"/>
              <a:gd name="T15" fmla="*/ 2147483520 h 1245"/>
              <a:gd name="T16" fmla="*/ 2147483520 w 1552"/>
              <a:gd name="T17" fmla="*/ 0 h 1245"/>
              <a:gd name="T18" fmla="*/ 2147483520 w 1552"/>
              <a:gd name="T19" fmla="*/ 2147483520 h 1245"/>
              <a:gd name="T20" fmla="*/ 2147483520 w 1552"/>
              <a:gd name="T21" fmla="*/ 2147483520 h 1245"/>
              <a:gd name="T22" fmla="*/ 2147483520 w 1552"/>
              <a:gd name="T23" fmla="*/ 2147483520 h 1245"/>
              <a:gd name="T24" fmla="*/ 2147483520 w 1552"/>
              <a:gd name="T25" fmla="*/ 2147483520 h 1245"/>
              <a:gd name="T26" fmla="*/ 2147483520 w 1552"/>
              <a:gd name="T27" fmla="*/ 2147483520 h 1245"/>
              <a:gd name="T28" fmla="*/ 2147483520 w 1552"/>
              <a:gd name="T29" fmla="*/ 2147483520 h 1245"/>
              <a:gd name="T30" fmla="*/ 2147483520 w 1552"/>
              <a:gd name="T31" fmla="*/ 2147483520 h 1245"/>
              <a:gd name="T32" fmla="*/ 2147483520 w 1552"/>
              <a:gd name="T33" fmla="*/ 2147483520 h 1245"/>
              <a:gd name="T34" fmla="*/ 2147483520 w 1552"/>
              <a:gd name="T35" fmla="*/ 2147483520 h 1245"/>
              <a:gd name="T36" fmla="*/ 2147483520 w 1552"/>
              <a:gd name="T37" fmla="*/ 2147483520 h 1245"/>
              <a:gd name="T38" fmla="*/ 2147483520 w 1552"/>
              <a:gd name="T39" fmla="*/ 2147483520 h 1245"/>
              <a:gd name="T40" fmla="*/ 2147483520 w 1552"/>
              <a:gd name="T41" fmla="*/ 2147483520 h 1245"/>
              <a:gd name="T42" fmla="*/ 2147483520 w 1552"/>
              <a:gd name="T43" fmla="*/ 2147483520 h 1245"/>
              <a:gd name="T44" fmla="*/ 2147483520 w 1552"/>
              <a:gd name="T45" fmla="*/ 2147483520 h 1245"/>
              <a:gd name="T46" fmla="*/ 2147483520 w 1552"/>
              <a:gd name="T47" fmla="*/ 2147483520 h 1245"/>
              <a:gd name="T48" fmla="*/ 2147483520 w 1552"/>
              <a:gd name="T49" fmla="*/ 2147483520 h 1245"/>
              <a:gd name="T50" fmla="*/ 2147483520 w 1552"/>
              <a:gd name="T51" fmla="*/ 2147483520 h 1245"/>
              <a:gd name="T52" fmla="*/ 2147483520 w 1552"/>
              <a:gd name="T53" fmla="*/ 2147483520 h 1245"/>
              <a:gd name="T54" fmla="*/ 2147483520 w 1552"/>
              <a:gd name="T55" fmla="*/ 2147483520 h 1245"/>
              <a:gd name="T56" fmla="*/ 2147483520 w 1552"/>
              <a:gd name="T57" fmla="*/ 2147483520 h 1245"/>
              <a:gd name="T58" fmla="*/ 2147483520 w 1552"/>
              <a:gd name="T59" fmla="*/ 2147483520 h 1245"/>
              <a:gd name="T60" fmla="*/ 2147483520 w 1552"/>
              <a:gd name="T61" fmla="*/ 2147483520 h 1245"/>
              <a:gd name="T62" fmla="*/ 2147483520 w 1552"/>
              <a:gd name="T63" fmla="*/ 2147483520 h 1245"/>
              <a:gd name="T64" fmla="*/ 2147483520 w 1552"/>
              <a:gd name="T65" fmla="*/ 2147483520 h 1245"/>
              <a:gd name="T66" fmla="*/ 2147483520 w 1552"/>
              <a:gd name="T67" fmla="*/ 2147483520 h 1245"/>
              <a:gd name="T68" fmla="*/ 2147483520 w 1552"/>
              <a:gd name="T69" fmla="*/ 2147483520 h 1245"/>
              <a:gd name="T70" fmla="*/ 2147483520 w 1552"/>
              <a:gd name="T71" fmla="*/ 2147483520 h 1245"/>
              <a:gd name="T72" fmla="*/ 0 w 1552"/>
              <a:gd name="T73" fmla="*/ 2147483520 h 1245"/>
              <a:gd name="T74" fmla="*/ 2147483520 w 1552"/>
              <a:gd name="T75" fmla="*/ 2147483520 h 1245"/>
              <a:gd name="T76" fmla="*/ 2147483520 w 1552"/>
              <a:gd name="T77" fmla="*/ 2147483520 h 124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552" h="1245">
                <a:moveTo>
                  <a:pt x="142" y="60"/>
                </a:moveTo>
                <a:lnTo>
                  <a:pt x="285" y="90"/>
                </a:lnTo>
                <a:lnTo>
                  <a:pt x="375" y="98"/>
                </a:lnTo>
                <a:lnTo>
                  <a:pt x="495" y="98"/>
                </a:lnTo>
                <a:lnTo>
                  <a:pt x="682" y="45"/>
                </a:lnTo>
                <a:lnTo>
                  <a:pt x="795" y="8"/>
                </a:lnTo>
                <a:lnTo>
                  <a:pt x="930" y="15"/>
                </a:lnTo>
                <a:lnTo>
                  <a:pt x="1035" y="23"/>
                </a:lnTo>
                <a:lnTo>
                  <a:pt x="1222" y="0"/>
                </a:lnTo>
                <a:lnTo>
                  <a:pt x="1350" y="23"/>
                </a:lnTo>
                <a:lnTo>
                  <a:pt x="1440" y="38"/>
                </a:lnTo>
                <a:lnTo>
                  <a:pt x="1552" y="38"/>
                </a:lnTo>
                <a:lnTo>
                  <a:pt x="1537" y="135"/>
                </a:lnTo>
                <a:lnTo>
                  <a:pt x="1537" y="188"/>
                </a:lnTo>
                <a:lnTo>
                  <a:pt x="1425" y="278"/>
                </a:lnTo>
                <a:lnTo>
                  <a:pt x="1350" y="263"/>
                </a:lnTo>
                <a:lnTo>
                  <a:pt x="1350" y="390"/>
                </a:lnTo>
                <a:lnTo>
                  <a:pt x="1365" y="555"/>
                </a:lnTo>
                <a:lnTo>
                  <a:pt x="1335" y="675"/>
                </a:lnTo>
                <a:lnTo>
                  <a:pt x="1245" y="773"/>
                </a:lnTo>
                <a:lnTo>
                  <a:pt x="1110" y="825"/>
                </a:lnTo>
                <a:lnTo>
                  <a:pt x="1057" y="720"/>
                </a:lnTo>
                <a:lnTo>
                  <a:pt x="847" y="765"/>
                </a:lnTo>
                <a:lnTo>
                  <a:pt x="757" y="810"/>
                </a:lnTo>
                <a:lnTo>
                  <a:pt x="645" y="885"/>
                </a:lnTo>
                <a:lnTo>
                  <a:pt x="540" y="930"/>
                </a:lnTo>
                <a:lnTo>
                  <a:pt x="412" y="1035"/>
                </a:lnTo>
                <a:lnTo>
                  <a:pt x="157" y="1245"/>
                </a:lnTo>
                <a:lnTo>
                  <a:pt x="45" y="1073"/>
                </a:lnTo>
                <a:lnTo>
                  <a:pt x="232" y="953"/>
                </a:lnTo>
                <a:lnTo>
                  <a:pt x="225" y="900"/>
                </a:lnTo>
                <a:lnTo>
                  <a:pt x="225" y="848"/>
                </a:lnTo>
                <a:lnTo>
                  <a:pt x="195" y="720"/>
                </a:lnTo>
                <a:lnTo>
                  <a:pt x="112" y="593"/>
                </a:lnTo>
                <a:lnTo>
                  <a:pt x="82" y="413"/>
                </a:lnTo>
                <a:lnTo>
                  <a:pt x="22" y="420"/>
                </a:lnTo>
                <a:lnTo>
                  <a:pt x="0" y="338"/>
                </a:lnTo>
                <a:lnTo>
                  <a:pt x="90" y="60"/>
                </a:lnTo>
                <a:lnTo>
                  <a:pt x="142" y="60"/>
                </a:lnTo>
                <a:close/>
              </a:path>
            </a:pathLst>
          </a:custGeom>
          <a:solidFill>
            <a:srgbClr val="00B050">
              <a:alpha val="50195"/>
            </a:srgbClr>
          </a:solidFill>
          <a:ln w="28575">
            <a:solidFill>
              <a:srgbClr val="00B050"/>
            </a:solidFill>
            <a:round/>
            <a:headEnd/>
            <a:tailEnd/>
          </a:ln>
        </p:spPr>
        <p:txBody>
          <a:bodyPr wrap="square" anchor="ctr">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16" name="Text Box 36"/>
          <p:cNvSpPr txBox="1">
            <a:spLocks noChangeAspect="1" noChangeArrowheads="1"/>
          </p:cNvSpPr>
          <p:nvPr/>
        </p:nvSpPr>
        <p:spPr>
          <a:xfrm>
            <a:off x="2807623" y="3197773"/>
            <a:ext cx="428002" cy="170496"/>
          </a:xfrm>
          <a:prstGeom prst="rect">
            <a:avLst/>
          </a:prstGeom>
          <a:solidFill>
            <a:srgbClr val="FFFF00"/>
          </a:solidFill>
          <a:ln w="9525">
            <a:solidFill>
              <a:srgbClr val="000000"/>
            </a:solidFill>
            <a:miter lim="800000"/>
            <a:headEnd/>
            <a:tailEnd/>
          </a:ln>
        </p:spPr>
        <p:txBody>
          <a:bodyPr wrap="none"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新宿駅</a:t>
            </a:r>
            <a:endParaRPr kumimoji="1" lang="ja-JP" altLang="en-US" sz="1108"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17" name="Text Box 37"/>
          <p:cNvSpPr txBox="1">
            <a:spLocks noChangeAspect="1" noChangeArrowheads="1"/>
          </p:cNvSpPr>
          <p:nvPr/>
        </p:nvSpPr>
        <p:spPr>
          <a:xfrm>
            <a:off x="3287536" y="5668412"/>
            <a:ext cx="428002" cy="170496"/>
          </a:xfrm>
          <a:prstGeom prst="rect">
            <a:avLst/>
          </a:prstGeom>
          <a:solidFill>
            <a:srgbClr val="FFFF00"/>
          </a:solidFill>
          <a:ln w="9525" algn="ctr">
            <a:solidFill>
              <a:srgbClr val="000000"/>
            </a:solidFill>
            <a:miter lim="800000"/>
            <a:headEnd/>
            <a:tailEnd/>
          </a:ln>
          <a:effectLst/>
        </p:spPr>
        <p:txBody>
          <a:bodyPr wrap="none"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大崎駅</a:t>
            </a:r>
          </a:p>
        </p:txBody>
      </p:sp>
      <p:sp>
        <p:nvSpPr>
          <p:cNvPr id="2918" name="Text Box 39"/>
          <p:cNvSpPr txBox="1">
            <a:spLocks noChangeAspect="1" noChangeArrowheads="1"/>
          </p:cNvSpPr>
          <p:nvPr/>
        </p:nvSpPr>
        <p:spPr>
          <a:xfrm>
            <a:off x="2656875" y="5884550"/>
            <a:ext cx="1046021" cy="262829"/>
          </a:xfrm>
          <a:prstGeom prst="rect">
            <a:avLst/>
          </a:prstGeom>
          <a:solidFill>
            <a:srgbClr val="FFFFFF"/>
          </a:solidFill>
          <a:ln w="38100" cmpd="dbl">
            <a:solidFill>
              <a:srgbClr val="000000"/>
            </a:solidFill>
            <a:miter lim="800000"/>
            <a:headEnd/>
            <a:tailEnd/>
          </a:ln>
        </p:spPr>
        <p:txBody>
          <a:bodyPr wrap="none" lIns="23446" rIns="2344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大崎駅周辺地域</a:t>
            </a:r>
            <a:endPar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19" name="Text Box 41"/>
          <p:cNvSpPr txBox="1">
            <a:spLocks noChangeAspect="1" noChangeArrowheads="1"/>
          </p:cNvSpPr>
          <p:nvPr/>
        </p:nvSpPr>
        <p:spPr>
          <a:xfrm>
            <a:off x="1497755" y="3328187"/>
            <a:ext cx="1046021" cy="262829"/>
          </a:xfrm>
          <a:prstGeom prst="rect">
            <a:avLst/>
          </a:prstGeom>
          <a:solidFill>
            <a:srgbClr val="FFFFFF"/>
          </a:solidFill>
          <a:ln w="38100" cmpd="dbl">
            <a:solidFill>
              <a:srgbClr val="00B050"/>
            </a:solidFill>
            <a:miter lim="800000"/>
            <a:headEnd/>
            <a:tailEnd/>
          </a:ln>
        </p:spPr>
        <p:txBody>
          <a:bodyPr wrap="none" lIns="23446" rIns="2344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新宿駅周辺地域</a:t>
            </a:r>
            <a:endParaRPr kumimoji="1" lang="ja-JP" altLang="en-US" sz="1108"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20" name="Freeform 43"/>
          <p:cNvSpPr>
            <a:spLocks noChangeAspect="1"/>
          </p:cNvSpPr>
          <p:nvPr/>
        </p:nvSpPr>
        <p:spPr>
          <a:xfrm>
            <a:off x="2830808" y="4147883"/>
            <a:ext cx="518304" cy="586819"/>
          </a:xfrm>
          <a:custGeom>
            <a:avLst/>
            <a:gdLst>
              <a:gd name="T0" fmla="*/ 2147483520 w 348"/>
              <a:gd name="T1" fmla="*/ 2147483520 h 354"/>
              <a:gd name="T2" fmla="*/ 2147483520 w 348"/>
              <a:gd name="T3" fmla="*/ 2147483520 h 354"/>
              <a:gd name="T4" fmla="*/ 2147483520 w 348"/>
              <a:gd name="T5" fmla="*/ 2147483520 h 354"/>
              <a:gd name="T6" fmla="*/ 2147483520 w 348"/>
              <a:gd name="T7" fmla="*/ 2147483520 h 354"/>
              <a:gd name="T8" fmla="*/ 2147483520 w 348"/>
              <a:gd name="T9" fmla="*/ 2147483520 h 354"/>
              <a:gd name="T10" fmla="*/ 2147483520 w 348"/>
              <a:gd name="T11" fmla="*/ 2147483520 h 354"/>
              <a:gd name="T12" fmla="*/ 2147483520 w 348"/>
              <a:gd name="T13" fmla="*/ 2147483520 h 354"/>
              <a:gd name="T14" fmla="*/ 0 w 348"/>
              <a:gd name="T15" fmla="*/ 2147483520 h 354"/>
              <a:gd name="T16" fmla="*/ 2147483520 w 348"/>
              <a:gd name="T17" fmla="*/ 2147483520 h 354"/>
              <a:gd name="T18" fmla="*/ 2147483520 w 348"/>
              <a:gd name="T19" fmla="*/ 2147483520 h 354"/>
              <a:gd name="T20" fmla="*/ 2147483520 w 348"/>
              <a:gd name="T21" fmla="*/ 2147483520 h 354"/>
              <a:gd name="T22" fmla="*/ 2147483520 w 348"/>
              <a:gd name="T23" fmla="*/ 2147483520 h 354"/>
              <a:gd name="T24" fmla="*/ 2147483520 w 348"/>
              <a:gd name="T25" fmla="*/ 2147483520 h 354"/>
              <a:gd name="T26" fmla="*/ 2147483520 w 348"/>
              <a:gd name="T27" fmla="*/ 2147483520 h 354"/>
              <a:gd name="T28" fmla="*/ 2147483520 w 348"/>
              <a:gd name="T29" fmla="*/ 2147483520 h 354"/>
              <a:gd name="T30" fmla="*/ 2147483520 w 348"/>
              <a:gd name="T31" fmla="*/ 2147483520 h 354"/>
              <a:gd name="T32" fmla="*/ 2147483520 w 348"/>
              <a:gd name="T33" fmla="*/ 2147483520 h 354"/>
              <a:gd name="T34" fmla="*/ 2147483520 w 348"/>
              <a:gd name="T35" fmla="*/ 2147483520 h 354"/>
              <a:gd name="T36" fmla="*/ 2147483520 w 348"/>
              <a:gd name="T37" fmla="*/ 2147483520 h 354"/>
              <a:gd name="T38" fmla="*/ 2147483520 w 348"/>
              <a:gd name="T39" fmla="*/ 2147483520 h 354"/>
              <a:gd name="T40" fmla="*/ 2147483520 w 348"/>
              <a:gd name="T41" fmla="*/ 2147483520 h 354"/>
              <a:gd name="T42" fmla="*/ 2147483520 w 348"/>
              <a:gd name="T43" fmla="*/ 2147483520 h 354"/>
              <a:gd name="T44" fmla="*/ 2147483520 w 348"/>
              <a:gd name="T45" fmla="*/ 2147483520 h 354"/>
              <a:gd name="T46" fmla="*/ 2147483520 w 348"/>
              <a:gd name="T47" fmla="*/ 2147483520 h 354"/>
              <a:gd name="T48" fmla="*/ 2147483520 w 348"/>
              <a:gd name="T49" fmla="*/ 2147483520 h 354"/>
              <a:gd name="T50" fmla="*/ 2147483520 w 348"/>
              <a:gd name="T51" fmla="*/ 2147483520 h 354"/>
              <a:gd name="T52" fmla="*/ 2147483520 w 348"/>
              <a:gd name="T53" fmla="*/ 2147483520 h 354"/>
              <a:gd name="T54" fmla="*/ 2147483520 w 348"/>
              <a:gd name="T55" fmla="*/ 2147483520 h 354"/>
              <a:gd name="T56" fmla="*/ 2147483520 w 348"/>
              <a:gd name="T57" fmla="*/ 2147483520 h 354"/>
              <a:gd name="T58" fmla="*/ 2147483520 w 348"/>
              <a:gd name="T59" fmla="*/ 2147483520 h 354"/>
              <a:gd name="T60" fmla="*/ 2147483520 w 348"/>
              <a:gd name="T61" fmla="*/ 2147483520 h 354"/>
              <a:gd name="T62" fmla="*/ 2147483520 w 348"/>
              <a:gd name="T63" fmla="*/ 2147483520 h 354"/>
              <a:gd name="T64" fmla="*/ 2147483520 w 348"/>
              <a:gd name="T65" fmla="*/ 0 h 354"/>
              <a:gd name="T66" fmla="*/ 2147483520 w 348"/>
              <a:gd name="T67" fmla="*/ 2147483520 h 3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8" h="354">
                <a:moveTo>
                  <a:pt x="108" y="27"/>
                </a:moveTo>
                <a:lnTo>
                  <a:pt x="51" y="63"/>
                </a:lnTo>
                <a:lnTo>
                  <a:pt x="81" y="87"/>
                </a:lnTo>
                <a:lnTo>
                  <a:pt x="54" y="111"/>
                </a:lnTo>
                <a:lnTo>
                  <a:pt x="75" y="138"/>
                </a:lnTo>
                <a:lnTo>
                  <a:pt x="36" y="159"/>
                </a:lnTo>
                <a:lnTo>
                  <a:pt x="36" y="225"/>
                </a:lnTo>
                <a:lnTo>
                  <a:pt x="0" y="231"/>
                </a:lnTo>
                <a:lnTo>
                  <a:pt x="48" y="297"/>
                </a:lnTo>
                <a:lnTo>
                  <a:pt x="78" y="264"/>
                </a:lnTo>
                <a:lnTo>
                  <a:pt x="102" y="282"/>
                </a:lnTo>
                <a:lnTo>
                  <a:pt x="123" y="264"/>
                </a:lnTo>
                <a:lnTo>
                  <a:pt x="135" y="291"/>
                </a:lnTo>
                <a:lnTo>
                  <a:pt x="225" y="288"/>
                </a:lnTo>
                <a:lnTo>
                  <a:pt x="252" y="321"/>
                </a:lnTo>
                <a:lnTo>
                  <a:pt x="285" y="354"/>
                </a:lnTo>
                <a:lnTo>
                  <a:pt x="321" y="279"/>
                </a:lnTo>
                <a:lnTo>
                  <a:pt x="306" y="255"/>
                </a:lnTo>
                <a:lnTo>
                  <a:pt x="328" y="222"/>
                </a:lnTo>
                <a:lnTo>
                  <a:pt x="332" y="208"/>
                </a:lnTo>
                <a:lnTo>
                  <a:pt x="345" y="192"/>
                </a:lnTo>
                <a:lnTo>
                  <a:pt x="348" y="168"/>
                </a:lnTo>
                <a:lnTo>
                  <a:pt x="339" y="123"/>
                </a:lnTo>
                <a:lnTo>
                  <a:pt x="318" y="87"/>
                </a:lnTo>
                <a:lnTo>
                  <a:pt x="303" y="97"/>
                </a:lnTo>
                <a:lnTo>
                  <a:pt x="285" y="75"/>
                </a:lnTo>
                <a:lnTo>
                  <a:pt x="270" y="66"/>
                </a:lnTo>
                <a:lnTo>
                  <a:pt x="246" y="48"/>
                </a:lnTo>
                <a:lnTo>
                  <a:pt x="210" y="36"/>
                </a:lnTo>
                <a:lnTo>
                  <a:pt x="195" y="81"/>
                </a:lnTo>
                <a:lnTo>
                  <a:pt x="165" y="81"/>
                </a:lnTo>
                <a:lnTo>
                  <a:pt x="177" y="15"/>
                </a:lnTo>
                <a:lnTo>
                  <a:pt x="144" y="0"/>
                </a:lnTo>
                <a:lnTo>
                  <a:pt x="108" y="27"/>
                </a:lnTo>
                <a:close/>
              </a:path>
            </a:pathLst>
          </a:custGeom>
          <a:solidFill>
            <a:srgbClr val="00B050">
              <a:alpha val="50195"/>
            </a:srgbClr>
          </a:solidFill>
          <a:ln w="28575">
            <a:solidFill>
              <a:srgbClr val="00B050"/>
            </a:solidFill>
            <a:round/>
            <a:headEnd/>
            <a:tailEnd/>
          </a:ln>
        </p:spPr>
        <p:txBody>
          <a:bodyPr wrap="square" anchor="ctr">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21" name="Text Box 44"/>
          <p:cNvSpPr txBox="1">
            <a:spLocks noChangeAspect="1" noChangeArrowheads="1"/>
          </p:cNvSpPr>
          <p:nvPr/>
        </p:nvSpPr>
        <p:spPr>
          <a:xfrm>
            <a:off x="2967349" y="4474123"/>
            <a:ext cx="428002" cy="170496"/>
          </a:xfrm>
          <a:prstGeom prst="rect">
            <a:avLst/>
          </a:prstGeom>
          <a:solidFill>
            <a:srgbClr val="FFFF00"/>
          </a:solidFill>
          <a:ln w="9525" algn="ctr">
            <a:solidFill>
              <a:srgbClr val="000000"/>
            </a:solidFill>
            <a:miter lim="800000"/>
            <a:headEnd/>
            <a:tailEnd/>
          </a:ln>
          <a:effectLst/>
        </p:spPr>
        <p:txBody>
          <a:bodyPr wrap="none"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渋谷駅</a:t>
            </a:r>
          </a:p>
        </p:txBody>
      </p:sp>
      <p:sp>
        <p:nvSpPr>
          <p:cNvPr id="2922" name="Text Box 45"/>
          <p:cNvSpPr txBox="1">
            <a:spLocks noChangeAspect="1" noChangeArrowheads="1"/>
          </p:cNvSpPr>
          <p:nvPr/>
        </p:nvSpPr>
        <p:spPr>
          <a:xfrm>
            <a:off x="1616452" y="4383996"/>
            <a:ext cx="1046021" cy="262829"/>
          </a:xfrm>
          <a:prstGeom prst="rect">
            <a:avLst/>
          </a:prstGeom>
          <a:solidFill>
            <a:srgbClr val="FFFFFF"/>
          </a:solidFill>
          <a:ln w="38100" cmpd="dbl">
            <a:solidFill>
              <a:srgbClr val="00B050"/>
            </a:solidFill>
            <a:miter lim="800000"/>
            <a:headEnd/>
            <a:tailEnd/>
          </a:ln>
        </p:spPr>
        <p:txBody>
          <a:bodyPr wrap="none" lIns="23446" rIns="2344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渋谷駅周辺地域</a:t>
            </a:r>
          </a:p>
        </p:txBody>
      </p:sp>
      <p:sp>
        <p:nvSpPr>
          <p:cNvPr id="2923" name="フリーフォーム 80"/>
          <p:cNvSpPr/>
          <p:nvPr/>
        </p:nvSpPr>
        <p:spPr>
          <a:xfrm>
            <a:off x="3956540" y="4759396"/>
            <a:ext cx="578827" cy="829408"/>
          </a:xfrm>
          <a:custGeom>
            <a:avLst/>
            <a:gdLst>
              <a:gd name="connsiteX0" fmla="*/ 626225 w 626225"/>
              <a:gd name="connsiteY0" fmla="*/ 160713 h 897775"/>
              <a:gd name="connsiteX1" fmla="*/ 520931 w 626225"/>
              <a:gd name="connsiteY1" fmla="*/ 0 h 897775"/>
              <a:gd name="connsiteX2" fmla="*/ 426720 w 626225"/>
              <a:gd name="connsiteY2" fmla="*/ 66502 h 897775"/>
              <a:gd name="connsiteX3" fmla="*/ 338051 w 626225"/>
              <a:gd name="connsiteY3" fmla="*/ 60960 h 897775"/>
              <a:gd name="connsiteX4" fmla="*/ 249382 w 626225"/>
              <a:gd name="connsiteY4" fmla="*/ 72044 h 897775"/>
              <a:gd name="connsiteX5" fmla="*/ 188422 w 626225"/>
              <a:gd name="connsiteY5" fmla="*/ 227215 h 897775"/>
              <a:gd name="connsiteX6" fmla="*/ 216131 w 626225"/>
              <a:gd name="connsiteY6" fmla="*/ 260466 h 897775"/>
              <a:gd name="connsiteX7" fmla="*/ 127462 w 626225"/>
              <a:gd name="connsiteY7" fmla="*/ 609600 h 897775"/>
              <a:gd name="connsiteX8" fmla="*/ 0 w 626225"/>
              <a:gd name="connsiteY8" fmla="*/ 592975 h 897775"/>
              <a:gd name="connsiteX9" fmla="*/ 16625 w 626225"/>
              <a:gd name="connsiteY9" fmla="*/ 692728 h 897775"/>
              <a:gd name="connsiteX10" fmla="*/ 110836 w 626225"/>
              <a:gd name="connsiteY10" fmla="*/ 698270 h 897775"/>
              <a:gd name="connsiteX11" fmla="*/ 94211 w 626225"/>
              <a:gd name="connsiteY11" fmla="*/ 714895 h 897775"/>
              <a:gd name="connsiteX12" fmla="*/ 33251 w 626225"/>
              <a:gd name="connsiteY12" fmla="*/ 720437 h 897775"/>
              <a:gd name="connsiteX13" fmla="*/ 44334 w 626225"/>
              <a:gd name="connsiteY13" fmla="*/ 792480 h 897775"/>
              <a:gd name="connsiteX14" fmla="*/ 138545 w 626225"/>
              <a:gd name="connsiteY14" fmla="*/ 831273 h 897775"/>
              <a:gd name="connsiteX15" fmla="*/ 254924 w 626225"/>
              <a:gd name="connsiteY15" fmla="*/ 897775 h 897775"/>
              <a:gd name="connsiteX16" fmla="*/ 266007 w 626225"/>
              <a:gd name="connsiteY16" fmla="*/ 886691 h 897775"/>
              <a:gd name="connsiteX17" fmla="*/ 249382 w 626225"/>
              <a:gd name="connsiteY17" fmla="*/ 809106 h 897775"/>
              <a:gd name="connsiteX18" fmla="*/ 299258 w 626225"/>
              <a:gd name="connsiteY18" fmla="*/ 798022 h 897775"/>
              <a:gd name="connsiteX19" fmla="*/ 304800 w 626225"/>
              <a:gd name="connsiteY19" fmla="*/ 665019 h 897775"/>
              <a:gd name="connsiteX20" fmla="*/ 421178 w 626225"/>
              <a:gd name="connsiteY20" fmla="*/ 703811 h 897775"/>
              <a:gd name="connsiteX21" fmla="*/ 448887 w 626225"/>
              <a:gd name="connsiteY21" fmla="*/ 515390 h 897775"/>
              <a:gd name="connsiteX22" fmla="*/ 349134 w 626225"/>
              <a:gd name="connsiteY22" fmla="*/ 432262 h 897775"/>
              <a:gd name="connsiteX23" fmla="*/ 365760 w 626225"/>
              <a:gd name="connsiteY23" fmla="*/ 304800 h 897775"/>
              <a:gd name="connsiteX24" fmla="*/ 626225 w 626225"/>
              <a:gd name="connsiteY24" fmla="*/ 160713 h 89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6225" h="897775">
                <a:moveTo>
                  <a:pt x="626225" y="160713"/>
                </a:moveTo>
                <a:lnTo>
                  <a:pt x="520931" y="0"/>
                </a:lnTo>
                <a:lnTo>
                  <a:pt x="426720" y="66502"/>
                </a:lnTo>
                <a:lnTo>
                  <a:pt x="338051" y="60960"/>
                </a:lnTo>
                <a:lnTo>
                  <a:pt x="249382" y="72044"/>
                </a:lnTo>
                <a:lnTo>
                  <a:pt x="188422" y="227215"/>
                </a:lnTo>
                <a:lnTo>
                  <a:pt x="216131" y="260466"/>
                </a:lnTo>
                <a:lnTo>
                  <a:pt x="127462" y="609600"/>
                </a:lnTo>
                <a:lnTo>
                  <a:pt x="0" y="592975"/>
                </a:lnTo>
                <a:lnTo>
                  <a:pt x="16625" y="692728"/>
                </a:lnTo>
                <a:lnTo>
                  <a:pt x="110836" y="698270"/>
                </a:lnTo>
                <a:lnTo>
                  <a:pt x="94211" y="714895"/>
                </a:lnTo>
                <a:lnTo>
                  <a:pt x="33251" y="720437"/>
                </a:lnTo>
                <a:lnTo>
                  <a:pt x="44334" y="792480"/>
                </a:lnTo>
                <a:lnTo>
                  <a:pt x="138545" y="831273"/>
                </a:lnTo>
                <a:lnTo>
                  <a:pt x="254924" y="897775"/>
                </a:lnTo>
                <a:lnTo>
                  <a:pt x="266007" y="886691"/>
                </a:lnTo>
                <a:lnTo>
                  <a:pt x="249382" y="809106"/>
                </a:lnTo>
                <a:lnTo>
                  <a:pt x="299258" y="798022"/>
                </a:lnTo>
                <a:lnTo>
                  <a:pt x="304800" y="665019"/>
                </a:lnTo>
                <a:lnTo>
                  <a:pt x="421178" y="703811"/>
                </a:lnTo>
                <a:lnTo>
                  <a:pt x="448887" y="515390"/>
                </a:lnTo>
                <a:lnTo>
                  <a:pt x="349134" y="432262"/>
                </a:lnTo>
                <a:lnTo>
                  <a:pt x="365760" y="304800"/>
                </a:lnTo>
                <a:lnTo>
                  <a:pt x="626225" y="160713"/>
                </a:lnTo>
                <a:close/>
              </a:path>
            </a:pathLst>
          </a:custGeom>
          <a:solidFill>
            <a:srgbClr val="00B050">
              <a:alpha val="50000"/>
            </a:srgbClr>
          </a:solidFill>
          <a:ln w="28575" cap="flat" cmpd="sng" algn="ctr">
            <a:solidFill>
              <a:srgbClr val="00B05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108" b="1"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924" name="Text Box 45"/>
          <p:cNvSpPr txBox="1">
            <a:spLocks noChangeAspect="1" noChangeArrowheads="1"/>
          </p:cNvSpPr>
          <p:nvPr/>
        </p:nvSpPr>
        <p:spPr>
          <a:xfrm>
            <a:off x="1616231" y="5061004"/>
            <a:ext cx="1546158" cy="262829"/>
          </a:xfrm>
          <a:prstGeom prst="rect">
            <a:avLst/>
          </a:prstGeom>
          <a:solidFill>
            <a:srgbClr val="FFFFFF"/>
          </a:solidFill>
          <a:ln w="50800" cmpd="dbl">
            <a:solidFill>
              <a:srgbClr val="00B050"/>
            </a:solidFill>
            <a:miter lim="800000"/>
            <a:headEnd/>
            <a:tailEnd/>
          </a:ln>
        </p:spPr>
        <p:txBody>
          <a:bodyPr wrap="none" lIns="23446" rIns="2344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品川駅・田町駅周辺地域</a:t>
            </a:r>
          </a:p>
        </p:txBody>
      </p:sp>
      <p:sp>
        <p:nvSpPr>
          <p:cNvPr id="2925" name="Text Box 41"/>
          <p:cNvSpPr txBox="1">
            <a:spLocks noChangeAspect="1" noChangeArrowheads="1"/>
          </p:cNvSpPr>
          <p:nvPr/>
        </p:nvSpPr>
        <p:spPr>
          <a:xfrm>
            <a:off x="6410029" y="3796377"/>
            <a:ext cx="1260824" cy="262829"/>
          </a:xfrm>
          <a:prstGeom prst="rect">
            <a:avLst/>
          </a:prstGeom>
          <a:solidFill>
            <a:srgbClr val="FFFFFF"/>
          </a:solidFill>
          <a:ln w="50800" cmpd="dbl">
            <a:solidFill>
              <a:srgbClr val="00B050"/>
            </a:solidFill>
            <a:miter lim="800000"/>
            <a:headEnd/>
            <a:tailEnd/>
          </a:ln>
        </p:spPr>
        <p:txBody>
          <a:bodyPr wrap="none" lIns="23446" rIns="2344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東京都心・臨海地域</a:t>
            </a:r>
            <a:endParaRPr kumimoji="1" lang="ja-JP" altLang="en-US" sz="110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2926" name="直線コネクタ 84"/>
          <p:cNvCxnSpPr>
            <a:stCxn id="2924" idx="3"/>
          </p:cNvCxnSpPr>
          <p:nvPr/>
        </p:nvCxnSpPr>
        <p:spPr>
          <a:xfrm>
            <a:off x="3159370" y="5193150"/>
            <a:ext cx="1005254" cy="16120"/>
          </a:xfrm>
          <a:prstGeom prst="line">
            <a:avLst/>
          </a:prstGeom>
          <a:noFill/>
          <a:ln w="19050" cap="flat" cmpd="sng" algn="ctr">
            <a:solidFill>
              <a:sysClr val="windowText" lastClr="000000">
                <a:shade val="95000"/>
                <a:satMod val="105000"/>
              </a:sysClr>
            </a:solidFill>
            <a:prstDash val="solid"/>
            <a:headEnd type="none" w="med" len="med"/>
            <a:tailEnd type="arrow" w="med" len="med"/>
          </a:ln>
          <a:effectLst/>
        </p:spPr>
      </p:cxnSp>
      <p:sp>
        <p:nvSpPr>
          <p:cNvPr id="2927" name="AutoShape 15"/>
          <p:cNvSpPr>
            <a:spLocks noChangeAspect="1"/>
          </p:cNvSpPr>
          <p:nvPr/>
        </p:nvSpPr>
        <p:spPr>
          <a:xfrm>
            <a:off x="6019800" y="3399519"/>
            <a:ext cx="329712" cy="2523392"/>
          </a:xfrm>
          <a:prstGeom prst="rightBrace">
            <a:avLst>
              <a:gd name="adj1" fmla="val 15838"/>
              <a:gd name="adj2" fmla="val 20926"/>
            </a:avLst>
          </a:prstGeom>
          <a:noFill/>
          <a:ln w="25400">
            <a:solidFill>
              <a:srgbClr val="000000"/>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1" lang="ja-JP" altLang="en-US" sz="2215"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28" name="フリーフォーム 59"/>
          <p:cNvSpPr/>
          <p:nvPr/>
        </p:nvSpPr>
        <p:spPr>
          <a:xfrm>
            <a:off x="3752942" y="3410147"/>
            <a:ext cx="1608674" cy="1349113"/>
          </a:xfrm>
          <a:custGeom>
            <a:avLst/>
            <a:gdLst>
              <a:gd name="T0" fmla="*/ 1347788 w 1776413"/>
              <a:gd name="T1" fmla="*/ 76200 h 1485900"/>
              <a:gd name="T2" fmla="*/ 1223963 w 1776413"/>
              <a:gd name="T3" fmla="*/ 61913 h 1485900"/>
              <a:gd name="T4" fmla="*/ 1128713 w 1776413"/>
              <a:gd name="T5" fmla="*/ 4763 h 1485900"/>
              <a:gd name="T6" fmla="*/ 1114425 w 1776413"/>
              <a:gd name="T7" fmla="*/ 71438 h 1485900"/>
              <a:gd name="T8" fmla="*/ 1138238 w 1776413"/>
              <a:gd name="T9" fmla="*/ 138113 h 1485900"/>
              <a:gd name="T10" fmla="*/ 1123950 w 1776413"/>
              <a:gd name="T11" fmla="*/ 242888 h 1485900"/>
              <a:gd name="T12" fmla="*/ 1162050 w 1776413"/>
              <a:gd name="T13" fmla="*/ 252413 h 1485900"/>
              <a:gd name="T14" fmla="*/ 1133475 w 1776413"/>
              <a:gd name="T15" fmla="*/ 447675 h 1485900"/>
              <a:gd name="T16" fmla="*/ 1066800 w 1776413"/>
              <a:gd name="T17" fmla="*/ 614363 h 1485900"/>
              <a:gd name="T18" fmla="*/ 1019175 w 1776413"/>
              <a:gd name="T19" fmla="*/ 742950 h 1485900"/>
              <a:gd name="T20" fmla="*/ 942975 w 1776413"/>
              <a:gd name="T21" fmla="*/ 709613 h 1485900"/>
              <a:gd name="T22" fmla="*/ 909638 w 1776413"/>
              <a:gd name="T23" fmla="*/ 771525 h 1485900"/>
              <a:gd name="T24" fmla="*/ 781050 w 1776413"/>
              <a:gd name="T25" fmla="*/ 738188 h 1485900"/>
              <a:gd name="T26" fmla="*/ 714375 w 1776413"/>
              <a:gd name="T27" fmla="*/ 671513 h 1485900"/>
              <a:gd name="T28" fmla="*/ 681038 w 1776413"/>
              <a:gd name="T29" fmla="*/ 685800 h 1485900"/>
              <a:gd name="T30" fmla="*/ 585788 w 1776413"/>
              <a:gd name="T31" fmla="*/ 723900 h 1485900"/>
              <a:gd name="T32" fmla="*/ 476250 w 1776413"/>
              <a:gd name="T33" fmla="*/ 666750 h 1485900"/>
              <a:gd name="T34" fmla="*/ 447675 w 1776413"/>
              <a:gd name="T35" fmla="*/ 590550 h 1485900"/>
              <a:gd name="T36" fmla="*/ 390525 w 1776413"/>
              <a:gd name="T37" fmla="*/ 471488 h 1485900"/>
              <a:gd name="T38" fmla="*/ 223838 w 1776413"/>
              <a:gd name="T39" fmla="*/ 590550 h 1485900"/>
              <a:gd name="T40" fmla="*/ 0 w 1776413"/>
              <a:gd name="T41" fmla="*/ 666750 h 1485900"/>
              <a:gd name="T42" fmla="*/ 23813 w 1776413"/>
              <a:gd name="T43" fmla="*/ 714375 h 1485900"/>
              <a:gd name="T44" fmla="*/ 4763 w 1776413"/>
              <a:gd name="T45" fmla="*/ 766763 h 1485900"/>
              <a:gd name="T46" fmla="*/ 28575 w 1776413"/>
              <a:gd name="T47" fmla="*/ 947738 h 1485900"/>
              <a:gd name="T48" fmla="*/ 90488 w 1776413"/>
              <a:gd name="T49" fmla="*/ 1023938 h 1485900"/>
              <a:gd name="T50" fmla="*/ 147638 w 1776413"/>
              <a:gd name="T51" fmla="*/ 1109663 h 1485900"/>
              <a:gd name="T52" fmla="*/ 219075 w 1776413"/>
              <a:gd name="T53" fmla="*/ 1119188 h 1485900"/>
              <a:gd name="T54" fmla="*/ 271463 w 1776413"/>
              <a:gd name="T55" fmla="*/ 1166813 h 1485900"/>
              <a:gd name="T56" fmla="*/ 295275 w 1776413"/>
              <a:gd name="T57" fmla="*/ 1252538 h 1485900"/>
              <a:gd name="T58" fmla="*/ 604838 w 1776413"/>
              <a:gd name="T59" fmla="*/ 1347788 h 1485900"/>
              <a:gd name="T60" fmla="*/ 685800 w 1776413"/>
              <a:gd name="T61" fmla="*/ 1338263 h 1485900"/>
              <a:gd name="T62" fmla="*/ 757238 w 1776413"/>
              <a:gd name="T63" fmla="*/ 1376363 h 1485900"/>
              <a:gd name="T64" fmla="*/ 1019175 w 1776413"/>
              <a:gd name="T65" fmla="*/ 1404938 h 1485900"/>
              <a:gd name="T66" fmla="*/ 1000125 w 1776413"/>
              <a:gd name="T67" fmla="*/ 1481138 h 1485900"/>
              <a:gd name="T68" fmla="*/ 1033463 w 1776413"/>
              <a:gd name="T69" fmla="*/ 1485900 h 1485900"/>
              <a:gd name="T70" fmla="*/ 1057275 w 1776413"/>
              <a:gd name="T71" fmla="*/ 1409700 h 1485900"/>
              <a:gd name="T72" fmla="*/ 1190625 w 1776413"/>
              <a:gd name="T73" fmla="*/ 1433513 h 1485900"/>
              <a:gd name="T74" fmla="*/ 1233488 w 1776413"/>
              <a:gd name="T75" fmla="*/ 1285875 h 1485900"/>
              <a:gd name="T76" fmla="*/ 1100138 w 1776413"/>
              <a:gd name="T77" fmla="*/ 1176338 h 1485900"/>
              <a:gd name="T78" fmla="*/ 1195388 w 1776413"/>
              <a:gd name="T79" fmla="*/ 1028700 h 1485900"/>
              <a:gd name="T80" fmla="*/ 1338263 w 1776413"/>
              <a:gd name="T81" fmla="*/ 1152525 h 1485900"/>
              <a:gd name="T82" fmla="*/ 1390650 w 1776413"/>
              <a:gd name="T83" fmla="*/ 1166813 h 1485900"/>
              <a:gd name="T84" fmla="*/ 1490663 w 1776413"/>
              <a:gd name="T85" fmla="*/ 1076325 h 1485900"/>
              <a:gd name="T86" fmla="*/ 1595438 w 1776413"/>
              <a:gd name="T87" fmla="*/ 995363 h 1485900"/>
              <a:gd name="T88" fmla="*/ 1666875 w 1776413"/>
              <a:gd name="T89" fmla="*/ 947738 h 1485900"/>
              <a:gd name="T90" fmla="*/ 1733550 w 1776413"/>
              <a:gd name="T91" fmla="*/ 828675 h 1485900"/>
              <a:gd name="T92" fmla="*/ 1776413 w 1776413"/>
              <a:gd name="T93" fmla="*/ 671513 h 1485900"/>
              <a:gd name="T94" fmla="*/ 1724025 w 1776413"/>
              <a:gd name="T95" fmla="*/ 657225 h 1485900"/>
              <a:gd name="T96" fmla="*/ 1728788 w 1776413"/>
              <a:gd name="T97" fmla="*/ 628650 h 1485900"/>
              <a:gd name="T98" fmla="*/ 1500188 w 1776413"/>
              <a:gd name="T99" fmla="*/ 585788 h 1485900"/>
              <a:gd name="T100" fmla="*/ 1685925 w 1776413"/>
              <a:gd name="T101" fmla="*/ 252413 h 1485900"/>
              <a:gd name="T102" fmla="*/ 1638300 w 1776413"/>
              <a:gd name="T103" fmla="*/ 242888 h 1485900"/>
              <a:gd name="T104" fmla="*/ 1604963 w 1776413"/>
              <a:gd name="T105" fmla="*/ 219075 h 1485900"/>
              <a:gd name="T106" fmla="*/ 1619250 w 1776413"/>
              <a:gd name="T107" fmla="*/ 128588 h 1485900"/>
              <a:gd name="T108" fmla="*/ 1543050 w 1776413"/>
              <a:gd name="T109" fmla="*/ 0 h 1485900"/>
              <a:gd name="T110" fmla="*/ 1347788 w 1776413"/>
              <a:gd name="T111" fmla="*/ 76200 h 14859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connsiteX0" fmla="*/ 1347788 w 1776413"/>
              <a:gd name="connsiteY0" fmla="*/ 76200 h 1485900"/>
              <a:gd name="connsiteX1" fmla="*/ 1223963 w 1776413"/>
              <a:gd name="connsiteY1" fmla="*/ 61913 h 1485900"/>
              <a:gd name="connsiteX2" fmla="*/ 1128713 w 1776413"/>
              <a:gd name="connsiteY2" fmla="*/ 4763 h 1485900"/>
              <a:gd name="connsiteX3" fmla="*/ 1114425 w 1776413"/>
              <a:gd name="connsiteY3" fmla="*/ 71438 h 1485900"/>
              <a:gd name="connsiteX4" fmla="*/ 1138238 w 1776413"/>
              <a:gd name="connsiteY4" fmla="*/ 138113 h 1485900"/>
              <a:gd name="connsiteX5" fmla="*/ 1123950 w 1776413"/>
              <a:gd name="connsiteY5" fmla="*/ 242888 h 1485900"/>
              <a:gd name="connsiteX6" fmla="*/ 1162050 w 1776413"/>
              <a:gd name="connsiteY6" fmla="*/ 252413 h 1485900"/>
              <a:gd name="connsiteX7" fmla="*/ 1133475 w 1776413"/>
              <a:gd name="connsiteY7" fmla="*/ 447675 h 1485900"/>
              <a:gd name="connsiteX8" fmla="*/ 1066800 w 1776413"/>
              <a:gd name="connsiteY8" fmla="*/ 614363 h 1485900"/>
              <a:gd name="connsiteX9" fmla="*/ 1019175 w 1776413"/>
              <a:gd name="connsiteY9" fmla="*/ 742950 h 1485900"/>
              <a:gd name="connsiteX10" fmla="*/ 942975 w 1776413"/>
              <a:gd name="connsiteY10" fmla="*/ 709613 h 1485900"/>
              <a:gd name="connsiteX11" fmla="*/ 909638 w 1776413"/>
              <a:gd name="connsiteY11" fmla="*/ 771525 h 1485900"/>
              <a:gd name="connsiteX12" fmla="*/ 781050 w 1776413"/>
              <a:gd name="connsiteY12" fmla="*/ 738188 h 1485900"/>
              <a:gd name="connsiteX13" fmla="*/ 714375 w 1776413"/>
              <a:gd name="connsiteY13" fmla="*/ 671513 h 1485900"/>
              <a:gd name="connsiteX14" fmla="*/ 681038 w 1776413"/>
              <a:gd name="connsiteY14" fmla="*/ 685800 h 1485900"/>
              <a:gd name="connsiteX15" fmla="*/ 585788 w 1776413"/>
              <a:gd name="connsiteY15" fmla="*/ 723900 h 1485900"/>
              <a:gd name="connsiteX16" fmla="*/ 476250 w 1776413"/>
              <a:gd name="connsiteY16" fmla="*/ 666750 h 1485900"/>
              <a:gd name="connsiteX17" fmla="*/ 447675 w 1776413"/>
              <a:gd name="connsiteY17" fmla="*/ 590550 h 1485900"/>
              <a:gd name="connsiteX18" fmla="*/ 390525 w 1776413"/>
              <a:gd name="connsiteY18" fmla="*/ 471488 h 1485900"/>
              <a:gd name="connsiteX19" fmla="*/ 223838 w 1776413"/>
              <a:gd name="connsiteY19" fmla="*/ 590550 h 1485900"/>
              <a:gd name="connsiteX20" fmla="*/ 0 w 1776413"/>
              <a:gd name="connsiteY20" fmla="*/ 666750 h 1485900"/>
              <a:gd name="connsiteX21" fmla="*/ 23813 w 1776413"/>
              <a:gd name="connsiteY21" fmla="*/ 714375 h 1485900"/>
              <a:gd name="connsiteX22" fmla="*/ 4763 w 1776413"/>
              <a:gd name="connsiteY22" fmla="*/ 766763 h 1485900"/>
              <a:gd name="connsiteX23" fmla="*/ 28575 w 1776413"/>
              <a:gd name="connsiteY23" fmla="*/ 947738 h 1485900"/>
              <a:gd name="connsiteX24" fmla="*/ 90488 w 1776413"/>
              <a:gd name="connsiteY24" fmla="*/ 1023938 h 1485900"/>
              <a:gd name="connsiteX25" fmla="*/ 147638 w 1776413"/>
              <a:gd name="connsiteY25" fmla="*/ 1109663 h 1485900"/>
              <a:gd name="connsiteX26" fmla="*/ 219075 w 1776413"/>
              <a:gd name="connsiteY26" fmla="*/ 1119188 h 1485900"/>
              <a:gd name="connsiteX27" fmla="*/ 271463 w 1776413"/>
              <a:gd name="connsiteY27" fmla="*/ 1166813 h 1485900"/>
              <a:gd name="connsiteX28" fmla="*/ 295275 w 1776413"/>
              <a:gd name="connsiteY28" fmla="*/ 1252538 h 1485900"/>
              <a:gd name="connsiteX29" fmla="*/ 604838 w 1776413"/>
              <a:gd name="connsiteY29" fmla="*/ 1347788 h 1485900"/>
              <a:gd name="connsiteX30" fmla="*/ 685800 w 1776413"/>
              <a:gd name="connsiteY30" fmla="*/ 1338263 h 1485900"/>
              <a:gd name="connsiteX31" fmla="*/ 757238 w 1776413"/>
              <a:gd name="connsiteY31" fmla="*/ 1376363 h 1485900"/>
              <a:gd name="connsiteX32" fmla="*/ 1019175 w 1776413"/>
              <a:gd name="connsiteY32" fmla="*/ 1404938 h 1485900"/>
              <a:gd name="connsiteX33" fmla="*/ 1000125 w 1776413"/>
              <a:gd name="connsiteY33" fmla="*/ 1481138 h 1485900"/>
              <a:gd name="connsiteX34" fmla="*/ 1033463 w 1776413"/>
              <a:gd name="connsiteY34" fmla="*/ 1485900 h 1485900"/>
              <a:gd name="connsiteX35" fmla="*/ 1057275 w 1776413"/>
              <a:gd name="connsiteY35" fmla="*/ 1409700 h 1485900"/>
              <a:gd name="connsiteX36" fmla="*/ 1190625 w 1776413"/>
              <a:gd name="connsiteY36" fmla="*/ 1433513 h 1485900"/>
              <a:gd name="connsiteX37" fmla="*/ 1233488 w 1776413"/>
              <a:gd name="connsiteY37" fmla="*/ 1285875 h 1485900"/>
              <a:gd name="connsiteX38" fmla="*/ 1100138 w 1776413"/>
              <a:gd name="connsiteY38" fmla="*/ 1176338 h 1485900"/>
              <a:gd name="connsiteX39" fmla="*/ 1195388 w 1776413"/>
              <a:gd name="connsiteY39" fmla="*/ 1028700 h 1485900"/>
              <a:gd name="connsiteX40" fmla="*/ 1338263 w 1776413"/>
              <a:gd name="connsiteY40" fmla="*/ 1152525 h 1485900"/>
              <a:gd name="connsiteX41" fmla="*/ 1390650 w 1776413"/>
              <a:gd name="connsiteY41" fmla="*/ 1166813 h 1485900"/>
              <a:gd name="connsiteX42" fmla="*/ 1490663 w 1776413"/>
              <a:gd name="connsiteY42" fmla="*/ 1076325 h 1485900"/>
              <a:gd name="connsiteX43" fmla="*/ 1595438 w 1776413"/>
              <a:gd name="connsiteY43" fmla="*/ 995363 h 1485900"/>
              <a:gd name="connsiteX44" fmla="*/ 1666875 w 1776413"/>
              <a:gd name="connsiteY44" fmla="*/ 947738 h 1485900"/>
              <a:gd name="connsiteX45" fmla="*/ 1733550 w 1776413"/>
              <a:gd name="connsiteY45" fmla="*/ 828675 h 1485900"/>
              <a:gd name="connsiteX46" fmla="*/ 1776413 w 1776413"/>
              <a:gd name="connsiteY46" fmla="*/ 671513 h 1485900"/>
              <a:gd name="connsiteX47" fmla="*/ 1724025 w 1776413"/>
              <a:gd name="connsiteY47" fmla="*/ 657225 h 1485900"/>
              <a:gd name="connsiteX48" fmla="*/ 1728788 w 1776413"/>
              <a:gd name="connsiteY48" fmla="*/ 628650 h 1485900"/>
              <a:gd name="connsiteX49" fmla="*/ 1500188 w 1776413"/>
              <a:gd name="connsiteY49" fmla="*/ 585788 h 1485900"/>
              <a:gd name="connsiteX50" fmla="*/ 1662430 w 1776413"/>
              <a:gd name="connsiteY50" fmla="*/ 306258 h 1485900"/>
              <a:gd name="connsiteX51" fmla="*/ 1685925 w 1776413"/>
              <a:gd name="connsiteY51" fmla="*/ 252413 h 1485900"/>
              <a:gd name="connsiteX52" fmla="*/ 1638300 w 1776413"/>
              <a:gd name="connsiteY52" fmla="*/ 242888 h 1485900"/>
              <a:gd name="connsiteX53" fmla="*/ 1604963 w 1776413"/>
              <a:gd name="connsiteY53" fmla="*/ 219075 h 1485900"/>
              <a:gd name="connsiteX54" fmla="*/ 1619250 w 1776413"/>
              <a:gd name="connsiteY54" fmla="*/ 128588 h 1485900"/>
              <a:gd name="connsiteX55" fmla="*/ 1543050 w 1776413"/>
              <a:gd name="connsiteY55" fmla="*/ 0 h 1485900"/>
              <a:gd name="connsiteX56" fmla="*/ 1347788 w 1776413"/>
              <a:gd name="connsiteY56" fmla="*/ 76200 h 1485900"/>
              <a:gd name="connsiteX0" fmla="*/ 1347788 w 1776413"/>
              <a:gd name="connsiteY0" fmla="*/ 76200 h 1485900"/>
              <a:gd name="connsiteX1" fmla="*/ 1223963 w 1776413"/>
              <a:gd name="connsiteY1" fmla="*/ 61913 h 1485900"/>
              <a:gd name="connsiteX2" fmla="*/ 1128713 w 1776413"/>
              <a:gd name="connsiteY2" fmla="*/ 4763 h 1485900"/>
              <a:gd name="connsiteX3" fmla="*/ 1114425 w 1776413"/>
              <a:gd name="connsiteY3" fmla="*/ 71438 h 1485900"/>
              <a:gd name="connsiteX4" fmla="*/ 1138238 w 1776413"/>
              <a:gd name="connsiteY4" fmla="*/ 138113 h 1485900"/>
              <a:gd name="connsiteX5" fmla="*/ 1123950 w 1776413"/>
              <a:gd name="connsiteY5" fmla="*/ 242888 h 1485900"/>
              <a:gd name="connsiteX6" fmla="*/ 1162050 w 1776413"/>
              <a:gd name="connsiteY6" fmla="*/ 252413 h 1485900"/>
              <a:gd name="connsiteX7" fmla="*/ 1133475 w 1776413"/>
              <a:gd name="connsiteY7" fmla="*/ 447675 h 1485900"/>
              <a:gd name="connsiteX8" fmla="*/ 1066800 w 1776413"/>
              <a:gd name="connsiteY8" fmla="*/ 614363 h 1485900"/>
              <a:gd name="connsiteX9" fmla="*/ 1019175 w 1776413"/>
              <a:gd name="connsiteY9" fmla="*/ 742950 h 1485900"/>
              <a:gd name="connsiteX10" fmla="*/ 942975 w 1776413"/>
              <a:gd name="connsiteY10" fmla="*/ 709613 h 1485900"/>
              <a:gd name="connsiteX11" fmla="*/ 909638 w 1776413"/>
              <a:gd name="connsiteY11" fmla="*/ 771525 h 1485900"/>
              <a:gd name="connsiteX12" fmla="*/ 781050 w 1776413"/>
              <a:gd name="connsiteY12" fmla="*/ 738188 h 1485900"/>
              <a:gd name="connsiteX13" fmla="*/ 714375 w 1776413"/>
              <a:gd name="connsiteY13" fmla="*/ 671513 h 1485900"/>
              <a:gd name="connsiteX14" fmla="*/ 681038 w 1776413"/>
              <a:gd name="connsiteY14" fmla="*/ 685800 h 1485900"/>
              <a:gd name="connsiteX15" fmla="*/ 585788 w 1776413"/>
              <a:gd name="connsiteY15" fmla="*/ 723900 h 1485900"/>
              <a:gd name="connsiteX16" fmla="*/ 476250 w 1776413"/>
              <a:gd name="connsiteY16" fmla="*/ 666750 h 1485900"/>
              <a:gd name="connsiteX17" fmla="*/ 447675 w 1776413"/>
              <a:gd name="connsiteY17" fmla="*/ 590550 h 1485900"/>
              <a:gd name="connsiteX18" fmla="*/ 390525 w 1776413"/>
              <a:gd name="connsiteY18" fmla="*/ 471488 h 1485900"/>
              <a:gd name="connsiteX19" fmla="*/ 223838 w 1776413"/>
              <a:gd name="connsiteY19" fmla="*/ 590550 h 1485900"/>
              <a:gd name="connsiteX20" fmla="*/ 0 w 1776413"/>
              <a:gd name="connsiteY20" fmla="*/ 666750 h 1485900"/>
              <a:gd name="connsiteX21" fmla="*/ 23813 w 1776413"/>
              <a:gd name="connsiteY21" fmla="*/ 714375 h 1485900"/>
              <a:gd name="connsiteX22" fmla="*/ 4763 w 1776413"/>
              <a:gd name="connsiteY22" fmla="*/ 766763 h 1485900"/>
              <a:gd name="connsiteX23" fmla="*/ 28575 w 1776413"/>
              <a:gd name="connsiteY23" fmla="*/ 947738 h 1485900"/>
              <a:gd name="connsiteX24" fmla="*/ 90488 w 1776413"/>
              <a:gd name="connsiteY24" fmla="*/ 1023938 h 1485900"/>
              <a:gd name="connsiteX25" fmla="*/ 147638 w 1776413"/>
              <a:gd name="connsiteY25" fmla="*/ 1109663 h 1485900"/>
              <a:gd name="connsiteX26" fmla="*/ 219075 w 1776413"/>
              <a:gd name="connsiteY26" fmla="*/ 1119188 h 1485900"/>
              <a:gd name="connsiteX27" fmla="*/ 271463 w 1776413"/>
              <a:gd name="connsiteY27" fmla="*/ 1166813 h 1485900"/>
              <a:gd name="connsiteX28" fmla="*/ 295275 w 1776413"/>
              <a:gd name="connsiteY28" fmla="*/ 1252538 h 1485900"/>
              <a:gd name="connsiteX29" fmla="*/ 604838 w 1776413"/>
              <a:gd name="connsiteY29" fmla="*/ 1347788 h 1485900"/>
              <a:gd name="connsiteX30" fmla="*/ 685800 w 1776413"/>
              <a:gd name="connsiteY30" fmla="*/ 1338263 h 1485900"/>
              <a:gd name="connsiteX31" fmla="*/ 757238 w 1776413"/>
              <a:gd name="connsiteY31" fmla="*/ 1376363 h 1485900"/>
              <a:gd name="connsiteX32" fmla="*/ 1019175 w 1776413"/>
              <a:gd name="connsiteY32" fmla="*/ 1404938 h 1485900"/>
              <a:gd name="connsiteX33" fmla="*/ 1000125 w 1776413"/>
              <a:gd name="connsiteY33" fmla="*/ 1481138 h 1485900"/>
              <a:gd name="connsiteX34" fmla="*/ 1033463 w 1776413"/>
              <a:gd name="connsiteY34" fmla="*/ 1485900 h 1485900"/>
              <a:gd name="connsiteX35" fmla="*/ 1057275 w 1776413"/>
              <a:gd name="connsiteY35" fmla="*/ 1409700 h 1485900"/>
              <a:gd name="connsiteX36" fmla="*/ 1190625 w 1776413"/>
              <a:gd name="connsiteY36" fmla="*/ 1433513 h 1485900"/>
              <a:gd name="connsiteX37" fmla="*/ 1233488 w 1776413"/>
              <a:gd name="connsiteY37" fmla="*/ 1285875 h 1485900"/>
              <a:gd name="connsiteX38" fmla="*/ 1100138 w 1776413"/>
              <a:gd name="connsiteY38" fmla="*/ 1176338 h 1485900"/>
              <a:gd name="connsiteX39" fmla="*/ 1195388 w 1776413"/>
              <a:gd name="connsiteY39" fmla="*/ 1028700 h 1485900"/>
              <a:gd name="connsiteX40" fmla="*/ 1338263 w 1776413"/>
              <a:gd name="connsiteY40" fmla="*/ 1152525 h 1485900"/>
              <a:gd name="connsiteX41" fmla="*/ 1390650 w 1776413"/>
              <a:gd name="connsiteY41" fmla="*/ 1166813 h 1485900"/>
              <a:gd name="connsiteX42" fmla="*/ 1490663 w 1776413"/>
              <a:gd name="connsiteY42" fmla="*/ 1076325 h 1485900"/>
              <a:gd name="connsiteX43" fmla="*/ 1595438 w 1776413"/>
              <a:gd name="connsiteY43" fmla="*/ 995363 h 1485900"/>
              <a:gd name="connsiteX44" fmla="*/ 1666875 w 1776413"/>
              <a:gd name="connsiteY44" fmla="*/ 947738 h 1485900"/>
              <a:gd name="connsiteX45" fmla="*/ 1733550 w 1776413"/>
              <a:gd name="connsiteY45" fmla="*/ 828675 h 1485900"/>
              <a:gd name="connsiteX46" fmla="*/ 1776413 w 1776413"/>
              <a:gd name="connsiteY46" fmla="*/ 671513 h 1485900"/>
              <a:gd name="connsiteX47" fmla="*/ 1724025 w 1776413"/>
              <a:gd name="connsiteY47" fmla="*/ 657225 h 1485900"/>
              <a:gd name="connsiteX48" fmla="*/ 1728788 w 1776413"/>
              <a:gd name="connsiteY48" fmla="*/ 628650 h 1485900"/>
              <a:gd name="connsiteX49" fmla="*/ 1500188 w 1776413"/>
              <a:gd name="connsiteY49" fmla="*/ 585788 h 1485900"/>
              <a:gd name="connsiteX50" fmla="*/ 1702435 w 1776413"/>
              <a:gd name="connsiteY50" fmla="*/ 311973 h 1485900"/>
              <a:gd name="connsiteX51" fmla="*/ 1685925 w 1776413"/>
              <a:gd name="connsiteY51" fmla="*/ 252413 h 1485900"/>
              <a:gd name="connsiteX52" fmla="*/ 1638300 w 1776413"/>
              <a:gd name="connsiteY52" fmla="*/ 242888 h 1485900"/>
              <a:gd name="connsiteX53" fmla="*/ 1604963 w 1776413"/>
              <a:gd name="connsiteY53" fmla="*/ 219075 h 1485900"/>
              <a:gd name="connsiteX54" fmla="*/ 1619250 w 1776413"/>
              <a:gd name="connsiteY54" fmla="*/ 128588 h 1485900"/>
              <a:gd name="connsiteX55" fmla="*/ 1543050 w 1776413"/>
              <a:gd name="connsiteY55" fmla="*/ 0 h 1485900"/>
              <a:gd name="connsiteX56" fmla="*/ 1347788 w 1776413"/>
              <a:gd name="connsiteY56" fmla="*/ 76200 h 1485900"/>
              <a:gd name="connsiteX0" fmla="*/ 1347788 w 1776413"/>
              <a:gd name="connsiteY0" fmla="*/ 76200 h 1485900"/>
              <a:gd name="connsiteX1" fmla="*/ 1223963 w 1776413"/>
              <a:gd name="connsiteY1" fmla="*/ 61913 h 1485900"/>
              <a:gd name="connsiteX2" fmla="*/ 1128713 w 1776413"/>
              <a:gd name="connsiteY2" fmla="*/ 4763 h 1485900"/>
              <a:gd name="connsiteX3" fmla="*/ 1114425 w 1776413"/>
              <a:gd name="connsiteY3" fmla="*/ 71438 h 1485900"/>
              <a:gd name="connsiteX4" fmla="*/ 1138238 w 1776413"/>
              <a:gd name="connsiteY4" fmla="*/ 138113 h 1485900"/>
              <a:gd name="connsiteX5" fmla="*/ 1123950 w 1776413"/>
              <a:gd name="connsiteY5" fmla="*/ 242888 h 1485900"/>
              <a:gd name="connsiteX6" fmla="*/ 1162050 w 1776413"/>
              <a:gd name="connsiteY6" fmla="*/ 252413 h 1485900"/>
              <a:gd name="connsiteX7" fmla="*/ 1133475 w 1776413"/>
              <a:gd name="connsiteY7" fmla="*/ 447675 h 1485900"/>
              <a:gd name="connsiteX8" fmla="*/ 1066800 w 1776413"/>
              <a:gd name="connsiteY8" fmla="*/ 614363 h 1485900"/>
              <a:gd name="connsiteX9" fmla="*/ 1019175 w 1776413"/>
              <a:gd name="connsiteY9" fmla="*/ 742950 h 1485900"/>
              <a:gd name="connsiteX10" fmla="*/ 942975 w 1776413"/>
              <a:gd name="connsiteY10" fmla="*/ 709613 h 1485900"/>
              <a:gd name="connsiteX11" fmla="*/ 909638 w 1776413"/>
              <a:gd name="connsiteY11" fmla="*/ 771525 h 1485900"/>
              <a:gd name="connsiteX12" fmla="*/ 781050 w 1776413"/>
              <a:gd name="connsiteY12" fmla="*/ 738188 h 1485900"/>
              <a:gd name="connsiteX13" fmla="*/ 714375 w 1776413"/>
              <a:gd name="connsiteY13" fmla="*/ 671513 h 1485900"/>
              <a:gd name="connsiteX14" fmla="*/ 681038 w 1776413"/>
              <a:gd name="connsiteY14" fmla="*/ 685800 h 1485900"/>
              <a:gd name="connsiteX15" fmla="*/ 585788 w 1776413"/>
              <a:gd name="connsiteY15" fmla="*/ 723900 h 1485900"/>
              <a:gd name="connsiteX16" fmla="*/ 476250 w 1776413"/>
              <a:gd name="connsiteY16" fmla="*/ 666750 h 1485900"/>
              <a:gd name="connsiteX17" fmla="*/ 447675 w 1776413"/>
              <a:gd name="connsiteY17" fmla="*/ 590550 h 1485900"/>
              <a:gd name="connsiteX18" fmla="*/ 390525 w 1776413"/>
              <a:gd name="connsiteY18" fmla="*/ 471488 h 1485900"/>
              <a:gd name="connsiteX19" fmla="*/ 223838 w 1776413"/>
              <a:gd name="connsiteY19" fmla="*/ 590550 h 1485900"/>
              <a:gd name="connsiteX20" fmla="*/ 0 w 1776413"/>
              <a:gd name="connsiteY20" fmla="*/ 666750 h 1485900"/>
              <a:gd name="connsiteX21" fmla="*/ 23813 w 1776413"/>
              <a:gd name="connsiteY21" fmla="*/ 714375 h 1485900"/>
              <a:gd name="connsiteX22" fmla="*/ 4763 w 1776413"/>
              <a:gd name="connsiteY22" fmla="*/ 766763 h 1485900"/>
              <a:gd name="connsiteX23" fmla="*/ 28575 w 1776413"/>
              <a:gd name="connsiteY23" fmla="*/ 947738 h 1485900"/>
              <a:gd name="connsiteX24" fmla="*/ 90488 w 1776413"/>
              <a:gd name="connsiteY24" fmla="*/ 1023938 h 1485900"/>
              <a:gd name="connsiteX25" fmla="*/ 147638 w 1776413"/>
              <a:gd name="connsiteY25" fmla="*/ 1109663 h 1485900"/>
              <a:gd name="connsiteX26" fmla="*/ 219075 w 1776413"/>
              <a:gd name="connsiteY26" fmla="*/ 1119188 h 1485900"/>
              <a:gd name="connsiteX27" fmla="*/ 271463 w 1776413"/>
              <a:gd name="connsiteY27" fmla="*/ 1166813 h 1485900"/>
              <a:gd name="connsiteX28" fmla="*/ 295275 w 1776413"/>
              <a:gd name="connsiteY28" fmla="*/ 1252538 h 1485900"/>
              <a:gd name="connsiteX29" fmla="*/ 604838 w 1776413"/>
              <a:gd name="connsiteY29" fmla="*/ 1347788 h 1485900"/>
              <a:gd name="connsiteX30" fmla="*/ 685800 w 1776413"/>
              <a:gd name="connsiteY30" fmla="*/ 1338263 h 1485900"/>
              <a:gd name="connsiteX31" fmla="*/ 757238 w 1776413"/>
              <a:gd name="connsiteY31" fmla="*/ 1376363 h 1485900"/>
              <a:gd name="connsiteX32" fmla="*/ 1019175 w 1776413"/>
              <a:gd name="connsiteY32" fmla="*/ 1404938 h 1485900"/>
              <a:gd name="connsiteX33" fmla="*/ 1000125 w 1776413"/>
              <a:gd name="connsiteY33" fmla="*/ 1481138 h 1485900"/>
              <a:gd name="connsiteX34" fmla="*/ 1033463 w 1776413"/>
              <a:gd name="connsiteY34" fmla="*/ 1485900 h 1485900"/>
              <a:gd name="connsiteX35" fmla="*/ 1057275 w 1776413"/>
              <a:gd name="connsiteY35" fmla="*/ 1409700 h 1485900"/>
              <a:gd name="connsiteX36" fmla="*/ 1190625 w 1776413"/>
              <a:gd name="connsiteY36" fmla="*/ 1433513 h 1485900"/>
              <a:gd name="connsiteX37" fmla="*/ 1233488 w 1776413"/>
              <a:gd name="connsiteY37" fmla="*/ 1285875 h 1485900"/>
              <a:gd name="connsiteX38" fmla="*/ 1100138 w 1776413"/>
              <a:gd name="connsiteY38" fmla="*/ 1176338 h 1485900"/>
              <a:gd name="connsiteX39" fmla="*/ 1195388 w 1776413"/>
              <a:gd name="connsiteY39" fmla="*/ 1028700 h 1485900"/>
              <a:gd name="connsiteX40" fmla="*/ 1338263 w 1776413"/>
              <a:gd name="connsiteY40" fmla="*/ 1152525 h 1485900"/>
              <a:gd name="connsiteX41" fmla="*/ 1390650 w 1776413"/>
              <a:gd name="connsiteY41" fmla="*/ 1166813 h 1485900"/>
              <a:gd name="connsiteX42" fmla="*/ 1490663 w 1776413"/>
              <a:gd name="connsiteY42" fmla="*/ 1076325 h 1485900"/>
              <a:gd name="connsiteX43" fmla="*/ 1595438 w 1776413"/>
              <a:gd name="connsiteY43" fmla="*/ 995363 h 1485900"/>
              <a:gd name="connsiteX44" fmla="*/ 1666875 w 1776413"/>
              <a:gd name="connsiteY44" fmla="*/ 947738 h 1485900"/>
              <a:gd name="connsiteX45" fmla="*/ 1733550 w 1776413"/>
              <a:gd name="connsiteY45" fmla="*/ 828675 h 1485900"/>
              <a:gd name="connsiteX46" fmla="*/ 1776413 w 1776413"/>
              <a:gd name="connsiteY46" fmla="*/ 671513 h 1485900"/>
              <a:gd name="connsiteX47" fmla="*/ 1724025 w 1776413"/>
              <a:gd name="connsiteY47" fmla="*/ 657225 h 1485900"/>
              <a:gd name="connsiteX48" fmla="*/ 1728788 w 1776413"/>
              <a:gd name="connsiteY48" fmla="*/ 628650 h 1485900"/>
              <a:gd name="connsiteX49" fmla="*/ 1500188 w 1776413"/>
              <a:gd name="connsiteY49" fmla="*/ 585788 h 1485900"/>
              <a:gd name="connsiteX50" fmla="*/ 1676718 w 1776413"/>
              <a:gd name="connsiteY50" fmla="*/ 351978 h 1485900"/>
              <a:gd name="connsiteX51" fmla="*/ 1702435 w 1776413"/>
              <a:gd name="connsiteY51" fmla="*/ 311973 h 1485900"/>
              <a:gd name="connsiteX52" fmla="*/ 1685925 w 1776413"/>
              <a:gd name="connsiteY52" fmla="*/ 252413 h 1485900"/>
              <a:gd name="connsiteX53" fmla="*/ 1638300 w 1776413"/>
              <a:gd name="connsiteY53" fmla="*/ 242888 h 1485900"/>
              <a:gd name="connsiteX54" fmla="*/ 1604963 w 1776413"/>
              <a:gd name="connsiteY54" fmla="*/ 219075 h 1485900"/>
              <a:gd name="connsiteX55" fmla="*/ 1619250 w 1776413"/>
              <a:gd name="connsiteY55" fmla="*/ 128588 h 1485900"/>
              <a:gd name="connsiteX56" fmla="*/ 1543050 w 1776413"/>
              <a:gd name="connsiteY56" fmla="*/ 0 h 1485900"/>
              <a:gd name="connsiteX57" fmla="*/ 1347788 w 1776413"/>
              <a:gd name="connsiteY57" fmla="*/ 76200 h 1485900"/>
              <a:gd name="connsiteX0" fmla="*/ 1347788 w 1776413"/>
              <a:gd name="connsiteY0" fmla="*/ 76200 h 1485900"/>
              <a:gd name="connsiteX1" fmla="*/ 1223963 w 1776413"/>
              <a:gd name="connsiteY1" fmla="*/ 61913 h 1485900"/>
              <a:gd name="connsiteX2" fmla="*/ 1128713 w 1776413"/>
              <a:gd name="connsiteY2" fmla="*/ 4763 h 1485900"/>
              <a:gd name="connsiteX3" fmla="*/ 1114425 w 1776413"/>
              <a:gd name="connsiteY3" fmla="*/ 71438 h 1485900"/>
              <a:gd name="connsiteX4" fmla="*/ 1138238 w 1776413"/>
              <a:gd name="connsiteY4" fmla="*/ 138113 h 1485900"/>
              <a:gd name="connsiteX5" fmla="*/ 1123950 w 1776413"/>
              <a:gd name="connsiteY5" fmla="*/ 242888 h 1485900"/>
              <a:gd name="connsiteX6" fmla="*/ 1162050 w 1776413"/>
              <a:gd name="connsiteY6" fmla="*/ 252413 h 1485900"/>
              <a:gd name="connsiteX7" fmla="*/ 1133475 w 1776413"/>
              <a:gd name="connsiteY7" fmla="*/ 447675 h 1485900"/>
              <a:gd name="connsiteX8" fmla="*/ 1066800 w 1776413"/>
              <a:gd name="connsiteY8" fmla="*/ 614363 h 1485900"/>
              <a:gd name="connsiteX9" fmla="*/ 1019175 w 1776413"/>
              <a:gd name="connsiteY9" fmla="*/ 742950 h 1485900"/>
              <a:gd name="connsiteX10" fmla="*/ 942975 w 1776413"/>
              <a:gd name="connsiteY10" fmla="*/ 709613 h 1485900"/>
              <a:gd name="connsiteX11" fmla="*/ 909638 w 1776413"/>
              <a:gd name="connsiteY11" fmla="*/ 771525 h 1485900"/>
              <a:gd name="connsiteX12" fmla="*/ 781050 w 1776413"/>
              <a:gd name="connsiteY12" fmla="*/ 738188 h 1485900"/>
              <a:gd name="connsiteX13" fmla="*/ 714375 w 1776413"/>
              <a:gd name="connsiteY13" fmla="*/ 671513 h 1485900"/>
              <a:gd name="connsiteX14" fmla="*/ 681038 w 1776413"/>
              <a:gd name="connsiteY14" fmla="*/ 685800 h 1485900"/>
              <a:gd name="connsiteX15" fmla="*/ 585788 w 1776413"/>
              <a:gd name="connsiteY15" fmla="*/ 723900 h 1485900"/>
              <a:gd name="connsiteX16" fmla="*/ 476250 w 1776413"/>
              <a:gd name="connsiteY16" fmla="*/ 666750 h 1485900"/>
              <a:gd name="connsiteX17" fmla="*/ 447675 w 1776413"/>
              <a:gd name="connsiteY17" fmla="*/ 590550 h 1485900"/>
              <a:gd name="connsiteX18" fmla="*/ 390525 w 1776413"/>
              <a:gd name="connsiteY18" fmla="*/ 471488 h 1485900"/>
              <a:gd name="connsiteX19" fmla="*/ 223838 w 1776413"/>
              <a:gd name="connsiteY19" fmla="*/ 590550 h 1485900"/>
              <a:gd name="connsiteX20" fmla="*/ 0 w 1776413"/>
              <a:gd name="connsiteY20" fmla="*/ 666750 h 1485900"/>
              <a:gd name="connsiteX21" fmla="*/ 23813 w 1776413"/>
              <a:gd name="connsiteY21" fmla="*/ 714375 h 1485900"/>
              <a:gd name="connsiteX22" fmla="*/ 4763 w 1776413"/>
              <a:gd name="connsiteY22" fmla="*/ 766763 h 1485900"/>
              <a:gd name="connsiteX23" fmla="*/ 28575 w 1776413"/>
              <a:gd name="connsiteY23" fmla="*/ 947738 h 1485900"/>
              <a:gd name="connsiteX24" fmla="*/ 90488 w 1776413"/>
              <a:gd name="connsiteY24" fmla="*/ 1023938 h 1485900"/>
              <a:gd name="connsiteX25" fmla="*/ 147638 w 1776413"/>
              <a:gd name="connsiteY25" fmla="*/ 1109663 h 1485900"/>
              <a:gd name="connsiteX26" fmla="*/ 219075 w 1776413"/>
              <a:gd name="connsiteY26" fmla="*/ 1119188 h 1485900"/>
              <a:gd name="connsiteX27" fmla="*/ 271463 w 1776413"/>
              <a:gd name="connsiteY27" fmla="*/ 1166813 h 1485900"/>
              <a:gd name="connsiteX28" fmla="*/ 295275 w 1776413"/>
              <a:gd name="connsiteY28" fmla="*/ 1252538 h 1485900"/>
              <a:gd name="connsiteX29" fmla="*/ 604838 w 1776413"/>
              <a:gd name="connsiteY29" fmla="*/ 1347788 h 1485900"/>
              <a:gd name="connsiteX30" fmla="*/ 685800 w 1776413"/>
              <a:gd name="connsiteY30" fmla="*/ 1338263 h 1485900"/>
              <a:gd name="connsiteX31" fmla="*/ 757238 w 1776413"/>
              <a:gd name="connsiteY31" fmla="*/ 1376363 h 1485900"/>
              <a:gd name="connsiteX32" fmla="*/ 1019175 w 1776413"/>
              <a:gd name="connsiteY32" fmla="*/ 1404938 h 1485900"/>
              <a:gd name="connsiteX33" fmla="*/ 1000125 w 1776413"/>
              <a:gd name="connsiteY33" fmla="*/ 1481138 h 1485900"/>
              <a:gd name="connsiteX34" fmla="*/ 1033463 w 1776413"/>
              <a:gd name="connsiteY34" fmla="*/ 1485900 h 1485900"/>
              <a:gd name="connsiteX35" fmla="*/ 1057275 w 1776413"/>
              <a:gd name="connsiteY35" fmla="*/ 1409700 h 1485900"/>
              <a:gd name="connsiteX36" fmla="*/ 1190625 w 1776413"/>
              <a:gd name="connsiteY36" fmla="*/ 1433513 h 1485900"/>
              <a:gd name="connsiteX37" fmla="*/ 1233488 w 1776413"/>
              <a:gd name="connsiteY37" fmla="*/ 1285875 h 1485900"/>
              <a:gd name="connsiteX38" fmla="*/ 1100138 w 1776413"/>
              <a:gd name="connsiteY38" fmla="*/ 1176338 h 1485900"/>
              <a:gd name="connsiteX39" fmla="*/ 1195388 w 1776413"/>
              <a:gd name="connsiteY39" fmla="*/ 1028700 h 1485900"/>
              <a:gd name="connsiteX40" fmla="*/ 1338263 w 1776413"/>
              <a:gd name="connsiteY40" fmla="*/ 1152525 h 1485900"/>
              <a:gd name="connsiteX41" fmla="*/ 1390650 w 1776413"/>
              <a:gd name="connsiteY41" fmla="*/ 1166813 h 1485900"/>
              <a:gd name="connsiteX42" fmla="*/ 1490663 w 1776413"/>
              <a:gd name="connsiteY42" fmla="*/ 1076325 h 1485900"/>
              <a:gd name="connsiteX43" fmla="*/ 1595438 w 1776413"/>
              <a:gd name="connsiteY43" fmla="*/ 995363 h 1485900"/>
              <a:gd name="connsiteX44" fmla="*/ 1666875 w 1776413"/>
              <a:gd name="connsiteY44" fmla="*/ 947738 h 1485900"/>
              <a:gd name="connsiteX45" fmla="*/ 1733550 w 1776413"/>
              <a:gd name="connsiteY45" fmla="*/ 828675 h 1485900"/>
              <a:gd name="connsiteX46" fmla="*/ 1776413 w 1776413"/>
              <a:gd name="connsiteY46" fmla="*/ 671513 h 1485900"/>
              <a:gd name="connsiteX47" fmla="*/ 1724025 w 1776413"/>
              <a:gd name="connsiteY47" fmla="*/ 657225 h 1485900"/>
              <a:gd name="connsiteX48" fmla="*/ 1728788 w 1776413"/>
              <a:gd name="connsiteY48" fmla="*/ 628650 h 1485900"/>
              <a:gd name="connsiteX49" fmla="*/ 1500188 w 1776413"/>
              <a:gd name="connsiteY49" fmla="*/ 585788 h 1485900"/>
              <a:gd name="connsiteX50" fmla="*/ 1768158 w 1776413"/>
              <a:gd name="connsiteY50" fmla="*/ 420558 h 1485900"/>
              <a:gd name="connsiteX51" fmla="*/ 1702435 w 1776413"/>
              <a:gd name="connsiteY51" fmla="*/ 311973 h 1485900"/>
              <a:gd name="connsiteX52" fmla="*/ 1685925 w 1776413"/>
              <a:gd name="connsiteY52" fmla="*/ 252413 h 1485900"/>
              <a:gd name="connsiteX53" fmla="*/ 1638300 w 1776413"/>
              <a:gd name="connsiteY53" fmla="*/ 242888 h 1485900"/>
              <a:gd name="connsiteX54" fmla="*/ 1604963 w 1776413"/>
              <a:gd name="connsiteY54" fmla="*/ 219075 h 1485900"/>
              <a:gd name="connsiteX55" fmla="*/ 1619250 w 1776413"/>
              <a:gd name="connsiteY55" fmla="*/ 128588 h 1485900"/>
              <a:gd name="connsiteX56" fmla="*/ 1543050 w 1776413"/>
              <a:gd name="connsiteY56" fmla="*/ 0 h 1485900"/>
              <a:gd name="connsiteX57" fmla="*/ 1347788 w 1776413"/>
              <a:gd name="connsiteY57" fmla="*/ 76200 h 1485900"/>
              <a:gd name="connsiteX0" fmla="*/ 1347788 w 1776413"/>
              <a:gd name="connsiteY0" fmla="*/ 76200 h 1485900"/>
              <a:gd name="connsiteX1" fmla="*/ 1223963 w 1776413"/>
              <a:gd name="connsiteY1" fmla="*/ 61913 h 1485900"/>
              <a:gd name="connsiteX2" fmla="*/ 1128713 w 1776413"/>
              <a:gd name="connsiteY2" fmla="*/ 4763 h 1485900"/>
              <a:gd name="connsiteX3" fmla="*/ 1114425 w 1776413"/>
              <a:gd name="connsiteY3" fmla="*/ 71438 h 1485900"/>
              <a:gd name="connsiteX4" fmla="*/ 1138238 w 1776413"/>
              <a:gd name="connsiteY4" fmla="*/ 138113 h 1485900"/>
              <a:gd name="connsiteX5" fmla="*/ 1123950 w 1776413"/>
              <a:gd name="connsiteY5" fmla="*/ 242888 h 1485900"/>
              <a:gd name="connsiteX6" fmla="*/ 1162050 w 1776413"/>
              <a:gd name="connsiteY6" fmla="*/ 252413 h 1485900"/>
              <a:gd name="connsiteX7" fmla="*/ 1133475 w 1776413"/>
              <a:gd name="connsiteY7" fmla="*/ 447675 h 1485900"/>
              <a:gd name="connsiteX8" fmla="*/ 1066800 w 1776413"/>
              <a:gd name="connsiteY8" fmla="*/ 614363 h 1485900"/>
              <a:gd name="connsiteX9" fmla="*/ 1019175 w 1776413"/>
              <a:gd name="connsiteY9" fmla="*/ 742950 h 1485900"/>
              <a:gd name="connsiteX10" fmla="*/ 942975 w 1776413"/>
              <a:gd name="connsiteY10" fmla="*/ 709613 h 1485900"/>
              <a:gd name="connsiteX11" fmla="*/ 909638 w 1776413"/>
              <a:gd name="connsiteY11" fmla="*/ 771525 h 1485900"/>
              <a:gd name="connsiteX12" fmla="*/ 781050 w 1776413"/>
              <a:gd name="connsiteY12" fmla="*/ 738188 h 1485900"/>
              <a:gd name="connsiteX13" fmla="*/ 714375 w 1776413"/>
              <a:gd name="connsiteY13" fmla="*/ 671513 h 1485900"/>
              <a:gd name="connsiteX14" fmla="*/ 681038 w 1776413"/>
              <a:gd name="connsiteY14" fmla="*/ 685800 h 1485900"/>
              <a:gd name="connsiteX15" fmla="*/ 585788 w 1776413"/>
              <a:gd name="connsiteY15" fmla="*/ 723900 h 1485900"/>
              <a:gd name="connsiteX16" fmla="*/ 476250 w 1776413"/>
              <a:gd name="connsiteY16" fmla="*/ 666750 h 1485900"/>
              <a:gd name="connsiteX17" fmla="*/ 447675 w 1776413"/>
              <a:gd name="connsiteY17" fmla="*/ 590550 h 1485900"/>
              <a:gd name="connsiteX18" fmla="*/ 390525 w 1776413"/>
              <a:gd name="connsiteY18" fmla="*/ 471488 h 1485900"/>
              <a:gd name="connsiteX19" fmla="*/ 223838 w 1776413"/>
              <a:gd name="connsiteY19" fmla="*/ 590550 h 1485900"/>
              <a:gd name="connsiteX20" fmla="*/ 0 w 1776413"/>
              <a:gd name="connsiteY20" fmla="*/ 666750 h 1485900"/>
              <a:gd name="connsiteX21" fmla="*/ 23813 w 1776413"/>
              <a:gd name="connsiteY21" fmla="*/ 714375 h 1485900"/>
              <a:gd name="connsiteX22" fmla="*/ 4763 w 1776413"/>
              <a:gd name="connsiteY22" fmla="*/ 766763 h 1485900"/>
              <a:gd name="connsiteX23" fmla="*/ 28575 w 1776413"/>
              <a:gd name="connsiteY23" fmla="*/ 947738 h 1485900"/>
              <a:gd name="connsiteX24" fmla="*/ 90488 w 1776413"/>
              <a:gd name="connsiteY24" fmla="*/ 1023938 h 1485900"/>
              <a:gd name="connsiteX25" fmla="*/ 147638 w 1776413"/>
              <a:gd name="connsiteY25" fmla="*/ 1109663 h 1485900"/>
              <a:gd name="connsiteX26" fmla="*/ 219075 w 1776413"/>
              <a:gd name="connsiteY26" fmla="*/ 1119188 h 1485900"/>
              <a:gd name="connsiteX27" fmla="*/ 271463 w 1776413"/>
              <a:gd name="connsiteY27" fmla="*/ 1166813 h 1485900"/>
              <a:gd name="connsiteX28" fmla="*/ 295275 w 1776413"/>
              <a:gd name="connsiteY28" fmla="*/ 1252538 h 1485900"/>
              <a:gd name="connsiteX29" fmla="*/ 604838 w 1776413"/>
              <a:gd name="connsiteY29" fmla="*/ 1347788 h 1485900"/>
              <a:gd name="connsiteX30" fmla="*/ 685800 w 1776413"/>
              <a:gd name="connsiteY30" fmla="*/ 1338263 h 1485900"/>
              <a:gd name="connsiteX31" fmla="*/ 757238 w 1776413"/>
              <a:gd name="connsiteY31" fmla="*/ 1376363 h 1485900"/>
              <a:gd name="connsiteX32" fmla="*/ 1019175 w 1776413"/>
              <a:gd name="connsiteY32" fmla="*/ 1404938 h 1485900"/>
              <a:gd name="connsiteX33" fmla="*/ 1000125 w 1776413"/>
              <a:gd name="connsiteY33" fmla="*/ 1481138 h 1485900"/>
              <a:gd name="connsiteX34" fmla="*/ 1033463 w 1776413"/>
              <a:gd name="connsiteY34" fmla="*/ 1485900 h 1485900"/>
              <a:gd name="connsiteX35" fmla="*/ 1057275 w 1776413"/>
              <a:gd name="connsiteY35" fmla="*/ 1409700 h 1485900"/>
              <a:gd name="connsiteX36" fmla="*/ 1190625 w 1776413"/>
              <a:gd name="connsiteY36" fmla="*/ 1433513 h 1485900"/>
              <a:gd name="connsiteX37" fmla="*/ 1233488 w 1776413"/>
              <a:gd name="connsiteY37" fmla="*/ 1285875 h 1485900"/>
              <a:gd name="connsiteX38" fmla="*/ 1100138 w 1776413"/>
              <a:gd name="connsiteY38" fmla="*/ 1176338 h 1485900"/>
              <a:gd name="connsiteX39" fmla="*/ 1195388 w 1776413"/>
              <a:gd name="connsiteY39" fmla="*/ 1028700 h 1485900"/>
              <a:gd name="connsiteX40" fmla="*/ 1338263 w 1776413"/>
              <a:gd name="connsiteY40" fmla="*/ 1152525 h 1485900"/>
              <a:gd name="connsiteX41" fmla="*/ 1390650 w 1776413"/>
              <a:gd name="connsiteY41" fmla="*/ 1166813 h 1485900"/>
              <a:gd name="connsiteX42" fmla="*/ 1490663 w 1776413"/>
              <a:gd name="connsiteY42" fmla="*/ 1076325 h 1485900"/>
              <a:gd name="connsiteX43" fmla="*/ 1595438 w 1776413"/>
              <a:gd name="connsiteY43" fmla="*/ 995363 h 1485900"/>
              <a:gd name="connsiteX44" fmla="*/ 1666875 w 1776413"/>
              <a:gd name="connsiteY44" fmla="*/ 947738 h 1485900"/>
              <a:gd name="connsiteX45" fmla="*/ 1733550 w 1776413"/>
              <a:gd name="connsiteY45" fmla="*/ 828675 h 1485900"/>
              <a:gd name="connsiteX46" fmla="*/ 1776413 w 1776413"/>
              <a:gd name="connsiteY46" fmla="*/ 671513 h 1485900"/>
              <a:gd name="connsiteX47" fmla="*/ 1724025 w 1776413"/>
              <a:gd name="connsiteY47" fmla="*/ 657225 h 1485900"/>
              <a:gd name="connsiteX48" fmla="*/ 1728788 w 1776413"/>
              <a:gd name="connsiteY48" fmla="*/ 628650 h 1485900"/>
              <a:gd name="connsiteX49" fmla="*/ 1677353 w 1776413"/>
              <a:gd name="connsiteY49" fmla="*/ 574358 h 1485900"/>
              <a:gd name="connsiteX50" fmla="*/ 1768158 w 1776413"/>
              <a:gd name="connsiteY50" fmla="*/ 420558 h 1485900"/>
              <a:gd name="connsiteX51" fmla="*/ 1702435 w 1776413"/>
              <a:gd name="connsiteY51" fmla="*/ 311973 h 1485900"/>
              <a:gd name="connsiteX52" fmla="*/ 1685925 w 1776413"/>
              <a:gd name="connsiteY52" fmla="*/ 252413 h 1485900"/>
              <a:gd name="connsiteX53" fmla="*/ 1638300 w 1776413"/>
              <a:gd name="connsiteY53" fmla="*/ 242888 h 1485900"/>
              <a:gd name="connsiteX54" fmla="*/ 1604963 w 1776413"/>
              <a:gd name="connsiteY54" fmla="*/ 219075 h 1485900"/>
              <a:gd name="connsiteX55" fmla="*/ 1619250 w 1776413"/>
              <a:gd name="connsiteY55" fmla="*/ 128588 h 1485900"/>
              <a:gd name="connsiteX56" fmla="*/ 1543050 w 1776413"/>
              <a:gd name="connsiteY56" fmla="*/ 0 h 1485900"/>
              <a:gd name="connsiteX57" fmla="*/ 1347788 w 1776413"/>
              <a:gd name="connsiteY57" fmla="*/ 76200 h 1485900"/>
              <a:gd name="connsiteX0" fmla="*/ 1347788 w 1776413"/>
              <a:gd name="connsiteY0" fmla="*/ 76200 h 1485900"/>
              <a:gd name="connsiteX1" fmla="*/ 1223963 w 1776413"/>
              <a:gd name="connsiteY1" fmla="*/ 61913 h 1485900"/>
              <a:gd name="connsiteX2" fmla="*/ 1128713 w 1776413"/>
              <a:gd name="connsiteY2" fmla="*/ 4763 h 1485900"/>
              <a:gd name="connsiteX3" fmla="*/ 1114425 w 1776413"/>
              <a:gd name="connsiteY3" fmla="*/ 71438 h 1485900"/>
              <a:gd name="connsiteX4" fmla="*/ 1138238 w 1776413"/>
              <a:gd name="connsiteY4" fmla="*/ 138113 h 1485900"/>
              <a:gd name="connsiteX5" fmla="*/ 1123950 w 1776413"/>
              <a:gd name="connsiteY5" fmla="*/ 242888 h 1485900"/>
              <a:gd name="connsiteX6" fmla="*/ 1162050 w 1776413"/>
              <a:gd name="connsiteY6" fmla="*/ 252413 h 1485900"/>
              <a:gd name="connsiteX7" fmla="*/ 1133475 w 1776413"/>
              <a:gd name="connsiteY7" fmla="*/ 447675 h 1485900"/>
              <a:gd name="connsiteX8" fmla="*/ 1066800 w 1776413"/>
              <a:gd name="connsiteY8" fmla="*/ 614363 h 1485900"/>
              <a:gd name="connsiteX9" fmla="*/ 1019175 w 1776413"/>
              <a:gd name="connsiteY9" fmla="*/ 742950 h 1485900"/>
              <a:gd name="connsiteX10" fmla="*/ 942975 w 1776413"/>
              <a:gd name="connsiteY10" fmla="*/ 709613 h 1485900"/>
              <a:gd name="connsiteX11" fmla="*/ 909638 w 1776413"/>
              <a:gd name="connsiteY11" fmla="*/ 771525 h 1485900"/>
              <a:gd name="connsiteX12" fmla="*/ 781050 w 1776413"/>
              <a:gd name="connsiteY12" fmla="*/ 738188 h 1485900"/>
              <a:gd name="connsiteX13" fmla="*/ 714375 w 1776413"/>
              <a:gd name="connsiteY13" fmla="*/ 671513 h 1485900"/>
              <a:gd name="connsiteX14" fmla="*/ 681038 w 1776413"/>
              <a:gd name="connsiteY14" fmla="*/ 685800 h 1485900"/>
              <a:gd name="connsiteX15" fmla="*/ 585788 w 1776413"/>
              <a:gd name="connsiteY15" fmla="*/ 723900 h 1485900"/>
              <a:gd name="connsiteX16" fmla="*/ 476250 w 1776413"/>
              <a:gd name="connsiteY16" fmla="*/ 666750 h 1485900"/>
              <a:gd name="connsiteX17" fmla="*/ 447675 w 1776413"/>
              <a:gd name="connsiteY17" fmla="*/ 590550 h 1485900"/>
              <a:gd name="connsiteX18" fmla="*/ 390525 w 1776413"/>
              <a:gd name="connsiteY18" fmla="*/ 471488 h 1485900"/>
              <a:gd name="connsiteX19" fmla="*/ 223838 w 1776413"/>
              <a:gd name="connsiteY19" fmla="*/ 590550 h 1485900"/>
              <a:gd name="connsiteX20" fmla="*/ 0 w 1776413"/>
              <a:gd name="connsiteY20" fmla="*/ 666750 h 1485900"/>
              <a:gd name="connsiteX21" fmla="*/ 23813 w 1776413"/>
              <a:gd name="connsiteY21" fmla="*/ 714375 h 1485900"/>
              <a:gd name="connsiteX22" fmla="*/ 4763 w 1776413"/>
              <a:gd name="connsiteY22" fmla="*/ 766763 h 1485900"/>
              <a:gd name="connsiteX23" fmla="*/ 28575 w 1776413"/>
              <a:gd name="connsiteY23" fmla="*/ 947738 h 1485900"/>
              <a:gd name="connsiteX24" fmla="*/ 90488 w 1776413"/>
              <a:gd name="connsiteY24" fmla="*/ 1023938 h 1485900"/>
              <a:gd name="connsiteX25" fmla="*/ 147638 w 1776413"/>
              <a:gd name="connsiteY25" fmla="*/ 1109663 h 1485900"/>
              <a:gd name="connsiteX26" fmla="*/ 219075 w 1776413"/>
              <a:gd name="connsiteY26" fmla="*/ 1119188 h 1485900"/>
              <a:gd name="connsiteX27" fmla="*/ 271463 w 1776413"/>
              <a:gd name="connsiteY27" fmla="*/ 1166813 h 1485900"/>
              <a:gd name="connsiteX28" fmla="*/ 295275 w 1776413"/>
              <a:gd name="connsiteY28" fmla="*/ 1252538 h 1485900"/>
              <a:gd name="connsiteX29" fmla="*/ 604838 w 1776413"/>
              <a:gd name="connsiteY29" fmla="*/ 1347788 h 1485900"/>
              <a:gd name="connsiteX30" fmla="*/ 685800 w 1776413"/>
              <a:gd name="connsiteY30" fmla="*/ 1338263 h 1485900"/>
              <a:gd name="connsiteX31" fmla="*/ 757238 w 1776413"/>
              <a:gd name="connsiteY31" fmla="*/ 1376363 h 1485900"/>
              <a:gd name="connsiteX32" fmla="*/ 1019175 w 1776413"/>
              <a:gd name="connsiteY32" fmla="*/ 1404938 h 1485900"/>
              <a:gd name="connsiteX33" fmla="*/ 1000125 w 1776413"/>
              <a:gd name="connsiteY33" fmla="*/ 1481138 h 1485900"/>
              <a:gd name="connsiteX34" fmla="*/ 1033463 w 1776413"/>
              <a:gd name="connsiteY34" fmla="*/ 1485900 h 1485900"/>
              <a:gd name="connsiteX35" fmla="*/ 1057275 w 1776413"/>
              <a:gd name="connsiteY35" fmla="*/ 1409700 h 1485900"/>
              <a:gd name="connsiteX36" fmla="*/ 1190625 w 1776413"/>
              <a:gd name="connsiteY36" fmla="*/ 1433513 h 1485900"/>
              <a:gd name="connsiteX37" fmla="*/ 1233488 w 1776413"/>
              <a:gd name="connsiteY37" fmla="*/ 1285875 h 1485900"/>
              <a:gd name="connsiteX38" fmla="*/ 1100138 w 1776413"/>
              <a:gd name="connsiteY38" fmla="*/ 1176338 h 1485900"/>
              <a:gd name="connsiteX39" fmla="*/ 1195388 w 1776413"/>
              <a:gd name="connsiteY39" fmla="*/ 1028700 h 1485900"/>
              <a:gd name="connsiteX40" fmla="*/ 1338263 w 1776413"/>
              <a:gd name="connsiteY40" fmla="*/ 1152525 h 1485900"/>
              <a:gd name="connsiteX41" fmla="*/ 1390650 w 1776413"/>
              <a:gd name="connsiteY41" fmla="*/ 1166813 h 1485900"/>
              <a:gd name="connsiteX42" fmla="*/ 1490663 w 1776413"/>
              <a:gd name="connsiteY42" fmla="*/ 1076325 h 1485900"/>
              <a:gd name="connsiteX43" fmla="*/ 1595438 w 1776413"/>
              <a:gd name="connsiteY43" fmla="*/ 995363 h 1485900"/>
              <a:gd name="connsiteX44" fmla="*/ 1666875 w 1776413"/>
              <a:gd name="connsiteY44" fmla="*/ 947738 h 1485900"/>
              <a:gd name="connsiteX45" fmla="*/ 1733550 w 1776413"/>
              <a:gd name="connsiteY45" fmla="*/ 828675 h 1485900"/>
              <a:gd name="connsiteX46" fmla="*/ 1776413 w 1776413"/>
              <a:gd name="connsiteY46" fmla="*/ 671513 h 1485900"/>
              <a:gd name="connsiteX47" fmla="*/ 1744027 w 1776413"/>
              <a:gd name="connsiteY47" fmla="*/ 654368 h 1485900"/>
              <a:gd name="connsiteX48" fmla="*/ 1728788 w 1776413"/>
              <a:gd name="connsiteY48" fmla="*/ 628650 h 1485900"/>
              <a:gd name="connsiteX49" fmla="*/ 1677353 w 1776413"/>
              <a:gd name="connsiteY49" fmla="*/ 574358 h 1485900"/>
              <a:gd name="connsiteX50" fmla="*/ 1768158 w 1776413"/>
              <a:gd name="connsiteY50" fmla="*/ 420558 h 1485900"/>
              <a:gd name="connsiteX51" fmla="*/ 1702435 w 1776413"/>
              <a:gd name="connsiteY51" fmla="*/ 311973 h 1485900"/>
              <a:gd name="connsiteX52" fmla="*/ 1685925 w 1776413"/>
              <a:gd name="connsiteY52" fmla="*/ 252413 h 1485900"/>
              <a:gd name="connsiteX53" fmla="*/ 1638300 w 1776413"/>
              <a:gd name="connsiteY53" fmla="*/ 242888 h 1485900"/>
              <a:gd name="connsiteX54" fmla="*/ 1604963 w 1776413"/>
              <a:gd name="connsiteY54" fmla="*/ 219075 h 1485900"/>
              <a:gd name="connsiteX55" fmla="*/ 1619250 w 1776413"/>
              <a:gd name="connsiteY55" fmla="*/ 128588 h 1485900"/>
              <a:gd name="connsiteX56" fmla="*/ 1543050 w 1776413"/>
              <a:gd name="connsiteY56" fmla="*/ 0 h 1485900"/>
              <a:gd name="connsiteX57" fmla="*/ 1347788 w 1776413"/>
              <a:gd name="connsiteY57" fmla="*/ 76200 h 1485900"/>
              <a:gd name="connsiteX0" fmla="*/ 1347788 w 1776413"/>
              <a:gd name="connsiteY0" fmla="*/ 76200 h 1485900"/>
              <a:gd name="connsiteX1" fmla="*/ 1223963 w 1776413"/>
              <a:gd name="connsiteY1" fmla="*/ 61913 h 1485900"/>
              <a:gd name="connsiteX2" fmla="*/ 1128713 w 1776413"/>
              <a:gd name="connsiteY2" fmla="*/ 4763 h 1485900"/>
              <a:gd name="connsiteX3" fmla="*/ 1114425 w 1776413"/>
              <a:gd name="connsiteY3" fmla="*/ 71438 h 1485900"/>
              <a:gd name="connsiteX4" fmla="*/ 1138238 w 1776413"/>
              <a:gd name="connsiteY4" fmla="*/ 138113 h 1485900"/>
              <a:gd name="connsiteX5" fmla="*/ 1123950 w 1776413"/>
              <a:gd name="connsiteY5" fmla="*/ 242888 h 1485900"/>
              <a:gd name="connsiteX6" fmla="*/ 1162050 w 1776413"/>
              <a:gd name="connsiteY6" fmla="*/ 252413 h 1485900"/>
              <a:gd name="connsiteX7" fmla="*/ 1133475 w 1776413"/>
              <a:gd name="connsiteY7" fmla="*/ 447675 h 1485900"/>
              <a:gd name="connsiteX8" fmla="*/ 1066800 w 1776413"/>
              <a:gd name="connsiteY8" fmla="*/ 614363 h 1485900"/>
              <a:gd name="connsiteX9" fmla="*/ 1019175 w 1776413"/>
              <a:gd name="connsiteY9" fmla="*/ 742950 h 1485900"/>
              <a:gd name="connsiteX10" fmla="*/ 942975 w 1776413"/>
              <a:gd name="connsiteY10" fmla="*/ 709613 h 1485900"/>
              <a:gd name="connsiteX11" fmla="*/ 909638 w 1776413"/>
              <a:gd name="connsiteY11" fmla="*/ 771525 h 1485900"/>
              <a:gd name="connsiteX12" fmla="*/ 781050 w 1776413"/>
              <a:gd name="connsiteY12" fmla="*/ 738188 h 1485900"/>
              <a:gd name="connsiteX13" fmla="*/ 714375 w 1776413"/>
              <a:gd name="connsiteY13" fmla="*/ 671513 h 1485900"/>
              <a:gd name="connsiteX14" fmla="*/ 681038 w 1776413"/>
              <a:gd name="connsiteY14" fmla="*/ 685800 h 1485900"/>
              <a:gd name="connsiteX15" fmla="*/ 585788 w 1776413"/>
              <a:gd name="connsiteY15" fmla="*/ 723900 h 1485900"/>
              <a:gd name="connsiteX16" fmla="*/ 476250 w 1776413"/>
              <a:gd name="connsiteY16" fmla="*/ 666750 h 1485900"/>
              <a:gd name="connsiteX17" fmla="*/ 447675 w 1776413"/>
              <a:gd name="connsiteY17" fmla="*/ 590550 h 1485900"/>
              <a:gd name="connsiteX18" fmla="*/ 390525 w 1776413"/>
              <a:gd name="connsiteY18" fmla="*/ 471488 h 1485900"/>
              <a:gd name="connsiteX19" fmla="*/ 223838 w 1776413"/>
              <a:gd name="connsiteY19" fmla="*/ 590550 h 1485900"/>
              <a:gd name="connsiteX20" fmla="*/ 0 w 1776413"/>
              <a:gd name="connsiteY20" fmla="*/ 666750 h 1485900"/>
              <a:gd name="connsiteX21" fmla="*/ 23813 w 1776413"/>
              <a:gd name="connsiteY21" fmla="*/ 714375 h 1485900"/>
              <a:gd name="connsiteX22" fmla="*/ 4763 w 1776413"/>
              <a:gd name="connsiteY22" fmla="*/ 766763 h 1485900"/>
              <a:gd name="connsiteX23" fmla="*/ 28575 w 1776413"/>
              <a:gd name="connsiteY23" fmla="*/ 947738 h 1485900"/>
              <a:gd name="connsiteX24" fmla="*/ 90488 w 1776413"/>
              <a:gd name="connsiteY24" fmla="*/ 1023938 h 1485900"/>
              <a:gd name="connsiteX25" fmla="*/ 147638 w 1776413"/>
              <a:gd name="connsiteY25" fmla="*/ 1109663 h 1485900"/>
              <a:gd name="connsiteX26" fmla="*/ 219075 w 1776413"/>
              <a:gd name="connsiteY26" fmla="*/ 1119188 h 1485900"/>
              <a:gd name="connsiteX27" fmla="*/ 271463 w 1776413"/>
              <a:gd name="connsiteY27" fmla="*/ 1166813 h 1485900"/>
              <a:gd name="connsiteX28" fmla="*/ 295275 w 1776413"/>
              <a:gd name="connsiteY28" fmla="*/ 1252538 h 1485900"/>
              <a:gd name="connsiteX29" fmla="*/ 604838 w 1776413"/>
              <a:gd name="connsiteY29" fmla="*/ 1347788 h 1485900"/>
              <a:gd name="connsiteX30" fmla="*/ 685800 w 1776413"/>
              <a:gd name="connsiteY30" fmla="*/ 1338263 h 1485900"/>
              <a:gd name="connsiteX31" fmla="*/ 757238 w 1776413"/>
              <a:gd name="connsiteY31" fmla="*/ 1376363 h 1485900"/>
              <a:gd name="connsiteX32" fmla="*/ 1019175 w 1776413"/>
              <a:gd name="connsiteY32" fmla="*/ 1404938 h 1485900"/>
              <a:gd name="connsiteX33" fmla="*/ 1000125 w 1776413"/>
              <a:gd name="connsiteY33" fmla="*/ 1481138 h 1485900"/>
              <a:gd name="connsiteX34" fmla="*/ 1033463 w 1776413"/>
              <a:gd name="connsiteY34" fmla="*/ 1485900 h 1485900"/>
              <a:gd name="connsiteX35" fmla="*/ 1057275 w 1776413"/>
              <a:gd name="connsiteY35" fmla="*/ 1409700 h 1485900"/>
              <a:gd name="connsiteX36" fmla="*/ 1190625 w 1776413"/>
              <a:gd name="connsiteY36" fmla="*/ 1433513 h 1485900"/>
              <a:gd name="connsiteX37" fmla="*/ 1233488 w 1776413"/>
              <a:gd name="connsiteY37" fmla="*/ 1285875 h 1485900"/>
              <a:gd name="connsiteX38" fmla="*/ 1100138 w 1776413"/>
              <a:gd name="connsiteY38" fmla="*/ 1176338 h 1485900"/>
              <a:gd name="connsiteX39" fmla="*/ 1195388 w 1776413"/>
              <a:gd name="connsiteY39" fmla="*/ 1028700 h 1485900"/>
              <a:gd name="connsiteX40" fmla="*/ 1338263 w 1776413"/>
              <a:gd name="connsiteY40" fmla="*/ 1152525 h 1485900"/>
              <a:gd name="connsiteX41" fmla="*/ 1390650 w 1776413"/>
              <a:gd name="connsiteY41" fmla="*/ 1166813 h 1485900"/>
              <a:gd name="connsiteX42" fmla="*/ 1490663 w 1776413"/>
              <a:gd name="connsiteY42" fmla="*/ 1076325 h 1485900"/>
              <a:gd name="connsiteX43" fmla="*/ 1595438 w 1776413"/>
              <a:gd name="connsiteY43" fmla="*/ 995363 h 1485900"/>
              <a:gd name="connsiteX44" fmla="*/ 1666875 w 1776413"/>
              <a:gd name="connsiteY44" fmla="*/ 947738 h 1485900"/>
              <a:gd name="connsiteX45" fmla="*/ 1733550 w 1776413"/>
              <a:gd name="connsiteY45" fmla="*/ 828675 h 1485900"/>
              <a:gd name="connsiteX46" fmla="*/ 1776413 w 1776413"/>
              <a:gd name="connsiteY46" fmla="*/ 671513 h 1485900"/>
              <a:gd name="connsiteX47" fmla="*/ 1744027 w 1776413"/>
              <a:gd name="connsiteY47" fmla="*/ 654368 h 1485900"/>
              <a:gd name="connsiteX48" fmla="*/ 1728788 w 1776413"/>
              <a:gd name="connsiteY48" fmla="*/ 628650 h 1485900"/>
              <a:gd name="connsiteX49" fmla="*/ 1677353 w 1776413"/>
              <a:gd name="connsiteY49" fmla="*/ 574358 h 1485900"/>
              <a:gd name="connsiteX50" fmla="*/ 1768158 w 1776413"/>
              <a:gd name="connsiteY50" fmla="*/ 420558 h 1485900"/>
              <a:gd name="connsiteX51" fmla="*/ 1745298 w 1776413"/>
              <a:gd name="connsiteY51" fmla="*/ 374838 h 1485900"/>
              <a:gd name="connsiteX52" fmla="*/ 1685925 w 1776413"/>
              <a:gd name="connsiteY52" fmla="*/ 252413 h 1485900"/>
              <a:gd name="connsiteX53" fmla="*/ 1638300 w 1776413"/>
              <a:gd name="connsiteY53" fmla="*/ 242888 h 1485900"/>
              <a:gd name="connsiteX54" fmla="*/ 1604963 w 1776413"/>
              <a:gd name="connsiteY54" fmla="*/ 219075 h 1485900"/>
              <a:gd name="connsiteX55" fmla="*/ 1619250 w 1776413"/>
              <a:gd name="connsiteY55" fmla="*/ 128588 h 1485900"/>
              <a:gd name="connsiteX56" fmla="*/ 1543050 w 1776413"/>
              <a:gd name="connsiteY56" fmla="*/ 0 h 1485900"/>
              <a:gd name="connsiteX57" fmla="*/ 1347788 w 1776413"/>
              <a:gd name="connsiteY57" fmla="*/ 76200 h 1485900"/>
              <a:gd name="connsiteX0" fmla="*/ 1347788 w 1776413"/>
              <a:gd name="connsiteY0" fmla="*/ 76200 h 1485900"/>
              <a:gd name="connsiteX1" fmla="*/ 1223963 w 1776413"/>
              <a:gd name="connsiteY1" fmla="*/ 61913 h 1485900"/>
              <a:gd name="connsiteX2" fmla="*/ 1128713 w 1776413"/>
              <a:gd name="connsiteY2" fmla="*/ 4763 h 1485900"/>
              <a:gd name="connsiteX3" fmla="*/ 1114425 w 1776413"/>
              <a:gd name="connsiteY3" fmla="*/ 71438 h 1485900"/>
              <a:gd name="connsiteX4" fmla="*/ 1138238 w 1776413"/>
              <a:gd name="connsiteY4" fmla="*/ 138113 h 1485900"/>
              <a:gd name="connsiteX5" fmla="*/ 1123950 w 1776413"/>
              <a:gd name="connsiteY5" fmla="*/ 242888 h 1485900"/>
              <a:gd name="connsiteX6" fmla="*/ 1162050 w 1776413"/>
              <a:gd name="connsiteY6" fmla="*/ 252413 h 1485900"/>
              <a:gd name="connsiteX7" fmla="*/ 1133475 w 1776413"/>
              <a:gd name="connsiteY7" fmla="*/ 447675 h 1485900"/>
              <a:gd name="connsiteX8" fmla="*/ 1066800 w 1776413"/>
              <a:gd name="connsiteY8" fmla="*/ 614363 h 1485900"/>
              <a:gd name="connsiteX9" fmla="*/ 1019175 w 1776413"/>
              <a:gd name="connsiteY9" fmla="*/ 742950 h 1485900"/>
              <a:gd name="connsiteX10" fmla="*/ 942975 w 1776413"/>
              <a:gd name="connsiteY10" fmla="*/ 709613 h 1485900"/>
              <a:gd name="connsiteX11" fmla="*/ 909638 w 1776413"/>
              <a:gd name="connsiteY11" fmla="*/ 771525 h 1485900"/>
              <a:gd name="connsiteX12" fmla="*/ 781050 w 1776413"/>
              <a:gd name="connsiteY12" fmla="*/ 738188 h 1485900"/>
              <a:gd name="connsiteX13" fmla="*/ 714375 w 1776413"/>
              <a:gd name="connsiteY13" fmla="*/ 671513 h 1485900"/>
              <a:gd name="connsiteX14" fmla="*/ 681038 w 1776413"/>
              <a:gd name="connsiteY14" fmla="*/ 685800 h 1485900"/>
              <a:gd name="connsiteX15" fmla="*/ 585788 w 1776413"/>
              <a:gd name="connsiteY15" fmla="*/ 723900 h 1485900"/>
              <a:gd name="connsiteX16" fmla="*/ 476250 w 1776413"/>
              <a:gd name="connsiteY16" fmla="*/ 666750 h 1485900"/>
              <a:gd name="connsiteX17" fmla="*/ 447675 w 1776413"/>
              <a:gd name="connsiteY17" fmla="*/ 590550 h 1485900"/>
              <a:gd name="connsiteX18" fmla="*/ 390525 w 1776413"/>
              <a:gd name="connsiteY18" fmla="*/ 471488 h 1485900"/>
              <a:gd name="connsiteX19" fmla="*/ 223838 w 1776413"/>
              <a:gd name="connsiteY19" fmla="*/ 590550 h 1485900"/>
              <a:gd name="connsiteX20" fmla="*/ 0 w 1776413"/>
              <a:gd name="connsiteY20" fmla="*/ 666750 h 1485900"/>
              <a:gd name="connsiteX21" fmla="*/ 23813 w 1776413"/>
              <a:gd name="connsiteY21" fmla="*/ 714375 h 1485900"/>
              <a:gd name="connsiteX22" fmla="*/ 4763 w 1776413"/>
              <a:gd name="connsiteY22" fmla="*/ 766763 h 1485900"/>
              <a:gd name="connsiteX23" fmla="*/ 28575 w 1776413"/>
              <a:gd name="connsiteY23" fmla="*/ 947738 h 1485900"/>
              <a:gd name="connsiteX24" fmla="*/ 90488 w 1776413"/>
              <a:gd name="connsiteY24" fmla="*/ 1023938 h 1485900"/>
              <a:gd name="connsiteX25" fmla="*/ 147638 w 1776413"/>
              <a:gd name="connsiteY25" fmla="*/ 1109663 h 1485900"/>
              <a:gd name="connsiteX26" fmla="*/ 219075 w 1776413"/>
              <a:gd name="connsiteY26" fmla="*/ 1119188 h 1485900"/>
              <a:gd name="connsiteX27" fmla="*/ 271463 w 1776413"/>
              <a:gd name="connsiteY27" fmla="*/ 1166813 h 1485900"/>
              <a:gd name="connsiteX28" fmla="*/ 295275 w 1776413"/>
              <a:gd name="connsiteY28" fmla="*/ 1252538 h 1485900"/>
              <a:gd name="connsiteX29" fmla="*/ 604838 w 1776413"/>
              <a:gd name="connsiteY29" fmla="*/ 1347788 h 1485900"/>
              <a:gd name="connsiteX30" fmla="*/ 685800 w 1776413"/>
              <a:gd name="connsiteY30" fmla="*/ 1338263 h 1485900"/>
              <a:gd name="connsiteX31" fmla="*/ 757238 w 1776413"/>
              <a:gd name="connsiteY31" fmla="*/ 1376363 h 1485900"/>
              <a:gd name="connsiteX32" fmla="*/ 1019175 w 1776413"/>
              <a:gd name="connsiteY32" fmla="*/ 1404938 h 1485900"/>
              <a:gd name="connsiteX33" fmla="*/ 1000125 w 1776413"/>
              <a:gd name="connsiteY33" fmla="*/ 1481138 h 1485900"/>
              <a:gd name="connsiteX34" fmla="*/ 1033463 w 1776413"/>
              <a:gd name="connsiteY34" fmla="*/ 1485900 h 1485900"/>
              <a:gd name="connsiteX35" fmla="*/ 1057275 w 1776413"/>
              <a:gd name="connsiteY35" fmla="*/ 1409700 h 1485900"/>
              <a:gd name="connsiteX36" fmla="*/ 1190625 w 1776413"/>
              <a:gd name="connsiteY36" fmla="*/ 1433513 h 1485900"/>
              <a:gd name="connsiteX37" fmla="*/ 1233488 w 1776413"/>
              <a:gd name="connsiteY37" fmla="*/ 1285875 h 1485900"/>
              <a:gd name="connsiteX38" fmla="*/ 1100138 w 1776413"/>
              <a:gd name="connsiteY38" fmla="*/ 1176338 h 1485900"/>
              <a:gd name="connsiteX39" fmla="*/ 1195388 w 1776413"/>
              <a:gd name="connsiteY39" fmla="*/ 1028700 h 1485900"/>
              <a:gd name="connsiteX40" fmla="*/ 1338263 w 1776413"/>
              <a:gd name="connsiteY40" fmla="*/ 1152525 h 1485900"/>
              <a:gd name="connsiteX41" fmla="*/ 1390650 w 1776413"/>
              <a:gd name="connsiteY41" fmla="*/ 1166813 h 1485900"/>
              <a:gd name="connsiteX42" fmla="*/ 1490663 w 1776413"/>
              <a:gd name="connsiteY42" fmla="*/ 1076325 h 1485900"/>
              <a:gd name="connsiteX43" fmla="*/ 1595438 w 1776413"/>
              <a:gd name="connsiteY43" fmla="*/ 995363 h 1485900"/>
              <a:gd name="connsiteX44" fmla="*/ 1666875 w 1776413"/>
              <a:gd name="connsiteY44" fmla="*/ 947738 h 1485900"/>
              <a:gd name="connsiteX45" fmla="*/ 1733550 w 1776413"/>
              <a:gd name="connsiteY45" fmla="*/ 828675 h 1485900"/>
              <a:gd name="connsiteX46" fmla="*/ 1776413 w 1776413"/>
              <a:gd name="connsiteY46" fmla="*/ 671513 h 1485900"/>
              <a:gd name="connsiteX47" fmla="*/ 1744027 w 1776413"/>
              <a:gd name="connsiteY47" fmla="*/ 654368 h 1485900"/>
              <a:gd name="connsiteX48" fmla="*/ 1728788 w 1776413"/>
              <a:gd name="connsiteY48" fmla="*/ 628650 h 1485900"/>
              <a:gd name="connsiteX49" fmla="*/ 1677353 w 1776413"/>
              <a:gd name="connsiteY49" fmla="*/ 574358 h 1485900"/>
              <a:gd name="connsiteX50" fmla="*/ 1768158 w 1776413"/>
              <a:gd name="connsiteY50" fmla="*/ 420558 h 1485900"/>
              <a:gd name="connsiteX51" fmla="*/ 1745298 w 1776413"/>
              <a:gd name="connsiteY51" fmla="*/ 374838 h 1485900"/>
              <a:gd name="connsiteX52" fmla="*/ 1685925 w 1776413"/>
              <a:gd name="connsiteY52" fmla="*/ 252413 h 1485900"/>
              <a:gd name="connsiteX53" fmla="*/ 1638300 w 1776413"/>
              <a:gd name="connsiteY53" fmla="*/ 242888 h 1485900"/>
              <a:gd name="connsiteX54" fmla="*/ 1604963 w 1776413"/>
              <a:gd name="connsiteY54" fmla="*/ 219075 h 1485900"/>
              <a:gd name="connsiteX55" fmla="*/ 1619250 w 1776413"/>
              <a:gd name="connsiteY55" fmla="*/ 128588 h 1485900"/>
              <a:gd name="connsiteX56" fmla="*/ 1543050 w 1776413"/>
              <a:gd name="connsiteY56" fmla="*/ 0 h 1485900"/>
              <a:gd name="connsiteX57" fmla="*/ 1347788 w 1776413"/>
              <a:gd name="connsiteY57" fmla="*/ 76200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776413" h="1485900">
                <a:moveTo>
                  <a:pt x="1347788" y="76200"/>
                </a:moveTo>
                <a:lnTo>
                  <a:pt x="1223963" y="61913"/>
                </a:lnTo>
                <a:lnTo>
                  <a:pt x="1128713" y="4763"/>
                </a:lnTo>
                <a:lnTo>
                  <a:pt x="1114425" y="71438"/>
                </a:lnTo>
                <a:lnTo>
                  <a:pt x="1138238" y="138113"/>
                </a:lnTo>
                <a:lnTo>
                  <a:pt x="1123950" y="242888"/>
                </a:lnTo>
                <a:lnTo>
                  <a:pt x="1162050" y="252413"/>
                </a:lnTo>
                <a:lnTo>
                  <a:pt x="1133475" y="447675"/>
                </a:lnTo>
                <a:lnTo>
                  <a:pt x="1066800" y="614363"/>
                </a:lnTo>
                <a:lnTo>
                  <a:pt x="1019175" y="742950"/>
                </a:lnTo>
                <a:lnTo>
                  <a:pt x="942975" y="709613"/>
                </a:lnTo>
                <a:lnTo>
                  <a:pt x="909638" y="771525"/>
                </a:lnTo>
                <a:lnTo>
                  <a:pt x="781050" y="738188"/>
                </a:lnTo>
                <a:lnTo>
                  <a:pt x="714375" y="671513"/>
                </a:lnTo>
                <a:lnTo>
                  <a:pt x="681038" y="685800"/>
                </a:lnTo>
                <a:lnTo>
                  <a:pt x="585788" y="723900"/>
                </a:lnTo>
                <a:lnTo>
                  <a:pt x="476250" y="666750"/>
                </a:lnTo>
                <a:lnTo>
                  <a:pt x="447675" y="590550"/>
                </a:lnTo>
                <a:lnTo>
                  <a:pt x="390525" y="471488"/>
                </a:lnTo>
                <a:lnTo>
                  <a:pt x="223838" y="590550"/>
                </a:lnTo>
                <a:lnTo>
                  <a:pt x="0" y="666750"/>
                </a:lnTo>
                <a:lnTo>
                  <a:pt x="23813" y="714375"/>
                </a:lnTo>
                <a:lnTo>
                  <a:pt x="4763" y="766763"/>
                </a:lnTo>
                <a:lnTo>
                  <a:pt x="28575" y="947738"/>
                </a:lnTo>
                <a:lnTo>
                  <a:pt x="90488" y="1023938"/>
                </a:lnTo>
                <a:lnTo>
                  <a:pt x="147638" y="1109663"/>
                </a:lnTo>
                <a:lnTo>
                  <a:pt x="219075" y="1119188"/>
                </a:lnTo>
                <a:lnTo>
                  <a:pt x="271463" y="1166813"/>
                </a:lnTo>
                <a:lnTo>
                  <a:pt x="295275" y="1252538"/>
                </a:lnTo>
                <a:lnTo>
                  <a:pt x="604838" y="1347788"/>
                </a:lnTo>
                <a:lnTo>
                  <a:pt x="685800" y="1338263"/>
                </a:lnTo>
                <a:lnTo>
                  <a:pt x="757238" y="1376363"/>
                </a:lnTo>
                <a:lnTo>
                  <a:pt x="1019175" y="1404938"/>
                </a:lnTo>
                <a:lnTo>
                  <a:pt x="1000125" y="1481138"/>
                </a:lnTo>
                <a:lnTo>
                  <a:pt x="1033463" y="1485900"/>
                </a:lnTo>
                <a:lnTo>
                  <a:pt x="1057275" y="1409700"/>
                </a:lnTo>
                <a:lnTo>
                  <a:pt x="1190625" y="1433513"/>
                </a:lnTo>
                <a:lnTo>
                  <a:pt x="1233488" y="1285875"/>
                </a:lnTo>
                <a:lnTo>
                  <a:pt x="1100138" y="1176338"/>
                </a:lnTo>
                <a:lnTo>
                  <a:pt x="1195388" y="1028700"/>
                </a:lnTo>
                <a:lnTo>
                  <a:pt x="1338263" y="1152525"/>
                </a:lnTo>
                <a:lnTo>
                  <a:pt x="1390650" y="1166813"/>
                </a:lnTo>
                <a:lnTo>
                  <a:pt x="1490663" y="1076325"/>
                </a:lnTo>
                <a:lnTo>
                  <a:pt x="1595438" y="995363"/>
                </a:lnTo>
                <a:lnTo>
                  <a:pt x="1666875" y="947738"/>
                </a:lnTo>
                <a:lnTo>
                  <a:pt x="1733550" y="828675"/>
                </a:lnTo>
                <a:lnTo>
                  <a:pt x="1776413" y="671513"/>
                </a:lnTo>
                <a:lnTo>
                  <a:pt x="1744027" y="654368"/>
                </a:lnTo>
                <a:lnTo>
                  <a:pt x="1728788" y="628650"/>
                </a:lnTo>
                <a:lnTo>
                  <a:pt x="1677353" y="574358"/>
                </a:lnTo>
                <a:lnTo>
                  <a:pt x="1768158" y="420558"/>
                </a:lnTo>
                <a:lnTo>
                  <a:pt x="1745298" y="374838"/>
                </a:lnTo>
                <a:cubicBezTo>
                  <a:pt x="1776942" y="348318"/>
                  <a:pt x="1705716" y="293221"/>
                  <a:pt x="1685925" y="252413"/>
                </a:cubicBezTo>
                <a:lnTo>
                  <a:pt x="1638300" y="242888"/>
                </a:lnTo>
                <a:lnTo>
                  <a:pt x="1604963" y="219075"/>
                </a:lnTo>
                <a:lnTo>
                  <a:pt x="1619250" y="128588"/>
                </a:lnTo>
                <a:lnTo>
                  <a:pt x="1543050" y="0"/>
                </a:lnTo>
                <a:lnTo>
                  <a:pt x="1347788" y="76200"/>
                </a:lnTo>
                <a:close/>
              </a:path>
            </a:pathLst>
          </a:custGeom>
          <a:solidFill>
            <a:srgbClr val="00B050">
              <a:alpha val="50195"/>
            </a:srgbClr>
          </a:solidFill>
          <a:ln w="28575">
            <a:solidFill>
              <a:srgbClr val="00B050"/>
            </a:solidFill>
            <a:round/>
            <a:headEnd/>
            <a:tailEnd/>
          </a:ln>
        </p:spPr>
        <p:txBody>
          <a:bodyPr wrap="square" anchor="ctr">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29" name="Text Box 29"/>
          <p:cNvSpPr txBox="1">
            <a:spLocks noChangeAspect="1" noChangeArrowheads="1"/>
          </p:cNvSpPr>
          <p:nvPr/>
        </p:nvSpPr>
        <p:spPr>
          <a:xfrm>
            <a:off x="4498677" y="3622735"/>
            <a:ext cx="428002" cy="170496"/>
          </a:xfrm>
          <a:prstGeom prst="rect">
            <a:avLst/>
          </a:prstGeom>
          <a:solidFill>
            <a:srgbClr val="FFFF00"/>
          </a:solidFill>
          <a:ln w="9525">
            <a:solidFill>
              <a:srgbClr val="000000"/>
            </a:solidFill>
            <a:miter lim="800000"/>
            <a:headEnd/>
            <a:tailEnd/>
          </a:ln>
        </p:spPr>
        <p:txBody>
          <a:bodyPr wrap="none"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東京駅</a:t>
            </a:r>
            <a:endPar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30" name="Rectangle 146"/>
          <p:cNvSpPr>
            <a:spLocks noChangeArrowheads="1"/>
          </p:cNvSpPr>
          <p:nvPr/>
        </p:nvSpPr>
        <p:spPr>
          <a:xfrm>
            <a:off x="6380782" y="6366688"/>
            <a:ext cx="1528397" cy="180624"/>
          </a:xfrm>
          <a:prstGeom prst="rect">
            <a:avLst/>
          </a:prstGeom>
          <a:solidFill>
            <a:srgbClr val="FFFFFF"/>
          </a:solidFill>
          <a:ln w="6350">
            <a:solidFill>
              <a:srgbClr val="0070C0"/>
            </a:solidFill>
            <a:miter lim="800000"/>
            <a:headEnd/>
            <a:tailEnd/>
          </a:ln>
          <a:effectLst/>
        </p:spPr>
        <p:txBody>
          <a:bodyPr lIns="66414" tIns="33209" rIns="33209" bIns="33209"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ja-JP" altLang="en-US" sz="738"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特定都市再生緊急整備地域</a:t>
            </a:r>
          </a:p>
        </p:txBody>
      </p:sp>
      <p:sp>
        <p:nvSpPr>
          <p:cNvPr id="2931" name="AutoShape 147"/>
          <p:cNvSpPr>
            <a:spLocks noChangeArrowheads="1"/>
          </p:cNvSpPr>
          <p:nvPr/>
        </p:nvSpPr>
        <p:spPr>
          <a:xfrm>
            <a:off x="6434955" y="6398385"/>
            <a:ext cx="281354" cy="117231"/>
          </a:xfrm>
          <a:prstGeom prst="roundRect">
            <a:avLst>
              <a:gd name="adj" fmla="val 26056"/>
            </a:avLst>
          </a:prstGeom>
          <a:solidFill>
            <a:srgbClr val="009900">
              <a:alpha val="49803"/>
            </a:srgbClr>
          </a:solidFill>
          <a:ln w="28575">
            <a:solidFill>
              <a:srgbClr val="00B050"/>
            </a:solidFill>
            <a:round/>
            <a:headEnd/>
            <a:tailEnd/>
          </a:ln>
        </p:spPr>
        <p:txBody>
          <a:bodyPr lIns="68580" tIns="8206" rIns="68580" bIns="8206"/>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1" lang="ja-JP" altLang="en-US" sz="2215"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32" name="Rectangle 35"/>
          <p:cNvSpPr>
            <a:spLocks noChangeArrowheads="1"/>
          </p:cNvSpPr>
          <p:nvPr/>
        </p:nvSpPr>
        <p:spPr>
          <a:xfrm>
            <a:off x="7944484" y="6367756"/>
            <a:ext cx="1340826" cy="180624"/>
          </a:xfrm>
          <a:prstGeom prst="rect">
            <a:avLst/>
          </a:prstGeom>
          <a:solidFill>
            <a:srgbClr val="FFFFFF"/>
          </a:solidFill>
          <a:ln w="6350">
            <a:solidFill>
              <a:srgbClr val="0070C0"/>
            </a:solidFill>
            <a:miter lim="800000"/>
            <a:headEnd/>
            <a:tailEnd/>
          </a:ln>
          <a:effectLst/>
        </p:spPr>
        <p:txBody>
          <a:bodyPr lIns="66414" tIns="33209" rIns="33209" bIns="33209"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ja-JP" altLang="en-US" sz="738"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都市再生緊急整備地域</a:t>
            </a:r>
          </a:p>
        </p:txBody>
      </p:sp>
      <p:sp>
        <p:nvSpPr>
          <p:cNvPr id="2933" name="AutoShape 36"/>
          <p:cNvSpPr>
            <a:spLocks noChangeArrowheads="1"/>
          </p:cNvSpPr>
          <p:nvPr/>
        </p:nvSpPr>
        <p:spPr>
          <a:xfrm>
            <a:off x="7987079" y="6398678"/>
            <a:ext cx="281354" cy="117231"/>
          </a:xfrm>
          <a:prstGeom prst="roundRect">
            <a:avLst>
              <a:gd name="adj" fmla="val 26056"/>
            </a:avLst>
          </a:prstGeom>
          <a:solidFill>
            <a:srgbClr val="FF66CC">
              <a:alpha val="50195"/>
            </a:srgbClr>
          </a:solidFill>
          <a:ln w="28575">
            <a:solidFill>
              <a:srgbClr val="FF0000"/>
            </a:solidFill>
            <a:round/>
            <a:headEnd/>
            <a:tailEnd/>
          </a:ln>
          <a:effectLst/>
        </p:spPr>
        <p:txBody>
          <a:bodyPr lIns="68580" tIns="8206" rIns="68580" bIns="8206"/>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1" lang="ja-JP" altLang="en-US" sz="2215"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34" name="Text Box 37"/>
          <p:cNvSpPr txBox="1">
            <a:spLocks noChangeAspect="1" noChangeArrowheads="1"/>
          </p:cNvSpPr>
          <p:nvPr/>
        </p:nvSpPr>
        <p:spPr>
          <a:xfrm>
            <a:off x="4091771" y="4455806"/>
            <a:ext cx="570669" cy="170496"/>
          </a:xfrm>
          <a:prstGeom prst="rect">
            <a:avLst/>
          </a:prstGeom>
          <a:solidFill>
            <a:srgbClr val="FFFF00"/>
          </a:solidFill>
          <a:ln w="9525" algn="ctr">
            <a:solidFill>
              <a:srgbClr val="000000"/>
            </a:solidFill>
            <a:miter lim="800000"/>
            <a:headEnd/>
            <a:tailEnd/>
          </a:ln>
          <a:effectLst/>
        </p:spPr>
        <p:txBody>
          <a:bodyPr wrap="none"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浜松町駅</a:t>
            </a:r>
          </a:p>
        </p:txBody>
      </p:sp>
      <p:sp>
        <p:nvSpPr>
          <p:cNvPr id="2935" name="Text Box 19"/>
          <p:cNvSpPr txBox="1">
            <a:spLocks noChangeAspect="1" noChangeArrowheads="1"/>
          </p:cNvSpPr>
          <p:nvPr/>
        </p:nvSpPr>
        <p:spPr>
          <a:xfrm>
            <a:off x="7715252" y="3303054"/>
            <a:ext cx="543657" cy="187068"/>
          </a:xfrm>
          <a:prstGeom prst="rect">
            <a:avLst/>
          </a:prstGeom>
          <a:solidFill>
            <a:srgbClr val="FFFFFF"/>
          </a:solidFill>
          <a:ln w="6350">
            <a:solidFill>
              <a:srgbClr val="000000"/>
            </a:solidFill>
            <a:miter lim="800000"/>
            <a:headEnd/>
            <a:tailEnd/>
          </a:ln>
        </p:spPr>
        <p:txBody>
          <a:bodyPr lIns="5862" tIns="8206" rIns="5862" bIns="820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en-US" altLang="ja-JP"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10km</a:t>
            </a:r>
            <a:endParaRPr kumimoji="1" lang="en-US" altLang="ja-JP"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36" name="Text Box 19"/>
          <p:cNvSpPr txBox="1">
            <a:spLocks noChangeAspect="1" noChangeArrowheads="1"/>
          </p:cNvSpPr>
          <p:nvPr/>
        </p:nvSpPr>
        <p:spPr>
          <a:xfrm>
            <a:off x="6290898" y="3440800"/>
            <a:ext cx="545123" cy="187068"/>
          </a:xfrm>
          <a:prstGeom prst="rect">
            <a:avLst/>
          </a:prstGeom>
          <a:solidFill>
            <a:srgbClr val="FFFFFF"/>
          </a:solidFill>
          <a:ln w="6350">
            <a:solidFill>
              <a:srgbClr val="000000"/>
            </a:solidFill>
            <a:miter lim="800000"/>
            <a:headEnd/>
            <a:tailEnd/>
          </a:ln>
        </p:spPr>
        <p:txBody>
          <a:bodyPr lIns="5862" tIns="8206" rIns="5862" bIns="820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en-US" altLang="ja-JP"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5km</a:t>
            </a:r>
            <a:endParaRPr kumimoji="1" lang="en-US" altLang="ja-JP"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2937" name="Group 165"/>
          <p:cNvGrpSpPr/>
          <p:nvPr/>
        </p:nvGrpSpPr>
        <p:grpSpPr>
          <a:xfrm>
            <a:off x="536331" y="6210126"/>
            <a:ext cx="2933700" cy="411774"/>
            <a:chOff x="199" y="4201"/>
            <a:chExt cx="889" cy="130"/>
          </a:xfrm>
        </p:grpSpPr>
        <p:sp>
          <p:nvSpPr>
            <p:cNvPr id="2938" name="Rectangle 166"/>
            <p:cNvSpPr>
              <a:spLocks noChangeArrowheads="1"/>
            </p:cNvSpPr>
            <p:nvPr/>
          </p:nvSpPr>
          <p:spPr>
            <a:xfrm>
              <a:off x="199" y="4201"/>
              <a:ext cx="889" cy="130"/>
            </a:xfrm>
            <a:prstGeom prst="rect">
              <a:avLst/>
            </a:prstGeom>
            <a:noFill/>
            <a:ln>
              <a:noFill/>
            </a:ln>
            <a:effectLst/>
          </p:spPr>
          <p:txBody>
            <a:bodyPr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grpSp>
          <p:nvGrpSpPr>
            <p:cNvPr id="2939" name="Group 167"/>
            <p:cNvGrpSpPr/>
            <p:nvPr/>
          </p:nvGrpSpPr>
          <p:grpSpPr>
            <a:xfrm>
              <a:off x="244" y="4203"/>
              <a:ext cx="797" cy="92"/>
              <a:chOff x="200" y="4203"/>
              <a:chExt cx="797" cy="92"/>
            </a:xfrm>
          </p:grpSpPr>
          <p:sp>
            <p:nvSpPr>
              <p:cNvPr id="2940" name="Rectangle 168"/>
              <p:cNvSpPr>
                <a:spLocks noChangeArrowheads="1"/>
              </p:cNvSpPr>
              <p:nvPr/>
            </p:nvSpPr>
            <p:spPr>
              <a:xfrm>
                <a:off x="211" y="4259"/>
                <a:ext cx="751" cy="36"/>
              </a:xfrm>
              <a:prstGeom prst="rect">
                <a:avLst/>
              </a:prstGeom>
              <a:solidFill>
                <a:srgbClr val="000000"/>
              </a:solidFill>
              <a:ln w="3175">
                <a:solidFill>
                  <a:srgbClr val="000000"/>
                </a:solidFill>
                <a:miter lim="800000"/>
                <a:headEnd/>
                <a:tailEnd/>
              </a:ln>
              <a:effectLst/>
            </p:spPr>
            <p:txBody>
              <a:bodyPr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41" name="Rectangle 169"/>
              <p:cNvSpPr>
                <a:spLocks noChangeArrowheads="1"/>
              </p:cNvSpPr>
              <p:nvPr/>
            </p:nvSpPr>
            <p:spPr>
              <a:xfrm>
                <a:off x="211" y="4277"/>
                <a:ext cx="375" cy="18"/>
              </a:xfrm>
              <a:prstGeom prst="rect">
                <a:avLst/>
              </a:prstGeom>
              <a:solidFill>
                <a:srgbClr val="FFFFFF"/>
              </a:solidFill>
              <a:ln w="3175">
                <a:solidFill>
                  <a:srgbClr val="000000"/>
                </a:solidFill>
                <a:miter lim="800000"/>
                <a:headEnd/>
                <a:tailEnd/>
              </a:ln>
              <a:effectLst/>
            </p:spPr>
            <p:txBody>
              <a:bodyPr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42" name="Rectangle 170"/>
              <p:cNvSpPr>
                <a:spLocks noChangeArrowheads="1"/>
              </p:cNvSpPr>
              <p:nvPr/>
            </p:nvSpPr>
            <p:spPr>
              <a:xfrm>
                <a:off x="587" y="4259"/>
                <a:ext cx="375" cy="18"/>
              </a:xfrm>
              <a:prstGeom prst="rect">
                <a:avLst/>
              </a:prstGeom>
              <a:solidFill>
                <a:srgbClr val="FFFFFF"/>
              </a:solidFill>
              <a:ln w="3175">
                <a:solidFill>
                  <a:srgbClr val="000000"/>
                </a:solidFill>
                <a:miter lim="800000"/>
                <a:headEnd/>
                <a:tailEnd/>
              </a:ln>
              <a:effectLst/>
            </p:spPr>
            <p:txBody>
              <a:bodyPr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43" name="Text Box 171"/>
              <p:cNvSpPr txBox="1">
                <a:spLocks noChangeAspect="1" noChangeArrowheads="1"/>
              </p:cNvSpPr>
              <p:nvPr/>
            </p:nvSpPr>
            <p:spPr>
              <a:xfrm>
                <a:off x="574" y="4203"/>
                <a:ext cx="22" cy="54"/>
              </a:xfrm>
              <a:prstGeom prst="rect">
                <a:avLst/>
              </a:prstGeom>
              <a:noFill/>
              <a:ln>
                <a:noFill/>
              </a:ln>
              <a:effectLst/>
            </p:spPr>
            <p:txBody>
              <a:bodyPr wrap="none" lIns="0" tIns="0" rIns="0" bIns="0" anchor="ctr" anchorCtr="1">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ja-JP" sz="1108"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4</a:t>
                </a:r>
              </a:p>
            </p:txBody>
          </p:sp>
          <p:sp>
            <p:nvSpPr>
              <p:cNvPr id="2944" name="Text Box 172"/>
              <p:cNvSpPr txBox="1">
                <a:spLocks noChangeAspect="1" noChangeArrowheads="1"/>
              </p:cNvSpPr>
              <p:nvPr/>
            </p:nvSpPr>
            <p:spPr>
              <a:xfrm>
                <a:off x="931" y="4203"/>
                <a:ext cx="66" cy="54"/>
              </a:xfrm>
              <a:prstGeom prst="rect">
                <a:avLst/>
              </a:prstGeom>
              <a:noFill/>
              <a:ln>
                <a:noFill/>
              </a:ln>
              <a:effectLst/>
            </p:spPr>
            <p:txBody>
              <a:bodyPr wrap="none" lIns="0" tIns="0" rIns="0" bIns="0" anchor="ctr" anchorCtr="1">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ja-JP" sz="1108"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8km</a:t>
                </a:r>
              </a:p>
            </p:txBody>
          </p:sp>
          <p:sp>
            <p:nvSpPr>
              <p:cNvPr id="2945" name="Text Box 173"/>
              <p:cNvSpPr txBox="1">
                <a:spLocks noChangeAspect="1" noChangeArrowheads="1"/>
              </p:cNvSpPr>
              <p:nvPr/>
            </p:nvSpPr>
            <p:spPr>
              <a:xfrm>
                <a:off x="200" y="4203"/>
                <a:ext cx="22" cy="54"/>
              </a:xfrm>
              <a:prstGeom prst="rect">
                <a:avLst/>
              </a:prstGeom>
              <a:noFill/>
              <a:ln>
                <a:noFill/>
              </a:ln>
              <a:effectLst/>
            </p:spPr>
            <p:txBody>
              <a:bodyPr wrap="none" lIns="0" tIns="0" rIns="0" bIns="0" anchor="ctr" anchorCtr="1">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ja-JP" sz="1108"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0</a:t>
                </a:r>
              </a:p>
            </p:txBody>
          </p:sp>
        </p:grpSp>
      </p:grpSp>
      <p:grpSp>
        <p:nvGrpSpPr>
          <p:cNvPr id="2946" name="Group 49"/>
          <p:cNvGrpSpPr/>
          <p:nvPr/>
        </p:nvGrpSpPr>
        <p:grpSpPr>
          <a:xfrm>
            <a:off x="8884628" y="1112055"/>
            <a:ext cx="389792" cy="498231"/>
            <a:chOff x="-521" y="3441"/>
            <a:chExt cx="265" cy="340"/>
          </a:xfrm>
        </p:grpSpPr>
        <p:sp>
          <p:nvSpPr>
            <p:cNvPr id="2947" name="Rectangle 50"/>
            <p:cNvSpPr>
              <a:spLocks noChangeArrowheads="1"/>
            </p:cNvSpPr>
            <p:nvPr/>
          </p:nvSpPr>
          <p:spPr>
            <a:xfrm>
              <a:off x="-521" y="3441"/>
              <a:ext cx="265" cy="340"/>
            </a:xfrm>
            <a:prstGeom prst="rect">
              <a:avLst/>
            </a:prstGeom>
            <a:noFill/>
            <a:ln>
              <a:noFill/>
            </a:ln>
            <a:effec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1" lang="ja-JP" altLang="en-US" sz="2215"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grpSp>
          <p:nvGrpSpPr>
            <p:cNvPr id="2948" name="Group 51"/>
            <p:cNvGrpSpPr/>
            <p:nvPr/>
          </p:nvGrpSpPr>
          <p:grpSpPr>
            <a:xfrm>
              <a:off x="-498" y="3463"/>
              <a:ext cx="219" cy="295"/>
              <a:chOff x="-219" y="1372"/>
              <a:chExt cx="219" cy="295"/>
            </a:xfrm>
          </p:grpSpPr>
          <p:pic>
            <p:nvPicPr>
              <p:cNvPr id="2949" name="Picture 52"/>
              <p:cNvPicPr>
                <a:picLocks noChangeAspect="1" noChangeArrowheads="1"/>
              </p:cNvPicPr>
              <p:nvPr/>
            </p:nvPicPr>
            <p:blipFill>
              <a:blip r:embed="rId3"/>
              <a:stretch>
                <a:fillRect/>
              </a:stretch>
            </p:blipFill>
            <p:spPr>
              <a:xfrm>
                <a:off x="-219" y="1458"/>
                <a:ext cx="219" cy="209"/>
              </a:xfrm>
              <a:prstGeom prst="rect">
                <a:avLst/>
              </a:prstGeom>
              <a:noFill/>
              <a:ln>
                <a:noFill/>
              </a:ln>
              <a:effectLst/>
            </p:spPr>
          </p:pic>
          <p:sp>
            <p:nvSpPr>
              <p:cNvPr id="2950" name="Text Box 53"/>
              <p:cNvSpPr txBox="1">
                <a:spLocks noChangeAspect="1" noChangeArrowheads="1"/>
              </p:cNvSpPr>
              <p:nvPr/>
            </p:nvSpPr>
            <p:spPr>
              <a:xfrm>
                <a:off x="-138" y="1372"/>
                <a:ext cx="58" cy="79"/>
              </a:xfrm>
              <a:prstGeom prst="rect">
                <a:avLst/>
              </a:prstGeom>
              <a:noFill/>
              <a:ln>
                <a:noFill/>
              </a:ln>
              <a:effectLst/>
            </p:spPr>
            <p:txBody>
              <a:bodyPr wrap="none" lIns="16603" tIns="9962" rIns="16603" bIns="9962"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554" b="1" i="0" u="none" strike="noStrike" kern="1200" cap="none" spc="0" normalizeH="0" baseline="0" noProof="0">
                    <a:ln>
                      <a:noFill/>
                    </a:ln>
                    <a:solidFill>
                      <a:prstClr val="black"/>
                    </a:solidFill>
                    <a:effectLst/>
                    <a:uLnTx/>
                    <a:uFillTx/>
                    <a:latin typeface="Times New Roman" panose="02020603050405020304" pitchFamily="18" charset="0"/>
                    <a:ea typeface="ＭＳ ゴシック" panose="020B0609070205080204" pitchFamily="49" charset="-128"/>
                    <a:cs typeface="+mn-cs"/>
                  </a:rPr>
                  <a:t>Ｎ</a:t>
                </a:r>
              </a:p>
            </p:txBody>
          </p:sp>
        </p:grpSp>
      </p:grpSp>
      <p:sp>
        <p:nvSpPr>
          <p:cNvPr id="2951" name="Freeform 9"/>
          <p:cNvSpPr>
            <a:spLocks noChangeAspect="1"/>
          </p:cNvSpPr>
          <p:nvPr/>
        </p:nvSpPr>
        <p:spPr>
          <a:xfrm>
            <a:off x="4792857" y="2990908"/>
            <a:ext cx="409104" cy="488713"/>
          </a:xfrm>
          <a:custGeom>
            <a:avLst/>
            <a:gdLst>
              <a:gd name="T0" fmla="*/ 2147483520 w 952"/>
              <a:gd name="T1" fmla="*/ 2147483520 h 1125"/>
              <a:gd name="T2" fmla="*/ 2147483520 w 952"/>
              <a:gd name="T3" fmla="*/ 0 h 1125"/>
              <a:gd name="T4" fmla="*/ 2147483520 w 952"/>
              <a:gd name="T5" fmla="*/ 2147483520 h 1125"/>
              <a:gd name="T6" fmla="*/ 2147483520 w 952"/>
              <a:gd name="T7" fmla="*/ 2147483520 h 1125"/>
              <a:gd name="T8" fmla="*/ 2147483520 w 952"/>
              <a:gd name="T9" fmla="*/ 2147483520 h 1125"/>
              <a:gd name="T10" fmla="*/ 2147483520 w 952"/>
              <a:gd name="T11" fmla="*/ 2147483520 h 1125"/>
              <a:gd name="T12" fmla="*/ 2147483520 w 952"/>
              <a:gd name="T13" fmla="*/ 2147483520 h 1125"/>
              <a:gd name="T14" fmla="*/ 2147483520 w 952"/>
              <a:gd name="T15" fmla="*/ 2147483520 h 1125"/>
              <a:gd name="T16" fmla="*/ 2147483520 w 952"/>
              <a:gd name="T17" fmla="*/ 2147483520 h 1125"/>
              <a:gd name="T18" fmla="*/ 2147483520 w 952"/>
              <a:gd name="T19" fmla="*/ 2147483520 h 1125"/>
              <a:gd name="T20" fmla="*/ 2147483520 w 952"/>
              <a:gd name="T21" fmla="*/ 2147483520 h 1125"/>
              <a:gd name="T22" fmla="*/ 2147483520 w 952"/>
              <a:gd name="T23" fmla="*/ 2147483520 h 1125"/>
              <a:gd name="T24" fmla="*/ 0 w 952"/>
              <a:gd name="T25" fmla="*/ 2147483520 h 1125"/>
              <a:gd name="T26" fmla="*/ 0 w 952"/>
              <a:gd name="T27" fmla="*/ 2147483520 h 1125"/>
              <a:gd name="T28" fmla="*/ 2147483520 w 952"/>
              <a:gd name="T29" fmla="*/ 2147483520 h 1125"/>
              <a:gd name="T30" fmla="*/ 2147483520 w 952"/>
              <a:gd name="T31" fmla="*/ 2147483520 h 1125"/>
              <a:gd name="T32" fmla="*/ 2147483520 w 952"/>
              <a:gd name="T33" fmla="*/ 2147483520 h 1125"/>
              <a:gd name="T34" fmla="*/ 2147483520 w 952"/>
              <a:gd name="T35" fmla="*/ 2147483520 h 1125"/>
              <a:gd name="T36" fmla="*/ 2147483520 w 952"/>
              <a:gd name="T37" fmla="*/ 2147483520 h 1125"/>
              <a:gd name="T38" fmla="*/ 2147483520 w 952"/>
              <a:gd name="T39" fmla="*/ 2147483520 h 1125"/>
              <a:gd name="T40" fmla="*/ 2147483520 w 952"/>
              <a:gd name="T41" fmla="*/ 2147483520 h 1125"/>
              <a:gd name="T42" fmla="*/ 2147483520 w 952"/>
              <a:gd name="T43" fmla="*/ 2147483520 h 11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2" h="1125">
                <a:moveTo>
                  <a:pt x="547" y="8"/>
                </a:moveTo>
                <a:lnTo>
                  <a:pt x="952" y="0"/>
                </a:lnTo>
                <a:lnTo>
                  <a:pt x="952" y="83"/>
                </a:lnTo>
                <a:lnTo>
                  <a:pt x="922" y="105"/>
                </a:lnTo>
                <a:lnTo>
                  <a:pt x="907" y="623"/>
                </a:lnTo>
                <a:lnTo>
                  <a:pt x="877" y="863"/>
                </a:lnTo>
                <a:lnTo>
                  <a:pt x="892" y="938"/>
                </a:lnTo>
                <a:lnTo>
                  <a:pt x="480" y="1125"/>
                </a:lnTo>
                <a:lnTo>
                  <a:pt x="337" y="1103"/>
                </a:lnTo>
                <a:lnTo>
                  <a:pt x="210" y="1073"/>
                </a:lnTo>
                <a:lnTo>
                  <a:pt x="157" y="1013"/>
                </a:lnTo>
                <a:lnTo>
                  <a:pt x="45" y="990"/>
                </a:lnTo>
                <a:lnTo>
                  <a:pt x="0" y="930"/>
                </a:lnTo>
                <a:lnTo>
                  <a:pt x="0" y="578"/>
                </a:lnTo>
                <a:lnTo>
                  <a:pt x="37" y="450"/>
                </a:lnTo>
                <a:lnTo>
                  <a:pt x="142" y="210"/>
                </a:lnTo>
                <a:lnTo>
                  <a:pt x="367" y="293"/>
                </a:lnTo>
                <a:lnTo>
                  <a:pt x="502" y="383"/>
                </a:lnTo>
                <a:lnTo>
                  <a:pt x="517" y="338"/>
                </a:lnTo>
                <a:lnTo>
                  <a:pt x="517" y="210"/>
                </a:lnTo>
                <a:lnTo>
                  <a:pt x="517" y="98"/>
                </a:lnTo>
                <a:lnTo>
                  <a:pt x="547" y="8"/>
                </a:lnTo>
                <a:close/>
              </a:path>
            </a:pathLst>
          </a:custGeom>
          <a:solidFill>
            <a:srgbClr val="FF66CC">
              <a:alpha val="50195"/>
            </a:srgbClr>
          </a:solidFill>
          <a:ln w="28575">
            <a:solidFill>
              <a:srgbClr val="FF0000"/>
            </a:solidFill>
            <a:round/>
            <a:headEnd/>
            <a:tailEnd/>
          </a:ln>
        </p:spPr>
        <p:txBody>
          <a:bodyPr wrap="square" anchor="ctr">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52" name="Text Box 30"/>
          <p:cNvSpPr txBox="1">
            <a:spLocks noChangeAspect="1" noChangeArrowheads="1"/>
          </p:cNvSpPr>
          <p:nvPr/>
        </p:nvSpPr>
        <p:spPr>
          <a:xfrm>
            <a:off x="5113144" y="3164069"/>
            <a:ext cx="570669" cy="170496"/>
          </a:xfrm>
          <a:prstGeom prst="rect">
            <a:avLst/>
          </a:prstGeom>
          <a:solidFill>
            <a:srgbClr val="FFFF00"/>
          </a:solidFill>
          <a:ln w="9525">
            <a:solidFill>
              <a:srgbClr val="000000"/>
            </a:solidFill>
            <a:miter lim="800000"/>
            <a:headEnd/>
            <a:tailEnd/>
          </a:ln>
        </p:spPr>
        <p:txBody>
          <a:bodyPr wrap="none"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秋葉原駅</a:t>
            </a:r>
            <a:endPar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53" name="Text Box 33"/>
          <p:cNvSpPr txBox="1">
            <a:spLocks noChangeAspect="1" noChangeArrowheads="1"/>
          </p:cNvSpPr>
          <p:nvPr/>
        </p:nvSpPr>
        <p:spPr>
          <a:xfrm>
            <a:off x="5013081" y="2648981"/>
            <a:ext cx="1255472" cy="262829"/>
          </a:xfrm>
          <a:prstGeom prst="rect">
            <a:avLst/>
          </a:prstGeom>
          <a:solidFill>
            <a:srgbClr val="FFFFFF"/>
          </a:solidFill>
          <a:ln w="38100" cmpd="dbl">
            <a:solidFill>
              <a:srgbClr val="000000"/>
            </a:solidFill>
            <a:miter lim="800000"/>
            <a:headEnd/>
            <a:tailEnd/>
          </a:ln>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秋葉原・神田地域</a:t>
            </a:r>
            <a:endPar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54" name="フリーフォーム 114"/>
          <p:cNvSpPr>
            <a:spLocks noChangeAspect="1"/>
          </p:cNvSpPr>
          <p:nvPr/>
        </p:nvSpPr>
        <p:spPr>
          <a:xfrm>
            <a:off x="3184282" y="1786131"/>
            <a:ext cx="718038" cy="457200"/>
          </a:xfrm>
          <a:custGeom>
            <a:avLst/>
            <a:gdLst>
              <a:gd name="connsiteX0" fmla="*/ 2457450 w 2457450"/>
              <a:gd name="connsiteY0" fmla="*/ 0 h 1152525"/>
              <a:gd name="connsiteX1" fmla="*/ 2243138 w 2457450"/>
              <a:gd name="connsiteY1" fmla="*/ 519113 h 1152525"/>
              <a:gd name="connsiteX2" fmla="*/ 2147888 w 2457450"/>
              <a:gd name="connsiteY2" fmla="*/ 542925 h 1152525"/>
              <a:gd name="connsiteX3" fmla="*/ 2066925 w 2457450"/>
              <a:gd name="connsiteY3" fmla="*/ 547688 h 1152525"/>
              <a:gd name="connsiteX4" fmla="*/ 2024063 w 2457450"/>
              <a:gd name="connsiteY4" fmla="*/ 561975 h 1152525"/>
              <a:gd name="connsiteX5" fmla="*/ 2019300 w 2457450"/>
              <a:gd name="connsiteY5" fmla="*/ 547688 h 1152525"/>
              <a:gd name="connsiteX6" fmla="*/ 1909763 w 2457450"/>
              <a:gd name="connsiteY6" fmla="*/ 557213 h 1152525"/>
              <a:gd name="connsiteX7" fmla="*/ 1838325 w 2457450"/>
              <a:gd name="connsiteY7" fmla="*/ 581025 h 1152525"/>
              <a:gd name="connsiteX8" fmla="*/ 1814513 w 2457450"/>
              <a:gd name="connsiteY8" fmla="*/ 595313 h 1152525"/>
              <a:gd name="connsiteX9" fmla="*/ 1690688 w 2457450"/>
              <a:gd name="connsiteY9" fmla="*/ 638175 h 1152525"/>
              <a:gd name="connsiteX10" fmla="*/ 1128713 w 2457450"/>
              <a:gd name="connsiteY10" fmla="*/ 695325 h 1152525"/>
              <a:gd name="connsiteX11" fmla="*/ 823913 w 2457450"/>
              <a:gd name="connsiteY11" fmla="*/ 719138 h 1152525"/>
              <a:gd name="connsiteX12" fmla="*/ 681038 w 2457450"/>
              <a:gd name="connsiteY12" fmla="*/ 681038 h 1152525"/>
              <a:gd name="connsiteX13" fmla="*/ 628650 w 2457450"/>
              <a:gd name="connsiteY13" fmla="*/ 804863 h 1152525"/>
              <a:gd name="connsiteX14" fmla="*/ 623888 w 2457450"/>
              <a:gd name="connsiteY14" fmla="*/ 871538 h 1152525"/>
              <a:gd name="connsiteX15" fmla="*/ 542925 w 2457450"/>
              <a:gd name="connsiteY15" fmla="*/ 1152525 h 1152525"/>
              <a:gd name="connsiteX16" fmla="*/ 395288 w 2457450"/>
              <a:gd name="connsiteY16" fmla="*/ 1095375 h 1152525"/>
              <a:gd name="connsiteX17" fmla="*/ 361950 w 2457450"/>
              <a:gd name="connsiteY17" fmla="*/ 1085850 h 1152525"/>
              <a:gd name="connsiteX18" fmla="*/ 342900 w 2457450"/>
              <a:gd name="connsiteY18" fmla="*/ 1071563 h 1152525"/>
              <a:gd name="connsiteX19" fmla="*/ 304800 w 2457450"/>
              <a:gd name="connsiteY19" fmla="*/ 1042988 h 1152525"/>
              <a:gd name="connsiteX20" fmla="*/ 109538 w 2457450"/>
              <a:gd name="connsiteY20" fmla="*/ 1147763 h 1152525"/>
              <a:gd name="connsiteX21" fmla="*/ 52388 w 2457450"/>
              <a:gd name="connsiteY21" fmla="*/ 1109663 h 1152525"/>
              <a:gd name="connsiteX22" fmla="*/ 9525 w 2457450"/>
              <a:gd name="connsiteY22" fmla="*/ 1076325 h 1152525"/>
              <a:gd name="connsiteX23" fmla="*/ 0 w 2457450"/>
              <a:gd name="connsiteY23" fmla="*/ 1062038 h 1152525"/>
              <a:gd name="connsiteX0" fmla="*/ 2681288 w 2681288"/>
              <a:gd name="connsiteY0" fmla="*/ 0 h 1600200"/>
              <a:gd name="connsiteX1" fmla="*/ 2466976 w 2681288"/>
              <a:gd name="connsiteY1" fmla="*/ 519113 h 1600200"/>
              <a:gd name="connsiteX2" fmla="*/ 2371726 w 2681288"/>
              <a:gd name="connsiteY2" fmla="*/ 542925 h 1600200"/>
              <a:gd name="connsiteX3" fmla="*/ 2290763 w 2681288"/>
              <a:gd name="connsiteY3" fmla="*/ 547688 h 1600200"/>
              <a:gd name="connsiteX4" fmla="*/ 2247901 w 2681288"/>
              <a:gd name="connsiteY4" fmla="*/ 561975 h 1600200"/>
              <a:gd name="connsiteX5" fmla="*/ 2243138 w 2681288"/>
              <a:gd name="connsiteY5" fmla="*/ 547688 h 1600200"/>
              <a:gd name="connsiteX6" fmla="*/ 2133601 w 2681288"/>
              <a:gd name="connsiteY6" fmla="*/ 557213 h 1600200"/>
              <a:gd name="connsiteX7" fmla="*/ 2062163 w 2681288"/>
              <a:gd name="connsiteY7" fmla="*/ 581025 h 1600200"/>
              <a:gd name="connsiteX8" fmla="*/ 2038351 w 2681288"/>
              <a:gd name="connsiteY8" fmla="*/ 595313 h 1600200"/>
              <a:gd name="connsiteX9" fmla="*/ 1914526 w 2681288"/>
              <a:gd name="connsiteY9" fmla="*/ 638175 h 1600200"/>
              <a:gd name="connsiteX10" fmla="*/ 1352551 w 2681288"/>
              <a:gd name="connsiteY10" fmla="*/ 695325 h 1600200"/>
              <a:gd name="connsiteX11" fmla="*/ 1047751 w 2681288"/>
              <a:gd name="connsiteY11" fmla="*/ 719138 h 1600200"/>
              <a:gd name="connsiteX12" fmla="*/ 904876 w 2681288"/>
              <a:gd name="connsiteY12" fmla="*/ 681038 h 1600200"/>
              <a:gd name="connsiteX13" fmla="*/ 852488 w 2681288"/>
              <a:gd name="connsiteY13" fmla="*/ 804863 h 1600200"/>
              <a:gd name="connsiteX14" fmla="*/ 847726 w 2681288"/>
              <a:gd name="connsiteY14" fmla="*/ 871538 h 1600200"/>
              <a:gd name="connsiteX15" fmla="*/ 766763 w 2681288"/>
              <a:gd name="connsiteY15" fmla="*/ 1152525 h 1600200"/>
              <a:gd name="connsiteX16" fmla="*/ 619126 w 2681288"/>
              <a:gd name="connsiteY16" fmla="*/ 1095375 h 1600200"/>
              <a:gd name="connsiteX17" fmla="*/ 585788 w 2681288"/>
              <a:gd name="connsiteY17" fmla="*/ 1085850 h 1600200"/>
              <a:gd name="connsiteX18" fmla="*/ 566738 w 2681288"/>
              <a:gd name="connsiteY18" fmla="*/ 1071563 h 1600200"/>
              <a:gd name="connsiteX19" fmla="*/ 528638 w 2681288"/>
              <a:gd name="connsiteY19" fmla="*/ 1042988 h 1600200"/>
              <a:gd name="connsiteX20" fmla="*/ 333376 w 2681288"/>
              <a:gd name="connsiteY20" fmla="*/ 1147763 h 1600200"/>
              <a:gd name="connsiteX21" fmla="*/ 276226 w 2681288"/>
              <a:gd name="connsiteY21" fmla="*/ 1109663 h 1600200"/>
              <a:gd name="connsiteX22" fmla="*/ 233363 w 2681288"/>
              <a:gd name="connsiteY22" fmla="*/ 1076325 h 1600200"/>
              <a:gd name="connsiteX23" fmla="*/ 0 w 2681288"/>
              <a:gd name="connsiteY23" fmla="*/ 1600200 h 1600200"/>
              <a:gd name="connsiteX0" fmla="*/ 2681288 w 2681288"/>
              <a:gd name="connsiteY0" fmla="*/ 0 h 1600200"/>
              <a:gd name="connsiteX1" fmla="*/ 2466976 w 2681288"/>
              <a:gd name="connsiteY1" fmla="*/ 519113 h 1600200"/>
              <a:gd name="connsiteX2" fmla="*/ 2371726 w 2681288"/>
              <a:gd name="connsiteY2" fmla="*/ 542925 h 1600200"/>
              <a:gd name="connsiteX3" fmla="*/ 2290763 w 2681288"/>
              <a:gd name="connsiteY3" fmla="*/ 547688 h 1600200"/>
              <a:gd name="connsiteX4" fmla="*/ 2247901 w 2681288"/>
              <a:gd name="connsiteY4" fmla="*/ 561975 h 1600200"/>
              <a:gd name="connsiteX5" fmla="*/ 2243138 w 2681288"/>
              <a:gd name="connsiteY5" fmla="*/ 547688 h 1600200"/>
              <a:gd name="connsiteX6" fmla="*/ 2133601 w 2681288"/>
              <a:gd name="connsiteY6" fmla="*/ 557213 h 1600200"/>
              <a:gd name="connsiteX7" fmla="*/ 2062163 w 2681288"/>
              <a:gd name="connsiteY7" fmla="*/ 581025 h 1600200"/>
              <a:gd name="connsiteX8" fmla="*/ 2038351 w 2681288"/>
              <a:gd name="connsiteY8" fmla="*/ 595313 h 1600200"/>
              <a:gd name="connsiteX9" fmla="*/ 1914526 w 2681288"/>
              <a:gd name="connsiteY9" fmla="*/ 638175 h 1600200"/>
              <a:gd name="connsiteX10" fmla="*/ 1352551 w 2681288"/>
              <a:gd name="connsiteY10" fmla="*/ 695325 h 1600200"/>
              <a:gd name="connsiteX11" fmla="*/ 1047751 w 2681288"/>
              <a:gd name="connsiteY11" fmla="*/ 719138 h 1600200"/>
              <a:gd name="connsiteX12" fmla="*/ 904876 w 2681288"/>
              <a:gd name="connsiteY12" fmla="*/ 681038 h 1600200"/>
              <a:gd name="connsiteX13" fmla="*/ 852488 w 2681288"/>
              <a:gd name="connsiteY13" fmla="*/ 804863 h 1600200"/>
              <a:gd name="connsiteX14" fmla="*/ 847726 w 2681288"/>
              <a:gd name="connsiteY14" fmla="*/ 871538 h 1600200"/>
              <a:gd name="connsiteX15" fmla="*/ 766763 w 2681288"/>
              <a:gd name="connsiteY15" fmla="*/ 1152525 h 1600200"/>
              <a:gd name="connsiteX16" fmla="*/ 619126 w 2681288"/>
              <a:gd name="connsiteY16" fmla="*/ 1095375 h 1600200"/>
              <a:gd name="connsiteX17" fmla="*/ 585788 w 2681288"/>
              <a:gd name="connsiteY17" fmla="*/ 1085850 h 1600200"/>
              <a:gd name="connsiteX18" fmla="*/ 566738 w 2681288"/>
              <a:gd name="connsiteY18" fmla="*/ 1071563 h 1600200"/>
              <a:gd name="connsiteX19" fmla="*/ 528638 w 2681288"/>
              <a:gd name="connsiteY19" fmla="*/ 1042988 h 1600200"/>
              <a:gd name="connsiteX20" fmla="*/ 333376 w 2681288"/>
              <a:gd name="connsiteY20" fmla="*/ 1147763 h 1600200"/>
              <a:gd name="connsiteX21" fmla="*/ 276226 w 2681288"/>
              <a:gd name="connsiteY21" fmla="*/ 1109663 h 1600200"/>
              <a:gd name="connsiteX22" fmla="*/ 233363 w 2681288"/>
              <a:gd name="connsiteY22" fmla="*/ 1076325 h 1600200"/>
              <a:gd name="connsiteX23" fmla="*/ 42863 w 2681288"/>
              <a:gd name="connsiteY23" fmla="*/ 1504949 h 1600200"/>
              <a:gd name="connsiteX24" fmla="*/ 0 w 2681288"/>
              <a:gd name="connsiteY24" fmla="*/ 1600200 h 1600200"/>
              <a:gd name="connsiteX0" fmla="*/ 2638425 w 2638425"/>
              <a:gd name="connsiteY0" fmla="*/ 0 h 2624137"/>
              <a:gd name="connsiteX1" fmla="*/ 2424113 w 2638425"/>
              <a:gd name="connsiteY1" fmla="*/ 519113 h 2624137"/>
              <a:gd name="connsiteX2" fmla="*/ 2328863 w 2638425"/>
              <a:gd name="connsiteY2" fmla="*/ 542925 h 2624137"/>
              <a:gd name="connsiteX3" fmla="*/ 2247900 w 2638425"/>
              <a:gd name="connsiteY3" fmla="*/ 547688 h 2624137"/>
              <a:gd name="connsiteX4" fmla="*/ 2205038 w 2638425"/>
              <a:gd name="connsiteY4" fmla="*/ 561975 h 2624137"/>
              <a:gd name="connsiteX5" fmla="*/ 2200275 w 2638425"/>
              <a:gd name="connsiteY5" fmla="*/ 547688 h 2624137"/>
              <a:gd name="connsiteX6" fmla="*/ 2090738 w 2638425"/>
              <a:gd name="connsiteY6" fmla="*/ 557213 h 2624137"/>
              <a:gd name="connsiteX7" fmla="*/ 2019300 w 2638425"/>
              <a:gd name="connsiteY7" fmla="*/ 581025 h 2624137"/>
              <a:gd name="connsiteX8" fmla="*/ 1995488 w 2638425"/>
              <a:gd name="connsiteY8" fmla="*/ 595313 h 2624137"/>
              <a:gd name="connsiteX9" fmla="*/ 1871663 w 2638425"/>
              <a:gd name="connsiteY9" fmla="*/ 638175 h 2624137"/>
              <a:gd name="connsiteX10" fmla="*/ 1309688 w 2638425"/>
              <a:gd name="connsiteY10" fmla="*/ 695325 h 2624137"/>
              <a:gd name="connsiteX11" fmla="*/ 1004888 w 2638425"/>
              <a:gd name="connsiteY11" fmla="*/ 719138 h 2624137"/>
              <a:gd name="connsiteX12" fmla="*/ 862013 w 2638425"/>
              <a:gd name="connsiteY12" fmla="*/ 681038 h 2624137"/>
              <a:gd name="connsiteX13" fmla="*/ 809625 w 2638425"/>
              <a:gd name="connsiteY13" fmla="*/ 804863 h 2624137"/>
              <a:gd name="connsiteX14" fmla="*/ 804863 w 2638425"/>
              <a:gd name="connsiteY14" fmla="*/ 871538 h 2624137"/>
              <a:gd name="connsiteX15" fmla="*/ 723900 w 2638425"/>
              <a:gd name="connsiteY15" fmla="*/ 1152525 h 2624137"/>
              <a:gd name="connsiteX16" fmla="*/ 576263 w 2638425"/>
              <a:gd name="connsiteY16" fmla="*/ 1095375 h 2624137"/>
              <a:gd name="connsiteX17" fmla="*/ 542925 w 2638425"/>
              <a:gd name="connsiteY17" fmla="*/ 1085850 h 2624137"/>
              <a:gd name="connsiteX18" fmla="*/ 523875 w 2638425"/>
              <a:gd name="connsiteY18" fmla="*/ 1071563 h 2624137"/>
              <a:gd name="connsiteX19" fmla="*/ 485775 w 2638425"/>
              <a:gd name="connsiteY19" fmla="*/ 1042988 h 2624137"/>
              <a:gd name="connsiteX20" fmla="*/ 290513 w 2638425"/>
              <a:gd name="connsiteY20" fmla="*/ 1147763 h 2624137"/>
              <a:gd name="connsiteX21" fmla="*/ 233363 w 2638425"/>
              <a:gd name="connsiteY21" fmla="*/ 1109663 h 2624137"/>
              <a:gd name="connsiteX22" fmla="*/ 190500 w 2638425"/>
              <a:gd name="connsiteY22" fmla="*/ 1076325 h 2624137"/>
              <a:gd name="connsiteX23" fmla="*/ 0 w 2638425"/>
              <a:gd name="connsiteY23" fmla="*/ 1504949 h 2624137"/>
              <a:gd name="connsiteX24" fmla="*/ 781049 w 2638425"/>
              <a:gd name="connsiteY24" fmla="*/ 2624137 h 2624137"/>
              <a:gd name="connsiteX0" fmla="*/ 2638425 w 2638425"/>
              <a:gd name="connsiteY0" fmla="*/ 0 h 2671762"/>
              <a:gd name="connsiteX1" fmla="*/ 2424113 w 2638425"/>
              <a:gd name="connsiteY1" fmla="*/ 519113 h 2671762"/>
              <a:gd name="connsiteX2" fmla="*/ 2328863 w 2638425"/>
              <a:gd name="connsiteY2" fmla="*/ 542925 h 2671762"/>
              <a:gd name="connsiteX3" fmla="*/ 2247900 w 2638425"/>
              <a:gd name="connsiteY3" fmla="*/ 547688 h 2671762"/>
              <a:gd name="connsiteX4" fmla="*/ 2205038 w 2638425"/>
              <a:gd name="connsiteY4" fmla="*/ 561975 h 2671762"/>
              <a:gd name="connsiteX5" fmla="*/ 2200275 w 2638425"/>
              <a:gd name="connsiteY5" fmla="*/ 547688 h 2671762"/>
              <a:gd name="connsiteX6" fmla="*/ 2090738 w 2638425"/>
              <a:gd name="connsiteY6" fmla="*/ 557213 h 2671762"/>
              <a:gd name="connsiteX7" fmla="*/ 2019300 w 2638425"/>
              <a:gd name="connsiteY7" fmla="*/ 581025 h 2671762"/>
              <a:gd name="connsiteX8" fmla="*/ 1995488 w 2638425"/>
              <a:gd name="connsiteY8" fmla="*/ 595313 h 2671762"/>
              <a:gd name="connsiteX9" fmla="*/ 1871663 w 2638425"/>
              <a:gd name="connsiteY9" fmla="*/ 638175 h 2671762"/>
              <a:gd name="connsiteX10" fmla="*/ 1309688 w 2638425"/>
              <a:gd name="connsiteY10" fmla="*/ 695325 h 2671762"/>
              <a:gd name="connsiteX11" fmla="*/ 1004888 w 2638425"/>
              <a:gd name="connsiteY11" fmla="*/ 719138 h 2671762"/>
              <a:gd name="connsiteX12" fmla="*/ 862013 w 2638425"/>
              <a:gd name="connsiteY12" fmla="*/ 681038 h 2671762"/>
              <a:gd name="connsiteX13" fmla="*/ 809625 w 2638425"/>
              <a:gd name="connsiteY13" fmla="*/ 804863 h 2671762"/>
              <a:gd name="connsiteX14" fmla="*/ 804863 w 2638425"/>
              <a:gd name="connsiteY14" fmla="*/ 871538 h 2671762"/>
              <a:gd name="connsiteX15" fmla="*/ 723900 w 2638425"/>
              <a:gd name="connsiteY15" fmla="*/ 1152525 h 2671762"/>
              <a:gd name="connsiteX16" fmla="*/ 576263 w 2638425"/>
              <a:gd name="connsiteY16" fmla="*/ 1095375 h 2671762"/>
              <a:gd name="connsiteX17" fmla="*/ 542925 w 2638425"/>
              <a:gd name="connsiteY17" fmla="*/ 1085850 h 2671762"/>
              <a:gd name="connsiteX18" fmla="*/ 523875 w 2638425"/>
              <a:gd name="connsiteY18" fmla="*/ 1071563 h 2671762"/>
              <a:gd name="connsiteX19" fmla="*/ 485775 w 2638425"/>
              <a:gd name="connsiteY19" fmla="*/ 1042988 h 2671762"/>
              <a:gd name="connsiteX20" fmla="*/ 290513 w 2638425"/>
              <a:gd name="connsiteY20" fmla="*/ 1147763 h 2671762"/>
              <a:gd name="connsiteX21" fmla="*/ 233363 w 2638425"/>
              <a:gd name="connsiteY21" fmla="*/ 1109663 h 2671762"/>
              <a:gd name="connsiteX22" fmla="*/ 190500 w 2638425"/>
              <a:gd name="connsiteY22" fmla="*/ 1076325 h 2671762"/>
              <a:gd name="connsiteX23" fmla="*/ 0 w 2638425"/>
              <a:gd name="connsiteY23" fmla="*/ 1504949 h 2671762"/>
              <a:gd name="connsiteX24" fmla="*/ 481011 w 2638425"/>
              <a:gd name="connsiteY24" fmla="*/ 2671762 h 2671762"/>
              <a:gd name="connsiteX0" fmla="*/ 2638425 w 2638425"/>
              <a:gd name="connsiteY0" fmla="*/ 0 h 2671762"/>
              <a:gd name="connsiteX1" fmla="*/ 2424113 w 2638425"/>
              <a:gd name="connsiteY1" fmla="*/ 519113 h 2671762"/>
              <a:gd name="connsiteX2" fmla="*/ 2328863 w 2638425"/>
              <a:gd name="connsiteY2" fmla="*/ 542925 h 2671762"/>
              <a:gd name="connsiteX3" fmla="*/ 2247900 w 2638425"/>
              <a:gd name="connsiteY3" fmla="*/ 547688 h 2671762"/>
              <a:gd name="connsiteX4" fmla="*/ 2205038 w 2638425"/>
              <a:gd name="connsiteY4" fmla="*/ 561975 h 2671762"/>
              <a:gd name="connsiteX5" fmla="*/ 2200275 w 2638425"/>
              <a:gd name="connsiteY5" fmla="*/ 547688 h 2671762"/>
              <a:gd name="connsiteX6" fmla="*/ 2090738 w 2638425"/>
              <a:gd name="connsiteY6" fmla="*/ 557213 h 2671762"/>
              <a:gd name="connsiteX7" fmla="*/ 2019300 w 2638425"/>
              <a:gd name="connsiteY7" fmla="*/ 581025 h 2671762"/>
              <a:gd name="connsiteX8" fmla="*/ 1995488 w 2638425"/>
              <a:gd name="connsiteY8" fmla="*/ 595313 h 2671762"/>
              <a:gd name="connsiteX9" fmla="*/ 1871663 w 2638425"/>
              <a:gd name="connsiteY9" fmla="*/ 638175 h 2671762"/>
              <a:gd name="connsiteX10" fmla="*/ 1309688 w 2638425"/>
              <a:gd name="connsiteY10" fmla="*/ 695325 h 2671762"/>
              <a:gd name="connsiteX11" fmla="*/ 1004888 w 2638425"/>
              <a:gd name="connsiteY11" fmla="*/ 719138 h 2671762"/>
              <a:gd name="connsiteX12" fmla="*/ 862013 w 2638425"/>
              <a:gd name="connsiteY12" fmla="*/ 681038 h 2671762"/>
              <a:gd name="connsiteX13" fmla="*/ 809625 w 2638425"/>
              <a:gd name="connsiteY13" fmla="*/ 804863 h 2671762"/>
              <a:gd name="connsiteX14" fmla="*/ 804863 w 2638425"/>
              <a:gd name="connsiteY14" fmla="*/ 871538 h 2671762"/>
              <a:gd name="connsiteX15" fmla="*/ 723900 w 2638425"/>
              <a:gd name="connsiteY15" fmla="*/ 1152525 h 2671762"/>
              <a:gd name="connsiteX16" fmla="*/ 576263 w 2638425"/>
              <a:gd name="connsiteY16" fmla="*/ 1095375 h 2671762"/>
              <a:gd name="connsiteX17" fmla="*/ 542925 w 2638425"/>
              <a:gd name="connsiteY17" fmla="*/ 1085850 h 2671762"/>
              <a:gd name="connsiteX18" fmla="*/ 523875 w 2638425"/>
              <a:gd name="connsiteY18" fmla="*/ 1071563 h 2671762"/>
              <a:gd name="connsiteX19" fmla="*/ 485775 w 2638425"/>
              <a:gd name="connsiteY19" fmla="*/ 1042988 h 2671762"/>
              <a:gd name="connsiteX20" fmla="*/ 290513 w 2638425"/>
              <a:gd name="connsiteY20" fmla="*/ 1147763 h 2671762"/>
              <a:gd name="connsiteX21" fmla="*/ 233363 w 2638425"/>
              <a:gd name="connsiteY21" fmla="*/ 1109663 h 2671762"/>
              <a:gd name="connsiteX22" fmla="*/ 190500 w 2638425"/>
              <a:gd name="connsiteY22" fmla="*/ 1076325 h 2671762"/>
              <a:gd name="connsiteX23" fmla="*/ 0 w 2638425"/>
              <a:gd name="connsiteY23" fmla="*/ 1504949 h 2671762"/>
              <a:gd name="connsiteX24" fmla="*/ 471488 w 2638425"/>
              <a:gd name="connsiteY24" fmla="*/ 2638423 h 2671762"/>
              <a:gd name="connsiteX25" fmla="*/ 481011 w 2638425"/>
              <a:gd name="connsiteY25" fmla="*/ 2671762 h 2671762"/>
              <a:gd name="connsiteX0" fmla="*/ 2638425 w 2638425"/>
              <a:gd name="connsiteY0" fmla="*/ 0 h 3028950"/>
              <a:gd name="connsiteX1" fmla="*/ 2424113 w 2638425"/>
              <a:gd name="connsiteY1" fmla="*/ 519113 h 3028950"/>
              <a:gd name="connsiteX2" fmla="*/ 2328863 w 2638425"/>
              <a:gd name="connsiteY2" fmla="*/ 542925 h 3028950"/>
              <a:gd name="connsiteX3" fmla="*/ 2247900 w 2638425"/>
              <a:gd name="connsiteY3" fmla="*/ 547688 h 3028950"/>
              <a:gd name="connsiteX4" fmla="*/ 2205038 w 2638425"/>
              <a:gd name="connsiteY4" fmla="*/ 561975 h 3028950"/>
              <a:gd name="connsiteX5" fmla="*/ 2200275 w 2638425"/>
              <a:gd name="connsiteY5" fmla="*/ 547688 h 3028950"/>
              <a:gd name="connsiteX6" fmla="*/ 2090738 w 2638425"/>
              <a:gd name="connsiteY6" fmla="*/ 557213 h 3028950"/>
              <a:gd name="connsiteX7" fmla="*/ 2019300 w 2638425"/>
              <a:gd name="connsiteY7" fmla="*/ 581025 h 3028950"/>
              <a:gd name="connsiteX8" fmla="*/ 1995488 w 2638425"/>
              <a:gd name="connsiteY8" fmla="*/ 595313 h 3028950"/>
              <a:gd name="connsiteX9" fmla="*/ 1871663 w 2638425"/>
              <a:gd name="connsiteY9" fmla="*/ 638175 h 3028950"/>
              <a:gd name="connsiteX10" fmla="*/ 1309688 w 2638425"/>
              <a:gd name="connsiteY10" fmla="*/ 695325 h 3028950"/>
              <a:gd name="connsiteX11" fmla="*/ 1004888 w 2638425"/>
              <a:gd name="connsiteY11" fmla="*/ 719138 h 3028950"/>
              <a:gd name="connsiteX12" fmla="*/ 862013 w 2638425"/>
              <a:gd name="connsiteY12" fmla="*/ 681038 h 3028950"/>
              <a:gd name="connsiteX13" fmla="*/ 809625 w 2638425"/>
              <a:gd name="connsiteY13" fmla="*/ 804863 h 3028950"/>
              <a:gd name="connsiteX14" fmla="*/ 804863 w 2638425"/>
              <a:gd name="connsiteY14" fmla="*/ 871538 h 3028950"/>
              <a:gd name="connsiteX15" fmla="*/ 723900 w 2638425"/>
              <a:gd name="connsiteY15" fmla="*/ 1152525 h 3028950"/>
              <a:gd name="connsiteX16" fmla="*/ 576263 w 2638425"/>
              <a:gd name="connsiteY16" fmla="*/ 1095375 h 3028950"/>
              <a:gd name="connsiteX17" fmla="*/ 542925 w 2638425"/>
              <a:gd name="connsiteY17" fmla="*/ 1085850 h 3028950"/>
              <a:gd name="connsiteX18" fmla="*/ 523875 w 2638425"/>
              <a:gd name="connsiteY18" fmla="*/ 1071563 h 3028950"/>
              <a:gd name="connsiteX19" fmla="*/ 485775 w 2638425"/>
              <a:gd name="connsiteY19" fmla="*/ 1042988 h 3028950"/>
              <a:gd name="connsiteX20" fmla="*/ 290513 w 2638425"/>
              <a:gd name="connsiteY20" fmla="*/ 1147763 h 3028950"/>
              <a:gd name="connsiteX21" fmla="*/ 233363 w 2638425"/>
              <a:gd name="connsiteY21" fmla="*/ 1109663 h 3028950"/>
              <a:gd name="connsiteX22" fmla="*/ 190500 w 2638425"/>
              <a:gd name="connsiteY22" fmla="*/ 1076325 h 3028950"/>
              <a:gd name="connsiteX23" fmla="*/ 0 w 2638425"/>
              <a:gd name="connsiteY23" fmla="*/ 1504949 h 3028950"/>
              <a:gd name="connsiteX24" fmla="*/ 471488 w 2638425"/>
              <a:gd name="connsiteY24" fmla="*/ 2638423 h 3028950"/>
              <a:gd name="connsiteX25" fmla="*/ 1323973 w 2638425"/>
              <a:gd name="connsiteY25" fmla="*/ 3028950 h 3028950"/>
              <a:gd name="connsiteX0" fmla="*/ 2638425 w 2638425"/>
              <a:gd name="connsiteY0" fmla="*/ 0 h 3028950"/>
              <a:gd name="connsiteX1" fmla="*/ 2424113 w 2638425"/>
              <a:gd name="connsiteY1" fmla="*/ 519113 h 3028950"/>
              <a:gd name="connsiteX2" fmla="*/ 2328863 w 2638425"/>
              <a:gd name="connsiteY2" fmla="*/ 542925 h 3028950"/>
              <a:gd name="connsiteX3" fmla="*/ 2247900 w 2638425"/>
              <a:gd name="connsiteY3" fmla="*/ 547688 h 3028950"/>
              <a:gd name="connsiteX4" fmla="*/ 2205038 w 2638425"/>
              <a:gd name="connsiteY4" fmla="*/ 561975 h 3028950"/>
              <a:gd name="connsiteX5" fmla="*/ 2200275 w 2638425"/>
              <a:gd name="connsiteY5" fmla="*/ 547688 h 3028950"/>
              <a:gd name="connsiteX6" fmla="*/ 2090738 w 2638425"/>
              <a:gd name="connsiteY6" fmla="*/ 557213 h 3028950"/>
              <a:gd name="connsiteX7" fmla="*/ 2019300 w 2638425"/>
              <a:gd name="connsiteY7" fmla="*/ 581025 h 3028950"/>
              <a:gd name="connsiteX8" fmla="*/ 1995488 w 2638425"/>
              <a:gd name="connsiteY8" fmla="*/ 595313 h 3028950"/>
              <a:gd name="connsiteX9" fmla="*/ 1871663 w 2638425"/>
              <a:gd name="connsiteY9" fmla="*/ 638175 h 3028950"/>
              <a:gd name="connsiteX10" fmla="*/ 1309688 w 2638425"/>
              <a:gd name="connsiteY10" fmla="*/ 695325 h 3028950"/>
              <a:gd name="connsiteX11" fmla="*/ 1004888 w 2638425"/>
              <a:gd name="connsiteY11" fmla="*/ 719138 h 3028950"/>
              <a:gd name="connsiteX12" fmla="*/ 862013 w 2638425"/>
              <a:gd name="connsiteY12" fmla="*/ 681038 h 3028950"/>
              <a:gd name="connsiteX13" fmla="*/ 809625 w 2638425"/>
              <a:gd name="connsiteY13" fmla="*/ 804863 h 3028950"/>
              <a:gd name="connsiteX14" fmla="*/ 804863 w 2638425"/>
              <a:gd name="connsiteY14" fmla="*/ 871538 h 3028950"/>
              <a:gd name="connsiteX15" fmla="*/ 723900 w 2638425"/>
              <a:gd name="connsiteY15" fmla="*/ 1152525 h 3028950"/>
              <a:gd name="connsiteX16" fmla="*/ 576263 w 2638425"/>
              <a:gd name="connsiteY16" fmla="*/ 1095375 h 3028950"/>
              <a:gd name="connsiteX17" fmla="*/ 542925 w 2638425"/>
              <a:gd name="connsiteY17" fmla="*/ 1085850 h 3028950"/>
              <a:gd name="connsiteX18" fmla="*/ 523875 w 2638425"/>
              <a:gd name="connsiteY18" fmla="*/ 1071563 h 3028950"/>
              <a:gd name="connsiteX19" fmla="*/ 485775 w 2638425"/>
              <a:gd name="connsiteY19" fmla="*/ 1042988 h 3028950"/>
              <a:gd name="connsiteX20" fmla="*/ 290513 w 2638425"/>
              <a:gd name="connsiteY20" fmla="*/ 1147763 h 3028950"/>
              <a:gd name="connsiteX21" fmla="*/ 233363 w 2638425"/>
              <a:gd name="connsiteY21" fmla="*/ 1109663 h 3028950"/>
              <a:gd name="connsiteX22" fmla="*/ 190500 w 2638425"/>
              <a:gd name="connsiteY22" fmla="*/ 1076325 h 3028950"/>
              <a:gd name="connsiteX23" fmla="*/ 0 w 2638425"/>
              <a:gd name="connsiteY23" fmla="*/ 1504949 h 3028950"/>
              <a:gd name="connsiteX24" fmla="*/ 471488 w 2638425"/>
              <a:gd name="connsiteY24" fmla="*/ 2638423 h 3028950"/>
              <a:gd name="connsiteX25" fmla="*/ 1143000 w 2638425"/>
              <a:gd name="connsiteY25" fmla="*/ 2947986 h 3028950"/>
              <a:gd name="connsiteX26" fmla="*/ 1323973 w 2638425"/>
              <a:gd name="connsiteY26" fmla="*/ 3028950 h 3028950"/>
              <a:gd name="connsiteX0" fmla="*/ 2638425 w 2638425"/>
              <a:gd name="connsiteY0" fmla="*/ 0 h 4086225"/>
              <a:gd name="connsiteX1" fmla="*/ 2424113 w 2638425"/>
              <a:gd name="connsiteY1" fmla="*/ 519113 h 4086225"/>
              <a:gd name="connsiteX2" fmla="*/ 2328863 w 2638425"/>
              <a:gd name="connsiteY2" fmla="*/ 542925 h 4086225"/>
              <a:gd name="connsiteX3" fmla="*/ 2247900 w 2638425"/>
              <a:gd name="connsiteY3" fmla="*/ 547688 h 4086225"/>
              <a:gd name="connsiteX4" fmla="*/ 2205038 w 2638425"/>
              <a:gd name="connsiteY4" fmla="*/ 561975 h 4086225"/>
              <a:gd name="connsiteX5" fmla="*/ 2200275 w 2638425"/>
              <a:gd name="connsiteY5" fmla="*/ 547688 h 4086225"/>
              <a:gd name="connsiteX6" fmla="*/ 2090738 w 2638425"/>
              <a:gd name="connsiteY6" fmla="*/ 557213 h 4086225"/>
              <a:gd name="connsiteX7" fmla="*/ 2019300 w 2638425"/>
              <a:gd name="connsiteY7" fmla="*/ 581025 h 4086225"/>
              <a:gd name="connsiteX8" fmla="*/ 1995488 w 2638425"/>
              <a:gd name="connsiteY8" fmla="*/ 595313 h 4086225"/>
              <a:gd name="connsiteX9" fmla="*/ 1871663 w 2638425"/>
              <a:gd name="connsiteY9" fmla="*/ 638175 h 4086225"/>
              <a:gd name="connsiteX10" fmla="*/ 1309688 w 2638425"/>
              <a:gd name="connsiteY10" fmla="*/ 695325 h 4086225"/>
              <a:gd name="connsiteX11" fmla="*/ 1004888 w 2638425"/>
              <a:gd name="connsiteY11" fmla="*/ 719138 h 4086225"/>
              <a:gd name="connsiteX12" fmla="*/ 862013 w 2638425"/>
              <a:gd name="connsiteY12" fmla="*/ 681038 h 4086225"/>
              <a:gd name="connsiteX13" fmla="*/ 809625 w 2638425"/>
              <a:gd name="connsiteY13" fmla="*/ 804863 h 4086225"/>
              <a:gd name="connsiteX14" fmla="*/ 804863 w 2638425"/>
              <a:gd name="connsiteY14" fmla="*/ 871538 h 4086225"/>
              <a:gd name="connsiteX15" fmla="*/ 723900 w 2638425"/>
              <a:gd name="connsiteY15" fmla="*/ 1152525 h 4086225"/>
              <a:gd name="connsiteX16" fmla="*/ 576263 w 2638425"/>
              <a:gd name="connsiteY16" fmla="*/ 1095375 h 4086225"/>
              <a:gd name="connsiteX17" fmla="*/ 542925 w 2638425"/>
              <a:gd name="connsiteY17" fmla="*/ 1085850 h 4086225"/>
              <a:gd name="connsiteX18" fmla="*/ 523875 w 2638425"/>
              <a:gd name="connsiteY18" fmla="*/ 1071563 h 4086225"/>
              <a:gd name="connsiteX19" fmla="*/ 485775 w 2638425"/>
              <a:gd name="connsiteY19" fmla="*/ 1042988 h 4086225"/>
              <a:gd name="connsiteX20" fmla="*/ 290513 w 2638425"/>
              <a:gd name="connsiteY20" fmla="*/ 1147763 h 4086225"/>
              <a:gd name="connsiteX21" fmla="*/ 233363 w 2638425"/>
              <a:gd name="connsiteY21" fmla="*/ 1109663 h 4086225"/>
              <a:gd name="connsiteX22" fmla="*/ 190500 w 2638425"/>
              <a:gd name="connsiteY22" fmla="*/ 1076325 h 4086225"/>
              <a:gd name="connsiteX23" fmla="*/ 0 w 2638425"/>
              <a:gd name="connsiteY23" fmla="*/ 1504949 h 4086225"/>
              <a:gd name="connsiteX24" fmla="*/ 471488 w 2638425"/>
              <a:gd name="connsiteY24" fmla="*/ 2638423 h 4086225"/>
              <a:gd name="connsiteX25" fmla="*/ 1143000 w 2638425"/>
              <a:gd name="connsiteY25" fmla="*/ 2947986 h 4086225"/>
              <a:gd name="connsiteX26" fmla="*/ 904873 w 2638425"/>
              <a:gd name="connsiteY26" fmla="*/ 4086225 h 4086225"/>
              <a:gd name="connsiteX0" fmla="*/ 2638425 w 2638425"/>
              <a:gd name="connsiteY0" fmla="*/ 0 h 4086225"/>
              <a:gd name="connsiteX1" fmla="*/ 2424113 w 2638425"/>
              <a:gd name="connsiteY1" fmla="*/ 519113 h 4086225"/>
              <a:gd name="connsiteX2" fmla="*/ 2328863 w 2638425"/>
              <a:gd name="connsiteY2" fmla="*/ 542925 h 4086225"/>
              <a:gd name="connsiteX3" fmla="*/ 2247900 w 2638425"/>
              <a:gd name="connsiteY3" fmla="*/ 547688 h 4086225"/>
              <a:gd name="connsiteX4" fmla="*/ 2205038 w 2638425"/>
              <a:gd name="connsiteY4" fmla="*/ 561975 h 4086225"/>
              <a:gd name="connsiteX5" fmla="*/ 2200275 w 2638425"/>
              <a:gd name="connsiteY5" fmla="*/ 547688 h 4086225"/>
              <a:gd name="connsiteX6" fmla="*/ 2090738 w 2638425"/>
              <a:gd name="connsiteY6" fmla="*/ 557213 h 4086225"/>
              <a:gd name="connsiteX7" fmla="*/ 2019300 w 2638425"/>
              <a:gd name="connsiteY7" fmla="*/ 581025 h 4086225"/>
              <a:gd name="connsiteX8" fmla="*/ 1995488 w 2638425"/>
              <a:gd name="connsiteY8" fmla="*/ 595313 h 4086225"/>
              <a:gd name="connsiteX9" fmla="*/ 1871663 w 2638425"/>
              <a:gd name="connsiteY9" fmla="*/ 638175 h 4086225"/>
              <a:gd name="connsiteX10" fmla="*/ 1309688 w 2638425"/>
              <a:gd name="connsiteY10" fmla="*/ 695325 h 4086225"/>
              <a:gd name="connsiteX11" fmla="*/ 1004888 w 2638425"/>
              <a:gd name="connsiteY11" fmla="*/ 719138 h 4086225"/>
              <a:gd name="connsiteX12" fmla="*/ 862013 w 2638425"/>
              <a:gd name="connsiteY12" fmla="*/ 681038 h 4086225"/>
              <a:gd name="connsiteX13" fmla="*/ 809625 w 2638425"/>
              <a:gd name="connsiteY13" fmla="*/ 804863 h 4086225"/>
              <a:gd name="connsiteX14" fmla="*/ 804863 w 2638425"/>
              <a:gd name="connsiteY14" fmla="*/ 871538 h 4086225"/>
              <a:gd name="connsiteX15" fmla="*/ 723900 w 2638425"/>
              <a:gd name="connsiteY15" fmla="*/ 1152525 h 4086225"/>
              <a:gd name="connsiteX16" fmla="*/ 576263 w 2638425"/>
              <a:gd name="connsiteY16" fmla="*/ 1095375 h 4086225"/>
              <a:gd name="connsiteX17" fmla="*/ 542925 w 2638425"/>
              <a:gd name="connsiteY17" fmla="*/ 1085850 h 4086225"/>
              <a:gd name="connsiteX18" fmla="*/ 523875 w 2638425"/>
              <a:gd name="connsiteY18" fmla="*/ 1071563 h 4086225"/>
              <a:gd name="connsiteX19" fmla="*/ 485775 w 2638425"/>
              <a:gd name="connsiteY19" fmla="*/ 1042988 h 4086225"/>
              <a:gd name="connsiteX20" fmla="*/ 290513 w 2638425"/>
              <a:gd name="connsiteY20" fmla="*/ 1147763 h 4086225"/>
              <a:gd name="connsiteX21" fmla="*/ 233363 w 2638425"/>
              <a:gd name="connsiteY21" fmla="*/ 1109663 h 4086225"/>
              <a:gd name="connsiteX22" fmla="*/ 190500 w 2638425"/>
              <a:gd name="connsiteY22" fmla="*/ 1076325 h 4086225"/>
              <a:gd name="connsiteX23" fmla="*/ 0 w 2638425"/>
              <a:gd name="connsiteY23" fmla="*/ 1504949 h 4086225"/>
              <a:gd name="connsiteX24" fmla="*/ 471488 w 2638425"/>
              <a:gd name="connsiteY24" fmla="*/ 2638423 h 4086225"/>
              <a:gd name="connsiteX25" fmla="*/ 1304925 w 2638425"/>
              <a:gd name="connsiteY25" fmla="*/ 3019423 h 4086225"/>
              <a:gd name="connsiteX26" fmla="*/ 904873 w 2638425"/>
              <a:gd name="connsiteY26" fmla="*/ 4086225 h 4086225"/>
              <a:gd name="connsiteX0" fmla="*/ 2638425 w 2638425"/>
              <a:gd name="connsiteY0" fmla="*/ 0 h 4086225"/>
              <a:gd name="connsiteX1" fmla="*/ 2424113 w 2638425"/>
              <a:gd name="connsiteY1" fmla="*/ 519113 h 4086225"/>
              <a:gd name="connsiteX2" fmla="*/ 2328863 w 2638425"/>
              <a:gd name="connsiteY2" fmla="*/ 542925 h 4086225"/>
              <a:gd name="connsiteX3" fmla="*/ 2247900 w 2638425"/>
              <a:gd name="connsiteY3" fmla="*/ 547688 h 4086225"/>
              <a:gd name="connsiteX4" fmla="*/ 2205038 w 2638425"/>
              <a:gd name="connsiteY4" fmla="*/ 561975 h 4086225"/>
              <a:gd name="connsiteX5" fmla="*/ 2200275 w 2638425"/>
              <a:gd name="connsiteY5" fmla="*/ 547688 h 4086225"/>
              <a:gd name="connsiteX6" fmla="*/ 2090738 w 2638425"/>
              <a:gd name="connsiteY6" fmla="*/ 557213 h 4086225"/>
              <a:gd name="connsiteX7" fmla="*/ 2019300 w 2638425"/>
              <a:gd name="connsiteY7" fmla="*/ 581025 h 4086225"/>
              <a:gd name="connsiteX8" fmla="*/ 1995488 w 2638425"/>
              <a:gd name="connsiteY8" fmla="*/ 595313 h 4086225"/>
              <a:gd name="connsiteX9" fmla="*/ 1871663 w 2638425"/>
              <a:gd name="connsiteY9" fmla="*/ 638175 h 4086225"/>
              <a:gd name="connsiteX10" fmla="*/ 1309688 w 2638425"/>
              <a:gd name="connsiteY10" fmla="*/ 695325 h 4086225"/>
              <a:gd name="connsiteX11" fmla="*/ 1004888 w 2638425"/>
              <a:gd name="connsiteY11" fmla="*/ 719138 h 4086225"/>
              <a:gd name="connsiteX12" fmla="*/ 862013 w 2638425"/>
              <a:gd name="connsiteY12" fmla="*/ 681038 h 4086225"/>
              <a:gd name="connsiteX13" fmla="*/ 809625 w 2638425"/>
              <a:gd name="connsiteY13" fmla="*/ 804863 h 4086225"/>
              <a:gd name="connsiteX14" fmla="*/ 804863 w 2638425"/>
              <a:gd name="connsiteY14" fmla="*/ 871538 h 4086225"/>
              <a:gd name="connsiteX15" fmla="*/ 723900 w 2638425"/>
              <a:gd name="connsiteY15" fmla="*/ 1152525 h 4086225"/>
              <a:gd name="connsiteX16" fmla="*/ 576263 w 2638425"/>
              <a:gd name="connsiteY16" fmla="*/ 1095375 h 4086225"/>
              <a:gd name="connsiteX17" fmla="*/ 542925 w 2638425"/>
              <a:gd name="connsiteY17" fmla="*/ 1085850 h 4086225"/>
              <a:gd name="connsiteX18" fmla="*/ 523875 w 2638425"/>
              <a:gd name="connsiteY18" fmla="*/ 1071563 h 4086225"/>
              <a:gd name="connsiteX19" fmla="*/ 485775 w 2638425"/>
              <a:gd name="connsiteY19" fmla="*/ 1042988 h 4086225"/>
              <a:gd name="connsiteX20" fmla="*/ 290513 w 2638425"/>
              <a:gd name="connsiteY20" fmla="*/ 1147763 h 4086225"/>
              <a:gd name="connsiteX21" fmla="*/ 233363 w 2638425"/>
              <a:gd name="connsiteY21" fmla="*/ 1109663 h 4086225"/>
              <a:gd name="connsiteX22" fmla="*/ 190500 w 2638425"/>
              <a:gd name="connsiteY22" fmla="*/ 1076325 h 4086225"/>
              <a:gd name="connsiteX23" fmla="*/ 0 w 2638425"/>
              <a:gd name="connsiteY23" fmla="*/ 1504949 h 4086225"/>
              <a:gd name="connsiteX24" fmla="*/ 471488 w 2638425"/>
              <a:gd name="connsiteY24" fmla="*/ 2638423 h 4086225"/>
              <a:gd name="connsiteX25" fmla="*/ 1304925 w 2638425"/>
              <a:gd name="connsiteY25" fmla="*/ 3019423 h 4086225"/>
              <a:gd name="connsiteX26" fmla="*/ 985838 w 2638425"/>
              <a:gd name="connsiteY26" fmla="*/ 3871911 h 4086225"/>
              <a:gd name="connsiteX27" fmla="*/ 904873 w 2638425"/>
              <a:gd name="connsiteY27" fmla="*/ 4086225 h 4086225"/>
              <a:gd name="connsiteX0" fmla="*/ 2638425 w 2638425"/>
              <a:gd name="connsiteY0" fmla="*/ 0 h 3914775"/>
              <a:gd name="connsiteX1" fmla="*/ 2424113 w 2638425"/>
              <a:gd name="connsiteY1" fmla="*/ 519113 h 3914775"/>
              <a:gd name="connsiteX2" fmla="*/ 2328863 w 2638425"/>
              <a:gd name="connsiteY2" fmla="*/ 542925 h 3914775"/>
              <a:gd name="connsiteX3" fmla="*/ 2247900 w 2638425"/>
              <a:gd name="connsiteY3" fmla="*/ 547688 h 3914775"/>
              <a:gd name="connsiteX4" fmla="*/ 2205038 w 2638425"/>
              <a:gd name="connsiteY4" fmla="*/ 561975 h 3914775"/>
              <a:gd name="connsiteX5" fmla="*/ 2200275 w 2638425"/>
              <a:gd name="connsiteY5" fmla="*/ 547688 h 3914775"/>
              <a:gd name="connsiteX6" fmla="*/ 2090738 w 2638425"/>
              <a:gd name="connsiteY6" fmla="*/ 557213 h 3914775"/>
              <a:gd name="connsiteX7" fmla="*/ 2019300 w 2638425"/>
              <a:gd name="connsiteY7" fmla="*/ 581025 h 3914775"/>
              <a:gd name="connsiteX8" fmla="*/ 1995488 w 2638425"/>
              <a:gd name="connsiteY8" fmla="*/ 595313 h 3914775"/>
              <a:gd name="connsiteX9" fmla="*/ 1871663 w 2638425"/>
              <a:gd name="connsiteY9" fmla="*/ 638175 h 3914775"/>
              <a:gd name="connsiteX10" fmla="*/ 1309688 w 2638425"/>
              <a:gd name="connsiteY10" fmla="*/ 695325 h 3914775"/>
              <a:gd name="connsiteX11" fmla="*/ 1004888 w 2638425"/>
              <a:gd name="connsiteY11" fmla="*/ 719138 h 3914775"/>
              <a:gd name="connsiteX12" fmla="*/ 862013 w 2638425"/>
              <a:gd name="connsiteY12" fmla="*/ 681038 h 3914775"/>
              <a:gd name="connsiteX13" fmla="*/ 809625 w 2638425"/>
              <a:gd name="connsiteY13" fmla="*/ 804863 h 3914775"/>
              <a:gd name="connsiteX14" fmla="*/ 804863 w 2638425"/>
              <a:gd name="connsiteY14" fmla="*/ 871538 h 3914775"/>
              <a:gd name="connsiteX15" fmla="*/ 723900 w 2638425"/>
              <a:gd name="connsiteY15" fmla="*/ 1152525 h 3914775"/>
              <a:gd name="connsiteX16" fmla="*/ 576263 w 2638425"/>
              <a:gd name="connsiteY16" fmla="*/ 1095375 h 3914775"/>
              <a:gd name="connsiteX17" fmla="*/ 542925 w 2638425"/>
              <a:gd name="connsiteY17" fmla="*/ 1085850 h 3914775"/>
              <a:gd name="connsiteX18" fmla="*/ 523875 w 2638425"/>
              <a:gd name="connsiteY18" fmla="*/ 1071563 h 3914775"/>
              <a:gd name="connsiteX19" fmla="*/ 485775 w 2638425"/>
              <a:gd name="connsiteY19" fmla="*/ 1042988 h 3914775"/>
              <a:gd name="connsiteX20" fmla="*/ 290513 w 2638425"/>
              <a:gd name="connsiteY20" fmla="*/ 1147763 h 3914775"/>
              <a:gd name="connsiteX21" fmla="*/ 233363 w 2638425"/>
              <a:gd name="connsiteY21" fmla="*/ 1109663 h 3914775"/>
              <a:gd name="connsiteX22" fmla="*/ 190500 w 2638425"/>
              <a:gd name="connsiteY22" fmla="*/ 1076325 h 3914775"/>
              <a:gd name="connsiteX23" fmla="*/ 0 w 2638425"/>
              <a:gd name="connsiteY23" fmla="*/ 1504949 h 3914775"/>
              <a:gd name="connsiteX24" fmla="*/ 471488 w 2638425"/>
              <a:gd name="connsiteY24" fmla="*/ 2638423 h 3914775"/>
              <a:gd name="connsiteX25" fmla="*/ 1304925 w 2638425"/>
              <a:gd name="connsiteY25" fmla="*/ 3019423 h 3914775"/>
              <a:gd name="connsiteX26" fmla="*/ 985838 w 2638425"/>
              <a:gd name="connsiteY26" fmla="*/ 3871911 h 3914775"/>
              <a:gd name="connsiteX27" fmla="*/ 1762123 w 2638425"/>
              <a:gd name="connsiteY27" fmla="*/ 3914775 h 3914775"/>
              <a:gd name="connsiteX0" fmla="*/ 2638425 w 2638425"/>
              <a:gd name="connsiteY0" fmla="*/ 0 h 4071936"/>
              <a:gd name="connsiteX1" fmla="*/ 2424113 w 2638425"/>
              <a:gd name="connsiteY1" fmla="*/ 519113 h 4071936"/>
              <a:gd name="connsiteX2" fmla="*/ 2328863 w 2638425"/>
              <a:gd name="connsiteY2" fmla="*/ 542925 h 4071936"/>
              <a:gd name="connsiteX3" fmla="*/ 2247900 w 2638425"/>
              <a:gd name="connsiteY3" fmla="*/ 547688 h 4071936"/>
              <a:gd name="connsiteX4" fmla="*/ 2205038 w 2638425"/>
              <a:gd name="connsiteY4" fmla="*/ 561975 h 4071936"/>
              <a:gd name="connsiteX5" fmla="*/ 2200275 w 2638425"/>
              <a:gd name="connsiteY5" fmla="*/ 547688 h 4071936"/>
              <a:gd name="connsiteX6" fmla="*/ 2090738 w 2638425"/>
              <a:gd name="connsiteY6" fmla="*/ 557213 h 4071936"/>
              <a:gd name="connsiteX7" fmla="*/ 2019300 w 2638425"/>
              <a:gd name="connsiteY7" fmla="*/ 581025 h 4071936"/>
              <a:gd name="connsiteX8" fmla="*/ 1995488 w 2638425"/>
              <a:gd name="connsiteY8" fmla="*/ 595313 h 4071936"/>
              <a:gd name="connsiteX9" fmla="*/ 1871663 w 2638425"/>
              <a:gd name="connsiteY9" fmla="*/ 638175 h 4071936"/>
              <a:gd name="connsiteX10" fmla="*/ 1309688 w 2638425"/>
              <a:gd name="connsiteY10" fmla="*/ 695325 h 4071936"/>
              <a:gd name="connsiteX11" fmla="*/ 1004888 w 2638425"/>
              <a:gd name="connsiteY11" fmla="*/ 719138 h 4071936"/>
              <a:gd name="connsiteX12" fmla="*/ 862013 w 2638425"/>
              <a:gd name="connsiteY12" fmla="*/ 681038 h 4071936"/>
              <a:gd name="connsiteX13" fmla="*/ 809625 w 2638425"/>
              <a:gd name="connsiteY13" fmla="*/ 804863 h 4071936"/>
              <a:gd name="connsiteX14" fmla="*/ 804863 w 2638425"/>
              <a:gd name="connsiteY14" fmla="*/ 871538 h 4071936"/>
              <a:gd name="connsiteX15" fmla="*/ 723900 w 2638425"/>
              <a:gd name="connsiteY15" fmla="*/ 1152525 h 4071936"/>
              <a:gd name="connsiteX16" fmla="*/ 576263 w 2638425"/>
              <a:gd name="connsiteY16" fmla="*/ 1095375 h 4071936"/>
              <a:gd name="connsiteX17" fmla="*/ 542925 w 2638425"/>
              <a:gd name="connsiteY17" fmla="*/ 1085850 h 4071936"/>
              <a:gd name="connsiteX18" fmla="*/ 523875 w 2638425"/>
              <a:gd name="connsiteY18" fmla="*/ 1071563 h 4071936"/>
              <a:gd name="connsiteX19" fmla="*/ 485775 w 2638425"/>
              <a:gd name="connsiteY19" fmla="*/ 1042988 h 4071936"/>
              <a:gd name="connsiteX20" fmla="*/ 290513 w 2638425"/>
              <a:gd name="connsiteY20" fmla="*/ 1147763 h 4071936"/>
              <a:gd name="connsiteX21" fmla="*/ 233363 w 2638425"/>
              <a:gd name="connsiteY21" fmla="*/ 1109663 h 4071936"/>
              <a:gd name="connsiteX22" fmla="*/ 190500 w 2638425"/>
              <a:gd name="connsiteY22" fmla="*/ 1076325 h 4071936"/>
              <a:gd name="connsiteX23" fmla="*/ 0 w 2638425"/>
              <a:gd name="connsiteY23" fmla="*/ 1504949 h 4071936"/>
              <a:gd name="connsiteX24" fmla="*/ 471488 w 2638425"/>
              <a:gd name="connsiteY24" fmla="*/ 2638423 h 4071936"/>
              <a:gd name="connsiteX25" fmla="*/ 1304925 w 2638425"/>
              <a:gd name="connsiteY25" fmla="*/ 3019423 h 4071936"/>
              <a:gd name="connsiteX26" fmla="*/ 909638 w 2638425"/>
              <a:gd name="connsiteY26" fmla="*/ 4071936 h 4071936"/>
              <a:gd name="connsiteX27" fmla="*/ 1762123 w 2638425"/>
              <a:gd name="connsiteY27" fmla="*/ 3914775 h 4071936"/>
              <a:gd name="connsiteX0" fmla="*/ 2638425 w 2638425"/>
              <a:gd name="connsiteY0" fmla="*/ 0 h 4071936"/>
              <a:gd name="connsiteX1" fmla="*/ 2424113 w 2638425"/>
              <a:gd name="connsiteY1" fmla="*/ 519113 h 4071936"/>
              <a:gd name="connsiteX2" fmla="*/ 2328863 w 2638425"/>
              <a:gd name="connsiteY2" fmla="*/ 542925 h 4071936"/>
              <a:gd name="connsiteX3" fmla="*/ 2247900 w 2638425"/>
              <a:gd name="connsiteY3" fmla="*/ 547688 h 4071936"/>
              <a:gd name="connsiteX4" fmla="*/ 2205038 w 2638425"/>
              <a:gd name="connsiteY4" fmla="*/ 561975 h 4071936"/>
              <a:gd name="connsiteX5" fmla="*/ 2200275 w 2638425"/>
              <a:gd name="connsiteY5" fmla="*/ 547688 h 4071936"/>
              <a:gd name="connsiteX6" fmla="*/ 2090738 w 2638425"/>
              <a:gd name="connsiteY6" fmla="*/ 557213 h 4071936"/>
              <a:gd name="connsiteX7" fmla="*/ 2019300 w 2638425"/>
              <a:gd name="connsiteY7" fmla="*/ 581025 h 4071936"/>
              <a:gd name="connsiteX8" fmla="*/ 1995488 w 2638425"/>
              <a:gd name="connsiteY8" fmla="*/ 595313 h 4071936"/>
              <a:gd name="connsiteX9" fmla="*/ 1871663 w 2638425"/>
              <a:gd name="connsiteY9" fmla="*/ 638175 h 4071936"/>
              <a:gd name="connsiteX10" fmla="*/ 1309688 w 2638425"/>
              <a:gd name="connsiteY10" fmla="*/ 695325 h 4071936"/>
              <a:gd name="connsiteX11" fmla="*/ 1004888 w 2638425"/>
              <a:gd name="connsiteY11" fmla="*/ 719138 h 4071936"/>
              <a:gd name="connsiteX12" fmla="*/ 862013 w 2638425"/>
              <a:gd name="connsiteY12" fmla="*/ 681038 h 4071936"/>
              <a:gd name="connsiteX13" fmla="*/ 809625 w 2638425"/>
              <a:gd name="connsiteY13" fmla="*/ 804863 h 4071936"/>
              <a:gd name="connsiteX14" fmla="*/ 804863 w 2638425"/>
              <a:gd name="connsiteY14" fmla="*/ 871538 h 4071936"/>
              <a:gd name="connsiteX15" fmla="*/ 723900 w 2638425"/>
              <a:gd name="connsiteY15" fmla="*/ 1152525 h 4071936"/>
              <a:gd name="connsiteX16" fmla="*/ 576263 w 2638425"/>
              <a:gd name="connsiteY16" fmla="*/ 1095375 h 4071936"/>
              <a:gd name="connsiteX17" fmla="*/ 542925 w 2638425"/>
              <a:gd name="connsiteY17" fmla="*/ 1085850 h 4071936"/>
              <a:gd name="connsiteX18" fmla="*/ 523875 w 2638425"/>
              <a:gd name="connsiteY18" fmla="*/ 1071563 h 4071936"/>
              <a:gd name="connsiteX19" fmla="*/ 485775 w 2638425"/>
              <a:gd name="connsiteY19" fmla="*/ 1042988 h 4071936"/>
              <a:gd name="connsiteX20" fmla="*/ 290513 w 2638425"/>
              <a:gd name="connsiteY20" fmla="*/ 1147763 h 4071936"/>
              <a:gd name="connsiteX21" fmla="*/ 233363 w 2638425"/>
              <a:gd name="connsiteY21" fmla="*/ 1109663 h 4071936"/>
              <a:gd name="connsiteX22" fmla="*/ 190500 w 2638425"/>
              <a:gd name="connsiteY22" fmla="*/ 1076325 h 4071936"/>
              <a:gd name="connsiteX23" fmla="*/ 0 w 2638425"/>
              <a:gd name="connsiteY23" fmla="*/ 1504949 h 4071936"/>
              <a:gd name="connsiteX24" fmla="*/ 471488 w 2638425"/>
              <a:gd name="connsiteY24" fmla="*/ 2638423 h 4071936"/>
              <a:gd name="connsiteX25" fmla="*/ 1304925 w 2638425"/>
              <a:gd name="connsiteY25" fmla="*/ 3019423 h 4071936"/>
              <a:gd name="connsiteX26" fmla="*/ 909638 w 2638425"/>
              <a:gd name="connsiteY26" fmla="*/ 4071936 h 4071936"/>
              <a:gd name="connsiteX27" fmla="*/ 1595438 w 2638425"/>
              <a:gd name="connsiteY27" fmla="*/ 3952872 h 4071936"/>
              <a:gd name="connsiteX28" fmla="*/ 1762123 w 2638425"/>
              <a:gd name="connsiteY28" fmla="*/ 3914775 h 4071936"/>
              <a:gd name="connsiteX0" fmla="*/ 2638425 w 2638425"/>
              <a:gd name="connsiteY0" fmla="*/ 0 h 4071936"/>
              <a:gd name="connsiteX1" fmla="*/ 2424113 w 2638425"/>
              <a:gd name="connsiteY1" fmla="*/ 519113 h 4071936"/>
              <a:gd name="connsiteX2" fmla="*/ 2328863 w 2638425"/>
              <a:gd name="connsiteY2" fmla="*/ 542925 h 4071936"/>
              <a:gd name="connsiteX3" fmla="*/ 2247900 w 2638425"/>
              <a:gd name="connsiteY3" fmla="*/ 547688 h 4071936"/>
              <a:gd name="connsiteX4" fmla="*/ 2205038 w 2638425"/>
              <a:gd name="connsiteY4" fmla="*/ 561975 h 4071936"/>
              <a:gd name="connsiteX5" fmla="*/ 2200275 w 2638425"/>
              <a:gd name="connsiteY5" fmla="*/ 547688 h 4071936"/>
              <a:gd name="connsiteX6" fmla="*/ 2090738 w 2638425"/>
              <a:gd name="connsiteY6" fmla="*/ 557213 h 4071936"/>
              <a:gd name="connsiteX7" fmla="*/ 2019300 w 2638425"/>
              <a:gd name="connsiteY7" fmla="*/ 581025 h 4071936"/>
              <a:gd name="connsiteX8" fmla="*/ 1995488 w 2638425"/>
              <a:gd name="connsiteY8" fmla="*/ 595313 h 4071936"/>
              <a:gd name="connsiteX9" fmla="*/ 1871663 w 2638425"/>
              <a:gd name="connsiteY9" fmla="*/ 638175 h 4071936"/>
              <a:gd name="connsiteX10" fmla="*/ 1309688 w 2638425"/>
              <a:gd name="connsiteY10" fmla="*/ 695325 h 4071936"/>
              <a:gd name="connsiteX11" fmla="*/ 1004888 w 2638425"/>
              <a:gd name="connsiteY11" fmla="*/ 719138 h 4071936"/>
              <a:gd name="connsiteX12" fmla="*/ 862013 w 2638425"/>
              <a:gd name="connsiteY12" fmla="*/ 681038 h 4071936"/>
              <a:gd name="connsiteX13" fmla="*/ 809625 w 2638425"/>
              <a:gd name="connsiteY13" fmla="*/ 804863 h 4071936"/>
              <a:gd name="connsiteX14" fmla="*/ 804863 w 2638425"/>
              <a:gd name="connsiteY14" fmla="*/ 871538 h 4071936"/>
              <a:gd name="connsiteX15" fmla="*/ 723900 w 2638425"/>
              <a:gd name="connsiteY15" fmla="*/ 1152525 h 4071936"/>
              <a:gd name="connsiteX16" fmla="*/ 576263 w 2638425"/>
              <a:gd name="connsiteY16" fmla="*/ 1095375 h 4071936"/>
              <a:gd name="connsiteX17" fmla="*/ 542925 w 2638425"/>
              <a:gd name="connsiteY17" fmla="*/ 1085850 h 4071936"/>
              <a:gd name="connsiteX18" fmla="*/ 523875 w 2638425"/>
              <a:gd name="connsiteY18" fmla="*/ 1071563 h 4071936"/>
              <a:gd name="connsiteX19" fmla="*/ 485775 w 2638425"/>
              <a:gd name="connsiteY19" fmla="*/ 1042988 h 4071936"/>
              <a:gd name="connsiteX20" fmla="*/ 290513 w 2638425"/>
              <a:gd name="connsiteY20" fmla="*/ 1147763 h 4071936"/>
              <a:gd name="connsiteX21" fmla="*/ 233363 w 2638425"/>
              <a:gd name="connsiteY21" fmla="*/ 1109663 h 4071936"/>
              <a:gd name="connsiteX22" fmla="*/ 190500 w 2638425"/>
              <a:gd name="connsiteY22" fmla="*/ 1076325 h 4071936"/>
              <a:gd name="connsiteX23" fmla="*/ 0 w 2638425"/>
              <a:gd name="connsiteY23" fmla="*/ 1504949 h 4071936"/>
              <a:gd name="connsiteX24" fmla="*/ 471488 w 2638425"/>
              <a:gd name="connsiteY24" fmla="*/ 2638423 h 4071936"/>
              <a:gd name="connsiteX25" fmla="*/ 1304925 w 2638425"/>
              <a:gd name="connsiteY25" fmla="*/ 3019423 h 4071936"/>
              <a:gd name="connsiteX26" fmla="*/ 909638 w 2638425"/>
              <a:gd name="connsiteY26" fmla="*/ 4071936 h 4071936"/>
              <a:gd name="connsiteX27" fmla="*/ 1595438 w 2638425"/>
              <a:gd name="connsiteY27" fmla="*/ 3952872 h 4071936"/>
              <a:gd name="connsiteX28" fmla="*/ 1971673 w 2638425"/>
              <a:gd name="connsiteY28" fmla="*/ 3233737 h 4071936"/>
              <a:gd name="connsiteX0" fmla="*/ 2638425 w 2638425"/>
              <a:gd name="connsiteY0" fmla="*/ 0 h 4071936"/>
              <a:gd name="connsiteX1" fmla="*/ 2424113 w 2638425"/>
              <a:gd name="connsiteY1" fmla="*/ 519113 h 4071936"/>
              <a:gd name="connsiteX2" fmla="*/ 2328863 w 2638425"/>
              <a:gd name="connsiteY2" fmla="*/ 542925 h 4071936"/>
              <a:gd name="connsiteX3" fmla="*/ 2247900 w 2638425"/>
              <a:gd name="connsiteY3" fmla="*/ 547688 h 4071936"/>
              <a:gd name="connsiteX4" fmla="*/ 2205038 w 2638425"/>
              <a:gd name="connsiteY4" fmla="*/ 561975 h 4071936"/>
              <a:gd name="connsiteX5" fmla="*/ 2200275 w 2638425"/>
              <a:gd name="connsiteY5" fmla="*/ 547688 h 4071936"/>
              <a:gd name="connsiteX6" fmla="*/ 2090738 w 2638425"/>
              <a:gd name="connsiteY6" fmla="*/ 557213 h 4071936"/>
              <a:gd name="connsiteX7" fmla="*/ 2019300 w 2638425"/>
              <a:gd name="connsiteY7" fmla="*/ 581025 h 4071936"/>
              <a:gd name="connsiteX8" fmla="*/ 1995488 w 2638425"/>
              <a:gd name="connsiteY8" fmla="*/ 595313 h 4071936"/>
              <a:gd name="connsiteX9" fmla="*/ 1871663 w 2638425"/>
              <a:gd name="connsiteY9" fmla="*/ 638175 h 4071936"/>
              <a:gd name="connsiteX10" fmla="*/ 1309688 w 2638425"/>
              <a:gd name="connsiteY10" fmla="*/ 695325 h 4071936"/>
              <a:gd name="connsiteX11" fmla="*/ 1004888 w 2638425"/>
              <a:gd name="connsiteY11" fmla="*/ 719138 h 4071936"/>
              <a:gd name="connsiteX12" fmla="*/ 862013 w 2638425"/>
              <a:gd name="connsiteY12" fmla="*/ 681038 h 4071936"/>
              <a:gd name="connsiteX13" fmla="*/ 809625 w 2638425"/>
              <a:gd name="connsiteY13" fmla="*/ 804863 h 4071936"/>
              <a:gd name="connsiteX14" fmla="*/ 804863 w 2638425"/>
              <a:gd name="connsiteY14" fmla="*/ 871538 h 4071936"/>
              <a:gd name="connsiteX15" fmla="*/ 723900 w 2638425"/>
              <a:gd name="connsiteY15" fmla="*/ 1152525 h 4071936"/>
              <a:gd name="connsiteX16" fmla="*/ 576263 w 2638425"/>
              <a:gd name="connsiteY16" fmla="*/ 1095375 h 4071936"/>
              <a:gd name="connsiteX17" fmla="*/ 542925 w 2638425"/>
              <a:gd name="connsiteY17" fmla="*/ 1085850 h 4071936"/>
              <a:gd name="connsiteX18" fmla="*/ 523875 w 2638425"/>
              <a:gd name="connsiteY18" fmla="*/ 1071563 h 4071936"/>
              <a:gd name="connsiteX19" fmla="*/ 485775 w 2638425"/>
              <a:gd name="connsiteY19" fmla="*/ 1042988 h 4071936"/>
              <a:gd name="connsiteX20" fmla="*/ 290513 w 2638425"/>
              <a:gd name="connsiteY20" fmla="*/ 1147763 h 4071936"/>
              <a:gd name="connsiteX21" fmla="*/ 233363 w 2638425"/>
              <a:gd name="connsiteY21" fmla="*/ 1109663 h 4071936"/>
              <a:gd name="connsiteX22" fmla="*/ 190500 w 2638425"/>
              <a:gd name="connsiteY22" fmla="*/ 1076325 h 4071936"/>
              <a:gd name="connsiteX23" fmla="*/ 0 w 2638425"/>
              <a:gd name="connsiteY23" fmla="*/ 1504949 h 4071936"/>
              <a:gd name="connsiteX24" fmla="*/ 471488 w 2638425"/>
              <a:gd name="connsiteY24" fmla="*/ 2638423 h 4071936"/>
              <a:gd name="connsiteX25" fmla="*/ 1304925 w 2638425"/>
              <a:gd name="connsiteY25" fmla="*/ 3019423 h 4071936"/>
              <a:gd name="connsiteX26" fmla="*/ 909638 w 2638425"/>
              <a:gd name="connsiteY26" fmla="*/ 4071936 h 4071936"/>
              <a:gd name="connsiteX27" fmla="*/ 1595438 w 2638425"/>
              <a:gd name="connsiteY27" fmla="*/ 3952872 h 4071936"/>
              <a:gd name="connsiteX28" fmla="*/ 2166936 w 2638425"/>
              <a:gd name="connsiteY28" fmla="*/ 2876550 h 4071936"/>
              <a:gd name="connsiteX0" fmla="*/ 2638425 w 2638425"/>
              <a:gd name="connsiteY0" fmla="*/ 0 h 4071936"/>
              <a:gd name="connsiteX1" fmla="*/ 2424113 w 2638425"/>
              <a:gd name="connsiteY1" fmla="*/ 519113 h 4071936"/>
              <a:gd name="connsiteX2" fmla="*/ 2328863 w 2638425"/>
              <a:gd name="connsiteY2" fmla="*/ 542925 h 4071936"/>
              <a:gd name="connsiteX3" fmla="*/ 2247900 w 2638425"/>
              <a:gd name="connsiteY3" fmla="*/ 547688 h 4071936"/>
              <a:gd name="connsiteX4" fmla="*/ 2205038 w 2638425"/>
              <a:gd name="connsiteY4" fmla="*/ 561975 h 4071936"/>
              <a:gd name="connsiteX5" fmla="*/ 2200275 w 2638425"/>
              <a:gd name="connsiteY5" fmla="*/ 547688 h 4071936"/>
              <a:gd name="connsiteX6" fmla="*/ 2090738 w 2638425"/>
              <a:gd name="connsiteY6" fmla="*/ 557213 h 4071936"/>
              <a:gd name="connsiteX7" fmla="*/ 2019300 w 2638425"/>
              <a:gd name="connsiteY7" fmla="*/ 581025 h 4071936"/>
              <a:gd name="connsiteX8" fmla="*/ 1995488 w 2638425"/>
              <a:gd name="connsiteY8" fmla="*/ 595313 h 4071936"/>
              <a:gd name="connsiteX9" fmla="*/ 1871663 w 2638425"/>
              <a:gd name="connsiteY9" fmla="*/ 638175 h 4071936"/>
              <a:gd name="connsiteX10" fmla="*/ 1309688 w 2638425"/>
              <a:gd name="connsiteY10" fmla="*/ 695325 h 4071936"/>
              <a:gd name="connsiteX11" fmla="*/ 1004888 w 2638425"/>
              <a:gd name="connsiteY11" fmla="*/ 719138 h 4071936"/>
              <a:gd name="connsiteX12" fmla="*/ 862013 w 2638425"/>
              <a:gd name="connsiteY12" fmla="*/ 681038 h 4071936"/>
              <a:gd name="connsiteX13" fmla="*/ 809625 w 2638425"/>
              <a:gd name="connsiteY13" fmla="*/ 804863 h 4071936"/>
              <a:gd name="connsiteX14" fmla="*/ 804863 w 2638425"/>
              <a:gd name="connsiteY14" fmla="*/ 871538 h 4071936"/>
              <a:gd name="connsiteX15" fmla="*/ 723900 w 2638425"/>
              <a:gd name="connsiteY15" fmla="*/ 1152525 h 4071936"/>
              <a:gd name="connsiteX16" fmla="*/ 576263 w 2638425"/>
              <a:gd name="connsiteY16" fmla="*/ 1095375 h 4071936"/>
              <a:gd name="connsiteX17" fmla="*/ 542925 w 2638425"/>
              <a:gd name="connsiteY17" fmla="*/ 1085850 h 4071936"/>
              <a:gd name="connsiteX18" fmla="*/ 523875 w 2638425"/>
              <a:gd name="connsiteY18" fmla="*/ 1071563 h 4071936"/>
              <a:gd name="connsiteX19" fmla="*/ 485775 w 2638425"/>
              <a:gd name="connsiteY19" fmla="*/ 1042988 h 4071936"/>
              <a:gd name="connsiteX20" fmla="*/ 290513 w 2638425"/>
              <a:gd name="connsiteY20" fmla="*/ 1147763 h 4071936"/>
              <a:gd name="connsiteX21" fmla="*/ 233363 w 2638425"/>
              <a:gd name="connsiteY21" fmla="*/ 1109663 h 4071936"/>
              <a:gd name="connsiteX22" fmla="*/ 190500 w 2638425"/>
              <a:gd name="connsiteY22" fmla="*/ 1076325 h 4071936"/>
              <a:gd name="connsiteX23" fmla="*/ 0 w 2638425"/>
              <a:gd name="connsiteY23" fmla="*/ 1504949 h 4071936"/>
              <a:gd name="connsiteX24" fmla="*/ 471488 w 2638425"/>
              <a:gd name="connsiteY24" fmla="*/ 2638423 h 4071936"/>
              <a:gd name="connsiteX25" fmla="*/ 1304925 w 2638425"/>
              <a:gd name="connsiteY25" fmla="*/ 3019423 h 4071936"/>
              <a:gd name="connsiteX26" fmla="*/ 909638 w 2638425"/>
              <a:gd name="connsiteY26" fmla="*/ 4071936 h 4071936"/>
              <a:gd name="connsiteX27" fmla="*/ 1595438 w 2638425"/>
              <a:gd name="connsiteY27" fmla="*/ 3952872 h 4071936"/>
              <a:gd name="connsiteX28" fmla="*/ 2038350 w 2638425"/>
              <a:gd name="connsiteY28" fmla="*/ 3090860 h 4071936"/>
              <a:gd name="connsiteX29" fmla="*/ 2166936 w 2638425"/>
              <a:gd name="connsiteY29" fmla="*/ 2876550 h 4071936"/>
              <a:gd name="connsiteX0" fmla="*/ 2638425 w 2681286"/>
              <a:gd name="connsiteY0" fmla="*/ 0 h 4071936"/>
              <a:gd name="connsiteX1" fmla="*/ 2424113 w 2681286"/>
              <a:gd name="connsiteY1" fmla="*/ 519113 h 4071936"/>
              <a:gd name="connsiteX2" fmla="*/ 2328863 w 2681286"/>
              <a:gd name="connsiteY2" fmla="*/ 542925 h 4071936"/>
              <a:gd name="connsiteX3" fmla="*/ 2247900 w 2681286"/>
              <a:gd name="connsiteY3" fmla="*/ 547688 h 4071936"/>
              <a:gd name="connsiteX4" fmla="*/ 2205038 w 2681286"/>
              <a:gd name="connsiteY4" fmla="*/ 561975 h 4071936"/>
              <a:gd name="connsiteX5" fmla="*/ 2200275 w 2681286"/>
              <a:gd name="connsiteY5" fmla="*/ 547688 h 4071936"/>
              <a:gd name="connsiteX6" fmla="*/ 2090738 w 2681286"/>
              <a:gd name="connsiteY6" fmla="*/ 557213 h 4071936"/>
              <a:gd name="connsiteX7" fmla="*/ 2019300 w 2681286"/>
              <a:gd name="connsiteY7" fmla="*/ 581025 h 4071936"/>
              <a:gd name="connsiteX8" fmla="*/ 1995488 w 2681286"/>
              <a:gd name="connsiteY8" fmla="*/ 595313 h 4071936"/>
              <a:gd name="connsiteX9" fmla="*/ 1871663 w 2681286"/>
              <a:gd name="connsiteY9" fmla="*/ 638175 h 4071936"/>
              <a:gd name="connsiteX10" fmla="*/ 1309688 w 2681286"/>
              <a:gd name="connsiteY10" fmla="*/ 695325 h 4071936"/>
              <a:gd name="connsiteX11" fmla="*/ 1004888 w 2681286"/>
              <a:gd name="connsiteY11" fmla="*/ 719138 h 4071936"/>
              <a:gd name="connsiteX12" fmla="*/ 862013 w 2681286"/>
              <a:gd name="connsiteY12" fmla="*/ 681038 h 4071936"/>
              <a:gd name="connsiteX13" fmla="*/ 809625 w 2681286"/>
              <a:gd name="connsiteY13" fmla="*/ 804863 h 4071936"/>
              <a:gd name="connsiteX14" fmla="*/ 804863 w 2681286"/>
              <a:gd name="connsiteY14" fmla="*/ 871538 h 4071936"/>
              <a:gd name="connsiteX15" fmla="*/ 723900 w 2681286"/>
              <a:gd name="connsiteY15" fmla="*/ 1152525 h 4071936"/>
              <a:gd name="connsiteX16" fmla="*/ 576263 w 2681286"/>
              <a:gd name="connsiteY16" fmla="*/ 1095375 h 4071936"/>
              <a:gd name="connsiteX17" fmla="*/ 542925 w 2681286"/>
              <a:gd name="connsiteY17" fmla="*/ 1085850 h 4071936"/>
              <a:gd name="connsiteX18" fmla="*/ 523875 w 2681286"/>
              <a:gd name="connsiteY18" fmla="*/ 1071563 h 4071936"/>
              <a:gd name="connsiteX19" fmla="*/ 485775 w 2681286"/>
              <a:gd name="connsiteY19" fmla="*/ 1042988 h 4071936"/>
              <a:gd name="connsiteX20" fmla="*/ 290513 w 2681286"/>
              <a:gd name="connsiteY20" fmla="*/ 1147763 h 4071936"/>
              <a:gd name="connsiteX21" fmla="*/ 233363 w 2681286"/>
              <a:gd name="connsiteY21" fmla="*/ 1109663 h 4071936"/>
              <a:gd name="connsiteX22" fmla="*/ 190500 w 2681286"/>
              <a:gd name="connsiteY22" fmla="*/ 1076325 h 4071936"/>
              <a:gd name="connsiteX23" fmla="*/ 0 w 2681286"/>
              <a:gd name="connsiteY23" fmla="*/ 1504949 h 4071936"/>
              <a:gd name="connsiteX24" fmla="*/ 471488 w 2681286"/>
              <a:gd name="connsiteY24" fmla="*/ 2638423 h 4071936"/>
              <a:gd name="connsiteX25" fmla="*/ 1304925 w 2681286"/>
              <a:gd name="connsiteY25" fmla="*/ 3019423 h 4071936"/>
              <a:gd name="connsiteX26" fmla="*/ 909638 w 2681286"/>
              <a:gd name="connsiteY26" fmla="*/ 4071936 h 4071936"/>
              <a:gd name="connsiteX27" fmla="*/ 1595438 w 2681286"/>
              <a:gd name="connsiteY27" fmla="*/ 3952872 h 4071936"/>
              <a:gd name="connsiteX28" fmla="*/ 2038350 w 2681286"/>
              <a:gd name="connsiteY28" fmla="*/ 3090860 h 4071936"/>
              <a:gd name="connsiteX29" fmla="*/ 2681286 w 2681286"/>
              <a:gd name="connsiteY29" fmla="*/ 3814763 h 4071936"/>
              <a:gd name="connsiteX0" fmla="*/ 2638425 w 2681286"/>
              <a:gd name="connsiteY0" fmla="*/ 0 h 4071936"/>
              <a:gd name="connsiteX1" fmla="*/ 2424113 w 2681286"/>
              <a:gd name="connsiteY1" fmla="*/ 519113 h 4071936"/>
              <a:gd name="connsiteX2" fmla="*/ 2328863 w 2681286"/>
              <a:gd name="connsiteY2" fmla="*/ 542925 h 4071936"/>
              <a:gd name="connsiteX3" fmla="*/ 2247900 w 2681286"/>
              <a:gd name="connsiteY3" fmla="*/ 547688 h 4071936"/>
              <a:gd name="connsiteX4" fmla="*/ 2205038 w 2681286"/>
              <a:gd name="connsiteY4" fmla="*/ 561975 h 4071936"/>
              <a:gd name="connsiteX5" fmla="*/ 2200275 w 2681286"/>
              <a:gd name="connsiteY5" fmla="*/ 547688 h 4071936"/>
              <a:gd name="connsiteX6" fmla="*/ 2090738 w 2681286"/>
              <a:gd name="connsiteY6" fmla="*/ 557213 h 4071936"/>
              <a:gd name="connsiteX7" fmla="*/ 2019300 w 2681286"/>
              <a:gd name="connsiteY7" fmla="*/ 581025 h 4071936"/>
              <a:gd name="connsiteX8" fmla="*/ 1995488 w 2681286"/>
              <a:gd name="connsiteY8" fmla="*/ 595313 h 4071936"/>
              <a:gd name="connsiteX9" fmla="*/ 1871663 w 2681286"/>
              <a:gd name="connsiteY9" fmla="*/ 638175 h 4071936"/>
              <a:gd name="connsiteX10" fmla="*/ 1309688 w 2681286"/>
              <a:gd name="connsiteY10" fmla="*/ 695325 h 4071936"/>
              <a:gd name="connsiteX11" fmla="*/ 1004888 w 2681286"/>
              <a:gd name="connsiteY11" fmla="*/ 719138 h 4071936"/>
              <a:gd name="connsiteX12" fmla="*/ 862013 w 2681286"/>
              <a:gd name="connsiteY12" fmla="*/ 681038 h 4071936"/>
              <a:gd name="connsiteX13" fmla="*/ 809625 w 2681286"/>
              <a:gd name="connsiteY13" fmla="*/ 804863 h 4071936"/>
              <a:gd name="connsiteX14" fmla="*/ 804863 w 2681286"/>
              <a:gd name="connsiteY14" fmla="*/ 871538 h 4071936"/>
              <a:gd name="connsiteX15" fmla="*/ 723900 w 2681286"/>
              <a:gd name="connsiteY15" fmla="*/ 1152525 h 4071936"/>
              <a:gd name="connsiteX16" fmla="*/ 576263 w 2681286"/>
              <a:gd name="connsiteY16" fmla="*/ 1095375 h 4071936"/>
              <a:gd name="connsiteX17" fmla="*/ 542925 w 2681286"/>
              <a:gd name="connsiteY17" fmla="*/ 1085850 h 4071936"/>
              <a:gd name="connsiteX18" fmla="*/ 523875 w 2681286"/>
              <a:gd name="connsiteY18" fmla="*/ 1071563 h 4071936"/>
              <a:gd name="connsiteX19" fmla="*/ 485775 w 2681286"/>
              <a:gd name="connsiteY19" fmla="*/ 1042988 h 4071936"/>
              <a:gd name="connsiteX20" fmla="*/ 290513 w 2681286"/>
              <a:gd name="connsiteY20" fmla="*/ 1147763 h 4071936"/>
              <a:gd name="connsiteX21" fmla="*/ 233363 w 2681286"/>
              <a:gd name="connsiteY21" fmla="*/ 1109663 h 4071936"/>
              <a:gd name="connsiteX22" fmla="*/ 190500 w 2681286"/>
              <a:gd name="connsiteY22" fmla="*/ 1076325 h 4071936"/>
              <a:gd name="connsiteX23" fmla="*/ 0 w 2681286"/>
              <a:gd name="connsiteY23" fmla="*/ 1504949 h 4071936"/>
              <a:gd name="connsiteX24" fmla="*/ 471488 w 2681286"/>
              <a:gd name="connsiteY24" fmla="*/ 2638423 h 4071936"/>
              <a:gd name="connsiteX25" fmla="*/ 1304925 w 2681286"/>
              <a:gd name="connsiteY25" fmla="*/ 3019423 h 4071936"/>
              <a:gd name="connsiteX26" fmla="*/ 909638 w 2681286"/>
              <a:gd name="connsiteY26" fmla="*/ 4071936 h 4071936"/>
              <a:gd name="connsiteX27" fmla="*/ 1595438 w 2681286"/>
              <a:gd name="connsiteY27" fmla="*/ 3952872 h 4071936"/>
              <a:gd name="connsiteX28" fmla="*/ 1938337 w 2681286"/>
              <a:gd name="connsiteY28" fmla="*/ 3219447 h 4071936"/>
              <a:gd name="connsiteX29" fmla="*/ 2681286 w 2681286"/>
              <a:gd name="connsiteY29" fmla="*/ 3814763 h 4071936"/>
              <a:gd name="connsiteX0" fmla="*/ 2638425 w 2681286"/>
              <a:gd name="connsiteY0" fmla="*/ 0 h 4071936"/>
              <a:gd name="connsiteX1" fmla="*/ 2424113 w 2681286"/>
              <a:gd name="connsiteY1" fmla="*/ 519113 h 4071936"/>
              <a:gd name="connsiteX2" fmla="*/ 2328863 w 2681286"/>
              <a:gd name="connsiteY2" fmla="*/ 542925 h 4071936"/>
              <a:gd name="connsiteX3" fmla="*/ 2247900 w 2681286"/>
              <a:gd name="connsiteY3" fmla="*/ 547688 h 4071936"/>
              <a:gd name="connsiteX4" fmla="*/ 2205038 w 2681286"/>
              <a:gd name="connsiteY4" fmla="*/ 561975 h 4071936"/>
              <a:gd name="connsiteX5" fmla="*/ 2200275 w 2681286"/>
              <a:gd name="connsiteY5" fmla="*/ 547688 h 4071936"/>
              <a:gd name="connsiteX6" fmla="*/ 2090738 w 2681286"/>
              <a:gd name="connsiteY6" fmla="*/ 557213 h 4071936"/>
              <a:gd name="connsiteX7" fmla="*/ 2019300 w 2681286"/>
              <a:gd name="connsiteY7" fmla="*/ 581025 h 4071936"/>
              <a:gd name="connsiteX8" fmla="*/ 1995488 w 2681286"/>
              <a:gd name="connsiteY8" fmla="*/ 595313 h 4071936"/>
              <a:gd name="connsiteX9" fmla="*/ 1871663 w 2681286"/>
              <a:gd name="connsiteY9" fmla="*/ 638175 h 4071936"/>
              <a:gd name="connsiteX10" fmla="*/ 1309688 w 2681286"/>
              <a:gd name="connsiteY10" fmla="*/ 695325 h 4071936"/>
              <a:gd name="connsiteX11" fmla="*/ 1004888 w 2681286"/>
              <a:gd name="connsiteY11" fmla="*/ 719138 h 4071936"/>
              <a:gd name="connsiteX12" fmla="*/ 862013 w 2681286"/>
              <a:gd name="connsiteY12" fmla="*/ 681038 h 4071936"/>
              <a:gd name="connsiteX13" fmla="*/ 809625 w 2681286"/>
              <a:gd name="connsiteY13" fmla="*/ 804863 h 4071936"/>
              <a:gd name="connsiteX14" fmla="*/ 804863 w 2681286"/>
              <a:gd name="connsiteY14" fmla="*/ 871538 h 4071936"/>
              <a:gd name="connsiteX15" fmla="*/ 723900 w 2681286"/>
              <a:gd name="connsiteY15" fmla="*/ 1152525 h 4071936"/>
              <a:gd name="connsiteX16" fmla="*/ 576263 w 2681286"/>
              <a:gd name="connsiteY16" fmla="*/ 1095375 h 4071936"/>
              <a:gd name="connsiteX17" fmla="*/ 542925 w 2681286"/>
              <a:gd name="connsiteY17" fmla="*/ 1085850 h 4071936"/>
              <a:gd name="connsiteX18" fmla="*/ 523875 w 2681286"/>
              <a:gd name="connsiteY18" fmla="*/ 1071563 h 4071936"/>
              <a:gd name="connsiteX19" fmla="*/ 485775 w 2681286"/>
              <a:gd name="connsiteY19" fmla="*/ 1042988 h 4071936"/>
              <a:gd name="connsiteX20" fmla="*/ 290513 w 2681286"/>
              <a:gd name="connsiteY20" fmla="*/ 1147763 h 4071936"/>
              <a:gd name="connsiteX21" fmla="*/ 233363 w 2681286"/>
              <a:gd name="connsiteY21" fmla="*/ 1109663 h 4071936"/>
              <a:gd name="connsiteX22" fmla="*/ 190500 w 2681286"/>
              <a:gd name="connsiteY22" fmla="*/ 1076325 h 4071936"/>
              <a:gd name="connsiteX23" fmla="*/ 0 w 2681286"/>
              <a:gd name="connsiteY23" fmla="*/ 1504949 h 4071936"/>
              <a:gd name="connsiteX24" fmla="*/ 471488 w 2681286"/>
              <a:gd name="connsiteY24" fmla="*/ 2638423 h 4071936"/>
              <a:gd name="connsiteX25" fmla="*/ 1304925 w 2681286"/>
              <a:gd name="connsiteY25" fmla="*/ 3019423 h 4071936"/>
              <a:gd name="connsiteX26" fmla="*/ 909638 w 2681286"/>
              <a:gd name="connsiteY26" fmla="*/ 4071936 h 4071936"/>
              <a:gd name="connsiteX27" fmla="*/ 1595438 w 2681286"/>
              <a:gd name="connsiteY27" fmla="*/ 3952872 h 4071936"/>
              <a:gd name="connsiteX28" fmla="*/ 1938337 w 2681286"/>
              <a:gd name="connsiteY28" fmla="*/ 3219447 h 4071936"/>
              <a:gd name="connsiteX29" fmla="*/ 2547937 w 2681286"/>
              <a:gd name="connsiteY29" fmla="*/ 3709985 h 4071936"/>
              <a:gd name="connsiteX30" fmla="*/ 2681286 w 2681286"/>
              <a:gd name="connsiteY30" fmla="*/ 3814763 h 4071936"/>
              <a:gd name="connsiteX0" fmla="*/ 2638425 w 4495799"/>
              <a:gd name="connsiteY0" fmla="*/ 0 h 4071936"/>
              <a:gd name="connsiteX1" fmla="*/ 2424113 w 4495799"/>
              <a:gd name="connsiteY1" fmla="*/ 519113 h 4071936"/>
              <a:gd name="connsiteX2" fmla="*/ 2328863 w 4495799"/>
              <a:gd name="connsiteY2" fmla="*/ 542925 h 4071936"/>
              <a:gd name="connsiteX3" fmla="*/ 2247900 w 4495799"/>
              <a:gd name="connsiteY3" fmla="*/ 547688 h 4071936"/>
              <a:gd name="connsiteX4" fmla="*/ 2205038 w 4495799"/>
              <a:gd name="connsiteY4" fmla="*/ 561975 h 4071936"/>
              <a:gd name="connsiteX5" fmla="*/ 2200275 w 4495799"/>
              <a:gd name="connsiteY5" fmla="*/ 547688 h 4071936"/>
              <a:gd name="connsiteX6" fmla="*/ 2090738 w 4495799"/>
              <a:gd name="connsiteY6" fmla="*/ 557213 h 4071936"/>
              <a:gd name="connsiteX7" fmla="*/ 2019300 w 4495799"/>
              <a:gd name="connsiteY7" fmla="*/ 581025 h 4071936"/>
              <a:gd name="connsiteX8" fmla="*/ 1995488 w 4495799"/>
              <a:gd name="connsiteY8" fmla="*/ 595313 h 4071936"/>
              <a:gd name="connsiteX9" fmla="*/ 1871663 w 4495799"/>
              <a:gd name="connsiteY9" fmla="*/ 638175 h 4071936"/>
              <a:gd name="connsiteX10" fmla="*/ 1309688 w 4495799"/>
              <a:gd name="connsiteY10" fmla="*/ 695325 h 4071936"/>
              <a:gd name="connsiteX11" fmla="*/ 1004888 w 4495799"/>
              <a:gd name="connsiteY11" fmla="*/ 719138 h 4071936"/>
              <a:gd name="connsiteX12" fmla="*/ 862013 w 4495799"/>
              <a:gd name="connsiteY12" fmla="*/ 681038 h 4071936"/>
              <a:gd name="connsiteX13" fmla="*/ 809625 w 4495799"/>
              <a:gd name="connsiteY13" fmla="*/ 804863 h 4071936"/>
              <a:gd name="connsiteX14" fmla="*/ 804863 w 4495799"/>
              <a:gd name="connsiteY14" fmla="*/ 871538 h 4071936"/>
              <a:gd name="connsiteX15" fmla="*/ 723900 w 4495799"/>
              <a:gd name="connsiteY15" fmla="*/ 1152525 h 4071936"/>
              <a:gd name="connsiteX16" fmla="*/ 576263 w 4495799"/>
              <a:gd name="connsiteY16" fmla="*/ 1095375 h 4071936"/>
              <a:gd name="connsiteX17" fmla="*/ 542925 w 4495799"/>
              <a:gd name="connsiteY17" fmla="*/ 1085850 h 4071936"/>
              <a:gd name="connsiteX18" fmla="*/ 523875 w 4495799"/>
              <a:gd name="connsiteY18" fmla="*/ 1071563 h 4071936"/>
              <a:gd name="connsiteX19" fmla="*/ 485775 w 4495799"/>
              <a:gd name="connsiteY19" fmla="*/ 1042988 h 4071936"/>
              <a:gd name="connsiteX20" fmla="*/ 290513 w 4495799"/>
              <a:gd name="connsiteY20" fmla="*/ 1147763 h 4071936"/>
              <a:gd name="connsiteX21" fmla="*/ 233363 w 4495799"/>
              <a:gd name="connsiteY21" fmla="*/ 1109663 h 4071936"/>
              <a:gd name="connsiteX22" fmla="*/ 190500 w 4495799"/>
              <a:gd name="connsiteY22" fmla="*/ 1076325 h 4071936"/>
              <a:gd name="connsiteX23" fmla="*/ 0 w 4495799"/>
              <a:gd name="connsiteY23" fmla="*/ 1504949 h 4071936"/>
              <a:gd name="connsiteX24" fmla="*/ 471488 w 4495799"/>
              <a:gd name="connsiteY24" fmla="*/ 2638423 h 4071936"/>
              <a:gd name="connsiteX25" fmla="*/ 1304925 w 4495799"/>
              <a:gd name="connsiteY25" fmla="*/ 3019423 h 4071936"/>
              <a:gd name="connsiteX26" fmla="*/ 909638 w 4495799"/>
              <a:gd name="connsiteY26" fmla="*/ 4071936 h 4071936"/>
              <a:gd name="connsiteX27" fmla="*/ 1595438 w 4495799"/>
              <a:gd name="connsiteY27" fmla="*/ 3952872 h 4071936"/>
              <a:gd name="connsiteX28" fmla="*/ 1938337 w 4495799"/>
              <a:gd name="connsiteY28" fmla="*/ 3219447 h 4071936"/>
              <a:gd name="connsiteX29" fmla="*/ 2547937 w 4495799"/>
              <a:gd name="connsiteY29" fmla="*/ 3709985 h 4071936"/>
              <a:gd name="connsiteX30" fmla="*/ 4495799 w 4495799"/>
              <a:gd name="connsiteY30" fmla="*/ 2686050 h 4071936"/>
              <a:gd name="connsiteX0" fmla="*/ 2638425 w 4495799"/>
              <a:gd name="connsiteY0" fmla="*/ 0 h 4071936"/>
              <a:gd name="connsiteX1" fmla="*/ 2424113 w 4495799"/>
              <a:gd name="connsiteY1" fmla="*/ 519113 h 4071936"/>
              <a:gd name="connsiteX2" fmla="*/ 2328863 w 4495799"/>
              <a:gd name="connsiteY2" fmla="*/ 542925 h 4071936"/>
              <a:gd name="connsiteX3" fmla="*/ 2247900 w 4495799"/>
              <a:gd name="connsiteY3" fmla="*/ 547688 h 4071936"/>
              <a:gd name="connsiteX4" fmla="*/ 2205038 w 4495799"/>
              <a:gd name="connsiteY4" fmla="*/ 561975 h 4071936"/>
              <a:gd name="connsiteX5" fmla="*/ 2200275 w 4495799"/>
              <a:gd name="connsiteY5" fmla="*/ 547688 h 4071936"/>
              <a:gd name="connsiteX6" fmla="*/ 2090738 w 4495799"/>
              <a:gd name="connsiteY6" fmla="*/ 557213 h 4071936"/>
              <a:gd name="connsiteX7" fmla="*/ 2019300 w 4495799"/>
              <a:gd name="connsiteY7" fmla="*/ 581025 h 4071936"/>
              <a:gd name="connsiteX8" fmla="*/ 1995488 w 4495799"/>
              <a:gd name="connsiteY8" fmla="*/ 595313 h 4071936"/>
              <a:gd name="connsiteX9" fmla="*/ 1871663 w 4495799"/>
              <a:gd name="connsiteY9" fmla="*/ 638175 h 4071936"/>
              <a:gd name="connsiteX10" fmla="*/ 1309688 w 4495799"/>
              <a:gd name="connsiteY10" fmla="*/ 695325 h 4071936"/>
              <a:gd name="connsiteX11" fmla="*/ 1004888 w 4495799"/>
              <a:gd name="connsiteY11" fmla="*/ 719138 h 4071936"/>
              <a:gd name="connsiteX12" fmla="*/ 862013 w 4495799"/>
              <a:gd name="connsiteY12" fmla="*/ 681038 h 4071936"/>
              <a:gd name="connsiteX13" fmla="*/ 809625 w 4495799"/>
              <a:gd name="connsiteY13" fmla="*/ 804863 h 4071936"/>
              <a:gd name="connsiteX14" fmla="*/ 804863 w 4495799"/>
              <a:gd name="connsiteY14" fmla="*/ 871538 h 4071936"/>
              <a:gd name="connsiteX15" fmla="*/ 723900 w 4495799"/>
              <a:gd name="connsiteY15" fmla="*/ 1152525 h 4071936"/>
              <a:gd name="connsiteX16" fmla="*/ 576263 w 4495799"/>
              <a:gd name="connsiteY16" fmla="*/ 1095375 h 4071936"/>
              <a:gd name="connsiteX17" fmla="*/ 542925 w 4495799"/>
              <a:gd name="connsiteY17" fmla="*/ 1085850 h 4071936"/>
              <a:gd name="connsiteX18" fmla="*/ 523875 w 4495799"/>
              <a:gd name="connsiteY18" fmla="*/ 1071563 h 4071936"/>
              <a:gd name="connsiteX19" fmla="*/ 485775 w 4495799"/>
              <a:gd name="connsiteY19" fmla="*/ 1042988 h 4071936"/>
              <a:gd name="connsiteX20" fmla="*/ 290513 w 4495799"/>
              <a:gd name="connsiteY20" fmla="*/ 1147763 h 4071936"/>
              <a:gd name="connsiteX21" fmla="*/ 233363 w 4495799"/>
              <a:gd name="connsiteY21" fmla="*/ 1109663 h 4071936"/>
              <a:gd name="connsiteX22" fmla="*/ 190500 w 4495799"/>
              <a:gd name="connsiteY22" fmla="*/ 1076325 h 4071936"/>
              <a:gd name="connsiteX23" fmla="*/ 0 w 4495799"/>
              <a:gd name="connsiteY23" fmla="*/ 1504949 h 4071936"/>
              <a:gd name="connsiteX24" fmla="*/ 471488 w 4495799"/>
              <a:gd name="connsiteY24" fmla="*/ 2638423 h 4071936"/>
              <a:gd name="connsiteX25" fmla="*/ 1304925 w 4495799"/>
              <a:gd name="connsiteY25" fmla="*/ 3019423 h 4071936"/>
              <a:gd name="connsiteX26" fmla="*/ 909638 w 4495799"/>
              <a:gd name="connsiteY26" fmla="*/ 4071936 h 4071936"/>
              <a:gd name="connsiteX27" fmla="*/ 1595438 w 4495799"/>
              <a:gd name="connsiteY27" fmla="*/ 3952872 h 4071936"/>
              <a:gd name="connsiteX28" fmla="*/ 1938337 w 4495799"/>
              <a:gd name="connsiteY28" fmla="*/ 3219447 h 4071936"/>
              <a:gd name="connsiteX29" fmla="*/ 2690812 w 4495799"/>
              <a:gd name="connsiteY29" fmla="*/ 3819522 h 4071936"/>
              <a:gd name="connsiteX30" fmla="*/ 4495799 w 4495799"/>
              <a:gd name="connsiteY30" fmla="*/ 2686050 h 4071936"/>
              <a:gd name="connsiteX0" fmla="*/ 2638425 w 4495799"/>
              <a:gd name="connsiteY0" fmla="*/ 0 h 4071936"/>
              <a:gd name="connsiteX1" fmla="*/ 2424113 w 4495799"/>
              <a:gd name="connsiteY1" fmla="*/ 519113 h 4071936"/>
              <a:gd name="connsiteX2" fmla="*/ 2328863 w 4495799"/>
              <a:gd name="connsiteY2" fmla="*/ 542925 h 4071936"/>
              <a:gd name="connsiteX3" fmla="*/ 2247900 w 4495799"/>
              <a:gd name="connsiteY3" fmla="*/ 547688 h 4071936"/>
              <a:gd name="connsiteX4" fmla="*/ 2205038 w 4495799"/>
              <a:gd name="connsiteY4" fmla="*/ 561975 h 4071936"/>
              <a:gd name="connsiteX5" fmla="*/ 2200275 w 4495799"/>
              <a:gd name="connsiteY5" fmla="*/ 547688 h 4071936"/>
              <a:gd name="connsiteX6" fmla="*/ 2090738 w 4495799"/>
              <a:gd name="connsiteY6" fmla="*/ 557213 h 4071936"/>
              <a:gd name="connsiteX7" fmla="*/ 2019300 w 4495799"/>
              <a:gd name="connsiteY7" fmla="*/ 581025 h 4071936"/>
              <a:gd name="connsiteX8" fmla="*/ 1995488 w 4495799"/>
              <a:gd name="connsiteY8" fmla="*/ 595313 h 4071936"/>
              <a:gd name="connsiteX9" fmla="*/ 1871663 w 4495799"/>
              <a:gd name="connsiteY9" fmla="*/ 638175 h 4071936"/>
              <a:gd name="connsiteX10" fmla="*/ 1309688 w 4495799"/>
              <a:gd name="connsiteY10" fmla="*/ 695325 h 4071936"/>
              <a:gd name="connsiteX11" fmla="*/ 1004888 w 4495799"/>
              <a:gd name="connsiteY11" fmla="*/ 719138 h 4071936"/>
              <a:gd name="connsiteX12" fmla="*/ 862013 w 4495799"/>
              <a:gd name="connsiteY12" fmla="*/ 681038 h 4071936"/>
              <a:gd name="connsiteX13" fmla="*/ 809625 w 4495799"/>
              <a:gd name="connsiteY13" fmla="*/ 804863 h 4071936"/>
              <a:gd name="connsiteX14" fmla="*/ 804863 w 4495799"/>
              <a:gd name="connsiteY14" fmla="*/ 871538 h 4071936"/>
              <a:gd name="connsiteX15" fmla="*/ 723900 w 4495799"/>
              <a:gd name="connsiteY15" fmla="*/ 1152525 h 4071936"/>
              <a:gd name="connsiteX16" fmla="*/ 576263 w 4495799"/>
              <a:gd name="connsiteY16" fmla="*/ 1095375 h 4071936"/>
              <a:gd name="connsiteX17" fmla="*/ 542925 w 4495799"/>
              <a:gd name="connsiteY17" fmla="*/ 1085850 h 4071936"/>
              <a:gd name="connsiteX18" fmla="*/ 523875 w 4495799"/>
              <a:gd name="connsiteY18" fmla="*/ 1071563 h 4071936"/>
              <a:gd name="connsiteX19" fmla="*/ 485775 w 4495799"/>
              <a:gd name="connsiteY19" fmla="*/ 1042988 h 4071936"/>
              <a:gd name="connsiteX20" fmla="*/ 290513 w 4495799"/>
              <a:gd name="connsiteY20" fmla="*/ 1147763 h 4071936"/>
              <a:gd name="connsiteX21" fmla="*/ 233363 w 4495799"/>
              <a:gd name="connsiteY21" fmla="*/ 1109663 h 4071936"/>
              <a:gd name="connsiteX22" fmla="*/ 190500 w 4495799"/>
              <a:gd name="connsiteY22" fmla="*/ 1076325 h 4071936"/>
              <a:gd name="connsiteX23" fmla="*/ 0 w 4495799"/>
              <a:gd name="connsiteY23" fmla="*/ 1504949 h 4071936"/>
              <a:gd name="connsiteX24" fmla="*/ 471488 w 4495799"/>
              <a:gd name="connsiteY24" fmla="*/ 2638423 h 4071936"/>
              <a:gd name="connsiteX25" fmla="*/ 1304925 w 4495799"/>
              <a:gd name="connsiteY25" fmla="*/ 3019423 h 4071936"/>
              <a:gd name="connsiteX26" fmla="*/ 909638 w 4495799"/>
              <a:gd name="connsiteY26" fmla="*/ 4071936 h 4071936"/>
              <a:gd name="connsiteX27" fmla="*/ 1595438 w 4495799"/>
              <a:gd name="connsiteY27" fmla="*/ 3952872 h 4071936"/>
              <a:gd name="connsiteX28" fmla="*/ 1938337 w 4495799"/>
              <a:gd name="connsiteY28" fmla="*/ 3219447 h 4071936"/>
              <a:gd name="connsiteX29" fmla="*/ 2690812 w 4495799"/>
              <a:gd name="connsiteY29" fmla="*/ 3819522 h 4071936"/>
              <a:gd name="connsiteX30" fmla="*/ 3162299 w 4495799"/>
              <a:gd name="connsiteY30" fmla="*/ 3524247 h 4071936"/>
              <a:gd name="connsiteX31" fmla="*/ 4495799 w 4495799"/>
              <a:gd name="connsiteY31" fmla="*/ 2686050 h 4071936"/>
              <a:gd name="connsiteX0" fmla="*/ 2638425 w 4495799"/>
              <a:gd name="connsiteY0" fmla="*/ 0 h 4071936"/>
              <a:gd name="connsiteX1" fmla="*/ 2424113 w 4495799"/>
              <a:gd name="connsiteY1" fmla="*/ 519113 h 4071936"/>
              <a:gd name="connsiteX2" fmla="*/ 2328863 w 4495799"/>
              <a:gd name="connsiteY2" fmla="*/ 542925 h 4071936"/>
              <a:gd name="connsiteX3" fmla="*/ 2247900 w 4495799"/>
              <a:gd name="connsiteY3" fmla="*/ 547688 h 4071936"/>
              <a:gd name="connsiteX4" fmla="*/ 2205038 w 4495799"/>
              <a:gd name="connsiteY4" fmla="*/ 561975 h 4071936"/>
              <a:gd name="connsiteX5" fmla="*/ 2200275 w 4495799"/>
              <a:gd name="connsiteY5" fmla="*/ 547688 h 4071936"/>
              <a:gd name="connsiteX6" fmla="*/ 2090738 w 4495799"/>
              <a:gd name="connsiteY6" fmla="*/ 557213 h 4071936"/>
              <a:gd name="connsiteX7" fmla="*/ 2019300 w 4495799"/>
              <a:gd name="connsiteY7" fmla="*/ 581025 h 4071936"/>
              <a:gd name="connsiteX8" fmla="*/ 1995488 w 4495799"/>
              <a:gd name="connsiteY8" fmla="*/ 595313 h 4071936"/>
              <a:gd name="connsiteX9" fmla="*/ 1871663 w 4495799"/>
              <a:gd name="connsiteY9" fmla="*/ 638175 h 4071936"/>
              <a:gd name="connsiteX10" fmla="*/ 1309688 w 4495799"/>
              <a:gd name="connsiteY10" fmla="*/ 695325 h 4071936"/>
              <a:gd name="connsiteX11" fmla="*/ 1004888 w 4495799"/>
              <a:gd name="connsiteY11" fmla="*/ 719138 h 4071936"/>
              <a:gd name="connsiteX12" fmla="*/ 862013 w 4495799"/>
              <a:gd name="connsiteY12" fmla="*/ 681038 h 4071936"/>
              <a:gd name="connsiteX13" fmla="*/ 809625 w 4495799"/>
              <a:gd name="connsiteY13" fmla="*/ 804863 h 4071936"/>
              <a:gd name="connsiteX14" fmla="*/ 804863 w 4495799"/>
              <a:gd name="connsiteY14" fmla="*/ 871538 h 4071936"/>
              <a:gd name="connsiteX15" fmla="*/ 723900 w 4495799"/>
              <a:gd name="connsiteY15" fmla="*/ 1152525 h 4071936"/>
              <a:gd name="connsiteX16" fmla="*/ 576263 w 4495799"/>
              <a:gd name="connsiteY16" fmla="*/ 1095375 h 4071936"/>
              <a:gd name="connsiteX17" fmla="*/ 542925 w 4495799"/>
              <a:gd name="connsiteY17" fmla="*/ 1085850 h 4071936"/>
              <a:gd name="connsiteX18" fmla="*/ 523875 w 4495799"/>
              <a:gd name="connsiteY18" fmla="*/ 1071563 h 4071936"/>
              <a:gd name="connsiteX19" fmla="*/ 485775 w 4495799"/>
              <a:gd name="connsiteY19" fmla="*/ 1042988 h 4071936"/>
              <a:gd name="connsiteX20" fmla="*/ 290513 w 4495799"/>
              <a:gd name="connsiteY20" fmla="*/ 1147763 h 4071936"/>
              <a:gd name="connsiteX21" fmla="*/ 233363 w 4495799"/>
              <a:gd name="connsiteY21" fmla="*/ 1109663 h 4071936"/>
              <a:gd name="connsiteX22" fmla="*/ 190500 w 4495799"/>
              <a:gd name="connsiteY22" fmla="*/ 1076325 h 4071936"/>
              <a:gd name="connsiteX23" fmla="*/ 0 w 4495799"/>
              <a:gd name="connsiteY23" fmla="*/ 1504949 h 4071936"/>
              <a:gd name="connsiteX24" fmla="*/ 471488 w 4495799"/>
              <a:gd name="connsiteY24" fmla="*/ 2638423 h 4071936"/>
              <a:gd name="connsiteX25" fmla="*/ 1304925 w 4495799"/>
              <a:gd name="connsiteY25" fmla="*/ 3019423 h 4071936"/>
              <a:gd name="connsiteX26" fmla="*/ 909638 w 4495799"/>
              <a:gd name="connsiteY26" fmla="*/ 4071936 h 4071936"/>
              <a:gd name="connsiteX27" fmla="*/ 1595438 w 4495799"/>
              <a:gd name="connsiteY27" fmla="*/ 3952872 h 4071936"/>
              <a:gd name="connsiteX28" fmla="*/ 1938337 w 4495799"/>
              <a:gd name="connsiteY28" fmla="*/ 3219447 h 4071936"/>
              <a:gd name="connsiteX29" fmla="*/ 2690812 w 4495799"/>
              <a:gd name="connsiteY29" fmla="*/ 3819522 h 4071936"/>
              <a:gd name="connsiteX30" fmla="*/ 3190874 w 4495799"/>
              <a:gd name="connsiteY30" fmla="*/ 4014785 h 4071936"/>
              <a:gd name="connsiteX31" fmla="*/ 4495799 w 4495799"/>
              <a:gd name="connsiteY31" fmla="*/ 2686050 h 4071936"/>
              <a:gd name="connsiteX0" fmla="*/ 2638425 w 4495799"/>
              <a:gd name="connsiteY0" fmla="*/ 0 h 4071936"/>
              <a:gd name="connsiteX1" fmla="*/ 2424113 w 4495799"/>
              <a:gd name="connsiteY1" fmla="*/ 519113 h 4071936"/>
              <a:gd name="connsiteX2" fmla="*/ 2328863 w 4495799"/>
              <a:gd name="connsiteY2" fmla="*/ 542925 h 4071936"/>
              <a:gd name="connsiteX3" fmla="*/ 2247900 w 4495799"/>
              <a:gd name="connsiteY3" fmla="*/ 547688 h 4071936"/>
              <a:gd name="connsiteX4" fmla="*/ 2205038 w 4495799"/>
              <a:gd name="connsiteY4" fmla="*/ 561975 h 4071936"/>
              <a:gd name="connsiteX5" fmla="*/ 2200275 w 4495799"/>
              <a:gd name="connsiteY5" fmla="*/ 547688 h 4071936"/>
              <a:gd name="connsiteX6" fmla="*/ 2090738 w 4495799"/>
              <a:gd name="connsiteY6" fmla="*/ 557213 h 4071936"/>
              <a:gd name="connsiteX7" fmla="*/ 2019300 w 4495799"/>
              <a:gd name="connsiteY7" fmla="*/ 581025 h 4071936"/>
              <a:gd name="connsiteX8" fmla="*/ 1995488 w 4495799"/>
              <a:gd name="connsiteY8" fmla="*/ 595313 h 4071936"/>
              <a:gd name="connsiteX9" fmla="*/ 1871663 w 4495799"/>
              <a:gd name="connsiteY9" fmla="*/ 638175 h 4071936"/>
              <a:gd name="connsiteX10" fmla="*/ 1309688 w 4495799"/>
              <a:gd name="connsiteY10" fmla="*/ 695325 h 4071936"/>
              <a:gd name="connsiteX11" fmla="*/ 1004888 w 4495799"/>
              <a:gd name="connsiteY11" fmla="*/ 719138 h 4071936"/>
              <a:gd name="connsiteX12" fmla="*/ 862013 w 4495799"/>
              <a:gd name="connsiteY12" fmla="*/ 681038 h 4071936"/>
              <a:gd name="connsiteX13" fmla="*/ 809625 w 4495799"/>
              <a:gd name="connsiteY13" fmla="*/ 804863 h 4071936"/>
              <a:gd name="connsiteX14" fmla="*/ 804863 w 4495799"/>
              <a:gd name="connsiteY14" fmla="*/ 871538 h 4071936"/>
              <a:gd name="connsiteX15" fmla="*/ 723900 w 4495799"/>
              <a:gd name="connsiteY15" fmla="*/ 1152525 h 4071936"/>
              <a:gd name="connsiteX16" fmla="*/ 576263 w 4495799"/>
              <a:gd name="connsiteY16" fmla="*/ 1095375 h 4071936"/>
              <a:gd name="connsiteX17" fmla="*/ 542925 w 4495799"/>
              <a:gd name="connsiteY17" fmla="*/ 1085850 h 4071936"/>
              <a:gd name="connsiteX18" fmla="*/ 523875 w 4495799"/>
              <a:gd name="connsiteY18" fmla="*/ 1071563 h 4071936"/>
              <a:gd name="connsiteX19" fmla="*/ 485775 w 4495799"/>
              <a:gd name="connsiteY19" fmla="*/ 1042988 h 4071936"/>
              <a:gd name="connsiteX20" fmla="*/ 290513 w 4495799"/>
              <a:gd name="connsiteY20" fmla="*/ 1147763 h 4071936"/>
              <a:gd name="connsiteX21" fmla="*/ 233363 w 4495799"/>
              <a:gd name="connsiteY21" fmla="*/ 1109663 h 4071936"/>
              <a:gd name="connsiteX22" fmla="*/ 190500 w 4495799"/>
              <a:gd name="connsiteY22" fmla="*/ 1076325 h 4071936"/>
              <a:gd name="connsiteX23" fmla="*/ 0 w 4495799"/>
              <a:gd name="connsiteY23" fmla="*/ 1504949 h 4071936"/>
              <a:gd name="connsiteX24" fmla="*/ 471488 w 4495799"/>
              <a:gd name="connsiteY24" fmla="*/ 2638423 h 4071936"/>
              <a:gd name="connsiteX25" fmla="*/ 1304925 w 4495799"/>
              <a:gd name="connsiteY25" fmla="*/ 3019423 h 4071936"/>
              <a:gd name="connsiteX26" fmla="*/ 909638 w 4495799"/>
              <a:gd name="connsiteY26" fmla="*/ 4071936 h 4071936"/>
              <a:gd name="connsiteX27" fmla="*/ 1595438 w 4495799"/>
              <a:gd name="connsiteY27" fmla="*/ 3952872 h 4071936"/>
              <a:gd name="connsiteX28" fmla="*/ 1938337 w 4495799"/>
              <a:gd name="connsiteY28" fmla="*/ 3219447 h 4071936"/>
              <a:gd name="connsiteX29" fmla="*/ 2690812 w 4495799"/>
              <a:gd name="connsiteY29" fmla="*/ 3819522 h 4071936"/>
              <a:gd name="connsiteX30" fmla="*/ 3190874 w 4495799"/>
              <a:gd name="connsiteY30" fmla="*/ 4014785 h 4071936"/>
              <a:gd name="connsiteX31" fmla="*/ 3967162 w 4495799"/>
              <a:gd name="connsiteY31" fmla="*/ 3224210 h 4071936"/>
              <a:gd name="connsiteX32" fmla="*/ 4495799 w 4495799"/>
              <a:gd name="connsiteY32" fmla="*/ 2686050 h 4071936"/>
              <a:gd name="connsiteX0" fmla="*/ 2638425 w 4900612"/>
              <a:gd name="connsiteY0" fmla="*/ 0 h 4071936"/>
              <a:gd name="connsiteX1" fmla="*/ 2424113 w 4900612"/>
              <a:gd name="connsiteY1" fmla="*/ 519113 h 4071936"/>
              <a:gd name="connsiteX2" fmla="*/ 2328863 w 4900612"/>
              <a:gd name="connsiteY2" fmla="*/ 542925 h 4071936"/>
              <a:gd name="connsiteX3" fmla="*/ 2247900 w 4900612"/>
              <a:gd name="connsiteY3" fmla="*/ 547688 h 4071936"/>
              <a:gd name="connsiteX4" fmla="*/ 2205038 w 4900612"/>
              <a:gd name="connsiteY4" fmla="*/ 561975 h 4071936"/>
              <a:gd name="connsiteX5" fmla="*/ 2200275 w 4900612"/>
              <a:gd name="connsiteY5" fmla="*/ 547688 h 4071936"/>
              <a:gd name="connsiteX6" fmla="*/ 2090738 w 4900612"/>
              <a:gd name="connsiteY6" fmla="*/ 557213 h 4071936"/>
              <a:gd name="connsiteX7" fmla="*/ 2019300 w 4900612"/>
              <a:gd name="connsiteY7" fmla="*/ 581025 h 4071936"/>
              <a:gd name="connsiteX8" fmla="*/ 1995488 w 4900612"/>
              <a:gd name="connsiteY8" fmla="*/ 595313 h 4071936"/>
              <a:gd name="connsiteX9" fmla="*/ 1871663 w 4900612"/>
              <a:gd name="connsiteY9" fmla="*/ 638175 h 4071936"/>
              <a:gd name="connsiteX10" fmla="*/ 1309688 w 4900612"/>
              <a:gd name="connsiteY10" fmla="*/ 695325 h 4071936"/>
              <a:gd name="connsiteX11" fmla="*/ 1004888 w 4900612"/>
              <a:gd name="connsiteY11" fmla="*/ 719138 h 4071936"/>
              <a:gd name="connsiteX12" fmla="*/ 862013 w 4900612"/>
              <a:gd name="connsiteY12" fmla="*/ 681038 h 4071936"/>
              <a:gd name="connsiteX13" fmla="*/ 809625 w 4900612"/>
              <a:gd name="connsiteY13" fmla="*/ 804863 h 4071936"/>
              <a:gd name="connsiteX14" fmla="*/ 804863 w 4900612"/>
              <a:gd name="connsiteY14" fmla="*/ 871538 h 4071936"/>
              <a:gd name="connsiteX15" fmla="*/ 723900 w 4900612"/>
              <a:gd name="connsiteY15" fmla="*/ 1152525 h 4071936"/>
              <a:gd name="connsiteX16" fmla="*/ 576263 w 4900612"/>
              <a:gd name="connsiteY16" fmla="*/ 1095375 h 4071936"/>
              <a:gd name="connsiteX17" fmla="*/ 542925 w 4900612"/>
              <a:gd name="connsiteY17" fmla="*/ 1085850 h 4071936"/>
              <a:gd name="connsiteX18" fmla="*/ 523875 w 4900612"/>
              <a:gd name="connsiteY18" fmla="*/ 1071563 h 4071936"/>
              <a:gd name="connsiteX19" fmla="*/ 485775 w 4900612"/>
              <a:gd name="connsiteY19" fmla="*/ 1042988 h 4071936"/>
              <a:gd name="connsiteX20" fmla="*/ 290513 w 4900612"/>
              <a:gd name="connsiteY20" fmla="*/ 1147763 h 4071936"/>
              <a:gd name="connsiteX21" fmla="*/ 233363 w 4900612"/>
              <a:gd name="connsiteY21" fmla="*/ 1109663 h 4071936"/>
              <a:gd name="connsiteX22" fmla="*/ 190500 w 4900612"/>
              <a:gd name="connsiteY22" fmla="*/ 1076325 h 4071936"/>
              <a:gd name="connsiteX23" fmla="*/ 0 w 4900612"/>
              <a:gd name="connsiteY23" fmla="*/ 1504949 h 4071936"/>
              <a:gd name="connsiteX24" fmla="*/ 471488 w 4900612"/>
              <a:gd name="connsiteY24" fmla="*/ 2638423 h 4071936"/>
              <a:gd name="connsiteX25" fmla="*/ 1304925 w 4900612"/>
              <a:gd name="connsiteY25" fmla="*/ 3019423 h 4071936"/>
              <a:gd name="connsiteX26" fmla="*/ 909638 w 4900612"/>
              <a:gd name="connsiteY26" fmla="*/ 4071936 h 4071936"/>
              <a:gd name="connsiteX27" fmla="*/ 1595438 w 4900612"/>
              <a:gd name="connsiteY27" fmla="*/ 3952872 h 4071936"/>
              <a:gd name="connsiteX28" fmla="*/ 1938337 w 4900612"/>
              <a:gd name="connsiteY28" fmla="*/ 3219447 h 4071936"/>
              <a:gd name="connsiteX29" fmla="*/ 2690812 w 4900612"/>
              <a:gd name="connsiteY29" fmla="*/ 3819522 h 4071936"/>
              <a:gd name="connsiteX30" fmla="*/ 3190874 w 4900612"/>
              <a:gd name="connsiteY30" fmla="*/ 4014785 h 4071936"/>
              <a:gd name="connsiteX31" fmla="*/ 4900612 w 4900612"/>
              <a:gd name="connsiteY31" fmla="*/ 3376610 h 4071936"/>
              <a:gd name="connsiteX32" fmla="*/ 4495799 w 4900612"/>
              <a:gd name="connsiteY32" fmla="*/ 2686050 h 4071936"/>
              <a:gd name="connsiteX0" fmla="*/ 2638425 w 4900612"/>
              <a:gd name="connsiteY0" fmla="*/ 0 h 4071936"/>
              <a:gd name="connsiteX1" fmla="*/ 2424113 w 4900612"/>
              <a:gd name="connsiteY1" fmla="*/ 519113 h 4071936"/>
              <a:gd name="connsiteX2" fmla="*/ 2328863 w 4900612"/>
              <a:gd name="connsiteY2" fmla="*/ 542925 h 4071936"/>
              <a:gd name="connsiteX3" fmla="*/ 2247900 w 4900612"/>
              <a:gd name="connsiteY3" fmla="*/ 547688 h 4071936"/>
              <a:gd name="connsiteX4" fmla="*/ 2205038 w 4900612"/>
              <a:gd name="connsiteY4" fmla="*/ 561975 h 4071936"/>
              <a:gd name="connsiteX5" fmla="*/ 2200275 w 4900612"/>
              <a:gd name="connsiteY5" fmla="*/ 547688 h 4071936"/>
              <a:gd name="connsiteX6" fmla="*/ 2090738 w 4900612"/>
              <a:gd name="connsiteY6" fmla="*/ 557213 h 4071936"/>
              <a:gd name="connsiteX7" fmla="*/ 2019300 w 4900612"/>
              <a:gd name="connsiteY7" fmla="*/ 581025 h 4071936"/>
              <a:gd name="connsiteX8" fmla="*/ 1995488 w 4900612"/>
              <a:gd name="connsiteY8" fmla="*/ 595313 h 4071936"/>
              <a:gd name="connsiteX9" fmla="*/ 1871663 w 4900612"/>
              <a:gd name="connsiteY9" fmla="*/ 638175 h 4071936"/>
              <a:gd name="connsiteX10" fmla="*/ 1309688 w 4900612"/>
              <a:gd name="connsiteY10" fmla="*/ 695325 h 4071936"/>
              <a:gd name="connsiteX11" fmla="*/ 1004888 w 4900612"/>
              <a:gd name="connsiteY11" fmla="*/ 719138 h 4071936"/>
              <a:gd name="connsiteX12" fmla="*/ 862013 w 4900612"/>
              <a:gd name="connsiteY12" fmla="*/ 681038 h 4071936"/>
              <a:gd name="connsiteX13" fmla="*/ 809625 w 4900612"/>
              <a:gd name="connsiteY13" fmla="*/ 804863 h 4071936"/>
              <a:gd name="connsiteX14" fmla="*/ 804863 w 4900612"/>
              <a:gd name="connsiteY14" fmla="*/ 871538 h 4071936"/>
              <a:gd name="connsiteX15" fmla="*/ 723900 w 4900612"/>
              <a:gd name="connsiteY15" fmla="*/ 1152525 h 4071936"/>
              <a:gd name="connsiteX16" fmla="*/ 576263 w 4900612"/>
              <a:gd name="connsiteY16" fmla="*/ 1095375 h 4071936"/>
              <a:gd name="connsiteX17" fmla="*/ 542925 w 4900612"/>
              <a:gd name="connsiteY17" fmla="*/ 1085850 h 4071936"/>
              <a:gd name="connsiteX18" fmla="*/ 523875 w 4900612"/>
              <a:gd name="connsiteY18" fmla="*/ 1071563 h 4071936"/>
              <a:gd name="connsiteX19" fmla="*/ 485775 w 4900612"/>
              <a:gd name="connsiteY19" fmla="*/ 1042988 h 4071936"/>
              <a:gd name="connsiteX20" fmla="*/ 290513 w 4900612"/>
              <a:gd name="connsiteY20" fmla="*/ 1147763 h 4071936"/>
              <a:gd name="connsiteX21" fmla="*/ 233363 w 4900612"/>
              <a:gd name="connsiteY21" fmla="*/ 1109663 h 4071936"/>
              <a:gd name="connsiteX22" fmla="*/ 190500 w 4900612"/>
              <a:gd name="connsiteY22" fmla="*/ 1076325 h 4071936"/>
              <a:gd name="connsiteX23" fmla="*/ 0 w 4900612"/>
              <a:gd name="connsiteY23" fmla="*/ 1504949 h 4071936"/>
              <a:gd name="connsiteX24" fmla="*/ 471488 w 4900612"/>
              <a:gd name="connsiteY24" fmla="*/ 2638423 h 4071936"/>
              <a:gd name="connsiteX25" fmla="*/ 1304925 w 4900612"/>
              <a:gd name="connsiteY25" fmla="*/ 3019423 h 4071936"/>
              <a:gd name="connsiteX26" fmla="*/ 909638 w 4900612"/>
              <a:gd name="connsiteY26" fmla="*/ 4071936 h 4071936"/>
              <a:gd name="connsiteX27" fmla="*/ 1595438 w 4900612"/>
              <a:gd name="connsiteY27" fmla="*/ 3952872 h 4071936"/>
              <a:gd name="connsiteX28" fmla="*/ 1938337 w 4900612"/>
              <a:gd name="connsiteY28" fmla="*/ 3219447 h 4071936"/>
              <a:gd name="connsiteX29" fmla="*/ 2690812 w 4900612"/>
              <a:gd name="connsiteY29" fmla="*/ 3819522 h 4071936"/>
              <a:gd name="connsiteX30" fmla="*/ 3190874 w 4900612"/>
              <a:gd name="connsiteY30" fmla="*/ 4014785 h 4071936"/>
              <a:gd name="connsiteX31" fmla="*/ 4900612 w 4900612"/>
              <a:gd name="connsiteY31" fmla="*/ 3376610 h 4071936"/>
              <a:gd name="connsiteX32" fmla="*/ 4738686 w 4900612"/>
              <a:gd name="connsiteY32" fmla="*/ 3286125 h 4071936"/>
              <a:gd name="connsiteX0" fmla="*/ 2638425 w 4900612"/>
              <a:gd name="connsiteY0" fmla="*/ 0 h 4071936"/>
              <a:gd name="connsiteX1" fmla="*/ 2424113 w 4900612"/>
              <a:gd name="connsiteY1" fmla="*/ 519113 h 4071936"/>
              <a:gd name="connsiteX2" fmla="*/ 2328863 w 4900612"/>
              <a:gd name="connsiteY2" fmla="*/ 542925 h 4071936"/>
              <a:gd name="connsiteX3" fmla="*/ 2247900 w 4900612"/>
              <a:gd name="connsiteY3" fmla="*/ 547688 h 4071936"/>
              <a:gd name="connsiteX4" fmla="*/ 2205038 w 4900612"/>
              <a:gd name="connsiteY4" fmla="*/ 561975 h 4071936"/>
              <a:gd name="connsiteX5" fmla="*/ 2200275 w 4900612"/>
              <a:gd name="connsiteY5" fmla="*/ 547688 h 4071936"/>
              <a:gd name="connsiteX6" fmla="*/ 2090738 w 4900612"/>
              <a:gd name="connsiteY6" fmla="*/ 557213 h 4071936"/>
              <a:gd name="connsiteX7" fmla="*/ 2019300 w 4900612"/>
              <a:gd name="connsiteY7" fmla="*/ 581025 h 4071936"/>
              <a:gd name="connsiteX8" fmla="*/ 1995488 w 4900612"/>
              <a:gd name="connsiteY8" fmla="*/ 595313 h 4071936"/>
              <a:gd name="connsiteX9" fmla="*/ 1871663 w 4900612"/>
              <a:gd name="connsiteY9" fmla="*/ 638175 h 4071936"/>
              <a:gd name="connsiteX10" fmla="*/ 1309688 w 4900612"/>
              <a:gd name="connsiteY10" fmla="*/ 695325 h 4071936"/>
              <a:gd name="connsiteX11" fmla="*/ 1004888 w 4900612"/>
              <a:gd name="connsiteY11" fmla="*/ 719138 h 4071936"/>
              <a:gd name="connsiteX12" fmla="*/ 862013 w 4900612"/>
              <a:gd name="connsiteY12" fmla="*/ 681038 h 4071936"/>
              <a:gd name="connsiteX13" fmla="*/ 809625 w 4900612"/>
              <a:gd name="connsiteY13" fmla="*/ 804863 h 4071936"/>
              <a:gd name="connsiteX14" fmla="*/ 804863 w 4900612"/>
              <a:gd name="connsiteY14" fmla="*/ 871538 h 4071936"/>
              <a:gd name="connsiteX15" fmla="*/ 723900 w 4900612"/>
              <a:gd name="connsiteY15" fmla="*/ 1152525 h 4071936"/>
              <a:gd name="connsiteX16" fmla="*/ 576263 w 4900612"/>
              <a:gd name="connsiteY16" fmla="*/ 1095375 h 4071936"/>
              <a:gd name="connsiteX17" fmla="*/ 542925 w 4900612"/>
              <a:gd name="connsiteY17" fmla="*/ 1085850 h 4071936"/>
              <a:gd name="connsiteX18" fmla="*/ 523875 w 4900612"/>
              <a:gd name="connsiteY18" fmla="*/ 1071563 h 4071936"/>
              <a:gd name="connsiteX19" fmla="*/ 485775 w 4900612"/>
              <a:gd name="connsiteY19" fmla="*/ 1042988 h 4071936"/>
              <a:gd name="connsiteX20" fmla="*/ 290513 w 4900612"/>
              <a:gd name="connsiteY20" fmla="*/ 1147763 h 4071936"/>
              <a:gd name="connsiteX21" fmla="*/ 233363 w 4900612"/>
              <a:gd name="connsiteY21" fmla="*/ 1109663 h 4071936"/>
              <a:gd name="connsiteX22" fmla="*/ 190500 w 4900612"/>
              <a:gd name="connsiteY22" fmla="*/ 1076325 h 4071936"/>
              <a:gd name="connsiteX23" fmla="*/ 0 w 4900612"/>
              <a:gd name="connsiteY23" fmla="*/ 1504949 h 4071936"/>
              <a:gd name="connsiteX24" fmla="*/ 471488 w 4900612"/>
              <a:gd name="connsiteY24" fmla="*/ 2638423 h 4071936"/>
              <a:gd name="connsiteX25" fmla="*/ 1304925 w 4900612"/>
              <a:gd name="connsiteY25" fmla="*/ 3019423 h 4071936"/>
              <a:gd name="connsiteX26" fmla="*/ 909638 w 4900612"/>
              <a:gd name="connsiteY26" fmla="*/ 4071936 h 4071936"/>
              <a:gd name="connsiteX27" fmla="*/ 1595438 w 4900612"/>
              <a:gd name="connsiteY27" fmla="*/ 3952872 h 4071936"/>
              <a:gd name="connsiteX28" fmla="*/ 1938337 w 4900612"/>
              <a:gd name="connsiteY28" fmla="*/ 3219447 h 4071936"/>
              <a:gd name="connsiteX29" fmla="*/ 2690812 w 4900612"/>
              <a:gd name="connsiteY29" fmla="*/ 3819522 h 4071936"/>
              <a:gd name="connsiteX30" fmla="*/ 3190874 w 4900612"/>
              <a:gd name="connsiteY30" fmla="*/ 4014785 h 4071936"/>
              <a:gd name="connsiteX31" fmla="*/ 4900612 w 4900612"/>
              <a:gd name="connsiteY31" fmla="*/ 3376610 h 4071936"/>
              <a:gd name="connsiteX32" fmla="*/ 4805361 w 4900612"/>
              <a:gd name="connsiteY32" fmla="*/ 3328985 h 4071936"/>
              <a:gd name="connsiteX33" fmla="*/ 4738686 w 4900612"/>
              <a:gd name="connsiteY33" fmla="*/ 3286125 h 4071936"/>
              <a:gd name="connsiteX0" fmla="*/ 2638425 w 5386386"/>
              <a:gd name="connsiteY0" fmla="*/ 0 h 4071936"/>
              <a:gd name="connsiteX1" fmla="*/ 2424113 w 5386386"/>
              <a:gd name="connsiteY1" fmla="*/ 519113 h 4071936"/>
              <a:gd name="connsiteX2" fmla="*/ 2328863 w 5386386"/>
              <a:gd name="connsiteY2" fmla="*/ 542925 h 4071936"/>
              <a:gd name="connsiteX3" fmla="*/ 2247900 w 5386386"/>
              <a:gd name="connsiteY3" fmla="*/ 547688 h 4071936"/>
              <a:gd name="connsiteX4" fmla="*/ 2205038 w 5386386"/>
              <a:gd name="connsiteY4" fmla="*/ 561975 h 4071936"/>
              <a:gd name="connsiteX5" fmla="*/ 2200275 w 5386386"/>
              <a:gd name="connsiteY5" fmla="*/ 547688 h 4071936"/>
              <a:gd name="connsiteX6" fmla="*/ 2090738 w 5386386"/>
              <a:gd name="connsiteY6" fmla="*/ 557213 h 4071936"/>
              <a:gd name="connsiteX7" fmla="*/ 2019300 w 5386386"/>
              <a:gd name="connsiteY7" fmla="*/ 581025 h 4071936"/>
              <a:gd name="connsiteX8" fmla="*/ 1995488 w 5386386"/>
              <a:gd name="connsiteY8" fmla="*/ 595313 h 4071936"/>
              <a:gd name="connsiteX9" fmla="*/ 1871663 w 5386386"/>
              <a:gd name="connsiteY9" fmla="*/ 638175 h 4071936"/>
              <a:gd name="connsiteX10" fmla="*/ 1309688 w 5386386"/>
              <a:gd name="connsiteY10" fmla="*/ 695325 h 4071936"/>
              <a:gd name="connsiteX11" fmla="*/ 1004888 w 5386386"/>
              <a:gd name="connsiteY11" fmla="*/ 719138 h 4071936"/>
              <a:gd name="connsiteX12" fmla="*/ 862013 w 5386386"/>
              <a:gd name="connsiteY12" fmla="*/ 681038 h 4071936"/>
              <a:gd name="connsiteX13" fmla="*/ 809625 w 5386386"/>
              <a:gd name="connsiteY13" fmla="*/ 804863 h 4071936"/>
              <a:gd name="connsiteX14" fmla="*/ 804863 w 5386386"/>
              <a:gd name="connsiteY14" fmla="*/ 871538 h 4071936"/>
              <a:gd name="connsiteX15" fmla="*/ 723900 w 5386386"/>
              <a:gd name="connsiteY15" fmla="*/ 1152525 h 4071936"/>
              <a:gd name="connsiteX16" fmla="*/ 576263 w 5386386"/>
              <a:gd name="connsiteY16" fmla="*/ 1095375 h 4071936"/>
              <a:gd name="connsiteX17" fmla="*/ 542925 w 5386386"/>
              <a:gd name="connsiteY17" fmla="*/ 1085850 h 4071936"/>
              <a:gd name="connsiteX18" fmla="*/ 523875 w 5386386"/>
              <a:gd name="connsiteY18" fmla="*/ 1071563 h 4071936"/>
              <a:gd name="connsiteX19" fmla="*/ 485775 w 5386386"/>
              <a:gd name="connsiteY19" fmla="*/ 1042988 h 4071936"/>
              <a:gd name="connsiteX20" fmla="*/ 290513 w 5386386"/>
              <a:gd name="connsiteY20" fmla="*/ 1147763 h 4071936"/>
              <a:gd name="connsiteX21" fmla="*/ 233363 w 5386386"/>
              <a:gd name="connsiteY21" fmla="*/ 1109663 h 4071936"/>
              <a:gd name="connsiteX22" fmla="*/ 190500 w 5386386"/>
              <a:gd name="connsiteY22" fmla="*/ 1076325 h 4071936"/>
              <a:gd name="connsiteX23" fmla="*/ 0 w 5386386"/>
              <a:gd name="connsiteY23" fmla="*/ 1504949 h 4071936"/>
              <a:gd name="connsiteX24" fmla="*/ 471488 w 5386386"/>
              <a:gd name="connsiteY24" fmla="*/ 2638423 h 4071936"/>
              <a:gd name="connsiteX25" fmla="*/ 1304925 w 5386386"/>
              <a:gd name="connsiteY25" fmla="*/ 3019423 h 4071936"/>
              <a:gd name="connsiteX26" fmla="*/ 909638 w 5386386"/>
              <a:gd name="connsiteY26" fmla="*/ 4071936 h 4071936"/>
              <a:gd name="connsiteX27" fmla="*/ 1595438 w 5386386"/>
              <a:gd name="connsiteY27" fmla="*/ 3952872 h 4071936"/>
              <a:gd name="connsiteX28" fmla="*/ 1938337 w 5386386"/>
              <a:gd name="connsiteY28" fmla="*/ 3219447 h 4071936"/>
              <a:gd name="connsiteX29" fmla="*/ 2690812 w 5386386"/>
              <a:gd name="connsiteY29" fmla="*/ 3819522 h 4071936"/>
              <a:gd name="connsiteX30" fmla="*/ 3190874 w 5386386"/>
              <a:gd name="connsiteY30" fmla="*/ 4014785 h 4071936"/>
              <a:gd name="connsiteX31" fmla="*/ 4900612 w 5386386"/>
              <a:gd name="connsiteY31" fmla="*/ 3376610 h 4071936"/>
              <a:gd name="connsiteX32" fmla="*/ 4805361 w 5386386"/>
              <a:gd name="connsiteY32" fmla="*/ 3328985 h 4071936"/>
              <a:gd name="connsiteX33" fmla="*/ 5386386 w 5386386"/>
              <a:gd name="connsiteY33" fmla="*/ 2376488 h 4071936"/>
              <a:gd name="connsiteX0" fmla="*/ 2638425 w 5386386"/>
              <a:gd name="connsiteY0" fmla="*/ 0 h 4071936"/>
              <a:gd name="connsiteX1" fmla="*/ 2424113 w 5386386"/>
              <a:gd name="connsiteY1" fmla="*/ 519113 h 4071936"/>
              <a:gd name="connsiteX2" fmla="*/ 2328863 w 5386386"/>
              <a:gd name="connsiteY2" fmla="*/ 542925 h 4071936"/>
              <a:gd name="connsiteX3" fmla="*/ 2247900 w 5386386"/>
              <a:gd name="connsiteY3" fmla="*/ 547688 h 4071936"/>
              <a:gd name="connsiteX4" fmla="*/ 2205038 w 5386386"/>
              <a:gd name="connsiteY4" fmla="*/ 561975 h 4071936"/>
              <a:gd name="connsiteX5" fmla="*/ 2200275 w 5386386"/>
              <a:gd name="connsiteY5" fmla="*/ 547688 h 4071936"/>
              <a:gd name="connsiteX6" fmla="*/ 2090738 w 5386386"/>
              <a:gd name="connsiteY6" fmla="*/ 557213 h 4071936"/>
              <a:gd name="connsiteX7" fmla="*/ 2019300 w 5386386"/>
              <a:gd name="connsiteY7" fmla="*/ 581025 h 4071936"/>
              <a:gd name="connsiteX8" fmla="*/ 1995488 w 5386386"/>
              <a:gd name="connsiteY8" fmla="*/ 595313 h 4071936"/>
              <a:gd name="connsiteX9" fmla="*/ 1871663 w 5386386"/>
              <a:gd name="connsiteY9" fmla="*/ 638175 h 4071936"/>
              <a:gd name="connsiteX10" fmla="*/ 1309688 w 5386386"/>
              <a:gd name="connsiteY10" fmla="*/ 695325 h 4071936"/>
              <a:gd name="connsiteX11" fmla="*/ 1004888 w 5386386"/>
              <a:gd name="connsiteY11" fmla="*/ 719138 h 4071936"/>
              <a:gd name="connsiteX12" fmla="*/ 862013 w 5386386"/>
              <a:gd name="connsiteY12" fmla="*/ 681038 h 4071936"/>
              <a:gd name="connsiteX13" fmla="*/ 809625 w 5386386"/>
              <a:gd name="connsiteY13" fmla="*/ 804863 h 4071936"/>
              <a:gd name="connsiteX14" fmla="*/ 804863 w 5386386"/>
              <a:gd name="connsiteY14" fmla="*/ 871538 h 4071936"/>
              <a:gd name="connsiteX15" fmla="*/ 723900 w 5386386"/>
              <a:gd name="connsiteY15" fmla="*/ 1152525 h 4071936"/>
              <a:gd name="connsiteX16" fmla="*/ 576263 w 5386386"/>
              <a:gd name="connsiteY16" fmla="*/ 1095375 h 4071936"/>
              <a:gd name="connsiteX17" fmla="*/ 542925 w 5386386"/>
              <a:gd name="connsiteY17" fmla="*/ 1085850 h 4071936"/>
              <a:gd name="connsiteX18" fmla="*/ 523875 w 5386386"/>
              <a:gd name="connsiteY18" fmla="*/ 1071563 h 4071936"/>
              <a:gd name="connsiteX19" fmla="*/ 485775 w 5386386"/>
              <a:gd name="connsiteY19" fmla="*/ 1042988 h 4071936"/>
              <a:gd name="connsiteX20" fmla="*/ 290513 w 5386386"/>
              <a:gd name="connsiteY20" fmla="*/ 1147763 h 4071936"/>
              <a:gd name="connsiteX21" fmla="*/ 233363 w 5386386"/>
              <a:gd name="connsiteY21" fmla="*/ 1109663 h 4071936"/>
              <a:gd name="connsiteX22" fmla="*/ 190500 w 5386386"/>
              <a:gd name="connsiteY22" fmla="*/ 1076325 h 4071936"/>
              <a:gd name="connsiteX23" fmla="*/ 0 w 5386386"/>
              <a:gd name="connsiteY23" fmla="*/ 1504949 h 4071936"/>
              <a:gd name="connsiteX24" fmla="*/ 471488 w 5386386"/>
              <a:gd name="connsiteY24" fmla="*/ 2638423 h 4071936"/>
              <a:gd name="connsiteX25" fmla="*/ 1304925 w 5386386"/>
              <a:gd name="connsiteY25" fmla="*/ 3019423 h 4071936"/>
              <a:gd name="connsiteX26" fmla="*/ 909638 w 5386386"/>
              <a:gd name="connsiteY26" fmla="*/ 4071936 h 4071936"/>
              <a:gd name="connsiteX27" fmla="*/ 1595438 w 5386386"/>
              <a:gd name="connsiteY27" fmla="*/ 3952872 h 4071936"/>
              <a:gd name="connsiteX28" fmla="*/ 1938337 w 5386386"/>
              <a:gd name="connsiteY28" fmla="*/ 3219447 h 4071936"/>
              <a:gd name="connsiteX29" fmla="*/ 2690812 w 5386386"/>
              <a:gd name="connsiteY29" fmla="*/ 3819522 h 4071936"/>
              <a:gd name="connsiteX30" fmla="*/ 3190874 w 5386386"/>
              <a:gd name="connsiteY30" fmla="*/ 4014785 h 4071936"/>
              <a:gd name="connsiteX31" fmla="*/ 4900612 w 5386386"/>
              <a:gd name="connsiteY31" fmla="*/ 3376610 h 4071936"/>
              <a:gd name="connsiteX32" fmla="*/ 4805361 w 5386386"/>
              <a:gd name="connsiteY32" fmla="*/ 3328985 h 4071936"/>
              <a:gd name="connsiteX33" fmla="*/ 5362573 w 5386386"/>
              <a:gd name="connsiteY33" fmla="*/ 2428872 h 4071936"/>
              <a:gd name="connsiteX34" fmla="*/ 5386386 w 5386386"/>
              <a:gd name="connsiteY34" fmla="*/ 2376488 h 4071936"/>
              <a:gd name="connsiteX0" fmla="*/ 2638425 w 5362573"/>
              <a:gd name="connsiteY0" fmla="*/ 0 h 4071936"/>
              <a:gd name="connsiteX1" fmla="*/ 2424113 w 5362573"/>
              <a:gd name="connsiteY1" fmla="*/ 519113 h 4071936"/>
              <a:gd name="connsiteX2" fmla="*/ 2328863 w 5362573"/>
              <a:gd name="connsiteY2" fmla="*/ 542925 h 4071936"/>
              <a:gd name="connsiteX3" fmla="*/ 2247900 w 5362573"/>
              <a:gd name="connsiteY3" fmla="*/ 547688 h 4071936"/>
              <a:gd name="connsiteX4" fmla="*/ 2205038 w 5362573"/>
              <a:gd name="connsiteY4" fmla="*/ 561975 h 4071936"/>
              <a:gd name="connsiteX5" fmla="*/ 2200275 w 5362573"/>
              <a:gd name="connsiteY5" fmla="*/ 547688 h 4071936"/>
              <a:gd name="connsiteX6" fmla="*/ 2090738 w 5362573"/>
              <a:gd name="connsiteY6" fmla="*/ 557213 h 4071936"/>
              <a:gd name="connsiteX7" fmla="*/ 2019300 w 5362573"/>
              <a:gd name="connsiteY7" fmla="*/ 581025 h 4071936"/>
              <a:gd name="connsiteX8" fmla="*/ 1995488 w 5362573"/>
              <a:gd name="connsiteY8" fmla="*/ 595313 h 4071936"/>
              <a:gd name="connsiteX9" fmla="*/ 1871663 w 5362573"/>
              <a:gd name="connsiteY9" fmla="*/ 638175 h 4071936"/>
              <a:gd name="connsiteX10" fmla="*/ 1309688 w 5362573"/>
              <a:gd name="connsiteY10" fmla="*/ 695325 h 4071936"/>
              <a:gd name="connsiteX11" fmla="*/ 1004888 w 5362573"/>
              <a:gd name="connsiteY11" fmla="*/ 719138 h 4071936"/>
              <a:gd name="connsiteX12" fmla="*/ 862013 w 5362573"/>
              <a:gd name="connsiteY12" fmla="*/ 681038 h 4071936"/>
              <a:gd name="connsiteX13" fmla="*/ 809625 w 5362573"/>
              <a:gd name="connsiteY13" fmla="*/ 804863 h 4071936"/>
              <a:gd name="connsiteX14" fmla="*/ 804863 w 5362573"/>
              <a:gd name="connsiteY14" fmla="*/ 871538 h 4071936"/>
              <a:gd name="connsiteX15" fmla="*/ 723900 w 5362573"/>
              <a:gd name="connsiteY15" fmla="*/ 1152525 h 4071936"/>
              <a:gd name="connsiteX16" fmla="*/ 576263 w 5362573"/>
              <a:gd name="connsiteY16" fmla="*/ 1095375 h 4071936"/>
              <a:gd name="connsiteX17" fmla="*/ 542925 w 5362573"/>
              <a:gd name="connsiteY17" fmla="*/ 1085850 h 4071936"/>
              <a:gd name="connsiteX18" fmla="*/ 523875 w 5362573"/>
              <a:gd name="connsiteY18" fmla="*/ 1071563 h 4071936"/>
              <a:gd name="connsiteX19" fmla="*/ 485775 w 5362573"/>
              <a:gd name="connsiteY19" fmla="*/ 1042988 h 4071936"/>
              <a:gd name="connsiteX20" fmla="*/ 290513 w 5362573"/>
              <a:gd name="connsiteY20" fmla="*/ 1147763 h 4071936"/>
              <a:gd name="connsiteX21" fmla="*/ 233363 w 5362573"/>
              <a:gd name="connsiteY21" fmla="*/ 1109663 h 4071936"/>
              <a:gd name="connsiteX22" fmla="*/ 190500 w 5362573"/>
              <a:gd name="connsiteY22" fmla="*/ 1076325 h 4071936"/>
              <a:gd name="connsiteX23" fmla="*/ 0 w 5362573"/>
              <a:gd name="connsiteY23" fmla="*/ 1504949 h 4071936"/>
              <a:gd name="connsiteX24" fmla="*/ 471488 w 5362573"/>
              <a:gd name="connsiteY24" fmla="*/ 2638423 h 4071936"/>
              <a:gd name="connsiteX25" fmla="*/ 1304925 w 5362573"/>
              <a:gd name="connsiteY25" fmla="*/ 3019423 h 4071936"/>
              <a:gd name="connsiteX26" fmla="*/ 909638 w 5362573"/>
              <a:gd name="connsiteY26" fmla="*/ 4071936 h 4071936"/>
              <a:gd name="connsiteX27" fmla="*/ 1595438 w 5362573"/>
              <a:gd name="connsiteY27" fmla="*/ 3952872 h 4071936"/>
              <a:gd name="connsiteX28" fmla="*/ 1938337 w 5362573"/>
              <a:gd name="connsiteY28" fmla="*/ 3219447 h 4071936"/>
              <a:gd name="connsiteX29" fmla="*/ 2690812 w 5362573"/>
              <a:gd name="connsiteY29" fmla="*/ 3819522 h 4071936"/>
              <a:gd name="connsiteX30" fmla="*/ 3190874 w 5362573"/>
              <a:gd name="connsiteY30" fmla="*/ 4014785 h 4071936"/>
              <a:gd name="connsiteX31" fmla="*/ 4900612 w 5362573"/>
              <a:gd name="connsiteY31" fmla="*/ 3376610 h 4071936"/>
              <a:gd name="connsiteX32" fmla="*/ 4805361 w 5362573"/>
              <a:gd name="connsiteY32" fmla="*/ 3328985 h 4071936"/>
              <a:gd name="connsiteX33" fmla="*/ 5362573 w 5362573"/>
              <a:gd name="connsiteY33" fmla="*/ 2428872 h 4071936"/>
              <a:gd name="connsiteX34" fmla="*/ 3076574 w 5362573"/>
              <a:gd name="connsiteY34" fmla="*/ 885826 h 4071936"/>
              <a:gd name="connsiteX0" fmla="*/ 2638425 w 5362573"/>
              <a:gd name="connsiteY0" fmla="*/ 0 h 4071936"/>
              <a:gd name="connsiteX1" fmla="*/ 2424113 w 5362573"/>
              <a:gd name="connsiteY1" fmla="*/ 519113 h 4071936"/>
              <a:gd name="connsiteX2" fmla="*/ 2328863 w 5362573"/>
              <a:gd name="connsiteY2" fmla="*/ 542925 h 4071936"/>
              <a:gd name="connsiteX3" fmla="*/ 2247900 w 5362573"/>
              <a:gd name="connsiteY3" fmla="*/ 547688 h 4071936"/>
              <a:gd name="connsiteX4" fmla="*/ 2205038 w 5362573"/>
              <a:gd name="connsiteY4" fmla="*/ 561975 h 4071936"/>
              <a:gd name="connsiteX5" fmla="*/ 2200275 w 5362573"/>
              <a:gd name="connsiteY5" fmla="*/ 547688 h 4071936"/>
              <a:gd name="connsiteX6" fmla="*/ 2090738 w 5362573"/>
              <a:gd name="connsiteY6" fmla="*/ 557213 h 4071936"/>
              <a:gd name="connsiteX7" fmla="*/ 2019300 w 5362573"/>
              <a:gd name="connsiteY7" fmla="*/ 581025 h 4071936"/>
              <a:gd name="connsiteX8" fmla="*/ 1995488 w 5362573"/>
              <a:gd name="connsiteY8" fmla="*/ 595313 h 4071936"/>
              <a:gd name="connsiteX9" fmla="*/ 1871663 w 5362573"/>
              <a:gd name="connsiteY9" fmla="*/ 638175 h 4071936"/>
              <a:gd name="connsiteX10" fmla="*/ 1309688 w 5362573"/>
              <a:gd name="connsiteY10" fmla="*/ 695325 h 4071936"/>
              <a:gd name="connsiteX11" fmla="*/ 1004888 w 5362573"/>
              <a:gd name="connsiteY11" fmla="*/ 719138 h 4071936"/>
              <a:gd name="connsiteX12" fmla="*/ 862013 w 5362573"/>
              <a:gd name="connsiteY12" fmla="*/ 681038 h 4071936"/>
              <a:gd name="connsiteX13" fmla="*/ 809625 w 5362573"/>
              <a:gd name="connsiteY13" fmla="*/ 804863 h 4071936"/>
              <a:gd name="connsiteX14" fmla="*/ 804863 w 5362573"/>
              <a:gd name="connsiteY14" fmla="*/ 871538 h 4071936"/>
              <a:gd name="connsiteX15" fmla="*/ 723900 w 5362573"/>
              <a:gd name="connsiteY15" fmla="*/ 1152525 h 4071936"/>
              <a:gd name="connsiteX16" fmla="*/ 576263 w 5362573"/>
              <a:gd name="connsiteY16" fmla="*/ 1095375 h 4071936"/>
              <a:gd name="connsiteX17" fmla="*/ 542925 w 5362573"/>
              <a:gd name="connsiteY17" fmla="*/ 1085850 h 4071936"/>
              <a:gd name="connsiteX18" fmla="*/ 523875 w 5362573"/>
              <a:gd name="connsiteY18" fmla="*/ 1071563 h 4071936"/>
              <a:gd name="connsiteX19" fmla="*/ 485775 w 5362573"/>
              <a:gd name="connsiteY19" fmla="*/ 1042988 h 4071936"/>
              <a:gd name="connsiteX20" fmla="*/ 290513 w 5362573"/>
              <a:gd name="connsiteY20" fmla="*/ 1147763 h 4071936"/>
              <a:gd name="connsiteX21" fmla="*/ 233363 w 5362573"/>
              <a:gd name="connsiteY21" fmla="*/ 1109663 h 4071936"/>
              <a:gd name="connsiteX22" fmla="*/ 190500 w 5362573"/>
              <a:gd name="connsiteY22" fmla="*/ 1076325 h 4071936"/>
              <a:gd name="connsiteX23" fmla="*/ 0 w 5362573"/>
              <a:gd name="connsiteY23" fmla="*/ 1504949 h 4071936"/>
              <a:gd name="connsiteX24" fmla="*/ 471488 w 5362573"/>
              <a:gd name="connsiteY24" fmla="*/ 2638423 h 4071936"/>
              <a:gd name="connsiteX25" fmla="*/ 1304925 w 5362573"/>
              <a:gd name="connsiteY25" fmla="*/ 3019423 h 4071936"/>
              <a:gd name="connsiteX26" fmla="*/ 909638 w 5362573"/>
              <a:gd name="connsiteY26" fmla="*/ 4071936 h 4071936"/>
              <a:gd name="connsiteX27" fmla="*/ 1595438 w 5362573"/>
              <a:gd name="connsiteY27" fmla="*/ 3952872 h 4071936"/>
              <a:gd name="connsiteX28" fmla="*/ 1938337 w 5362573"/>
              <a:gd name="connsiteY28" fmla="*/ 3219447 h 4071936"/>
              <a:gd name="connsiteX29" fmla="*/ 2690812 w 5362573"/>
              <a:gd name="connsiteY29" fmla="*/ 3819522 h 4071936"/>
              <a:gd name="connsiteX30" fmla="*/ 3190874 w 5362573"/>
              <a:gd name="connsiteY30" fmla="*/ 4014785 h 4071936"/>
              <a:gd name="connsiteX31" fmla="*/ 4900612 w 5362573"/>
              <a:gd name="connsiteY31" fmla="*/ 3376610 h 4071936"/>
              <a:gd name="connsiteX32" fmla="*/ 4805361 w 5362573"/>
              <a:gd name="connsiteY32" fmla="*/ 3328985 h 4071936"/>
              <a:gd name="connsiteX33" fmla="*/ 5362573 w 5362573"/>
              <a:gd name="connsiteY33" fmla="*/ 2428872 h 4071936"/>
              <a:gd name="connsiteX34" fmla="*/ 3262312 w 5362573"/>
              <a:gd name="connsiteY34" fmla="*/ 1014410 h 4071936"/>
              <a:gd name="connsiteX35" fmla="*/ 3076574 w 5362573"/>
              <a:gd name="connsiteY35" fmla="*/ 885826 h 4071936"/>
              <a:gd name="connsiteX0" fmla="*/ 2638425 w 5362573"/>
              <a:gd name="connsiteY0" fmla="*/ 0 h 4071936"/>
              <a:gd name="connsiteX1" fmla="*/ 2424113 w 5362573"/>
              <a:gd name="connsiteY1" fmla="*/ 519113 h 4071936"/>
              <a:gd name="connsiteX2" fmla="*/ 2328863 w 5362573"/>
              <a:gd name="connsiteY2" fmla="*/ 542925 h 4071936"/>
              <a:gd name="connsiteX3" fmla="*/ 2247900 w 5362573"/>
              <a:gd name="connsiteY3" fmla="*/ 547688 h 4071936"/>
              <a:gd name="connsiteX4" fmla="*/ 2205038 w 5362573"/>
              <a:gd name="connsiteY4" fmla="*/ 561975 h 4071936"/>
              <a:gd name="connsiteX5" fmla="*/ 2200275 w 5362573"/>
              <a:gd name="connsiteY5" fmla="*/ 547688 h 4071936"/>
              <a:gd name="connsiteX6" fmla="*/ 2090738 w 5362573"/>
              <a:gd name="connsiteY6" fmla="*/ 557213 h 4071936"/>
              <a:gd name="connsiteX7" fmla="*/ 2019300 w 5362573"/>
              <a:gd name="connsiteY7" fmla="*/ 581025 h 4071936"/>
              <a:gd name="connsiteX8" fmla="*/ 1995488 w 5362573"/>
              <a:gd name="connsiteY8" fmla="*/ 595313 h 4071936"/>
              <a:gd name="connsiteX9" fmla="*/ 1871663 w 5362573"/>
              <a:gd name="connsiteY9" fmla="*/ 638175 h 4071936"/>
              <a:gd name="connsiteX10" fmla="*/ 1309688 w 5362573"/>
              <a:gd name="connsiteY10" fmla="*/ 695325 h 4071936"/>
              <a:gd name="connsiteX11" fmla="*/ 1004888 w 5362573"/>
              <a:gd name="connsiteY11" fmla="*/ 719138 h 4071936"/>
              <a:gd name="connsiteX12" fmla="*/ 862013 w 5362573"/>
              <a:gd name="connsiteY12" fmla="*/ 681038 h 4071936"/>
              <a:gd name="connsiteX13" fmla="*/ 809625 w 5362573"/>
              <a:gd name="connsiteY13" fmla="*/ 804863 h 4071936"/>
              <a:gd name="connsiteX14" fmla="*/ 804863 w 5362573"/>
              <a:gd name="connsiteY14" fmla="*/ 871538 h 4071936"/>
              <a:gd name="connsiteX15" fmla="*/ 723900 w 5362573"/>
              <a:gd name="connsiteY15" fmla="*/ 1152525 h 4071936"/>
              <a:gd name="connsiteX16" fmla="*/ 576263 w 5362573"/>
              <a:gd name="connsiteY16" fmla="*/ 1095375 h 4071936"/>
              <a:gd name="connsiteX17" fmla="*/ 542925 w 5362573"/>
              <a:gd name="connsiteY17" fmla="*/ 1085850 h 4071936"/>
              <a:gd name="connsiteX18" fmla="*/ 523875 w 5362573"/>
              <a:gd name="connsiteY18" fmla="*/ 1071563 h 4071936"/>
              <a:gd name="connsiteX19" fmla="*/ 485775 w 5362573"/>
              <a:gd name="connsiteY19" fmla="*/ 1042988 h 4071936"/>
              <a:gd name="connsiteX20" fmla="*/ 290513 w 5362573"/>
              <a:gd name="connsiteY20" fmla="*/ 1147763 h 4071936"/>
              <a:gd name="connsiteX21" fmla="*/ 233363 w 5362573"/>
              <a:gd name="connsiteY21" fmla="*/ 1109663 h 4071936"/>
              <a:gd name="connsiteX22" fmla="*/ 190500 w 5362573"/>
              <a:gd name="connsiteY22" fmla="*/ 1076325 h 4071936"/>
              <a:gd name="connsiteX23" fmla="*/ 0 w 5362573"/>
              <a:gd name="connsiteY23" fmla="*/ 1504949 h 4071936"/>
              <a:gd name="connsiteX24" fmla="*/ 471488 w 5362573"/>
              <a:gd name="connsiteY24" fmla="*/ 2638423 h 4071936"/>
              <a:gd name="connsiteX25" fmla="*/ 1304925 w 5362573"/>
              <a:gd name="connsiteY25" fmla="*/ 3019423 h 4071936"/>
              <a:gd name="connsiteX26" fmla="*/ 909638 w 5362573"/>
              <a:gd name="connsiteY26" fmla="*/ 4071936 h 4071936"/>
              <a:gd name="connsiteX27" fmla="*/ 1595438 w 5362573"/>
              <a:gd name="connsiteY27" fmla="*/ 3952872 h 4071936"/>
              <a:gd name="connsiteX28" fmla="*/ 1938337 w 5362573"/>
              <a:gd name="connsiteY28" fmla="*/ 3219447 h 4071936"/>
              <a:gd name="connsiteX29" fmla="*/ 2690812 w 5362573"/>
              <a:gd name="connsiteY29" fmla="*/ 3819522 h 4071936"/>
              <a:gd name="connsiteX30" fmla="*/ 3190874 w 5362573"/>
              <a:gd name="connsiteY30" fmla="*/ 4014785 h 4071936"/>
              <a:gd name="connsiteX31" fmla="*/ 4900612 w 5362573"/>
              <a:gd name="connsiteY31" fmla="*/ 3376610 h 4071936"/>
              <a:gd name="connsiteX32" fmla="*/ 4805361 w 5362573"/>
              <a:gd name="connsiteY32" fmla="*/ 3328985 h 4071936"/>
              <a:gd name="connsiteX33" fmla="*/ 5362573 w 5362573"/>
              <a:gd name="connsiteY33" fmla="*/ 2428872 h 4071936"/>
              <a:gd name="connsiteX34" fmla="*/ 3262312 w 5362573"/>
              <a:gd name="connsiteY34" fmla="*/ 1014410 h 4071936"/>
              <a:gd name="connsiteX35" fmla="*/ 3200399 w 5362573"/>
              <a:gd name="connsiteY35" fmla="*/ 809626 h 4071936"/>
              <a:gd name="connsiteX0" fmla="*/ 2638425 w 5362573"/>
              <a:gd name="connsiteY0" fmla="*/ 0 h 4071936"/>
              <a:gd name="connsiteX1" fmla="*/ 2424113 w 5362573"/>
              <a:gd name="connsiteY1" fmla="*/ 519113 h 4071936"/>
              <a:gd name="connsiteX2" fmla="*/ 2328863 w 5362573"/>
              <a:gd name="connsiteY2" fmla="*/ 542925 h 4071936"/>
              <a:gd name="connsiteX3" fmla="*/ 2247900 w 5362573"/>
              <a:gd name="connsiteY3" fmla="*/ 547688 h 4071936"/>
              <a:gd name="connsiteX4" fmla="*/ 2205038 w 5362573"/>
              <a:gd name="connsiteY4" fmla="*/ 561975 h 4071936"/>
              <a:gd name="connsiteX5" fmla="*/ 2200275 w 5362573"/>
              <a:gd name="connsiteY5" fmla="*/ 547688 h 4071936"/>
              <a:gd name="connsiteX6" fmla="*/ 2090738 w 5362573"/>
              <a:gd name="connsiteY6" fmla="*/ 557213 h 4071936"/>
              <a:gd name="connsiteX7" fmla="*/ 2019300 w 5362573"/>
              <a:gd name="connsiteY7" fmla="*/ 581025 h 4071936"/>
              <a:gd name="connsiteX8" fmla="*/ 1995488 w 5362573"/>
              <a:gd name="connsiteY8" fmla="*/ 595313 h 4071936"/>
              <a:gd name="connsiteX9" fmla="*/ 1871663 w 5362573"/>
              <a:gd name="connsiteY9" fmla="*/ 638175 h 4071936"/>
              <a:gd name="connsiteX10" fmla="*/ 1309688 w 5362573"/>
              <a:gd name="connsiteY10" fmla="*/ 695325 h 4071936"/>
              <a:gd name="connsiteX11" fmla="*/ 1004888 w 5362573"/>
              <a:gd name="connsiteY11" fmla="*/ 719138 h 4071936"/>
              <a:gd name="connsiteX12" fmla="*/ 862013 w 5362573"/>
              <a:gd name="connsiteY12" fmla="*/ 681038 h 4071936"/>
              <a:gd name="connsiteX13" fmla="*/ 809625 w 5362573"/>
              <a:gd name="connsiteY13" fmla="*/ 804863 h 4071936"/>
              <a:gd name="connsiteX14" fmla="*/ 804863 w 5362573"/>
              <a:gd name="connsiteY14" fmla="*/ 871538 h 4071936"/>
              <a:gd name="connsiteX15" fmla="*/ 723900 w 5362573"/>
              <a:gd name="connsiteY15" fmla="*/ 1152525 h 4071936"/>
              <a:gd name="connsiteX16" fmla="*/ 576263 w 5362573"/>
              <a:gd name="connsiteY16" fmla="*/ 1095375 h 4071936"/>
              <a:gd name="connsiteX17" fmla="*/ 542925 w 5362573"/>
              <a:gd name="connsiteY17" fmla="*/ 1085850 h 4071936"/>
              <a:gd name="connsiteX18" fmla="*/ 523875 w 5362573"/>
              <a:gd name="connsiteY18" fmla="*/ 1071563 h 4071936"/>
              <a:gd name="connsiteX19" fmla="*/ 485775 w 5362573"/>
              <a:gd name="connsiteY19" fmla="*/ 1042988 h 4071936"/>
              <a:gd name="connsiteX20" fmla="*/ 290513 w 5362573"/>
              <a:gd name="connsiteY20" fmla="*/ 1147763 h 4071936"/>
              <a:gd name="connsiteX21" fmla="*/ 233363 w 5362573"/>
              <a:gd name="connsiteY21" fmla="*/ 1109663 h 4071936"/>
              <a:gd name="connsiteX22" fmla="*/ 190500 w 5362573"/>
              <a:gd name="connsiteY22" fmla="*/ 1076325 h 4071936"/>
              <a:gd name="connsiteX23" fmla="*/ 0 w 5362573"/>
              <a:gd name="connsiteY23" fmla="*/ 1504949 h 4071936"/>
              <a:gd name="connsiteX24" fmla="*/ 471488 w 5362573"/>
              <a:gd name="connsiteY24" fmla="*/ 2638423 h 4071936"/>
              <a:gd name="connsiteX25" fmla="*/ 1304925 w 5362573"/>
              <a:gd name="connsiteY25" fmla="*/ 3019423 h 4071936"/>
              <a:gd name="connsiteX26" fmla="*/ 909638 w 5362573"/>
              <a:gd name="connsiteY26" fmla="*/ 4071936 h 4071936"/>
              <a:gd name="connsiteX27" fmla="*/ 1595438 w 5362573"/>
              <a:gd name="connsiteY27" fmla="*/ 3952872 h 4071936"/>
              <a:gd name="connsiteX28" fmla="*/ 1938337 w 5362573"/>
              <a:gd name="connsiteY28" fmla="*/ 3219447 h 4071936"/>
              <a:gd name="connsiteX29" fmla="*/ 2690812 w 5362573"/>
              <a:gd name="connsiteY29" fmla="*/ 3819522 h 4071936"/>
              <a:gd name="connsiteX30" fmla="*/ 3190874 w 5362573"/>
              <a:gd name="connsiteY30" fmla="*/ 4014785 h 4071936"/>
              <a:gd name="connsiteX31" fmla="*/ 4900612 w 5362573"/>
              <a:gd name="connsiteY31" fmla="*/ 3376610 h 4071936"/>
              <a:gd name="connsiteX32" fmla="*/ 4805361 w 5362573"/>
              <a:gd name="connsiteY32" fmla="*/ 3328985 h 4071936"/>
              <a:gd name="connsiteX33" fmla="*/ 5362573 w 5362573"/>
              <a:gd name="connsiteY33" fmla="*/ 2428872 h 4071936"/>
              <a:gd name="connsiteX34" fmla="*/ 3262312 w 5362573"/>
              <a:gd name="connsiteY34" fmla="*/ 1014410 h 4071936"/>
              <a:gd name="connsiteX35" fmla="*/ 3200399 w 5362573"/>
              <a:gd name="connsiteY35" fmla="*/ 809626 h 4071936"/>
              <a:gd name="connsiteX36" fmla="*/ 2638425 w 5362573"/>
              <a:gd name="connsiteY36" fmla="*/ 0 h 4071936"/>
              <a:gd name="connsiteX0" fmla="*/ 2638425 w 5362573"/>
              <a:gd name="connsiteY0" fmla="*/ 0 h 4071936"/>
              <a:gd name="connsiteX1" fmla="*/ 2424113 w 5362573"/>
              <a:gd name="connsiteY1" fmla="*/ 519113 h 4071936"/>
              <a:gd name="connsiteX2" fmla="*/ 2328863 w 5362573"/>
              <a:gd name="connsiteY2" fmla="*/ 542925 h 4071936"/>
              <a:gd name="connsiteX3" fmla="*/ 2247900 w 5362573"/>
              <a:gd name="connsiteY3" fmla="*/ 547688 h 4071936"/>
              <a:gd name="connsiteX4" fmla="*/ 2205038 w 5362573"/>
              <a:gd name="connsiteY4" fmla="*/ 561975 h 4071936"/>
              <a:gd name="connsiteX5" fmla="*/ 2200275 w 5362573"/>
              <a:gd name="connsiteY5" fmla="*/ 547688 h 4071936"/>
              <a:gd name="connsiteX6" fmla="*/ 2090738 w 5362573"/>
              <a:gd name="connsiteY6" fmla="*/ 557213 h 4071936"/>
              <a:gd name="connsiteX7" fmla="*/ 2019300 w 5362573"/>
              <a:gd name="connsiteY7" fmla="*/ 581025 h 4071936"/>
              <a:gd name="connsiteX8" fmla="*/ 1995488 w 5362573"/>
              <a:gd name="connsiteY8" fmla="*/ 595313 h 4071936"/>
              <a:gd name="connsiteX9" fmla="*/ 1871663 w 5362573"/>
              <a:gd name="connsiteY9" fmla="*/ 638175 h 4071936"/>
              <a:gd name="connsiteX10" fmla="*/ 1309688 w 5362573"/>
              <a:gd name="connsiteY10" fmla="*/ 695325 h 4071936"/>
              <a:gd name="connsiteX11" fmla="*/ 1004888 w 5362573"/>
              <a:gd name="connsiteY11" fmla="*/ 719138 h 4071936"/>
              <a:gd name="connsiteX12" fmla="*/ 862013 w 5362573"/>
              <a:gd name="connsiteY12" fmla="*/ 681038 h 4071936"/>
              <a:gd name="connsiteX13" fmla="*/ 809625 w 5362573"/>
              <a:gd name="connsiteY13" fmla="*/ 804863 h 4071936"/>
              <a:gd name="connsiteX14" fmla="*/ 804863 w 5362573"/>
              <a:gd name="connsiteY14" fmla="*/ 871538 h 4071936"/>
              <a:gd name="connsiteX15" fmla="*/ 723900 w 5362573"/>
              <a:gd name="connsiteY15" fmla="*/ 1152525 h 4071936"/>
              <a:gd name="connsiteX16" fmla="*/ 576263 w 5362573"/>
              <a:gd name="connsiteY16" fmla="*/ 1095375 h 4071936"/>
              <a:gd name="connsiteX17" fmla="*/ 542925 w 5362573"/>
              <a:gd name="connsiteY17" fmla="*/ 1085850 h 4071936"/>
              <a:gd name="connsiteX18" fmla="*/ 523875 w 5362573"/>
              <a:gd name="connsiteY18" fmla="*/ 1071563 h 4071936"/>
              <a:gd name="connsiteX19" fmla="*/ 485775 w 5362573"/>
              <a:gd name="connsiteY19" fmla="*/ 1042988 h 4071936"/>
              <a:gd name="connsiteX20" fmla="*/ 290513 w 5362573"/>
              <a:gd name="connsiteY20" fmla="*/ 1147763 h 4071936"/>
              <a:gd name="connsiteX21" fmla="*/ 233363 w 5362573"/>
              <a:gd name="connsiteY21" fmla="*/ 1109663 h 4071936"/>
              <a:gd name="connsiteX22" fmla="*/ 190500 w 5362573"/>
              <a:gd name="connsiteY22" fmla="*/ 1076325 h 4071936"/>
              <a:gd name="connsiteX23" fmla="*/ 0 w 5362573"/>
              <a:gd name="connsiteY23" fmla="*/ 1504949 h 4071936"/>
              <a:gd name="connsiteX24" fmla="*/ 471488 w 5362573"/>
              <a:gd name="connsiteY24" fmla="*/ 2638423 h 4071936"/>
              <a:gd name="connsiteX25" fmla="*/ 1304925 w 5362573"/>
              <a:gd name="connsiteY25" fmla="*/ 3019423 h 4071936"/>
              <a:gd name="connsiteX26" fmla="*/ 909638 w 5362573"/>
              <a:gd name="connsiteY26" fmla="*/ 4071936 h 4071936"/>
              <a:gd name="connsiteX27" fmla="*/ 1595438 w 5362573"/>
              <a:gd name="connsiteY27" fmla="*/ 3952872 h 4071936"/>
              <a:gd name="connsiteX28" fmla="*/ 1938337 w 5362573"/>
              <a:gd name="connsiteY28" fmla="*/ 3219447 h 4071936"/>
              <a:gd name="connsiteX29" fmla="*/ 2690812 w 5362573"/>
              <a:gd name="connsiteY29" fmla="*/ 3819522 h 4071936"/>
              <a:gd name="connsiteX30" fmla="*/ 3190874 w 5362573"/>
              <a:gd name="connsiteY30" fmla="*/ 4014785 h 4071936"/>
              <a:gd name="connsiteX31" fmla="*/ 4900612 w 5362573"/>
              <a:gd name="connsiteY31" fmla="*/ 3376610 h 4071936"/>
              <a:gd name="connsiteX32" fmla="*/ 4805361 w 5362573"/>
              <a:gd name="connsiteY32" fmla="*/ 3328985 h 4071936"/>
              <a:gd name="connsiteX33" fmla="*/ 5362573 w 5362573"/>
              <a:gd name="connsiteY33" fmla="*/ 2428872 h 4071936"/>
              <a:gd name="connsiteX34" fmla="*/ 3262312 w 5362573"/>
              <a:gd name="connsiteY34" fmla="*/ 1014410 h 4071936"/>
              <a:gd name="connsiteX35" fmla="*/ 2890836 w 5362573"/>
              <a:gd name="connsiteY35" fmla="*/ 433389 h 4071936"/>
              <a:gd name="connsiteX36" fmla="*/ 2638425 w 5362573"/>
              <a:gd name="connsiteY36" fmla="*/ 0 h 4071936"/>
              <a:gd name="connsiteX0" fmla="*/ 2657475 w 5362573"/>
              <a:gd name="connsiteY0" fmla="*/ 0 h 4095749"/>
              <a:gd name="connsiteX1" fmla="*/ 2424113 w 5362573"/>
              <a:gd name="connsiteY1" fmla="*/ 542926 h 4095749"/>
              <a:gd name="connsiteX2" fmla="*/ 2328863 w 5362573"/>
              <a:gd name="connsiteY2" fmla="*/ 566738 h 4095749"/>
              <a:gd name="connsiteX3" fmla="*/ 2247900 w 5362573"/>
              <a:gd name="connsiteY3" fmla="*/ 571501 h 4095749"/>
              <a:gd name="connsiteX4" fmla="*/ 2205038 w 5362573"/>
              <a:gd name="connsiteY4" fmla="*/ 585788 h 4095749"/>
              <a:gd name="connsiteX5" fmla="*/ 2200275 w 5362573"/>
              <a:gd name="connsiteY5" fmla="*/ 571501 h 4095749"/>
              <a:gd name="connsiteX6" fmla="*/ 2090738 w 5362573"/>
              <a:gd name="connsiteY6" fmla="*/ 581026 h 4095749"/>
              <a:gd name="connsiteX7" fmla="*/ 2019300 w 5362573"/>
              <a:gd name="connsiteY7" fmla="*/ 604838 h 4095749"/>
              <a:gd name="connsiteX8" fmla="*/ 1995488 w 5362573"/>
              <a:gd name="connsiteY8" fmla="*/ 619126 h 4095749"/>
              <a:gd name="connsiteX9" fmla="*/ 1871663 w 5362573"/>
              <a:gd name="connsiteY9" fmla="*/ 661988 h 4095749"/>
              <a:gd name="connsiteX10" fmla="*/ 1309688 w 5362573"/>
              <a:gd name="connsiteY10" fmla="*/ 719138 h 4095749"/>
              <a:gd name="connsiteX11" fmla="*/ 1004888 w 5362573"/>
              <a:gd name="connsiteY11" fmla="*/ 742951 h 4095749"/>
              <a:gd name="connsiteX12" fmla="*/ 862013 w 5362573"/>
              <a:gd name="connsiteY12" fmla="*/ 704851 h 4095749"/>
              <a:gd name="connsiteX13" fmla="*/ 809625 w 5362573"/>
              <a:gd name="connsiteY13" fmla="*/ 828676 h 4095749"/>
              <a:gd name="connsiteX14" fmla="*/ 804863 w 5362573"/>
              <a:gd name="connsiteY14" fmla="*/ 895351 h 4095749"/>
              <a:gd name="connsiteX15" fmla="*/ 723900 w 5362573"/>
              <a:gd name="connsiteY15" fmla="*/ 1176338 h 4095749"/>
              <a:gd name="connsiteX16" fmla="*/ 576263 w 5362573"/>
              <a:gd name="connsiteY16" fmla="*/ 1119188 h 4095749"/>
              <a:gd name="connsiteX17" fmla="*/ 542925 w 5362573"/>
              <a:gd name="connsiteY17" fmla="*/ 1109663 h 4095749"/>
              <a:gd name="connsiteX18" fmla="*/ 523875 w 5362573"/>
              <a:gd name="connsiteY18" fmla="*/ 1095376 h 4095749"/>
              <a:gd name="connsiteX19" fmla="*/ 485775 w 5362573"/>
              <a:gd name="connsiteY19" fmla="*/ 1066801 h 4095749"/>
              <a:gd name="connsiteX20" fmla="*/ 290513 w 5362573"/>
              <a:gd name="connsiteY20" fmla="*/ 1171576 h 4095749"/>
              <a:gd name="connsiteX21" fmla="*/ 233363 w 5362573"/>
              <a:gd name="connsiteY21" fmla="*/ 1133476 h 4095749"/>
              <a:gd name="connsiteX22" fmla="*/ 190500 w 5362573"/>
              <a:gd name="connsiteY22" fmla="*/ 1100138 h 4095749"/>
              <a:gd name="connsiteX23" fmla="*/ 0 w 5362573"/>
              <a:gd name="connsiteY23" fmla="*/ 1528762 h 4095749"/>
              <a:gd name="connsiteX24" fmla="*/ 471488 w 5362573"/>
              <a:gd name="connsiteY24" fmla="*/ 2662236 h 4095749"/>
              <a:gd name="connsiteX25" fmla="*/ 1304925 w 5362573"/>
              <a:gd name="connsiteY25" fmla="*/ 3043236 h 4095749"/>
              <a:gd name="connsiteX26" fmla="*/ 909638 w 5362573"/>
              <a:gd name="connsiteY26" fmla="*/ 4095749 h 4095749"/>
              <a:gd name="connsiteX27" fmla="*/ 1595438 w 5362573"/>
              <a:gd name="connsiteY27" fmla="*/ 3976685 h 4095749"/>
              <a:gd name="connsiteX28" fmla="*/ 1938337 w 5362573"/>
              <a:gd name="connsiteY28" fmla="*/ 3243260 h 4095749"/>
              <a:gd name="connsiteX29" fmla="*/ 2690812 w 5362573"/>
              <a:gd name="connsiteY29" fmla="*/ 3843335 h 4095749"/>
              <a:gd name="connsiteX30" fmla="*/ 3190874 w 5362573"/>
              <a:gd name="connsiteY30" fmla="*/ 4038598 h 4095749"/>
              <a:gd name="connsiteX31" fmla="*/ 4900612 w 5362573"/>
              <a:gd name="connsiteY31" fmla="*/ 3400423 h 4095749"/>
              <a:gd name="connsiteX32" fmla="*/ 4805361 w 5362573"/>
              <a:gd name="connsiteY32" fmla="*/ 3352798 h 4095749"/>
              <a:gd name="connsiteX33" fmla="*/ 5362573 w 5362573"/>
              <a:gd name="connsiteY33" fmla="*/ 2452685 h 4095749"/>
              <a:gd name="connsiteX34" fmla="*/ 3262312 w 5362573"/>
              <a:gd name="connsiteY34" fmla="*/ 1038223 h 4095749"/>
              <a:gd name="connsiteX35" fmla="*/ 2890836 w 5362573"/>
              <a:gd name="connsiteY35" fmla="*/ 457202 h 4095749"/>
              <a:gd name="connsiteX36" fmla="*/ 2657475 w 5362573"/>
              <a:gd name="connsiteY36" fmla="*/ 0 h 4095749"/>
              <a:gd name="connsiteX0" fmla="*/ 2657475 w 5362573"/>
              <a:gd name="connsiteY0" fmla="*/ 0 h 4095749"/>
              <a:gd name="connsiteX1" fmla="*/ 2424113 w 5362573"/>
              <a:gd name="connsiteY1" fmla="*/ 542926 h 4095749"/>
              <a:gd name="connsiteX2" fmla="*/ 2328863 w 5362573"/>
              <a:gd name="connsiteY2" fmla="*/ 566738 h 4095749"/>
              <a:gd name="connsiteX3" fmla="*/ 2247900 w 5362573"/>
              <a:gd name="connsiteY3" fmla="*/ 571501 h 4095749"/>
              <a:gd name="connsiteX4" fmla="*/ 2205038 w 5362573"/>
              <a:gd name="connsiteY4" fmla="*/ 585788 h 4095749"/>
              <a:gd name="connsiteX5" fmla="*/ 2200275 w 5362573"/>
              <a:gd name="connsiteY5" fmla="*/ 571501 h 4095749"/>
              <a:gd name="connsiteX6" fmla="*/ 2090738 w 5362573"/>
              <a:gd name="connsiteY6" fmla="*/ 581026 h 4095749"/>
              <a:gd name="connsiteX7" fmla="*/ 2019300 w 5362573"/>
              <a:gd name="connsiteY7" fmla="*/ 604838 h 4095749"/>
              <a:gd name="connsiteX8" fmla="*/ 1995488 w 5362573"/>
              <a:gd name="connsiteY8" fmla="*/ 619126 h 4095749"/>
              <a:gd name="connsiteX9" fmla="*/ 1871663 w 5362573"/>
              <a:gd name="connsiteY9" fmla="*/ 661988 h 4095749"/>
              <a:gd name="connsiteX10" fmla="*/ 1309688 w 5362573"/>
              <a:gd name="connsiteY10" fmla="*/ 719138 h 4095749"/>
              <a:gd name="connsiteX11" fmla="*/ 1004888 w 5362573"/>
              <a:gd name="connsiteY11" fmla="*/ 742951 h 4095749"/>
              <a:gd name="connsiteX12" fmla="*/ 862013 w 5362573"/>
              <a:gd name="connsiteY12" fmla="*/ 704851 h 4095749"/>
              <a:gd name="connsiteX13" fmla="*/ 809625 w 5362573"/>
              <a:gd name="connsiteY13" fmla="*/ 828676 h 4095749"/>
              <a:gd name="connsiteX14" fmla="*/ 804863 w 5362573"/>
              <a:gd name="connsiteY14" fmla="*/ 895351 h 4095749"/>
              <a:gd name="connsiteX15" fmla="*/ 723900 w 5362573"/>
              <a:gd name="connsiteY15" fmla="*/ 1176338 h 4095749"/>
              <a:gd name="connsiteX16" fmla="*/ 576263 w 5362573"/>
              <a:gd name="connsiteY16" fmla="*/ 1119188 h 4095749"/>
              <a:gd name="connsiteX17" fmla="*/ 542925 w 5362573"/>
              <a:gd name="connsiteY17" fmla="*/ 1109663 h 4095749"/>
              <a:gd name="connsiteX18" fmla="*/ 523875 w 5362573"/>
              <a:gd name="connsiteY18" fmla="*/ 1095376 h 4095749"/>
              <a:gd name="connsiteX19" fmla="*/ 485775 w 5362573"/>
              <a:gd name="connsiteY19" fmla="*/ 1066801 h 4095749"/>
              <a:gd name="connsiteX20" fmla="*/ 290513 w 5362573"/>
              <a:gd name="connsiteY20" fmla="*/ 1171576 h 4095749"/>
              <a:gd name="connsiteX21" fmla="*/ 233363 w 5362573"/>
              <a:gd name="connsiteY21" fmla="*/ 1133476 h 4095749"/>
              <a:gd name="connsiteX22" fmla="*/ 190500 w 5362573"/>
              <a:gd name="connsiteY22" fmla="*/ 1100138 h 4095749"/>
              <a:gd name="connsiteX23" fmla="*/ 0 w 5362573"/>
              <a:gd name="connsiteY23" fmla="*/ 1528762 h 4095749"/>
              <a:gd name="connsiteX24" fmla="*/ 471488 w 5362573"/>
              <a:gd name="connsiteY24" fmla="*/ 2662236 h 4095749"/>
              <a:gd name="connsiteX25" fmla="*/ 1304925 w 5362573"/>
              <a:gd name="connsiteY25" fmla="*/ 3043236 h 4095749"/>
              <a:gd name="connsiteX26" fmla="*/ 909638 w 5362573"/>
              <a:gd name="connsiteY26" fmla="*/ 4095749 h 4095749"/>
              <a:gd name="connsiteX27" fmla="*/ 1595438 w 5362573"/>
              <a:gd name="connsiteY27" fmla="*/ 3976685 h 4095749"/>
              <a:gd name="connsiteX28" fmla="*/ 1938337 w 5362573"/>
              <a:gd name="connsiteY28" fmla="*/ 3243260 h 4095749"/>
              <a:gd name="connsiteX29" fmla="*/ 2690812 w 5362573"/>
              <a:gd name="connsiteY29" fmla="*/ 3843335 h 4095749"/>
              <a:gd name="connsiteX30" fmla="*/ 3190874 w 5362573"/>
              <a:gd name="connsiteY30" fmla="*/ 4038598 h 4095749"/>
              <a:gd name="connsiteX31" fmla="*/ 4900612 w 5362573"/>
              <a:gd name="connsiteY31" fmla="*/ 3400423 h 4095749"/>
              <a:gd name="connsiteX32" fmla="*/ 4805361 w 5362573"/>
              <a:gd name="connsiteY32" fmla="*/ 3352798 h 4095749"/>
              <a:gd name="connsiteX33" fmla="*/ 5362573 w 5362573"/>
              <a:gd name="connsiteY33" fmla="*/ 2452685 h 4095749"/>
              <a:gd name="connsiteX34" fmla="*/ 3314699 w 5362573"/>
              <a:gd name="connsiteY34" fmla="*/ 1038223 h 4095749"/>
              <a:gd name="connsiteX35" fmla="*/ 2890836 w 5362573"/>
              <a:gd name="connsiteY35" fmla="*/ 457202 h 4095749"/>
              <a:gd name="connsiteX36" fmla="*/ 2657475 w 5362573"/>
              <a:gd name="connsiteY36" fmla="*/ 0 h 4095749"/>
              <a:gd name="connsiteX0" fmla="*/ 2657475 w 5362573"/>
              <a:gd name="connsiteY0" fmla="*/ 0 h 4095749"/>
              <a:gd name="connsiteX1" fmla="*/ 2424113 w 5362573"/>
              <a:gd name="connsiteY1" fmla="*/ 542926 h 4095749"/>
              <a:gd name="connsiteX2" fmla="*/ 2328863 w 5362573"/>
              <a:gd name="connsiteY2" fmla="*/ 566738 h 4095749"/>
              <a:gd name="connsiteX3" fmla="*/ 2247900 w 5362573"/>
              <a:gd name="connsiteY3" fmla="*/ 571501 h 4095749"/>
              <a:gd name="connsiteX4" fmla="*/ 2205038 w 5362573"/>
              <a:gd name="connsiteY4" fmla="*/ 585788 h 4095749"/>
              <a:gd name="connsiteX5" fmla="*/ 2200275 w 5362573"/>
              <a:gd name="connsiteY5" fmla="*/ 571501 h 4095749"/>
              <a:gd name="connsiteX6" fmla="*/ 2090738 w 5362573"/>
              <a:gd name="connsiteY6" fmla="*/ 581026 h 4095749"/>
              <a:gd name="connsiteX7" fmla="*/ 2019300 w 5362573"/>
              <a:gd name="connsiteY7" fmla="*/ 604838 h 4095749"/>
              <a:gd name="connsiteX8" fmla="*/ 1995488 w 5362573"/>
              <a:gd name="connsiteY8" fmla="*/ 619126 h 4095749"/>
              <a:gd name="connsiteX9" fmla="*/ 1871663 w 5362573"/>
              <a:gd name="connsiteY9" fmla="*/ 661988 h 4095749"/>
              <a:gd name="connsiteX10" fmla="*/ 1309688 w 5362573"/>
              <a:gd name="connsiteY10" fmla="*/ 719138 h 4095749"/>
              <a:gd name="connsiteX11" fmla="*/ 1004888 w 5362573"/>
              <a:gd name="connsiteY11" fmla="*/ 742951 h 4095749"/>
              <a:gd name="connsiteX12" fmla="*/ 862013 w 5362573"/>
              <a:gd name="connsiteY12" fmla="*/ 704851 h 4095749"/>
              <a:gd name="connsiteX13" fmla="*/ 809625 w 5362573"/>
              <a:gd name="connsiteY13" fmla="*/ 828676 h 4095749"/>
              <a:gd name="connsiteX14" fmla="*/ 804863 w 5362573"/>
              <a:gd name="connsiteY14" fmla="*/ 895351 h 4095749"/>
              <a:gd name="connsiteX15" fmla="*/ 723900 w 5362573"/>
              <a:gd name="connsiteY15" fmla="*/ 1176338 h 4095749"/>
              <a:gd name="connsiteX16" fmla="*/ 576263 w 5362573"/>
              <a:gd name="connsiteY16" fmla="*/ 1119188 h 4095749"/>
              <a:gd name="connsiteX17" fmla="*/ 542925 w 5362573"/>
              <a:gd name="connsiteY17" fmla="*/ 1109663 h 4095749"/>
              <a:gd name="connsiteX18" fmla="*/ 523875 w 5362573"/>
              <a:gd name="connsiteY18" fmla="*/ 1095376 h 4095749"/>
              <a:gd name="connsiteX19" fmla="*/ 485775 w 5362573"/>
              <a:gd name="connsiteY19" fmla="*/ 1066801 h 4095749"/>
              <a:gd name="connsiteX20" fmla="*/ 290513 w 5362573"/>
              <a:gd name="connsiteY20" fmla="*/ 1171576 h 4095749"/>
              <a:gd name="connsiteX21" fmla="*/ 233363 w 5362573"/>
              <a:gd name="connsiteY21" fmla="*/ 1133476 h 4095749"/>
              <a:gd name="connsiteX22" fmla="*/ 190500 w 5362573"/>
              <a:gd name="connsiteY22" fmla="*/ 1100138 h 4095749"/>
              <a:gd name="connsiteX23" fmla="*/ 0 w 5362573"/>
              <a:gd name="connsiteY23" fmla="*/ 1528762 h 4095749"/>
              <a:gd name="connsiteX24" fmla="*/ 471488 w 5362573"/>
              <a:gd name="connsiteY24" fmla="*/ 2662236 h 4095749"/>
              <a:gd name="connsiteX25" fmla="*/ 1304925 w 5362573"/>
              <a:gd name="connsiteY25" fmla="*/ 3043236 h 4095749"/>
              <a:gd name="connsiteX26" fmla="*/ 909638 w 5362573"/>
              <a:gd name="connsiteY26" fmla="*/ 4095749 h 4095749"/>
              <a:gd name="connsiteX27" fmla="*/ 1595438 w 5362573"/>
              <a:gd name="connsiteY27" fmla="*/ 3976685 h 4095749"/>
              <a:gd name="connsiteX28" fmla="*/ 1938337 w 5362573"/>
              <a:gd name="connsiteY28" fmla="*/ 3243260 h 4095749"/>
              <a:gd name="connsiteX29" fmla="*/ 2690812 w 5362573"/>
              <a:gd name="connsiteY29" fmla="*/ 3843335 h 4095749"/>
              <a:gd name="connsiteX30" fmla="*/ 3190874 w 5362573"/>
              <a:gd name="connsiteY30" fmla="*/ 4038598 h 4095749"/>
              <a:gd name="connsiteX31" fmla="*/ 4900612 w 5362573"/>
              <a:gd name="connsiteY31" fmla="*/ 3400423 h 4095749"/>
              <a:gd name="connsiteX32" fmla="*/ 4805361 w 5362573"/>
              <a:gd name="connsiteY32" fmla="*/ 3352798 h 4095749"/>
              <a:gd name="connsiteX33" fmla="*/ 5362573 w 5362573"/>
              <a:gd name="connsiteY33" fmla="*/ 2452685 h 4095749"/>
              <a:gd name="connsiteX34" fmla="*/ 3290887 w 5362573"/>
              <a:gd name="connsiteY34" fmla="*/ 1042985 h 4095749"/>
              <a:gd name="connsiteX35" fmla="*/ 2890836 w 5362573"/>
              <a:gd name="connsiteY35" fmla="*/ 457202 h 4095749"/>
              <a:gd name="connsiteX36" fmla="*/ 2657475 w 5362573"/>
              <a:gd name="connsiteY36" fmla="*/ 0 h 4095749"/>
              <a:gd name="connsiteX0" fmla="*/ 2657475 w 5391148"/>
              <a:gd name="connsiteY0" fmla="*/ 0 h 4095749"/>
              <a:gd name="connsiteX1" fmla="*/ 2424113 w 5391148"/>
              <a:gd name="connsiteY1" fmla="*/ 542926 h 4095749"/>
              <a:gd name="connsiteX2" fmla="*/ 2328863 w 5391148"/>
              <a:gd name="connsiteY2" fmla="*/ 566738 h 4095749"/>
              <a:gd name="connsiteX3" fmla="*/ 2247900 w 5391148"/>
              <a:gd name="connsiteY3" fmla="*/ 571501 h 4095749"/>
              <a:gd name="connsiteX4" fmla="*/ 2205038 w 5391148"/>
              <a:gd name="connsiteY4" fmla="*/ 585788 h 4095749"/>
              <a:gd name="connsiteX5" fmla="*/ 2200275 w 5391148"/>
              <a:gd name="connsiteY5" fmla="*/ 571501 h 4095749"/>
              <a:gd name="connsiteX6" fmla="*/ 2090738 w 5391148"/>
              <a:gd name="connsiteY6" fmla="*/ 581026 h 4095749"/>
              <a:gd name="connsiteX7" fmla="*/ 2019300 w 5391148"/>
              <a:gd name="connsiteY7" fmla="*/ 604838 h 4095749"/>
              <a:gd name="connsiteX8" fmla="*/ 1995488 w 5391148"/>
              <a:gd name="connsiteY8" fmla="*/ 619126 h 4095749"/>
              <a:gd name="connsiteX9" fmla="*/ 1871663 w 5391148"/>
              <a:gd name="connsiteY9" fmla="*/ 661988 h 4095749"/>
              <a:gd name="connsiteX10" fmla="*/ 1309688 w 5391148"/>
              <a:gd name="connsiteY10" fmla="*/ 719138 h 4095749"/>
              <a:gd name="connsiteX11" fmla="*/ 1004888 w 5391148"/>
              <a:gd name="connsiteY11" fmla="*/ 742951 h 4095749"/>
              <a:gd name="connsiteX12" fmla="*/ 862013 w 5391148"/>
              <a:gd name="connsiteY12" fmla="*/ 704851 h 4095749"/>
              <a:gd name="connsiteX13" fmla="*/ 809625 w 5391148"/>
              <a:gd name="connsiteY13" fmla="*/ 828676 h 4095749"/>
              <a:gd name="connsiteX14" fmla="*/ 804863 w 5391148"/>
              <a:gd name="connsiteY14" fmla="*/ 895351 h 4095749"/>
              <a:gd name="connsiteX15" fmla="*/ 723900 w 5391148"/>
              <a:gd name="connsiteY15" fmla="*/ 1176338 h 4095749"/>
              <a:gd name="connsiteX16" fmla="*/ 576263 w 5391148"/>
              <a:gd name="connsiteY16" fmla="*/ 1119188 h 4095749"/>
              <a:gd name="connsiteX17" fmla="*/ 542925 w 5391148"/>
              <a:gd name="connsiteY17" fmla="*/ 1109663 h 4095749"/>
              <a:gd name="connsiteX18" fmla="*/ 523875 w 5391148"/>
              <a:gd name="connsiteY18" fmla="*/ 1095376 h 4095749"/>
              <a:gd name="connsiteX19" fmla="*/ 485775 w 5391148"/>
              <a:gd name="connsiteY19" fmla="*/ 1066801 h 4095749"/>
              <a:gd name="connsiteX20" fmla="*/ 290513 w 5391148"/>
              <a:gd name="connsiteY20" fmla="*/ 1171576 h 4095749"/>
              <a:gd name="connsiteX21" fmla="*/ 233363 w 5391148"/>
              <a:gd name="connsiteY21" fmla="*/ 1133476 h 4095749"/>
              <a:gd name="connsiteX22" fmla="*/ 190500 w 5391148"/>
              <a:gd name="connsiteY22" fmla="*/ 1100138 h 4095749"/>
              <a:gd name="connsiteX23" fmla="*/ 0 w 5391148"/>
              <a:gd name="connsiteY23" fmla="*/ 1528762 h 4095749"/>
              <a:gd name="connsiteX24" fmla="*/ 471488 w 5391148"/>
              <a:gd name="connsiteY24" fmla="*/ 2662236 h 4095749"/>
              <a:gd name="connsiteX25" fmla="*/ 1304925 w 5391148"/>
              <a:gd name="connsiteY25" fmla="*/ 3043236 h 4095749"/>
              <a:gd name="connsiteX26" fmla="*/ 909638 w 5391148"/>
              <a:gd name="connsiteY26" fmla="*/ 4095749 h 4095749"/>
              <a:gd name="connsiteX27" fmla="*/ 1595438 w 5391148"/>
              <a:gd name="connsiteY27" fmla="*/ 3976685 h 4095749"/>
              <a:gd name="connsiteX28" fmla="*/ 1938337 w 5391148"/>
              <a:gd name="connsiteY28" fmla="*/ 3243260 h 4095749"/>
              <a:gd name="connsiteX29" fmla="*/ 2690812 w 5391148"/>
              <a:gd name="connsiteY29" fmla="*/ 3843335 h 4095749"/>
              <a:gd name="connsiteX30" fmla="*/ 3190874 w 5391148"/>
              <a:gd name="connsiteY30" fmla="*/ 4038598 h 4095749"/>
              <a:gd name="connsiteX31" fmla="*/ 4900612 w 5391148"/>
              <a:gd name="connsiteY31" fmla="*/ 3400423 h 4095749"/>
              <a:gd name="connsiteX32" fmla="*/ 4805361 w 5391148"/>
              <a:gd name="connsiteY32" fmla="*/ 3352798 h 4095749"/>
              <a:gd name="connsiteX33" fmla="*/ 5391148 w 5391148"/>
              <a:gd name="connsiteY33" fmla="*/ 2400297 h 4095749"/>
              <a:gd name="connsiteX34" fmla="*/ 3290887 w 5391148"/>
              <a:gd name="connsiteY34" fmla="*/ 1042985 h 4095749"/>
              <a:gd name="connsiteX35" fmla="*/ 2890836 w 5391148"/>
              <a:gd name="connsiteY35" fmla="*/ 457202 h 4095749"/>
              <a:gd name="connsiteX36" fmla="*/ 2657475 w 5391148"/>
              <a:gd name="connsiteY36" fmla="*/ 0 h 4095749"/>
              <a:gd name="connsiteX0" fmla="*/ 2657475 w 5391148"/>
              <a:gd name="connsiteY0" fmla="*/ 0 h 4095749"/>
              <a:gd name="connsiteX1" fmla="*/ 2424113 w 5391148"/>
              <a:gd name="connsiteY1" fmla="*/ 542926 h 4095749"/>
              <a:gd name="connsiteX2" fmla="*/ 2328863 w 5391148"/>
              <a:gd name="connsiteY2" fmla="*/ 566738 h 4095749"/>
              <a:gd name="connsiteX3" fmla="*/ 2247900 w 5391148"/>
              <a:gd name="connsiteY3" fmla="*/ 571501 h 4095749"/>
              <a:gd name="connsiteX4" fmla="*/ 2205038 w 5391148"/>
              <a:gd name="connsiteY4" fmla="*/ 585788 h 4095749"/>
              <a:gd name="connsiteX5" fmla="*/ 2200275 w 5391148"/>
              <a:gd name="connsiteY5" fmla="*/ 571501 h 4095749"/>
              <a:gd name="connsiteX6" fmla="*/ 2090738 w 5391148"/>
              <a:gd name="connsiteY6" fmla="*/ 581026 h 4095749"/>
              <a:gd name="connsiteX7" fmla="*/ 2019300 w 5391148"/>
              <a:gd name="connsiteY7" fmla="*/ 604838 h 4095749"/>
              <a:gd name="connsiteX8" fmla="*/ 1995488 w 5391148"/>
              <a:gd name="connsiteY8" fmla="*/ 619126 h 4095749"/>
              <a:gd name="connsiteX9" fmla="*/ 1871663 w 5391148"/>
              <a:gd name="connsiteY9" fmla="*/ 661988 h 4095749"/>
              <a:gd name="connsiteX10" fmla="*/ 1309688 w 5391148"/>
              <a:gd name="connsiteY10" fmla="*/ 719138 h 4095749"/>
              <a:gd name="connsiteX11" fmla="*/ 1004888 w 5391148"/>
              <a:gd name="connsiteY11" fmla="*/ 742951 h 4095749"/>
              <a:gd name="connsiteX12" fmla="*/ 862013 w 5391148"/>
              <a:gd name="connsiteY12" fmla="*/ 704851 h 4095749"/>
              <a:gd name="connsiteX13" fmla="*/ 809625 w 5391148"/>
              <a:gd name="connsiteY13" fmla="*/ 828676 h 4095749"/>
              <a:gd name="connsiteX14" fmla="*/ 804863 w 5391148"/>
              <a:gd name="connsiteY14" fmla="*/ 895351 h 4095749"/>
              <a:gd name="connsiteX15" fmla="*/ 723900 w 5391148"/>
              <a:gd name="connsiteY15" fmla="*/ 1176338 h 4095749"/>
              <a:gd name="connsiteX16" fmla="*/ 576263 w 5391148"/>
              <a:gd name="connsiteY16" fmla="*/ 1119188 h 4095749"/>
              <a:gd name="connsiteX17" fmla="*/ 542925 w 5391148"/>
              <a:gd name="connsiteY17" fmla="*/ 1109663 h 4095749"/>
              <a:gd name="connsiteX18" fmla="*/ 523875 w 5391148"/>
              <a:gd name="connsiteY18" fmla="*/ 1095376 h 4095749"/>
              <a:gd name="connsiteX19" fmla="*/ 485775 w 5391148"/>
              <a:gd name="connsiteY19" fmla="*/ 1066801 h 4095749"/>
              <a:gd name="connsiteX20" fmla="*/ 290513 w 5391148"/>
              <a:gd name="connsiteY20" fmla="*/ 1171576 h 4095749"/>
              <a:gd name="connsiteX21" fmla="*/ 233363 w 5391148"/>
              <a:gd name="connsiteY21" fmla="*/ 1133476 h 4095749"/>
              <a:gd name="connsiteX22" fmla="*/ 190500 w 5391148"/>
              <a:gd name="connsiteY22" fmla="*/ 1100138 h 4095749"/>
              <a:gd name="connsiteX23" fmla="*/ 0 w 5391148"/>
              <a:gd name="connsiteY23" fmla="*/ 1528762 h 4095749"/>
              <a:gd name="connsiteX24" fmla="*/ 471488 w 5391148"/>
              <a:gd name="connsiteY24" fmla="*/ 2662236 h 4095749"/>
              <a:gd name="connsiteX25" fmla="*/ 1304925 w 5391148"/>
              <a:gd name="connsiteY25" fmla="*/ 3043236 h 4095749"/>
              <a:gd name="connsiteX26" fmla="*/ 909638 w 5391148"/>
              <a:gd name="connsiteY26" fmla="*/ 4095749 h 4095749"/>
              <a:gd name="connsiteX27" fmla="*/ 1595438 w 5391148"/>
              <a:gd name="connsiteY27" fmla="*/ 3976685 h 4095749"/>
              <a:gd name="connsiteX28" fmla="*/ 1938337 w 5391148"/>
              <a:gd name="connsiteY28" fmla="*/ 3243260 h 4095749"/>
              <a:gd name="connsiteX29" fmla="*/ 2690812 w 5391148"/>
              <a:gd name="connsiteY29" fmla="*/ 3843335 h 4095749"/>
              <a:gd name="connsiteX30" fmla="*/ 3190874 w 5391148"/>
              <a:gd name="connsiteY30" fmla="*/ 4038598 h 4095749"/>
              <a:gd name="connsiteX31" fmla="*/ 4900612 w 5391148"/>
              <a:gd name="connsiteY31" fmla="*/ 3400423 h 4095749"/>
              <a:gd name="connsiteX32" fmla="*/ 4805361 w 5391148"/>
              <a:gd name="connsiteY32" fmla="*/ 3352798 h 4095749"/>
              <a:gd name="connsiteX33" fmla="*/ 5391148 w 5391148"/>
              <a:gd name="connsiteY33" fmla="*/ 2386009 h 4095749"/>
              <a:gd name="connsiteX34" fmla="*/ 3290887 w 5391148"/>
              <a:gd name="connsiteY34" fmla="*/ 1042985 h 4095749"/>
              <a:gd name="connsiteX35" fmla="*/ 2890836 w 5391148"/>
              <a:gd name="connsiteY35" fmla="*/ 457202 h 4095749"/>
              <a:gd name="connsiteX36" fmla="*/ 2657475 w 5391148"/>
              <a:gd name="connsiteY36"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595438 w 5381623"/>
              <a:gd name="connsiteY27" fmla="*/ 3976685 h 4095749"/>
              <a:gd name="connsiteX28" fmla="*/ 1938337 w 5381623"/>
              <a:gd name="connsiteY28" fmla="*/ 3243260 h 4095749"/>
              <a:gd name="connsiteX29" fmla="*/ 2690812 w 5381623"/>
              <a:gd name="connsiteY29" fmla="*/ 3843335 h 4095749"/>
              <a:gd name="connsiteX30" fmla="*/ 3190874 w 5381623"/>
              <a:gd name="connsiteY30" fmla="*/ 4038598 h 4095749"/>
              <a:gd name="connsiteX31" fmla="*/ 4900612 w 5381623"/>
              <a:gd name="connsiteY31" fmla="*/ 3400423 h 4095749"/>
              <a:gd name="connsiteX32" fmla="*/ 4805361 w 5381623"/>
              <a:gd name="connsiteY32" fmla="*/ 3352798 h 4095749"/>
              <a:gd name="connsiteX33" fmla="*/ 5381623 w 5381623"/>
              <a:gd name="connsiteY33" fmla="*/ 2376484 h 4095749"/>
              <a:gd name="connsiteX34" fmla="*/ 3290887 w 5381623"/>
              <a:gd name="connsiteY34" fmla="*/ 1042985 h 4095749"/>
              <a:gd name="connsiteX35" fmla="*/ 2890836 w 5381623"/>
              <a:gd name="connsiteY35" fmla="*/ 457202 h 4095749"/>
              <a:gd name="connsiteX36" fmla="*/ 2657475 w 5381623"/>
              <a:gd name="connsiteY36"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595438 w 5381623"/>
              <a:gd name="connsiteY27" fmla="*/ 3976685 h 4095749"/>
              <a:gd name="connsiteX28" fmla="*/ 1938337 w 5381623"/>
              <a:gd name="connsiteY28" fmla="*/ 3243260 h 4095749"/>
              <a:gd name="connsiteX29" fmla="*/ 2690812 w 5381623"/>
              <a:gd name="connsiteY29" fmla="*/ 3843335 h 4095749"/>
              <a:gd name="connsiteX30" fmla="*/ 3190874 w 5381623"/>
              <a:gd name="connsiteY30" fmla="*/ 4038598 h 4095749"/>
              <a:gd name="connsiteX31" fmla="*/ 4900612 w 5381623"/>
              <a:gd name="connsiteY31" fmla="*/ 3400423 h 4095749"/>
              <a:gd name="connsiteX32" fmla="*/ 4738686 w 5381623"/>
              <a:gd name="connsiteY32" fmla="*/ 3324223 h 4095749"/>
              <a:gd name="connsiteX33" fmla="*/ 5381623 w 5381623"/>
              <a:gd name="connsiteY33" fmla="*/ 2376484 h 4095749"/>
              <a:gd name="connsiteX34" fmla="*/ 3290887 w 5381623"/>
              <a:gd name="connsiteY34" fmla="*/ 1042985 h 4095749"/>
              <a:gd name="connsiteX35" fmla="*/ 2890836 w 5381623"/>
              <a:gd name="connsiteY35" fmla="*/ 457202 h 4095749"/>
              <a:gd name="connsiteX36" fmla="*/ 2657475 w 5381623"/>
              <a:gd name="connsiteY36"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938337 w 5381623"/>
              <a:gd name="connsiteY28" fmla="*/ 3243260 h 4095749"/>
              <a:gd name="connsiteX29" fmla="*/ 2690812 w 5381623"/>
              <a:gd name="connsiteY29" fmla="*/ 3843335 h 4095749"/>
              <a:gd name="connsiteX30" fmla="*/ 3190874 w 5381623"/>
              <a:gd name="connsiteY30" fmla="*/ 4038598 h 4095749"/>
              <a:gd name="connsiteX31" fmla="*/ 4900612 w 5381623"/>
              <a:gd name="connsiteY31" fmla="*/ 3400423 h 4095749"/>
              <a:gd name="connsiteX32" fmla="*/ 4738686 w 5381623"/>
              <a:gd name="connsiteY32" fmla="*/ 3324223 h 4095749"/>
              <a:gd name="connsiteX33" fmla="*/ 5381623 w 5381623"/>
              <a:gd name="connsiteY33" fmla="*/ 2376484 h 4095749"/>
              <a:gd name="connsiteX34" fmla="*/ 3290887 w 5381623"/>
              <a:gd name="connsiteY34" fmla="*/ 1042985 h 4095749"/>
              <a:gd name="connsiteX35" fmla="*/ 2890836 w 5381623"/>
              <a:gd name="connsiteY35" fmla="*/ 457202 h 4095749"/>
              <a:gd name="connsiteX36" fmla="*/ 2657475 w 5381623"/>
              <a:gd name="connsiteY36"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938337 w 5381623"/>
              <a:gd name="connsiteY28" fmla="*/ 3243260 h 4095749"/>
              <a:gd name="connsiteX29" fmla="*/ 2690812 w 5381623"/>
              <a:gd name="connsiteY29" fmla="*/ 3843335 h 4095749"/>
              <a:gd name="connsiteX30" fmla="*/ 3190874 w 5381623"/>
              <a:gd name="connsiteY30" fmla="*/ 4038598 h 4095749"/>
              <a:gd name="connsiteX31" fmla="*/ 4900612 w 5381623"/>
              <a:gd name="connsiteY31" fmla="*/ 3400423 h 4095749"/>
              <a:gd name="connsiteX32" fmla="*/ 4738686 w 5381623"/>
              <a:gd name="connsiteY32" fmla="*/ 3324223 h 4095749"/>
              <a:gd name="connsiteX33" fmla="*/ 5381623 w 5381623"/>
              <a:gd name="connsiteY33" fmla="*/ 2376484 h 4095749"/>
              <a:gd name="connsiteX34" fmla="*/ 3290887 w 5381623"/>
              <a:gd name="connsiteY34" fmla="*/ 1042985 h 4095749"/>
              <a:gd name="connsiteX35" fmla="*/ 2890836 w 5381623"/>
              <a:gd name="connsiteY35" fmla="*/ 457202 h 4095749"/>
              <a:gd name="connsiteX36" fmla="*/ 2657475 w 5381623"/>
              <a:gd name="connsiteY36"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938337 w 5381623"/>
              <a:gd name="connsiteY28" fmla="*/ 3243260 h 4095749"/>
              <a:gd name="connsiteX29" fmla="*/ 2690812 w 5381623"/>
              <a:gd name="connsiteY29" fmla="*/ 3843335 h 4095749"/>
              <a:gd name="connsiteX30" fmla="*/ 3190874 w 5381623"/>
              <a:gd name="connsiteY30" fmla="*/ 4038598 h 4095749"/>
              <a:gd name="connsiteX31" fmla="*/ 4900612 w 5381623"/>
              <a:gd name="connsiteY31" fmla="*/ 3400423 h 4095749"/>
              <a:gd name="connsiteX32" fmla="*/ 4738686 w 5381623"/>
              <a:gd name="connsiteY32" fmla="*/ 3324223 h 4095749"/>
              <a:gd name="connsiteX33" fmla="*/ 5381623 w 5381623"/>
              <a:gd name="connsiteY33" fmla="*/ 2376484 h 4095749"/>
              <a:gd name="connsiteX34" fmla="*/ 3290887 w 5381623"/>
              <a:gd name="connsiteY34" fmla="*/ 1042985 h 4095749"/>
              <a:gd name="connsiteX35" fmla="*/ 2890836 w 5381623"/>
              <a:gd name="connsiteY35" fmla="*/ 457202 h 4095749"/>
              <a:gd name="connsiteX36" fmla="*/ 2657475 w 5381623"/>
              <a:gd name="connsiteY36"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938337 w 5381623"/>
              <a:gd name="connsiteY28" fmla="*/ 3243260 h 4095749"/>
              <a:gd name="connsiteX29" fmla="*/ 2690812 w 5381623"/>
              <a:gd name="connsiteY29" fmla="*/ 3843335 h 4095749"/>
              <a:gd name="connsiteX30" fmla="*/ 3190874 w 5381623"/>
              <a:gd name="connsiteY30" fmla="*/ 4038598 h 4095749"/>
              <a:gd name="connsiteX31" fmla="*/ 4900612 w 5381623"/>
              <a:gd name="connsiteY31" fmla="*/ 3400423 h 4095749"/>
              <a:gd name="connsiteX32" fmla="*/ 4738686 w 5381623"/>
              <a:gd name="connsiteY32" fmla="*/ 3324223 h 4095749"/>
              <a:gd name="connsiteX33" fmla="*/ 5381623 w 5381623"/>
              <a:gd name="connsiteY33" fmla="*/ 2376484 h 4095749"/>
              <a:gd name="connsiteX34" fmla="*/ 3290887 w 5381623"/>
              <a:gd name="connsiteY34" fmla="*/ 1042985 h 4095749"/>
              <a:gd name="connsiteX35" fmla="*/ 2890836 w 5381623"/>
              <a:gd name="connsiteY35" fmla="*/ 457202 h 4095749"/>
              <a:gd name="connsiteX36" fmla="*/ 2657475 w 5381623"/>
              <a:gd name="connsiteY36" fmla="*/ 0 h 4095749"/>
              <a:gd name="connsiteX0" fmla="*/ 2657475 w 5381623"/>
              <a:gd name="connsiteY0" fmla="*/ 0 h 4099179"/>
              <a:gd name="connsiteX1" fmla="*/ 2424113 w 5381623"/>
              <a:gd name="connsiteY1" fmla="*/ 542926 h 4099179"/>
              <a:gd name="connsiteX2" fmla="*/ 2328863 w 5381623"/>
              <a:gd name="connsiteY2" fmla="*/ 566738 h 4099179"/>
              <a:gd name="connsiteX3" fmla="*/ 2247900 w 5381623"/>
              <a:gd name="connsiteY3" fmla="*/ 571501 h 4099179"/>
              <a:gd name="connsiteX4" fmla="*/ 2205038 w 5381623"/>
              <a:gd name="connsiteY4" fmla="*/ 585788 h 4099179"/>
              <a:gd name="connsiteX5" fmla="*/ 2200275 w 5381623"/>
              <a:gd name="connsiteY5" fmla="*/ 571501 h 4099179"/>
              <a:gd name="connsiteX6" fmla="*/ 2090738 w 5381623"/>
              <a:gd name="connsiteY6" fmla="*/ 581026 h 4099179"/>
              <a:gd name="connsiteX7" fmla="*/ 2019300 w 5381623"/>
              <a:gd name="connsiteY7" fmla="*/ 604838 h 4099179"/>
              <a:gd name="connsiteX8" fmla="*/ 1995488 w 5381623"/>
              <a:gd name="connsiteY8" fmla="*/ 619126 h 4099179"/>
              <a:gd name="connsiteX9" fmla="*/ 1871663 w 5381623"/>
              <a:gd name="connsiteY9" fmla="*/ 661988 h 4099179"/>
              <a:gd name="connsiteX10" fmla="*/ 1309688 w 5381623"/>
              <a:gd name="connsiteY10" fmla="*/ 719138 h 4099179"/>
              <a:gd name="connsiteX11" fmla="*/ 1004888 w 5381623"/>
              <a:gd name="connsiteY11" fmla="*/ 742951 h 4099179"/>
              <a:gd name="connsiteX12" fmla="*/ 862013 w 5381623"/>
              <a:gd name="connsiteY12" fmla="*/ 704851 h 4099179"/>
              <a:gd name="connsiteX13" fmla="*/ 809625 w 5381623"/>
              <a:gd name="connsiteY13" fmla="*/ 828676 h 4099179"/>
              <a:gd name="connsiteX14" fmla="*/ 804863 w 5381623"/>
              <a:gd name="connsiteY14" fmla="*/ 895351 h 4099179"/>
              <a:gd name="connsiteX15" fmla="*/ 723900 w 5381623"/>
              <a:gd name="connsiteY15" fmla="*/ 1176338 h 4099179"/>
              <a:gd name="connsiteX16" fmla="*/ 576263 w 5381623"/>
              <a:gd name="connsiteY16" fmla="*/ 1119188 h 4099179"/>
              <a:gd name="connsiteX17" fmla="*/ 542925 w 5381623"/>
              <a:gd name="connsiteY17" fmla="*/ 1109663 h 4099179"/>
              <a:gd name="connsiteX18" fmla="*/ 523875 w 5381623"/>
              <a:gd name="connsiteY18" fmla="*/ 1095376 h 4099179"/>
              <a:gd name="connsiteX19" fmla="*/ 485775 w 5381623"/>
              <a:gd name="connsiteY19" fmla="*/ 1066801 h 4099179"/>
              <a:gd name="connsiteX20" fmla="*/ 290513 w 5381623"/>
              <a:gd name="connsiteY20" fmla="*/ 1171576 h 4099179"/>
              <a:gd name="connsiteX21" fmla="*/ 233363 w 5381623"/>
              <a:gd name="connsiteY21" fmla="*/ 1133476 h 4099179"/>
              <a:gd name="connsiteX22" fmla="*/ 190500 w 5381623"/>
              <a:gd name="connsiteY22" fmla="*/ 1100138 h 4099179"/>
              <a:gd name="connsiteX23" fmla="*/ 0 w 5381623"/>
              <a:gd name="connsiteY23" fmla="*/ 1528762 h 4099179"/>
              <a:gd name="connsiteX24" fmla="*/ 471488 w 5381623"/>
              <a:gd name="connsiteY24" fmla="*/ 2662236 h 4099179"/>
              <a:gd name="connsiteX25" fmla="*/ 1304925 w 5381623"/>
              <a:gd name="connsiteY25" fmla="*/ 3043236 h 4099179"/>
              <a:gd name="connsiteX26" fmla="*/ 909638 w 5381623"/>
              <a:gd name="connsiteY26" fmla="*/ 4095749 h 4099179"/>
              <a:gd name="connsiteX27" fmla="*/ 1376363 w 5381623"/>
              <a:gd name="connsiteY27" fmla="*/ 3781423 h 4099179"/>
              <a:gd name="connsiteX28" fmla="*/ 1938337 w 5381623"/>
              <a:gd name="connsiteY28" fmla="*/ 3243260 h 4099179"/>
              <a:gd name="connsiteX29" fmla="*/ 2690812 w 5381623"/>
              <a:gd name="connsiteY29" fmla="*/ 3843335 h 4099179"/>
              <a:gd name="connsiteX30" fmla="*/ 3190874 w 5381623"/>
              <a:gd name="connsiteY30" fmla="*/ 4038598 h 4099179"/>
              <a:gd name="connsiteX31" fmla="*/ 4900612 w 5381623"/>
              <a:gd name="connsiteY31" fmla="*/ 3400423 h 4099179"/>
              <a:gd name="connsiteX32" fmla="*/ 4738686 w 5381623"/>
              <a:gd name="connsiteY32" fmla="*/ 3324223 h 4099179"/>
              <a:gd name="connsiteX33" fmla="*/ 5381623 w 5381623"/>
              <a:gd name="connsiteY33" fmla="*/ 2376484 h 4099179"/>
              <a:gd name="connsiteX34" fmla="*/ 3290887 w 5381623"/>
              <a:gd name="connsiteY34" fmla="*/ 1042985 h 4099179"/>
              <a:gd name="connsiteX35" fmla="*/ 2890836 w 5381623"/>
              <a:gd name="connsiteY35" fmla="*/ 457202 h 4099179"/>
              <a:gd name="connsiteX36" fmla="*/ 2657475 w 5381623"/>
              <a:gd name="connsiteY36" fmla="*/ 0 h 4099179"/>
              <a:gd name="connsiteX0" fmla="*/ 2657475 w 5381623"/>
              <a:gd name="connsiteY0" fmla="*/ 0 h 4102390"/>
              <a:gd name="connsiteX1" fmla="*/ 2424113 w 5381623"/>
              <a:gd name="connsiteY1" fmla="*/ 542926 h 4102390"/>
              <a:gd name="connsiteX2" fmla="*/ 2328863 w 5381623"/>
              <a:gd name="connsiteY2" fmla="*/ 566738 h 4102390"/>
              <a:gd name="connsiteX3" fmla="*/ 2247900 w 5381623"/>
              <a:gd name="connsiteY3" fmla="*/ 571501 h 4102390"/>
              <a:gd name="connsiteX4" fmla="*/ 2205038 w 5381623"/>
              <a:gd name="connsiteY4" fmla="*/ 585788 h 4102390"/>
              <a:gd name="connsiteX5" fmla="*/ 2200275 w 5381623"/>
              <a:gd name="connsiteY5" fmla="*/ 571501 h 4102390"/>
              <a:gd name="connsiteX6" fmla="*/ 2090738 w 5381623"/>
              <a:gd name="connsiteY6" fmla="*/ 581026 h 4102390"/>
              <a:gd name="connsiteX7" fmla="*/ 2019300 w 5381623"/>
              <a:gd name="connsiteY7" fmla="*/ 604838 h 4102390"/>
              <a:gd name="connsiteX8" fmla="*/ 1995488 w 5381623"/>
              <a:gd name="connsiteY8" fmla="*/ 619126 h 4102390"/>
              <a:gd name="connsiteX9" fmla="*/ 1871663 w 5381623"/>
              <a:gd name="connsiteY9" fmla="*/ 661988 h 4102390"/>
              <a:gd name="connsiteX10" fmla="*/ 1309688 w 5381623"/>
              <a:gd name="connsiteY10" fmla="*/ 719138 h 4102390"/>
              <a:gd name="connsiteX11" fmla="*/ 1004888 w 5381623"/>
              <a:gd name="connsiteY11" fmla="*/ 742951 h 4102390"/>
              <a:gd name="connsiteX12" fmla="*/ 862013 w 5381623"/>
              <a:gd name="connsiteY12" fmla="*/ 704851 h 4102390"/>
              <a:gd name="connsiteX13" fmla="*/ 809625 w 5381623"/>
              <a:gd name="connsiteY13" fmla="*/ 828676 h 4102390"/>
              <a:gd name="connsiteX14" fmla="*/ 804863 w 5381623"/>
              <a:gd name="connsiteY14" fmla="*/ 895351 h 4102390"/>
              <a:gd name="connsiteX15" fmla="*/ 723900 w 5381623"/>
              <a:gd name="connsiteY15" fmla="*/ 1176338 h 4102390"/>
              <a:gd name="connsiteX16" fmla="*/ 576263 w 5381623"/>
              <a:gd name="connsiteY16" fmla="*/ 1119188 h 4102390"/>
              <a:gd name="connsiteX17" fmla="*/ 542925 w 5381623"/>
              <a:gd name="connsiteY17" fmla="*/ 1109663 h 4102390"/>
              <a:gd name="connsiteX18" fmla="*/ 523875 w 5381623"/>
              <a:gd name="connsiteY18" fmla="*/ 1095376 h 4102390"/>
              <a:gd name="connsiteX19" fmla="*/ 485775 w 5381623"/>
              <a:gd name="connsiteY19" fmla="*/ 1066801 h 4102390"/>
              <a:gd name="connsiteX20" fmla="*/ 290513 w 5381623"/>
              <a:gd name="connsiteY20" fmla="*/ 1171576 h 4102390"/>
              <a:gd name="connsiteX21" fmla="*/ 233363 w 5381623"/>
              <a:gd name="connsiteY21" fmla="*/ 1133476 h 4102390"/>
              <a:gd name="connsiteX22" fmla="*/ 190500 w 5381623"/>
              <a:gd name="connsiteY22" fmla="*/ 1100138 h 4102390"/>
              <a:gd name="connsiteX23" fmla="*/ 0 w 5381623"/>
              <a:gd name="connsiteY23" fmla="*/ 1528762 h 4102390"/>
              <a:gd name="connsiteX24" fmla="*/ 471488 w 5381623"/>
              <a:gd name="connsiteY24" fmla="*/ 2662236 h 4102390"/>
              <a:gd name="connsiteX25" fmla="*/ 1304925 w 5381623"/>
              <a:gd name="connsiteY25" fmla="*/ 3043236 h 4102390"/>
              <a:gd name="connsiteX26" fmla="*/ 909638 w 5381623"/>
              <a:gd name="connsiteY26" fmla="*/ 4095749 h 4102390"/>
              <a:gd name="connsiteX27" fmla="*/ 1376363 w 5381623"/>
              <a:gd name="connsiteY27" fmla="*/ 3781423 h 4102390"/>
              <a:gd name="connsiteX28" fmla="*/ 1938337 w 5381623"/>
              <a:gd name="connsiteY28" fmla="*/ 3243260 h 4102390"/>
              <a:gd name="connsiteX29" fmla="*/ 2690812 w 5381623"/>
              <a:gd name="connsiteY29" fmla="*/ 3843335 h 4102390"/>
              <a:gd name="connsiteX30" fmla="*/ 3190874 w 5381623"/>
              <a:gd name="connsiteY30" fmla="*/ 4038598 h 4102390"/>
              <a:gd name="connsiteX31" fmla="*/ 4900612 w 5381623"/>
              <a:gd name="connsiteY31" fmla="*/ 3400423 h 4102390"/>
              <a:gd name="connsiteX32" fmla="*/ 4738686 w 5381623"/>
              <a:gd name="connsiteY32" fmla="*/ 3324223 h 4102390"/>
              <a:gd name="connsiteX33" fmla="*/ 5381623 w 5381623"/>
              <a:gd name="connsiteY33" fmla="*/ 2376484 h 4102390"/>
              <a:gd name="connsiteX34" fmla="*/ 3290887 w 5381623"/>
              <a:gd name="connsiteY34" fmla="*/ 1042985 h 4102390"/>
              <a:gd name="connsiteX35" fmla="*/ 2890836 w 5381623"/>
              <a:gd name="connsiteY35" fmla="*/ 457202 h 4102390"/>
              <a:gd name="connsiteX36" fmla="*/ 2657475 w 5381623"/>
              <a:gd name="connsiteY36" fmla="*/ 0 h 4102390"/>
              <a:gd name="connsiteX0" fmla="*/ 2657475 w 5381623"/>
              <a:gd name="connsiteY0" fmla="*/ 0 h 4102390"/>
              <a:gd name="connsiteX1" fmla="*/ 2424113 w 5381623"/>
              <a:gd name="connsiteY1" fmla="*/ 542926 h 4102390"/>
              <a:gd name="connsiteX2" fmla="*/ 2328863 w 5381623"/>
              <a:gd name="connsiteY2" fmla="*/ 566738 h 4102390"/>
              <a:gd name="connsiteX3" fmla="*/ 2247900 w 5381623"/>
              <a:gd name="connsiteY3" fmla="*/ 571501 h 4102390"/>
              <a:gd name="connsiteX4" fmla="*/ 2205038 w 5381623"/>
              <a:gd name="connsiteY4" fmla="*/ 585788 h 4102390"/>
              <a:gd name="connsiteX5" fmla="*/ 2200275 w 5381623"/>
              <a:gd name="connsiteY5" fmla="*/ 571501 h 4102390"/>
              <a:gd name="connsiteX6" fmla="*/ 2090738 w 5381623"/>
              <a:gd name="connsiteY6" fmla="*/ 581026 h 4102390"/>
              <a:gd name="connsiteX7" fmla="*/ 2019300 w 5381623"/>
              <a:gd name="connsiteY7" fmla="*/ 604838 h 4102390"/>
              <a:gd name="connsiteX8" fmla="*/ 1995488 w 5381623"/>
              <a:gd name="connsiteY8" fmla="*/ 619126 h 4102390"/>
              <a:gd name="connsiteX9" fmla="*/ 1871663 w 5381623"/>
              <a:gd name="connsiteY9" fmla="*/ 661988 h 4102390"/>
              <a:gd name="connsiteX10" fmla="*/ 1309688 w 5381623"/>
              <a:gd name="connsiteY10" fmla="*/ 719138 h 4102390"/>
              <a:gd name="connsiteX11" fmla="*/ 1004888 w 5381623"/>
              <a:gd name="connsiteY11" fmla="*/ 742951 h 4102390"/>
              <a:gd name="connsiteX12" fmla="*/ 862013 w 5381623"/>
              <a:gd name="connsiteY12" fmla="*/ 704851 h 4102390"/>
              <a:gd name="connsiteX13" fmla="*/ 809625 w 5381623"/>
              <a:gd name="connsiteY13" fmla="*/ 828676 h 4102390"/>
              <a:gd name="connsiteX14" fmla="*/ 804863 w 5381623"/>
              <a:gd name="connsiteY14" fmla="*/ 895351 h 4102390"/>
              <a:gd name="connsiteX15" fmla="*/ 723900 w 5381623"/>
              <a:gd name="connsiteY15" fmla="*/ 1176338 h 4102390"/>
              <a:gd name="connsiteX16" fmla="*/ 576263 w 5381623"/>
              <a:gd name="connsiteY16" fmla="*/ 1119188 h 4102390"/>
              <a:gd name="connsiteX17" fmla="*/ 542925 w 5381623"/>
              <a:gd name="connsiteY17" fmla="*/ 1109663 h 4102390"/>
              <a:gd name="connsiteX18" fmla="*/ 523875 w 5381623"/>
              <a:gd name="connsiteY18" fmla="*/ 1095376 h 4102390"/>
              <a:gd name="connsiteX19" fmla="*/ 485775 w 5381623"/>
              <a:gd name="connsiteY19" fmla="*/ 1066801 h 4102390"/>
              <a:gd name="connsiteX20" fmla="*/ 290513 w 5381623"/>
              <a:gd name="connsiteY20" fmla="*/ 1171576 h 4102390"/>
              <a:gd name="connsiteX21" fmla="*/ 233363 w 5381623"/>
              <a:gd name="connsiteY21" fmla="*/ 1133476 h 4102390"/>
              <a:gd name="connsiteX22" fmla="*/ 190500 w 5381623"/>
              <a:gd name="connsiteY22" fmla="*/ 1100138 h 4102390"/>
              <a:gd name="connsiteX23" fmla="*/ 0 w 5381623"/>
              <a:gd name="connsiteY23" fmla="*/ 1528762 h 4102390"/>
              <a:gd name="connsiteX24" fmla="*/ 471488 w 5381623"/>
              <a:gd name="connsiteY24" fmla="*/ 2662236 h 4102390"/>
              <a:gd name="connsiteX25" fmla="*/ 1304925 w 5381623"/>
              <a:gd name="connsiteY25" fmla="*/ 3043236 h 4102390"/>
              <a:gd name="connsiteX26" fmla="*/ 909638 w 5381623"/>
              <a:gd name="connsiteY26" fmla="*/ 4095749 h 4102390"/>
              <a:gd name="connsiteX27" fmla="*/ 1376363 w 5381623"/>
              <a:gd name="connsiteY27" fmla="*/ 3781423 h 4102390"/>
              <a:gd name="connsiteX28" fmla="*/ 1938337 w 5381623"/>
              <a:gd name="connsiteY28" fmla="*/ 3243260 h 4102390"/>
              <a:gd name="connsiteX29" fmla="*/ 2690812 w 5381623"/>
              <a:gd name="connsiteY29" fmla="*/ 3843335 h 4102390"/>
              <a:gd name="connsiteX30" fmla="*/ 3190874 w 5381623"/>
              <a:gd name="connsiteY30" fmla="*/ 4038598 h 4102390"/>
              <a:gd name="connsiteX31" fmla="*/ 4900612 w 5381623"/>
              <a:gd name="connsiteY31" fmla="*/ 3400423 h 4102390"/>
              <a:gd name="connsiteX32" fmla="*/ 4738686 w 5381623"/>
              <a:gd name="connsiteY32" fmla="*/ 3324223 h 4102390"/>
              <a:gd name="connsiteX33" fmla="*/ 5381623 w 5381623"/>
              <a:gd name="connsiteY33" fmla="*/ 2376484 h 4102390"/>
              <a:gd name="connsiteX34" fmla="*/ 3290887 w 5381623"/>
              <a:gd name="connsiteY34" fmla="*/ 1042985 h 4102390"/>
              <a:gd name="connsiteX35" fmla="*/ 2890836 w 5381623"/>
              <a:gd name="connsiteY35" fmla="*/ 457202 h 4102390"/>
              <a:gd name="connsiteX36" fmla="*/ 2657475 w 5381623"/>
              <a:gd name="connsiteY36" fmla="*/ 0 h 4102390"/>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938337 w 5381623"/>
              <a:gd name="connsiteY28" fmla="*/ 3243260 h 4095749"/>
              <a:gd name="connsiteX29" fmla="*/ 2690812 w 5381623"/>
              <a:gd name="connsiteY29" fmla="*/ 3843335 h 4095749"/>
              <a:gd name="connsiteX30" fmla="*/ 3190874 w 5381623"/>
              <a:gd name="connsiteY30" fmla="*/ 4038598 h 4095749"/>
              <a:gd name="connsiteX31" fmla="*/ 4900612 w 5381623"/>
              <a:gd name="connsiteY31" fmla="*/ 3400423 h 4095749"/>
              <a:gd name="connsiteX32" fmla="*/ 4738686 w 5381623"/>
              <a:gd name="connsiteY32" fmla="*/ 3324223 h 4095749"/>
              <a:gd name="connsiteX33" fmla="*/ 5381623 w 5381623"/>
              <a:gd name="connsiteY33" fmla="*/ 2376484 h 4095749"/>
              <a:gd name="connsiteX34" fmla="*/ 3290887 w 5381623"/>
              <a:gd name="connsiteY34" fmla="*/ 1042985 h 4095749"/>
              <a:gd name="connsiteX35" fmla="*/ 2890836 w 5381623"/>
              <a:gd name="connsiteY35" fmla="*/ 457202 h 4095749"/>
              <a:gd name="connsiteX36" fmla="*/ 2657475 w 5381623"/>
              <a:gd name="connsiteY36"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938337 w 5381623"/>
              <a:gd name="connsiteY28" fmla="*/ 3243260 h 4095749"/>
              <a:gd name="connsiteX29" fmla="*/ 2690812 w 5381623"/>
              <a:gd name="connsiteY29" fmla="*/ 3843335 h 4095749"/>
              <a:gd name="connsiteX30" fmla="*/ 3190874 w 5381623"/>
              <a:gd name="connsiteY30" fmla="*/ 4038598 h 4095749"/>
              <a:gd name="connsiteX31" fmla="*/ 4900612 w 5381623"/>
              <a:gd name="connsiteY31" fmla="*/ 3400423 h 4095749"/>
              <a:gd name="connsiteX32" fmla="*/ 4738686 w 5381623"/>
              <a:gd name="connsiteY32" fmla="*/ 3324223 h 4095749"/>
              <a:gd name="connsiteX33" fmla="*/ 5381623 w 5381623"/>
              <a:gd name="connsiteY33" fmla="*/ 2376484 h 4095749"/>
              <a:gd name="connsiteX34" fmla="*/ 3290887 w 5381623"/>
              <a:gd name="connsiteY34" fmla="*/ 1042985 h 4095749"/>
              <a:gd name="connsiteX35" fmla="*/ 2890836 w 5381623"/>
              <a:gd name="connsiteY35" fmla="*/ 457202 h 4095749"/>
              <a:gd name="connsiteX36" fmla="*/ 2657475 w 5381623"/>
              <a:gd name="connsiteY36"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14512 w 5381623"/>
              <a:gd name="connsiteY28" fmla="*/ 3362324 h 4095749"/>
              <a:gd name="connsiteX29" fmla="*/ 1938337 w 5381623"/>
              <a:gd name="connsiteY29" fmla="*/ 3243260 h 4095749"/>
              <a:gd name="connsiteX30" fmla="*/ 2690812 w 5381623"/>
              <a:gd name="connsiteY30" fmla="*/ 3843335 h 4095749"/>
              <a:gd name="connsiteX31" fmla="*/ 3190874 w 5381623"/>
              <a:gd name="connsiteY31" fmla="*/ 4038598 h 4095749"/>
              <a:gd name="connsiteX32" fmla="*/ 4900612 w 5381623"/>
              <a:gd name="connsiteY32" fmla="*/ 3400423 h 4095749"/>
              <a:gd name="connsiteX33" fmla="*/ 4738686 w 5381623"/>
              <a:gd name="connsiteY33" fmla="*/ 3324223 h 4095749"/>
              <a:gd name="connsiteX34" fmla="*/ 5381623 w 5381623"/>
              <a:gd name="connsiteY34" fmla="*/ 2376484 h 4095749"/>
              <a:gd name="connsiteX35" fmla="*/ 3290887 w 5381623"/>
              <a:gd name="connsiteY35" fmla="*/ 1042985 h 4095749"/>
              <a:gd name="connsiteX36" fmla="*/ 2890836 w 5381623"/>
              <a:gd name="connsiteY36" fmla="*/ 457202 h 4095749"/>
              <a:gd name="connsiteX37" fmla="*/ 2657475 w 5381623"/>
              <a:gd name="connsiteY37"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0225 w 5381623"/>
              <a:gd name="connsiteY28" fmla="*/ 3995736 h 4095749"/>
              <a:gd name="connsiteX29" fmla="*/ 1938337 w 5381623"/>
              <a:gd name="connsiteY29" fmla="*/ 3243260 h 4095749"/>
              <a:gd name="connsiteX30" fmla="*/ 2690812 w 5381623"/>
              <a:gd name="connsiteY30" fmla="*/ 3843335 h 4095749"/>
              <a:gd name="connsiteX31" fmla="*/ 3190874 w 5381623"/>
              <a:gd name="connsiteY31" fmla="*/ 4038598 h 4095749"/>
              <a:gd name="connsiteX32" fmla="*/ 4900612 w 5381623"/>
              <a:gd name="connsiteY32" fmla="*/ 3400423 h 4095749"/>
              <a:gd name="connsiteX33" fmla="*/ 4738686 w 5381623"/>
              <a:gd name="connsiteY33" fmla="*/ 3324223 h 4095749"/>
              <a:gd name="connsiteX34" fmla="*/ 5381623 w 5381623"/>
              <a:gd name="connsiteY34" fmla="*/ 2376484 h 4095749"/>
              <a:gd name="connsiteX35" fmla="*/ 3290887 w 5381623"/>
              <a:gd name="connsiteY35" fmla="*/ 1042985 h 4095749"/>
              <a:gd name="connsiteX36" fmla="*/ 2890836 w 5381623"/>
              <a:gd name="connsiteY36" fmla="*/ 457202 h 4095749"/>
              <a:gd name="connsiteX37" fmla="*/ 2657475 w 5381623"/>
              <a:gd name="connsiteY37"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0225 w 5381623"/>
              <a:gd name="connsiteY28" fmla="*/ 3995736 h 4095749"/>
              <a:gd name="connsiteX29" fmla="*/ 1876424 w 5381623"/>
              <a:gd name="connsiteY29" fmla="*/ 3605211 h 4095749"/>
              <a:gd name="connsiteX30" fmla="*/ 1938337 w 5381623"/>
              <a:gd name="connsiteY30" fmla="*/ 3243260 h 4095749"/>
              <a:gd name="connsiteX31" fmla="*/ 2690812 w 5381623"/>
              <a:gd name="connsiteY31" fmla="*/ 3843335 h 4095749"/>
              <a:gd name="connsiteX32" fmla="*/ 3190874 w 5381623"/>
              <a:gd name="connsiteY32" fmla="*/ 4038598 h 4095749"/>
              <a:gd name="connsiteX33" fmla="*/ 4900612 w 5381623"/>
              <a:gd name="connsiteY33" fmla="*/ 3400423 h 4095749"/>
              <a:gd name="connsiteX34" fmla="*/ 4738686 w 5381623"/>
              <a:gd name="connsiteY34" fmla="*/ 3324223 h 4095749"/>
              <a:gd name="connsiteX35" fmla="*/ 5381623 w 5381623"/>
              <a:gd name="connsiteY35" fmla="*/ 2376484 h 4095749"/>
              <a:gd name="connsiteX36" fmla="*/ 3290887 w 5381623"/>
              <a:gd name="connsiteY36" fmla="*/ 1042985 h 4095749"/>
              <a:gd name="connsiteX37" fmla="*/ 2890836 w 5381623"/>
              <a:gd name="connsiteY37" fmla="*/ 457202 h 4095749"/>
              <a:gd name="connsiteX38" fmla="*/ 2657475 w 5381623"/>
              <a:gd name="connsiteY38"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0225 w 5381623"/>
              <a:gd name="connsiteY28" fmla="*/ 3995736 h 4095749"/>
              <a:gd name="connsiteX29" fmla="*/ 1800224 w 5381623"/>
              <a:gd name="connsiteY29" fmla="*/ 3890961 h 4095749"/>
              <a:gd name="connsiteX30" fmla="*/ 1938337 w 5381623"/>
              <a:gd name="connsiteY30" fmla="*/ 3243260 h 4095749"/>
              <a:gd name="connsiteX31" fmla="*/ 2690812 w 5381623"/>
              <a:gd name="connsiteY31" fmla="*/ 3843335 h 4095749"/>
              <a:gd name="connsiteX32" fmla="*/ 3190874 w 5381623"/>
              <a:gd name="connsiteY32" fmla="*/ 4038598 h 4095749"/>
              <a:gd name="connsiteX33" fmla="*/ 4900612 w 5381623"/>
              <a:gd name="connsiteY33" fmla="*/ 3400423 h 4095749"/>
              <a:gd name="connsiteX34" fmla="*/ 4738686 w 5381623"/>
              <a:gd name="connsiteY34" fmla="*/ 3324223 h 4095749"/>
              <a:gd name="connsiteX35" fmla="*/ 5381623 w 5381623"/>
              <a:gd name="connsiteY35" fmla="*/ 2376484 h 4095749"/>
              <a:gd name="connsiteX36" fmla="*/ 3290887 w 5381623"/>
              <a:gd name="connsiteY36" fmla="*/ 1042985 h 4095749"/>
              <a:gd name="connsiteX37" fmla="*/ 2890836 w 5381623"/>
              <a:gd name="connsiteY37" fmla="*/ 457202 h 4095749"/>
              <a:gd name="connsiteX38" fmla="*/ 2657475 w 5381623"/>
              <a:gd name="connsiteY38"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0961 h 4095749"/>
              <a:gd name="connsiteX30" fmla="*/ 1938337 w 5381623"/>
              <a:gd name="connsiteY30" fmla="*/ 3243260 h 4095749"/>
              <a:gd name="connsiteX31" fmla="*/ 2690812 w 5381623"/>
              <a:gd name="connsiteY31" fmla="*/ 3843335 h 4095749"/>
              <a:gd name="connsiteX32" fmla="*/ 3190874 w 5381623"/>
              <a:gd name="connsiteY32" fmla="*/ 4038598 h 4095749"/>
              <a:gd name="connsiteX33" fmla="*/ 4900612 w 5381623"/>
              <a:gd name="connsiteY33" fmla="*/ 3400423 h 4095749"/>
              <a:gd name="connsiteX34" fmla="*/ 4738686 w 5381623"/>
              <a:gd name="connsiteY34" fmla="*/ 3324223 h 4095749"/>
              <a:gd name="connsiteX35" fmla="*/ 5381623 w 5381623"/>
              <a:gd name="connsiteY35" fmla="*/ 2376484 h 4095749"/>
              <a:gd name="connsiteX36" fmla="*/ 3290887 w 5381623"/>
              <a:gd name="connsiteY36" fmla="*/ 1042985 h 4095749"/>
              <a:gd name="connsiteX37" fmla="*/ 2890836 w 5381623"/>
              <a:gd name="connsiteY37" fmla="*/ 457202 h 4095749"/>
              <a:gd name="connsiteX38" fmla="*/ 2657475 w 5381623"/>
              <a:gd name="connsiteY38"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938337 w 5381623"/>
              <a:gd name="connsiteY30" fmla="*/ 3243260 h 4095749"/>
              <a:gd name="connsiteX31" fmla="*/ 2690812 w 5381623"/>
              <a:gd name="connsiteY31" fmla="*/ 3843335 h 4095749"/>
              <a:gd name="connsiteX32" fmla="*/ 3190874 w 5381623"/>
              <a:gd name="connsiteY32" fmla="*/ 4038598 h 4095749"/>
              <a:gd name="connsiteX33" fmla="*/ 4900612 w 5381623"/>
              <a:gd name="connsiteY33" fmla="*/ 3400423 h 4095749"/>
              <a:gd name="connsiteX34" fmla="*/ 4738686 w 5381623"/>
              <a:gd name="connsiteY34" fmla="*/ 3324223 h 4095749"/>
              <a:gd name="connsiteX35" fmla="*/ 5381623 w 5381623"/>
              <a:gd name="connsiteY35" fmla="*/ 2376484 h 4095749"/>
              <a:gd name="connsiteX36" fmla="*/ 3290887 w 5381623"/>
              <a:gd name="connsiteY36" fmla="*/ 1042985 h 4095749"/>
              <a:gd name="connsiteX37" fmla="*/ 2890836 w 5381623"/>
              <a:gd name="connsiteY37" fmla="*/ 457202 h 4095749"/>
              <a:gd name="connsiteX38" fmla="*/ 2657475 w 5381623"/>
              <a:gd name="connsiteY38"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24037 w 5381623"/>
              <a:gd name="connsiteY30" fmla="*/ 3795711 h 4095749"/>
              <a:gd name="connsiteX31" fmla="*/ 1938337 w 5381623"/>
              <a:gd name="connsiteY31" fmla="*/ 3243260 h 4095749"/>
              <a:gd name="connsiteX32" fmla="*/ 2690812 w 5381623"/>
              <a:gd name="connsiteY32" fmla="*/ 3843335 h 4095749"/>
              <a:gd name="connsiteX33" fmla="*/ 3190874 w 5381623"/>
              <a:gd name="connsiteY33" fmla="*/ 4038598 h 4095749"/>
              <a:gd name="connsiteX34" fmla="*/ 4900612 w 5381623"/>
              <a:gd name="connsiteY34" fmla="*/ 3400423 h 4095749"/>
              <a:gd name="connsiteX35" fmla="*/ 4738686 w 5381623"/>
              <a:gd name="connsiteY35" fmla="*/ 3324223 h 4095749"/>
              <a:gd name="connsiteX36" fmla="*/ 5381623 w 5381623"/>
              <a:gd name="connsiteY36" fmla="*/ 2376484 h 4095749"/>
              <a:gd name="connsiteX37" fmla="*/ 3290887 w 5381623"/>
              <a:gd name="connsiteY37" fmla="*/ 1042985 h 4095749"/>
              <a:gd name="connsiteX38" fmla="*/ 2890836 w 5381623"/>
              <a:gd name="connsiteY38" fmla="*/ 457202 h 4095749"/>
              <a:gd name="connsiteX39" fmla="*/ 2657475 w 5381623"/>
              <a:gd name="connsiteY39"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19275 w 5381623"/>
              <a:gd name="connsiteY30" fmla="*/ 3795711 h 4095749"/>
              <a:gd name="connsiteX31" fmla="*/ 1938337 w 5381623"/>
              <a:gd name="connsiteY31" fmla="*/ 3243260 h 4095749"/>
              <a:gd name="connsiteX32" fmla="*/ 2690812 w 5381623"/>
              <a:gd name="connsiteY32" fmla="*/ 3843335 h 4095749"/>
              <a:gd name="connsiteX33" fmla="*/ 3190874 w 5381623"/>
              <a:gd name="connsiteY33" fmla="*/ 4038598 h 4095749"/>
              <a:gd name="connsiteX34" fmla="*/ 4900612 w 5381623"/>
              <a:gd name="connsiteY34" fmla="*/ 3400423 h 4095749"/>
              <a:gd name="connsiteX35" fmla="*/ 4738686 w 5381623"/>
              <a:gd name="connsiteY35" fmla="*/ 3324223 h 4095749"/>
              <a:gd name="connsiteX36" fmla="*/ 5381623 w 5381623"/>
              <a:gd name="connsiteY36" fmla="*/ 2376484 h 4095749"/>
              <a:gd name="connsiteX37" fmla="*/ 3290887 w 5381623"/>
              <a:gd name="connsiteY37" fmla="*/ 1042985 h 4095749"/>
              <a:gd name="connsiteX38" fmla="*/ 2890836 w 5381623"/>
              <a:gd name="connsiteY38" fmla="*/ 457202 h 4095749"/>
              <a:gd name="connsiteX39" fmla="*/ 2657475 w 5381623"/>
              <a:gd name="connsiteY39"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38337 w 5381623"/>
              <a:gd name="connsiteY31" fmla="*/ 3243260 h 4095749"/>
              <a:gd name="connsiteX32" fmla="*/ 2690812 w 5381623"/>
              <a:gd name="connsiteY32" fmla="*/ 3843335 h 4095749"/>
              <a:gd name="connsiteX33" fmla="*/ 3190874 w 5381623"/>
              <a:gd name="connsiteY33" fmla="*/ 4038598 h 4095749"/>
              <a:gd name="connsiteX34" fmla="*/ 4900612 w 5381623"/>
              <a:gd name="connsiteY34" fmla="*/ 3400423 h 4095749"/>
              <a:gd name="connsiteX35" fmla="*/ 4738686 w 5381623"/>
              <a:gd name="connsiteY35" fmla="*/ 3324223 h 4095749"/>
              <a:gd name="connsiteX36" fmla="*/ 5381623 w 5381623"/>
              <a:gd name="connsiteY36" fmla="*/ 2376484 h 4095749"/>
              <a:gd name="connsiteX37" fmla="*/ 3290887 w 5381623"/>
              <a:gd name="connsiteY37" fmla="*/ 1042985 h 4095749"/>
              <a:gd name="connsiteX38" fmla="*/ 2890836 w 5381623"/>
              <a:gd name="connsiteY38" fmla="*/ 457202 h 4095749"/>
              <a:gd name="connsiteX39" fmla="*/ 2657475 w 5381623"/>
              <a:gd name="connsiteY39"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90812 w 5381623"/>
              <a:gd name="connsiteY32" fmla="*/ 3843335 h 4095749"/>
              <a:gd name="connsiteX33" fmla="*/ 3190874 w 5381623"/>
              <a:gd name="connsiteY33" fmla="*/ 4038598 h 4095749"/>
              <a:gd name="connsiteX34" fmla="*/ 4900612 w 5381623"/>
              <a:gd name="connsiteY34" fmla="*/ 3400423 h 4095749"/>
              <a:gd name="connsiteX35" fmla="*/ 4738686 w 5381623"/>
              <a:gd name="connsiteY35" fmla="*/ 3324223 h 4095749"/>
              <a:gd name="connsiteX36" fmla="*/ 5381623 w 5381623"/>
              <a:gd name="connsiteY36" fmla="*/ 2376484 h 4095749"/>
              <a:gd name="connsiteX37" fmla="*/ 3290887 w 5381623"/>
              <a:gd name="connsiteY37" fmla="*/ 1042985 h 4095749"/>
              <a:gd name="connsiteX38" fmla="*/ 2890836 w 5381623"/>
              <a:gd name="connsiteY38" fmla="*/ 457202 h 4095749"/>
              <a:gd name="connsiteX39" fmla="*/ 2657475 w 5381623"/>
              <a:gd name="connsiteY39"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3190874 w 5381623"/>
              <a:gd name="connsiteY33" fmla="*/ 4038598 h 4095749"/>
              <a:gd name="connsiteX34" fmla="*/ 4900612 w 5381623"/>
              <a:gd name="connsiteY34" fmla="*/ 3400423 h 4095749"/>
              <a:gd name="connsiteX35" fmla="*/ 4738686 w 5381623"/>
              <a:gd name="connsiteY35" fmla="*/ 3324223 h 4095749"/>
              <a:gd name="connsiteX36" fmla="*/ 5381623 w 5381623"/>
              <a:gd name="connsiteY36" fmla="*/ 2376484 h 4095749"/>
              <a:gd name="connsiteX37" fmla="*/ 3290887 w 5381623"/>
              <a:gd name="connsiteY37" fmla="*/ 1042985 h 4095749"/>
              <a:gd name="connsiteX38" fmla="*/ 2890836 w 5381623"/>
              <a:gd name="connsiteY38" fmla="*/ 457202 h 4095749"/>
              <a:gd name="connsiteX39" fmla="*/ 2657475 w 5381623"/>
              <a:gd name="connsiteY39"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895599 w 5381623"/>
              <a:gd name="connsiteY33" fmla="*/ 3919536 h 4095749"/>
              <a:gd name="connsiteX34" fmla="*/ 3190874 w 5381623"/>
              <a:gd name="connsiteY34" fmla="*/ 4038598 h 4095749"/>
              <a:gd name="connsiteX35" fmla="*/ 4900612 w 5381623"/>
              <a:gd name="connsiteY35" fmla="*/ 3400423 h 4095749"/>
              <a:gd name="connsiteX36" fmla="*/ 4738686 w 5381623"/>
              <a:gd name="connsiteY36" fmla="*/ 3324223 h 4095749"/>
              <a:gd name="connsiteX37" fmla="*/ 5381623 w 5381623"/>
              <a:gd name="connsiteY37" fmla="*/ 2376484 h 4095749"/>
              <a:gd name="connsiteX38" fmla="*/ 3290887 w 5381623"/>
              <a:gd name="connsiteY38" fmla="*/ 1042985 h 4095749"/>
              <a:gd name="connsiteX39" fmla="*/ 2890836 w 5381623"/>
              <a:gd name="connsiteY39" fmla="*/ 457202 h 4095749"/>
              <a:gd name="connsiteX40" fmla="*/ 2657475 w 5381623"/>
              <a:gd name="connsiteY40"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3190874 w 5381623"/>
              <a:gd name="connsiteY34" fmla="*/ 4038598 h 4095749"/>
              <a:gd name="connsiteX35" fmla="*/ 4900612 w 5381623"/>
              <a:gd name="connsiteY35" fmla="*/ 3400423 h 4095749"/>
              <a:gd name="connsiteX36" fmla="*/ 4738686 w 5381623"/>
              <a:gd name="connsiteY36" fmla="*/ 3324223 h 4095749"/>
              <a:gd name="connsiteX37" fmla="*/ 5381623 w 5381623"/>
              <a:gd name="connsiteY37" fmla="*/ 2376484 h 4095749"/>
              <a:gd name="connsiteX38" fmla="*/ 3290887 w 5381623"/>
              <a:gd name="connsiteY38" fmla="*/ 1042985 h 4095749"/>
              <a:gd name="connsiteX39" fmla="*/ 2890836 w 5381623"/>
              <a:gd name="connsiteY39" fmla="*/ 457202 h 4095749"/>
              <a:gd name="connsiteX40" fmla="*/ 2657475 w 5381623"/>
              <a:gd name="connsiteY40"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3000374 w 5381623"/>
              <a:gd name="connsiteY34" fmla="*/ 3976686 h 4095749"/>
              <a:gd name="connsiteX35" fmla="*/ 3190874 w 5381623"/>
              <a:gd name="connsiteY35" fmla="*/ 4038598 h 4095749"/>
              <a:gd name="connsiteX36" fmla="*/ 4900612 w 5381623"/>
              <a:gd name="connsiteY36" fmla="*/ 3400423 h 4095749"/>
              <a:gd name="connsiteX37" fmla="*/ 4738686 w 5381623"/>
              <a:gd name="connsiteY37" fmla="*/ 3324223 h 4095749"/>
              <a:gd name="connsiteX38" fmla="*/ 5381623 w 5381623"/>
              <a:gd name="connsiteY38" fmla="*/ 2376484 h 4095749"/>
              <a:gd name="connsiteX39" fmla="*/ 3290887 w 5381623"/>
              <a:gd name="connsiteY39" fmla="*/ 1042985 h 4095749"/>
              <a:gd name="connsiteX40" fmla="*/ 2890836 w 5381623"/>
              <a:gd name="connsiteY40" fmla="*/ 457202 h 4095749"/>
              <a:gd name="connsiteX41" fmla="*/ 2657475 w 5381623"/>
              <a:gd name="connsiteY41"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0498 h 4095749"/>
              <a:gd name="connsiteX35" fmla="*/ 3190874 w 5381623"/>
              <a:gd name="connsiteY35" fmla="*/ 4038598 h 4095749"/>
              <a:gd name="connsiteX36" fmla="*/ 4900612 w 5381623"/>
              <a:gd name="connsiteY36" fmla="*/ 3400423 h 4095749"/>
              <a:gd name="connsiteX37" fmla="*/ 4738686 w 5381623"/>
              <a:gd name="connsiteY37" fmla="*/ 3324223 h 4095749"/>
              <a:gd name="connsiteX38" fmla="*/ 5381623 w 5381623"/>
              <a:gd name="connsiteY38" fmla="*/ 2376484 h 4095749"/>
              <a:gd name="connsiteX39" fmla="*/ 3290887 w 5381623"/>
              <a:gd name="connsiteY39" fmla="*/ 1042985 h 4095749"/>
              <a:gd name="connsiteX40" fmla="*/ 2890836 w 5381623"/>
              <a:gd name="connsiteY40" fmla="*/ 457202 h 4095749"/>
              <a:gd name="connsiteX41" fmla="*/ 2657475 w 5381623"/>
              <a:gd name="connsiteY41" fmla="*/ 0 h 4095749"/>
              <a:gd name="connsiteX0" fmla="*/ 2657475 w 5381623"/>
              <a:gd name="connsiteY0" fmla="*/ 0 h 4114798"/>
              <a:gd name="connsiteX1" fmla="*/ 2424113 w 5381623"/>
              <a:gd name="connsiteY1" fmla="*/ 542926 h 4114798"/>
              <a:gd name="connsiteX2" fmla="*/ 2328863 w 5381623"/>
              <a:gd name="connsiteY2" fmla="*/ 566738 h 4114798"/>
              <a:gd name="connsiteX3" fmla="*/ 2247900 w 5381623"/>
              <a:gd name="connsiteY3" fmla="*/ 571501 h 4114798"/>
              <a:gd name="connsiteX4" fmla="*/ 2205038 w 5381623"/>
              <a:gd name="connsiteY4" fmla="*/ 585788 h 4114798"/>
              <a:gd name="connsiteX5" fmla="*/ 2200275 w 5381623"/>
              <a:gd name="connsiteY5" fmla="*/ 571501 h 4114798"/>
              <a:gd name="connsiteX6" fmla="*/ 2090738 w 5381623"/>
              <a:gd name="connsiteY6" fmla="*/ 581026 h 4114798"/>
              <a:gd name="connsiteX7" fmla="*/ 2019300 w 5381623"/>
              <a:gd name="connsiteY7" fmla="*/ 604838 h 4114798"/>
              <a:gd name="connsiteX8" fmla="*/ 1995488 w 5381623"/>
              <a:gd name="connsiteY8" fmla="*/ 619126 h 4114798"/>
              <a:gd name="connsiteX9" fmla="*/ 1871663 w 5381623"/>
              <a:gd name="connsiteY9" fmla="*/ 661988 h 4114798"/>
              <a:gd name="connsiteX10" fmla="*/ 1309688 w 5381623"/>
              <a:gd name="connsiteY10" fmla="*/ 719138 h 4114798"/>
              <a:gd name="connsiteX11" fmla="*/ 1004888 w 5381623"/>
              <a:gd name="connsiteY11" fmla="*/ 742951 h 4114798"/>
              <a:gd name="connsiteX12" fmla="*/ 862013 w 5381623"/>
              <a:gd name="connsiteY12" fmla="*/ 704851 h 4114798"/>
              <a:gd name="connsiteX13" fmla="*/ 809625 w 5381623"/>
              <a:gd name="connsiteY13" fmla="*/ 828676 h 4114798"/>
              <a:gd name="connsiteX14" fmla="*/ 804863 w 5381623"/>
              <a:gd name="connsiteY14" fmla="*/ 895351 h 4114798"/>
              <a:gd name="connsiteX15" fmla="*/ 723900 w 5381623"/>
              <a:gd name="connsiteY15" fmla="*/ 1176338 h 4114798"/>
              <a:gd name="connsiteX16" fmla="*/ 576263 w 5381623"/>
              <a:gd name="connsiteY16" fmla="*/ 1119188 h 4114798"/>
              <a:gd name="connsiteX17" fmla="*/ 542925 w 5381623"/>
              <a:gd name="connsiteY17" fmla="*/ 1109663 h 4114798"/>
              <a:gd name="connsiteX18" fmla="*/ 523875 w 5381623"/>
              <a:gd name="connsiteY18" fmla="*/ 1095376 h 4114798"/>
              <a:gd name="connsiteX19" fmla="*/ 485775 w 5381623"/>
              <a:gd name="connsiteY19" fmla="*/ 1066801 h 4114798"/>
              <a:gd name="connsiteX20" fmla="*/ 290513 w 5381623"/>
              <a:gd name="connsiteY20" fmla="*/ 1171576 h 4114798"/>
              <a:gd name="connsiteX21" fmla="*/ 233363 w 5381623"/>
              <a:gd name="connsiteY21" fmla="*/ 1133476 h 4114798"/>
              <a:gd name="connsiteX22" fmla="*/ 190500 w 5381623"/>
              <a:gd name="connsiteY22" fmla="*/ 1100138 h 4114798"/>
              <a:gd name="connsiteX23" fmla="*/ 0 w 5381623"/>
              <a:gd name="connsiteY23" fmla="*/ 1528762 h 4114798"/>
              <a:gd name="connsiteX24" fmla="*/ 471488 w 5381623"/>
              <a:gd name="connsiteY24" fmla="*/ 2662236 h 4114798"/>
              <a:gd name="connsiteX25" fmla="*/ 1304925 w 5381623"/>
              <a:gd name="connsiteY25" fmla="*/ 3043236 h 4114798"/>
              <a:gd name="connsiteX26" fmla="*/ 909638 w 5381623"/>
              <a:gd name="connsiteY26" fmla="*/ 4095749 h 4114798"/>
              <a:gd name="connsiteX27" fmla="*/ 1376363 w 5381623"/>
              <a:gd name="connsiteY27" fmla="*/ 3781423 h 4114798"/>
              <a:gd name="connsiteX28" fmla="*/ 1809750 w 5381623"/>
              <a:gd name="connsiteY28" fmla="*/ 4005261 h 4114798"/>
              <a:gd name="connsiteX29" fmla="*/ 1800224 w 5381623"/>
              <a:gd name="connsiteY29" fmla="*/ 3895723 h 4114798"/>
              <a:gd name="connsiteX30" fmla="*/ 1809750 w 5381623"/>
              <a:gd name="connsiteY30" fmla="*/ 3795711 h 4114798"/>
              <a:gd name="connsiteX31" fmla="*/ 1952624 w 5381623"/>
              <a:gd name="connsiteY31" fmla="*/ 3243260 h 4114798"/>
              <a:gd name="connsiteX32" fmla="*/ 2686049 w 5381623"/>
              <a:gd name="connsiteY32" fmla="*/ 3843335 h 4114798"/>
              <a:gd name="connsiteX33" fmla="*/ 2762249 w 5381623"/>
              <a:gd name="connsiteY33" fmla="*/ 3914773 h 4114798"/>
              <a:gd name="connsiteX34" fmla="*/ 2990849 w 5381623"/>
              <a:gd name="connsiteY34" fmla="*/ 4000498 h 4114798"/>
              <a:gd name="connsiteX35" fmla="*/ 3595687 w 5381623"/>
              <a:gd name="connsiteY35" fmla="*/ 4114798 h 4114798"/>
              <a:gd name="connsiteX36" fmla="*/ 4900612 w 5381623"/>
              <a:gd name="connsiteY36" fmla="*/ 3400423 h 4114798"/>
              <a:gd name="connsiteX37" fmla="*/ 4738686 w 5381623"/>
              <a:gd name="connsiteY37" fmla="*/ 3324223 h 4114798"/>
              <a:gd name="connsiteX38" fmla="*/ 5381623 w 5381623"/>
              <a:gd name="connsiteY38" fmla="*/ 2376484 h 4114798"/>
              <a:gd name="connsiteX39" fmla="*/ 3290887 w 5381623"/>
              <a:gd name="connsiteY39" fmla="*/ 1042985 h 4114798"/>
              <a:gd name="connsiteX40" fmla="*/ 2890836 w 5381623"/>
              <a:gd name="connsiteY40" fmla="*/ 457202 h 4114798"/>
              <a:gd name="connsiteX41" fmla="*/ 2657475 w 5381623"/>
              <a:gd name="connsiteY41" fmla="*/ 0 h 4114798"/>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0498 h 4095749"/>
              <a:gd name="connsiteX35" fmla="*/ 3543300 w 5381623"/>
              <a:gd name="connsiteY35" fmla="*/ 3881435 h 4095749"/>
              <a:gd name="connsiteX36" fmla="*/ 4900612 w 5381623"/>
              <a:gd name="connsiteY36" fmla="*/ 3400423 h 4095749"/>
              <a:gd name="connsiteX37" fmla="*/ 4738686 w 5381623"/>
              <a:gd name="connsiteY37" fmla="*/ 3324223 h 4095749"/>
              <a:gd name="connsiteX38" fmla="*/ 5381623 w 5381623"/>
              <a:gd name="connsiteY38" fmla="*/ 2376484 h 4095749"/>
              <a:gd name="connsiteX39" fmla="*/ 3290887 w 5381623"/>
              <a:gd name="connsiteY39" fmla="*/ 1042985 h 4095749"/>
              <a:gd name="connsiteX40" fmla="*/ 2890836 w 5381623"/>
              <a:gd name="connsiteY40" fmla="*/ 457202 h 4095749"/>
              <a:gd name="connsiteX41" fmla="*/ 2657475 w 5381623"/>
              <a:gd name="connsiteY41"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0498 h 4095749"/>
              <a:gd name="connsiteX35" fmla="*/ 3300412 w 5381623"/>
              <a:gd name="connsiteY35" fmla="*/ 3929061 h 4095749"/>
              <a:gd name="connsiteX36" fmla="*/ 3543300 w 5381623"/>
              <a:gd name="connsiteY36" fmla="*/ 3881435 h 4095749"/>
              <a:gd name="connsiteX37" fmla="*/ 4900612 w 5381623"/>
              <a:gd name="connsiteY37" fmla="*/ 3400423 h 4095749"/>
              <a:gd name="connsiteX38" fmla="*/ 4738686 w 5381623"/>
              <a:gd name="connsiteY38" fmla="*/ 3324223 h 4095749"/>
              <a:gd name="connsiteX39" fmla="*/ 5381623 w 5381623"/>
              <a:gd name="connsiteY39" fmla="*/ 2376484 h 4095749"/>
              <a:gd name="connsiteX40" fmla="*/ 3290887 w 5381623"/>
              <a:gd name="connsiteY40" fmla="*/ 1042985 h 4095749"/>
              <a:gd name="connsiteX41" fmla="*/ 2890836 w 5381623"/>
              <a:gd name="connsiteY41" fmla="*/ 457202 h 4095749"/>
              <a:gd name="connsiteX42" fmla="*/ 2657475 w 5381623"/>
              <a:gd name="connsiteY42"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0498 h 4095749"/>
              <a:gd name="connsiteX35" fmla="*/ 3067050 w 5381623"/>
              <a:gd name="connsiteY35" fmla="*/ 4010024 h 4095749"/>
              <a:gd name="connsiteX36" fmla="*/ 3543300 w 5381623"/>
              <a:gd name="connsiteY36" fmla="*/ 3881435 h 4095749"/>
              <a:gd name="connsiteX37" fmla="*/ 4900612 w 5381623"/>
              <a:gd name="connsiteY37" fmla="*/ 3400423 h 4095749"/>
              <a:gd name="connsiteX38" fmla="*/ 4738686 w 5381623"/>
              <a:gd name="connsiteY38" fmla="*/ 3324223 h 4095749"/>
              <a:gd name="connsiteX39" fmla="*/ 5381623 w 5381623"/>
              <a:gd name="connsiteY39" fmla="*/ 2376484 h 4095749"/>
              <a:gd name="connsiteX40" fmla="*/ 3290887 w 5381623"/>
              <a:gd name="connsiteY40" fmla="*/ 1042985 h 4095749"/>
              <a:gd name="connsiteX41" fmla="*/ 2890836 w 5381623"/>
              <a:gd name="connsiteY41" fmla="*/ 457202 h 4095749"/>
              <a:gd name="connsiteX42" fmla="*/ 2657475 w 5381623"/>
              <a:gd name="connsiteY42"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5261 h 4095749"/>
              <a:gd name="connsiteX35" fmla="*/ 3067050 w 5381623"/>
              <a:gd name="connsiteY35" fmla="*/ 4010024 h 4095749"/>
              <a:gd name="connsiteX36" fmla="*/ 3543300 w 5381623"/>
              <a:gd name="connsiteY36" fmla="*/ 3881435 h 4095749"/>
              <a:gd name="connsiteX37" fmla="*/ 4900612 w 5381623"/>
              <a:gd name="connsiteY37" fmla="*/ 3400423 h 4095749"/>
              <a:gd name="connsiteX38" fmla="*/ 4738686 w 5381623"/>
              <a:gd name="connsiteY38" fmla="*/ 3324223 h 4095749"/>
              <a:gd name="connsiteX39" fmla="*/ 5381623 w 5381623"/>
              <a:gd name="connsiteY39" fmla="*/ 2376484 h 4095749"/>
              <a:gd name="connsiteX40" fmla="*/ 3290887 w 5381623"/>
              <a:gd name="connsiteY40" fmla="*/ 1042985 h 4095749"/>
              <a:gd name="connsiteX41" fmla="*/ 2890836 w 5381623"/>
              <a:gd name="connsiteY41" fmla="*/ 457202 h 4095749"/>
              <a:gd name="connsiteX42" fmla="*/ 2657475 w 5381623"/>
              <a:gd name="connsiteY42"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5261 h 4095749"/>
              <a:gd name="connsiteX35" fmla="*/ 3067050 w 5381623"/>
              <a:gd name="connsiteY35" fmla="*/ 4010024 h 4095749"/>
              <a:gd name="connsiteX36" fmla="*/ 3181349 w 5381623"/>
              <a:gd name="connsiteY36" fmla="*/ 3976686 h 4095749"/>
              <a:gd name="connsiteX37" fmla="*/ 3543300 w 5381623"/>
              <a:gd name="connsiteY37" fmla="*/ 3881435 h 4095749"/>
              <a:gd name="connsiteX38" fmla="*/ 4900612 w 5381623"/>
              <a:gd name="connsiteY38" fmla="*/ 3400423 h 4095749"/>
              <a:gd name="connsiteX39" fmla="*/ 4738686 w 5381623"/>
              <a:gd name="connsiteY39" fmla="*/ 3324223 h 4095749"/>
              <a:gd name="connsiteX40" fmla="*/ 5381623 w 5381623"/>
              <a:gd name="connsiteY40" fmla="*/ 2376484 h 4095749"/>
              <a:gd name="connsiteX41" fmla="*/ 3290887 w 5381623"/>
              <a:gd name="connsiteY41" fmla="*/ 1042985 h 4095749"/>
              <a:gd name="connsiteX42" fmla="*/ 2890836 w 5381623"/>
              <a:gd name="connsiteY42" fmla="*/ 457202 h 4095749"/>
              <a:gd name="connsiteX43" fmla="*/ 2657475 w 5381623"/>
              <a:gd name="connsiteY43"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5261 h 4095749"/>
              <a:gd name="connsiteX35" fmla="*/ 3067050 w 5381623"/>
              <a:gd name="connsiteY35" fmla="*/ 4010024 h 4095749"/>
              <a:gd name="connsiteX36" fmla="*/ 3157537 w 5381623"/>
              <a:gd name="connsiteY36" fmla="*/ 4033836 h 4095749"/>
              <a:gd name="connsiteX37" fmla="*/ 3543300 w 5381623"/>
              <a:gd name="connsiteY37" fmla="*/ 3881435 h 4095749"/>
              <a:gd name="connsiteX38" fmla="*/ 4900612 w 5381623"/>
              <a:gd name="connsiteY38" fmla="*/ 3400423 h 4095749"/>
              <a:gd name="connsiteX39" fmla="*/ 4738686 w 5381623"/>
              <a:gd name="connsiteY39" fmla="*/ 3324223 h 4095749"/>
              <a:gd name="connsiteX40" fmla="*/ 5381623 w 5381623"/>
              <a:gd name="connsiteY40" fmla="*/ 2376484 h 4095749"/>
              <a:gd name="connsiteX41" fmla="*/ 3290887 w 5381623"/>
              <a:gd name="connsiteY41" fmla="*/ 1042985 h 4095749"/>
              <a:gd name="connsiteX42" fmla="*/ 2890836 w 5381623"/>
              <a:gd name="connsiteY42" fmla="*/ 457202 h 4095749"/>
              <a:gd name="connsiteX43" fmla="*/ 2657475 w 5381623"/>
              <a:gd name="connsiteY43"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5261 h 4095749"/>
              <a:gd name="connsiteX35" fmla="*/ 3067050 w 5381623"/>
              <a:gd name="connsiteY35" fmla="*/ 4010024 h 4095749"/>
              <a:gd name="connsiteX36" fmla="*/ 3157537 w 5381623"/>
              <a:gd name="connsiteY36" fmla="*/ 4033836 h 4095749"/>
              <a:gd name="connsiteX37" fmla="*/ 3362324 w 5381623"/>
              <a:gd name="connsiteY37" fmla="*/ 3952874 h 4095749"/>
              <a:gd name="connsiteX38" fmla="*/ 3543300 w 5381623"/>
              <a:gd name="connsiteY38" fmla="*/ 3881435 h 4095749"/>
              <a:gd name="connsiteX39" fmla="*/ 4900612 w 5381623"/>
              <a:gd name="connsiteY39" fmla="*/ 3400423 h 4095749"/>
              <a:gd name="connsiteX40" fmla="*/ 4738686 w 5381623"/>
              <a:gd name="connsiteY40" fmla="*/ 3324223 h 4095749"/>
              <a:gd name="connsiteX41" fmla="*/ 5381623 w 5381623"/>
              <a:gd name="connsiteY41" fmla="*/ 2376484 h 4095749"/>
              <a:gd name="connsiteX42" fmla="*/ 3290887 w 5381623"/>
              <a:gd name="connsiteY42" fmla="*/ 1042985 h 4095749"/>
              <a:gd name="connsiteX43" fmla="*/ 2890836 w 5381623"/>
              <a:gd name="connsiteY43" fmla="*/ 457202 h 4095749"/>
              <a:gd name="connsiteX44" fmla="*/ 2657475 w 5381623"/>
              <a:gd name="connsiteY44"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5261 h 4095749"/>
              <a:gd name="connsiteX35" fmla="*/ 3067050 w 5381623"/>
              <a:gd name="connsiteY35" fmla="*/ 4010024 h 4095749"/>
              <a:gd name="connsiteX36" fmla="*/ 3157537 w 5381623"/>
              <a:gd name="connsiteY36" fmla="*/ 4033836 h 4095749"/>
              <a:gd name="connsiteX37" fmla="*/ 3252787 w 5381623"/>
              <a:gd name="connsiteY37" fmla="*/ 4048124 h 4095749"/>
              <a:gd name="connsiteX38" fmla="*/ 3543300 w 5381623"/>
              <a:gd name="connsiteY38" fmla="*/ 3881435 h 4095749"/>
              <a:gd name="connsiteX39" fmla="*/ 4900612 w 5381623"/>
              <a:gd name="connsiteY39" fmla="*/ 3400423 h 4095749"/>
              <a:gd name="connsiteX40" fmla="*/ 4738686 w 5381623"/>
              <a:gd name="connsiteY40" fmla="*/ 3324223 h 4095749"/>
              <a:gd name="connsiteX41" fmla="*/ 5381623 w 5381623"/>
              <a:gd name="connsiteY41" fmla="*/ 2376484 h 4095749"/>
              <a:gd name="connsiteX42" fmla="*/ 3290887 w 5381623"/>
              <a:gd name="connsiteY42" fmla="*/ 1042985 h 4095749"/>
              <a:gd name="connsiteX43" fmla="*/ 2890836 w 5381623"/>
              <a:gd name="connsiteY43" fmla="*/ 457202 h 4095749"/>
              <a:gd name="connsiteX44" fmla="*/ 2657475 w 5381623"/>
              <a:gd name="connsiteY44"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5261 h 4095749"/>
              <a:gd name="connsiteX35" fmla="*/ 3067050 w 5381623"/>
              <a:gd name="connsiteY35" fmla="*/ 4010024 h 4095749"/>
              <a:gd name="connsiteX36" fmla="*/ 3157537 w 5381623"/>
              <a:gd name="connsiteY36" fmla="*/ 4033836 h 4095749"/>
              <a:gd name="connsiteX37" fmla="*/ 3252787 w 5381623"/>
              <a:gd name="connsiteY37" fmla="*/ 4048124 h 4095749"/>
              <a:gd name="connsiteX38" fmla="*/ 3376612 w 5381623"/>
              <a:gd name="connsiteY38" fmla="*/ 4057647 h 4095749"/>
              <a:gd name="connsiteX39" fmla="*/ 4900612 w 5381623"/>
              <a:gd name="connsiteY39" fmla="*/ 3400423 h 4095749"/>
              <a:gd name="connsiteX40" fmla="*/ 4738686 w 5381623"/>
              <a:gd name="connsiteY40" fmla="*/ 3324223 h 4095749"/>
              <a:gd name="connsiteX41" fmla="*/ 5381623 w 5381623"/>
              <a:gd name="connsiteY41" fmla="*/ 2376484 h 4095749"/>
              <a:gd name="connsiteX42" fmla="*/ 3290887 w 5381623"/>
              <a:gd name="connsiteY42" fmla="*/ 1042985 h 4095749"/>
              <a:gd name="connsiteX43" fmla="*/ 2890836 w 5381623"/>
              <a:gd name="connsiteY43" fmla="*/ 457202 h 4095749"/>
              <a:gd name="connsiteX44" fmla="*/ 2657475 w 5381623"/>
              <a:gd name="connsiteY44"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5261 h 4095749"/>
              <a:gd name="connsiteX35" fmla="*/ 3067050 w 5381623"/>
              <a:gd name="connsiteY35" fmla="*/ 4010024 h 4095749"/>
              <a:gd name="connsiteX36" fmla="*/ 3157537 w 5381623"/>
              <a:gd name="connsiteY36" fmla="*/ 4033836 h 4095749"/>
              <a:gd name="connsiteX37" fmla="*/ 3252787 w 5381623"/>
              <a:gd name="connsiteY37" fmla="*/ 4048124 h 4095749"/>
              <a:gd name="connsiteX38" fmla="*/ 3376612 w 5381623"/>
              <a:gd name="connsiteY38" fmla="*/ 4057647 h 4095749"/>
              <a:gd name="connsiteX39" fmla="*/ 3538537 w 5381623"/>
              <a:gd name="connsiteY39" fmla="*/ 3995736 h 4095749"/>
              <a:gd name="connsiteX40" fmla="*/ 4900612 w 5381623"/>
              <a:gd name="connsiteY40" fmla="*/ 3400423 h 4095749"/>
              <a:gd name="connsiteX41" fmla="*/ 4738686 w 5381623"/>
              <a:gd name="connsiteY41" fmla="*/ 3324223 h 4095749"/>
              <a:gd name="connsiteX42" fmla="*/ 5381623 w 5381623"/>
              <a:gd name="connsiteY42" fmla="*/ 2376484 h 4095749"/>
              <a:gd name="connsiteX43" fmla="*/ 3290887 w 5381623"/>
              <a:gd name="connsiteY43" fmla="*/ 1042985 h 4095749"/>
              <a:gd name="connsiteX44" fmla="*/ 2890836 w 5381623"/>
              <a:gd name="connsiteY44" fmla="*/ 457202 h 4095749"/>
              <a:gd name="connsiteX45" fmla="*/ 2657475 w 5381623"/>
              <a:gd name="connsiteY45"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5261 h 4095749"/>
              <a:gd name="connsiteX35" fmla="*/ 3067050 w 5381623"/>
              <a:gd name="connsiteY35" fmla="*/ 4010024 h 4095749"/>
              <a:gd name="connsiteX36" fmla="*/ 3157537 w 5381623"/>
              <a:gd name="connsiteY36" fmla="*/ 4033836 h 4095749"/>
              <a:gd name="connsiteX37" fmla="*/ 3252787 w 5381623"/>
              <a:gd name="connsiteY37" fmla="*/ 4048124 h 4095749"/>
              <a:gd name="connsiteX38" fmla="*/ 3376612 w 5381623"/>
              <a:gd name="connsiteY38" fmla="*/ 4057647 h 4095749"/>
              <a:gd name="connsiteX39" fmla="*/ 3409949 w 5381623"/>
              <a:gd name="connsiteY39" fmla="*/ 4076699 h 4095749"/>
              <a:gd name="connsiteX40" fmla="*/ 4900612 w 5381623"/>
              <a:gd name="connsiteY40" fmla="*/ 3400423 h 4095749"/>
              <a:gd name="connsiteX41" fmla="*/ 4738686 w 5381623"/>
              <a:gd name="connsiteY41" fmla="*/ 3324223 h 4095749"/>
              <a:gd name="connsiteX42" fmla="*/ 5381623 w 5381623"/>
              <a:gd name="connsiteY42" fmla="*/ 2376484 h 4095749"/>
              <a:gd name="connsiteX43" fmla="*/ 3290887 w 5381623"/>
              <a:gd name="connsiteY43" fmla="*/ 1042985 h 4095749"/>
              <a:gd name="connsiteX44" fmla="*/ 2890836 w 5381623"/>
              <a:gd name="connsiteY44" fmla="*/ 457202 h 4095749"/>
              <a:gd name="connsiteX45" fmla="*/ 2657475 w 5381623"/>
              <a:gd name="connsiteY45"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5261 h 4095749"/>
              <a:gd name="connsiteX35" fmla="*/ 3067050 w 5381623"/>
              <a:gd name="connsiteY35" fmla="*/ 4010024 h 4095749"/>
              <a:gd name="connsiteX36" fmla="*/ 3157537 w 5381623"/>
              <a:gd name="connsiteY36" fmla="*/ 4033836 h 4095749"/>
              <a:gd name="connsiteX37" fmla="*/ 3252787 w 5381623"/>
              <a:gd name="connsiteY37" fmla="*/ 4048124 h 4095749"/>
              <a:gd name="connsiteX38" fmla="*/ 3376612 w 5381623"/>
              <a:gd name="connsiteY38" fmla="*/ 4057647 h 4095749"/>
              <a:gd name="connsiteX39" fmla="*/ 3409949 w 5381623"/>
              <a:gd name="connsiteY39" fmla="*/ 4076699 h 4095749"/>
              <a:gd name="connsiteX40" fmla="*/ 3729037 w 5381623"/>
              <a:gd name="connsiteY40" fmla="*/ 3933824 h 4095749"/>
              <a:gd name="connsiteX41" fmla="*/ 4900612 w 5381623"/>
              <a:gd name="connsiteY41" fmla="*/ 3400423 h 4095749"/>
              <a:gd name="connsiteX42" fmla="*/ 4738686 w 5381623"/>
              <a:gd name="connsiteY42" fmla="*/ 3324223 h 4095749"/>
              <a:gd name="connsiteX43" fmla="*/ 5381623 w 5381623"/>
              <a:gd name="connsiteY43" fmla="*/ 2376484 h 4095749"/>
              <a:gd name="connsiteX44" fmla="*/ 3290887 w 5381623"/>
              <a:gd name="connsiteY44" fmla="*/ 1042985 h 4095749"/>
              <a:gd name="connsiteX45" fmla="*/ 2890836 w 5381623"/>
              <a:gd name="connsiteY45" fmla="*/ 457202 h 4095749"/>
              <a:gd name="connsiteX46" fmla="*/ 2657475 w 5381623"/>
              <a:gd name="connsiteY46" fmla="*/ 0 h 4095749"/>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304925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6637 w 5381623"/>
              <a:gd name="connsiteY40" fmla="*/ 4119561 h 4119561"/>
              <a:gd name="connsiteX41" fmla="*/ 4900612 w 5381623"/>
              <a:gd name="connsiteY41" fmla="*/ 3400423 h 4119561"/>
              <a:gd name="connsiteX42" fmla="*/ 4738686 w 5381623"/>
              <a:gd name="connsiteY42" fmla="*/ 3324223 h 4119561"/>
              <a:gd name="connsiteX43" fmla="*/ 5381623 w 5381623"/>
              <a:gd name="connsiteY43" fmla="*/ 2376484 h 4119561"/>
              <a:gd name="connsiteX44" fmla="*/ 3290887 w 5381623"/>
              <a:gd name="connsiteY44" fmla="*/ 1042985 h 4119561"/>
              <a:gd name="connsiteX45" fmla="*/ 2890836 w 5381623"/>
              <a:gd name="connsiteY45" fmla="*/ 457202 h 4119561"/>
              <a:gd name="connsiteX46" fmla="*/ 2657475 w 5381623"/>
              <a:gd name="connsiteY46"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304925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6637 w 5381623"/>
              <a:gd name="connsiteY40" fmla="*/ 4119561 h 4119561"/>
              <a:gd name="connsiteX41" fmla="*/ 3957637 w 5381623"/>
              <a:gd name="connsiteY41" fmla="*/ 3910011 h 4119561"/>
              <a:gd name="connsiteX42" fmla="*/ 4900612 w 5381623"/>
              <a:gd name="connsiteY42" fmla="*/ 3400423 h 4119561"/>
              <a:gd name="connsiteX43" fmla="*/ 4738686 w 5381623"/>
              <a:gd name="connsiteY43" fmla="*/ 3324223 h 4119561"/>
              <a:gd name="connsiteX44" fmla="*/ 5381623 w 5381623"/>
              <a:gd name="connsiteY44" fmla="*/ 2376484 h 4119561"/>
              <a:gd name="connsiteX45" fmla="*/ 3290887 w 5381623"/>
              <a:gd name="connsiteY45" fmla="*/ 1042985 h 4119561"/>
              <a:gd name="connsiteX46" fmla="*/ 2890836 w 5381623"/>
              <a:gd name="connsiteY46" fmla="*/ 457202 h 4119561"/>
              <a:gd name="connsiteX47" fmla="*/ 2657475 w 5381623"/>
              <a:gd name="connsiteY47"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304925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6637 w 5381623"/>
              <a:gd name="connsiteY40" fmla="*/ 4119561 h 4119561"/>
              <a:gd name="connsiteX41" fmla="*/ 3938587 w 5381623"/>
              <a:gd name="connsiteY41" fmla="*/ 3881436 h 4119561"/>
              <a:gd name="connsiteX42" fmla="*/ 4900612 w 5381623"/>
              <a:gd name="connsiteY42" fmla="*/ 3400423 h 4119561"/>
              <a:gd name="connsiteX43" fmla="*/ 4738686 w 5381623"/>
              <a:gd name="connsiteY43" fmla="*/ 3324223 h 4119561"/>
              <a:gd name="connsiteX44" fmla="*/ 5381623 w 5381623"/>
              <a:gd name="connsiteY44" fmla="*/ 2376484 h 4119561"/>
              <a:gd name="connsiteX45" fmla="*/ 3290887 w 5381623"/>
              <a:gd name="connsiteY45" fmla="*/ 1042985 h 4119561"/>
              <a:gd name="connsiteX46" fmla="*/ 2890836 w 5381623"/>
              <a:gd name="connsiteY46" fmla="*/ 457202 h 4119561"/>
              <a:gd name="connsiteX47" fmla="*/ 2657475 w 5381623"/>
              <a:gd name="connsiteY47"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304925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6637 w 5381623"/>
              <a:gd name="connsiteY40" fmla="*/ 4119561 h 4119561"/>
              <a:gd name="connsiteX41" fmla="*/ 3938587 w 5381623"/>
              <a:gd name="connsiteY41" fmla="*/ 3881436 h 4119561"/>
              <a:gd name="connsiteX42" fmla="*/ 4900612 w 5381623"/>
              <a:gd name="connsiteY42" fmla="*/ 3400423 h 4119561"/>
              <a:gd name="connsiteX43" fmla="*/ 4738686 w 5381623"/>
              <a:gd name="connsiteY43" fmla="*/ 3324223 h 4119561"/>
              <a:gd name="connsiteX44" fmla="*/ 5381623 w 5381623"/>
              <a:gd name="connsiteY44" fmla="*/ 2376484 h 4119561"/>
              <a:gd name="connsiteX45" fmla="*/ 3290887 w 5381623"/>
              <a:gd name="connsiteY45" fmla="*/ 1042985 h 4119561"/>
              <a:gd name="connsiteX46" fmla="*/ 2890836 w 5381623"/>
              <a:gd name="connsiteY46" fmla="*/ 457202 h 4119561"/>
              <a:gd name="connsiteX47" fmla="*/ 2657475 w 5381623"/>
              <a:gd name="connsiteY47"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304925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900612 w 5381623"/>
              <a:gd name="connsiteY42" fmla="*/ 3400423 h 4119561"/>
              <a:gd name="connsiteX43" fmla="*/ 4738686 w 5381623"/>
              <a:gd name="connsiteY43" fmla="*/ 3324223 h 4119561"/>
              <a:gd name="connsiteX44" fmla="*/ 5381623 w 5381623"/>
              <a:gd name="connsiteY44" fmla="*/ 2376484 h 4119561"/>
              <a:gd name="connsiteX45" fmla="*/ 3290887 w 5381623"/>
              <a:gd name="connsiteY45" fmla="*/ 1042985 h 4119561"/>
              <a:gd name="connsiteX46" fmla="*/ 2890836 w 5381623"/>
              <a:gd name="connsiteY46" fmla="*/ 457202 h 4119561"/>
              <a:gd name="connsiteX47" fmla="*/ 2657475 w 5381623"/>
              <a:gd name="connsiteY47"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304925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900612 w 5381623"/>
              <a:gd name="connsiteY42" fmla="*/ 3400423 h 4119561"/>
              <a:gd name="connsiteX43" fmla="*/ 4738686 w 5381623"/>
              <a:gd name="connsiteY43" fmla="*/ 3324223 h 4119561"/>
              <a:gd name="connsiteX44" fmla="*/ 5381623 w 5381623"/>
              <a:gd name="connsiteY44" fmla="*/ 2376484 h 4119561"/>
              <a:gd name="connsiteX45" fmla="*/ 3290887 w 5381623"/>
              <a:gd name="connsiteY45" fmla="*/ 1042985 h 4119561"/>
              <a:gd name="connsiteX46" fmla="*/ 2890836 w 5381623"/>
              <a:gd name="connsiteY46" fmla="*/ 457202 h 4119561"/>
              <a:gd name="connsiteX47" fmla="*/ 2657475 w 5381623"/>
              <a:gd name="connsiteY47"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304925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843462 w 5381623"/>
              <a:gd name="connsiteY42" fmla="*/ 3424236 h 4119561"/>
              <a:gd name="connsiteX43" fmla="*/ 4738686 w 5381623"/>
              <a:gd name="connsiteY43" fmla="*/ 3324223 h 4119561"/>
              <a:gd name="connsiteX44" fmla="*/ 5381623 w 5381623"/>
              <a:gd name="connsiteY44" fmla="*/ 2376484 h 4119561"/>
              <a:gd name="connsiteX45" fmla="*/ 3290887 w 5381623"/>
              <a:gd name="connsiteY45" fmla="*/ 1042985 h 4119561"/>
              <a:gd name="connsiteX46" fmla="*/ 2890836 w 5381623"/>
              <a:gd name="connsiteY46" fmla="*/ 457202 h 4119561"/>
              <a:gd name="connsiteX47" fmla="*/ 2657475 w 5381623"/>
              <a:gd name="connsiteY47"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304925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843462 w 5381623"/>
              <a:gd name="connsiteY42" fmla="*/ 3424236 h 4119561"/>
              <a:gd name="connsiteX43" fmla="*/ 4791074 w 5381623"/>
              <a:gd name="connsiteY43" fmla="*/ 3367086 h 4119561"/>
              <a:gd name="connsiteX44" fmla="*/ 5381623 w 5381623"/>
              <a:gd name="connsiteY44" fmla="*/ 2376484 h 4119561"/>
              <a:gd name="connsiteX45" fmla="*/ 3290887 w 5381623"/>
              <a:gd name="connsiteY45" fmla="*/ 1042985 h 4119561"/>
              <a:gd name="connsiteX46" fmla="*/ 2890836 w 5381623"/>
              <a:gd name="connsiteY46" fmla="*/ 457202 h 4119561"/>
              <a:gd name="connsiteX47" fmla="*/ 2657475 w 5381623"/>
              <a:gd name="connsiteY47"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304925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843462 w 5381623"/>
              <a:gd name="connsiteY42" fmla="*/ 3424236 h 4119561"/>
              <a:gd name="connsiteX43" fmla="*/ 4791074 w 5381623"/>
              <a:gd name="connsiteY43" fmla="*/ 3367086 h 4119561"/>
              <a:gd name="connsiteX44" fmla="*/ 4872037 w 5381623"/>
              <a:gd name="connsiteY44" fmla="*/ 3248024 h 4119561"/>
              <a:gd name="connsiteX45" fmla="*/ 5381623 w 5381623"/>
              <a:gd name="connsiteY45" fmla="*/ 2376484 h 4119561"/>
              <a:gd name="connsiteX46" fmla="*/ 3290887 w 5381623"/>
              <a:gd name="connsiteY46" fmla="*/ 1042985 h 4119561"/>
              <a:gd name="connsiteX47" fmla="*/ 2890836 w 5381623"/>
              <a:gd name="connsiteY47" fmla="*/ 457202 h 4119561"/>
              <a:gd name="connsiteX48" fmla="*/ 2657475 w 5381623"/>
              <a:gd name="connsiteY48"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304925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843462 w 5381623"/>
              <a:gd name="connsiteY42" fmla="*/ 3424236 h 4119561"/>
              <a:gd name="connsiteX43" fmla="*/ 4791074 w 5381623"/>
              <a:gd name="connsiteY43" fmla="*/ 3367086 h 4119561"/>
              <a:gd name="connsiteX44" fmla="*/ 4733924 w 5381623"/>
              <a:gd name="connsiteY44" fmla="*/ 3333749 h 4119561"/>
              <a:gd name="connsiteX45" fmla="*/ 5381623 w 5381623"/>
              <a:gd name="connsiteY45" fmla="*/ 2376484 h 4119561"/>
              <a:gd name="connsiteX46" fmla="*/ 3290887 w 5381623"/>
              <a:gd name="connsiteY46" fmla="*/ 1042985 h 4119561"/>
              <a:gd name="connsiteX47" fmla="*/ 2890836 w 5381623"/>
              <a:gd name="connsiteY47" fmla="*/ 457202 h 4119561"/>
              <a:gd name="connsiteX48" fmla="*/ 2657475 w 5381623"/>
              <a:gd name="connsiteY48"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304925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843462 w 5381623"/>
              <a:gd name="connsiteY42" fmla="*/ 3424236 h 4119561"/>
              <a:gd name="connsiteX43" fmla="*/ 4791074 w 5381623"/>
              <a:gd name="connsiteY43" fmla="*/ 3371849 h 4119561"/>
              <a:gd name="connsiteX44" fmla="*/ 4733924 w 5381623"/>
              <a:gd name="connsiteY44" fmla="*/ 3333749 h 4119561"/>
              <a:gd name="connsiteX45" fmla="*/ 5381623 w 5381623"/>
              <a:gd name="connsiteY45" fmla="*/ 2376484 h 4119561"/>
              <a:gd name="connsiteX46" fmla="*/ 3290887 w 5381623"/>
              <a:gd name="connsiteY46" fmla="*/ 1042985 h 4119561"/>
              <a:gd name="connsiteX47" fmla="*/ 2890836 w 5381623"/>
              <a:gd name="connsiteY47" fmla="*/ 457202 h 4119561"/>
              <a:gd name="connsiteX48" fmla="*/ 2657475 w 5381623"/>
              <a:gd name="connsiteY48"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295400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843462 w 5381623"/>
              <a:gd name="connsiteY42" fmla="*/ 3424236 h 4119561"/>
              <a:gd name="connsiteX43" fmla="*/ 4791074 w 5381623"/>
              <a:gd name="connsiteY43" fmla="*/ 3371849 h 4119561"/>
              <a:gd name="connsiteX44" fmla="*/ 4733924 w 5381623"/>
              <a:gd name="connsiteY44" fmla="*/ 3333749 h 4119561"/>
              <a:gd name="connsiteX45" fmla="*/ 5381623 w 5381623"/>
              <a:gd name="connsiteY45" fmla="*/ 2376484 h 4119561"/>
              <a:gd name="connsiteX46" fmla="*/ 3290887 w 5381623"/>
              <a:gd name="connsiteY46" fmla="*/ 1042985 h 4119561"/>
              <a:gd name="connsiteX47" fmla="*/ 2890836 w 5381623"/>
              <a:gd name="connsiteY47" fmla="*/ 457202 h 4119561"/>
              <a:gd name="connsiteX48" fmla="*/ 2657475 w 5381623"/>
              <a:gd name="connsiteY48"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61963 w 5381623"/>
              <a:gd name="connsiteY24" fmla="*/ 2676523 h 4119561"/>
              <a:gd name="connsiteX25" fmla="*/ 1295400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843462 w 5381623"/>
              <a:gd name="connsiteY42" fmla="*/ 3424236 h 4119561"/>
              <a:gd name="connsiteX43" fmla="*/ 4791074 w 5381623"/>
              <a:gd name="connsiteY43" fmla="*/ 3371849 h 4119561"/>
              <a:gd name="connsiteX44" fmla="*/ 4733924 w 5381623"/>
              <a:gd name="connsiteY44" fmla="*/ 3333749 h 4119561"/>
              <a:gd name="connsiteX45" fmla="*/ 5381623 w 5381623"/>
              <a:gd name="connsiteY45" fmla="*/ 2376484 h 4119561"/>
              <a:gd name="connsiteX46" fmla="*/ 3290887 w 5381623"/>
              <a:gd name="connsiteY46" fmla="*/ 1042985 h 4119561"/>
              <a:gd name="connsiteX47" fmla="*/ 2890836 w 5381623"/>
              <a:gd name="connsiteY47" fmla="*/ 457202 h 4119561"/>
              <a:gd name="connsiteX48" fmla="*/ 2657475 w 5381623"/>
              <a:gd name="connsiteY48"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61963 w 5381623"/>
              <a:gd name="connsiteY24" fmla="*/ 2676523 h 4119561"/>
              <a:gd name="connsiteX25" fmla="*/ 1290637 w 5381623"/>
              <a:gd name="connsiteY25" fmla="*/ 3047998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843462 w 5381623"/>
              <a:gd name="connsiteY42" fmla="*/ 3424236 h 4119561"/>
              <a:gd name="connsiteX43" fmla="*/ 4791074 w 5381623"/>
              <a:gd name="connsiteY43" fmla="*/ 3371849 h 4119561"/>
              <a:gd name="connsiteX44" fmla="*/ 4733924 w 5381623"/>
              <a:gd name="connsiteY44" fmla="*/ 3333749 h 4119561"/>
              <a:gd name="connsiteX45" fmla="*/ 5381623 w 5381623"/>
              <a:gd name="connsiteY45" fmla="*/ 2376484 h 4119561"/>
              <a:gd name="connsiteX46" fmla="*/ 3290887 w 5381623"/>
              <a:gd name="connsiteY46" fmla="*/ 1042985 h 4119561"/>
              <a:gd name="connsiteX47" fmla="*/ 2890836 w 5381623"/>
              <a:gd name="connsiteY47" fmla="*/ 457202 h 4119561"/>
              <a:gd name="connsiteX48" fmla="*/ 2657475 w 5381623"/>
              <a:gd name="connsiteY48"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47676 w 5381623"/>
              <a:gd name="connsiteY24" fmla="*/ 2681286 h 4119561"/>
              <a:gd name="connsiteX25" fmla="*/ 1290637 w 5381623"/>
              <a:gd name="connsiteY25" fmla="*/ 3047998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843462 w 5381623"/>
              <a:gd name="connsiteY42" fmla="*/ 3424236 h 4119561"/>
              <a:gd name="connsiteX43" fmla="*/ 4791074 w 5381623"/>
              <a:gd name="connsiteY43" fmla="*/ 3371849 h 4119561"/>
              <a:gd name="connsiteX44" fmla="*/ 4733924 w 5381623"/>
              <a:gd name="connsiteY44" fmla="*/ 3333749 h 4119561"/>
              <a:gd name="connsiteX45" fmla="*/ 5381623 w 5381623"/>
              <a:gd name="connsiteY45" fmla="*/ 2376484 h 4119561"/>
              <a:gd name="connsiteX46" fmla="*/ 3290887 w 5381623"/>
              <a:gd name="connsiteY46" fmla="*/ 1042985 h 4119561"/>
              <a:gd name="connsiteX47" fmla="*/ 2890836 w 5381623"/>
              <a:gd name="connsiteY47" fmla="*/ 457202 h 4119561"/>
              <a:gd name="connsiteX48" fmla="*/ 2657475 w 5381623"/>
              <a:gd name="connsiteY48"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47676 w 5381623"/>
              <a:gd name="connsiteY24" fmla="*/ 2671761 h 4119561"/>
              <a:gd name="connsiteX25" fmla="*/ 1290637 w 5381623"/>
              <a:gd name="connsiteY25" fmla="*/ 3047998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843462 w 5381623"/>
              <a:gd name="connsiteY42" fmla="*/ 3424236 h 4119561"/>
              <a:gd name="connsiteX43" fmla="*/ 4791074 w 5381623"/>
              <a:gd name="connsiteY43" fmla="*/ 3371849 h 4119561"/>
              <a:gd name="connsiteX44" fmla="*/ 4733924 w 5381623"/>
              <a:gd name="connsiteY44" fmla="*/ 3333749 h 4119561"/>
              <a:gd name="connsiteX45" fmla="*/ 5381623 w 5381623"/>
              <a:gd name="connsiteY45" fmla="*/ 2376484 h 4119561"/>
              <a:gd name="connsiteX46" fmla="*/ 3290887 w 5381623"/>
              <a:gd name="connsiteY46" fmla="*/ 1042985 h 4119561"/>
              <a:gd name="connsiteX47" fmla="*/ 2890836 w 5381623"/>
              <a:gd name="connsiteY47" fmla="*/ 457202 h 4119561"/>
              <a:gd name="connsiteX48" fmla="*/ 2657475 w 5381623"/>
              <a:gd name="connsiteY48"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328612 w 5381623"/>
              <a:gd name="connsiteY24" fmla="*/ 2366961 h 4119561"/>
              <a:gd name="connsiteX25" fmla="*/ 447676 w 5381623"/>
              <a:gd name="connsiteY25" fmla="*/ 2671761 h 4119561"/>
              <a:gd name="connsiteX26" fmla="*/ 1290637 w 5381623"/>
              <a:gd name="connsiteY26" fmla="*/ 3047998 h 4119561"/>
              <a:gd name="connsiteX27" fmla="*/ 909638 w 5381623"/>
              <a:gd name="connsiteY27" fmla="*/ 4095749 h 4119561"/>
              <a:gd name="connsiteX28" fmla="*/ 1376363 w 5381623"/>
              <a:gd name="connsiteY28" fmla="*/ 3781423 h 4119561"/>
              <a:gd name="connsiteX29" fmla="*/ 1809750 w 5381623"/>
              <a:gd name="connsiteY29" fmla="*/ 4005261 h 4119561"/>
              <a:gd name="connsiteX30" fmla="*/ 1800224 w 5381623"/>
              <a:gd name="connsiteY30" fmla="*/ 3895723 h 4119561"/>
              <a:gd name="connsiteX31" fmla="*/ 1809750 w 5381623"/>
              <a:gd name="connsiteY31" fmla="*/ 3795711 h 4119561"/>
              <a:gd name="connsiteX32" fmla="*/ 1952624 w 5381623"/>
              <a:gd name="connsiteY32" fmla="*/ 3243260 h 4119561"/>
              <a:gd name="connsiteX33" fmla="*/ 2686049 w 5381623"/>
              <a:gd name="connsiteY33" fmla="*/ 3843335 h 4119561"/>
              <a:gd name="connsiteX34" fmla="*/ 2762249 w 5381623"/>
              <a:gd name="connsiteY34" fmla="*/ 3914773 h 4119561"/>
              <a:gd name="connsiteX35" fmla="*/ 2990849 w 5381623"/>
              <a:gd name="connsiteY35" fmla="*/ 4005261 h 4119561"/>
              <a:gd name="connsiteX36" fmla="*/ 3067050 w 5381623"/>
              <a:gd name="connsiteY36" fmla="*/ 4010024 h 4119561"/>
              <a:gd name="connsiteX37" fmla="*/ 3157537 w 5381623"/>
              <a:gd name="connsiteY37" fmla="*/ 4033836 h 4119561"/>
              <a:gd name="connsiteX38" fmla="*/ 3252787 w 5381623"/>
              <a:gd name="connsiteY38" fmla="*/ 4048124 h 4119561"/>
              <a:gd name="connsiteX39" fmla="*/ 3376612 w 5381623"/>
              <a:gd name="connsiteY39" fmla="*/ 4057647 h 4119561"/>
              <a:gd name="connsiteX40" fmla="*/ 3409949 w 5381623"/>
              <a:gd name="connsiteY40" fmla="*/ 4076699 h 4119561"/>
              <a:gd name="connsiteX41" fmla="*/ 3571875 w 5381623"/>
              <a:gd name="connsiteY41" fmla="*/ 4119561 h 4119561"/>
              <a:gd name="connsiteX42" fmla="*/ 3938587 w 5381623"/>
              <a:gd name="connsiteY42" fmla="*/ 3881436 h 4119561"/>
              <a:gd name="connsiteX43" fmla="*/ 4843462 w 5381623"/>
              <a:gd name="connsiteY43" fmla="*/ 3424236 h 4119561"/>
              <a:gd name="connsiteX44" fmla="*/ 4791074 w 5381623"/>
              <a:gd name="connsiteY44" fmla="*/ 3371849 h 4119561"/>
              <a:gd name="connsiteX45" fmla="*/ 4733924 w 5381623"/>
              <a:gd name="connsiteY45" fmla="*/ 3333749 h 4119561"/>
              <a:gd name="connsiteX46" fmla="*/ 5381623 w 5381623"/>
              <a:gd name="connsiteY46" fmla="*/ 2376484 h 4119561"/>
              <a:gd name="connsiteX47" fmla="*/ 3290887 w 5381623"/>
              <a:gd name="connsiteY47" fmla="*/ 1042985 h 4119561"/>
              <a:gd name="connsiteX48" fmla="*/ 2890836 w 5381623"/>
              <a:gd name="connsiteY48" fmla="*/ 457202 h 4119561"/>
              <a:gd name="connsiteX49" fmla="*/ 2657475 w 5381623"/>
              <a:gd name="connsiteY49"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571500 w 5381623"/>
              <a:gd name="connsiteY24" fmla="*/ 2381249 h 4119561"/>
              <a:gd name="connsiteX25" fmla="*/ 447676 w 5381623"/>
              <a:gd name="connsiteY25" fmla="*/ 2671761 h 4119561"/>
              <a:gd name="connsiteX26" fmla="*/ 1290637 w 5381623"/>
              <a:gd name="connsiteY26" fmla="*/ 3047998 h 4119561"/>
              <a:gd name="connsiteX27" fmla="*/ 909638 w 5381623"/>
              <a:gd name="connsiteY27" fmla="*/ 4095749 h 4119561"/>
              <a:gd name="connsiteX28" fmla="*/ 1376363 w 5381623"/>
              <a:gd name="connsiteY28" fmla="*/ 3781423 h 4119561"/>
              <a:gd name="connsiteX29" fmla="*/ 1809750 w 5381623"/>
              <a:gd name="connsiteY29" fmla="*/ 4005261 h 4119561"/>
              <a:gd name="connsiteX30" fmla="*/ 1800224 w 5381623"/>
              <a:gd name="connsiteY30" fmla="*/ 3895723 h 4119561"/>
              <a:gd name="connsiteX31" fmla="*/ 1809750 w 5381623"/>
              <a:gd name="connsiteY31" fmla="*/ 3795711 h 4119561"/>
              <a:gd name="connsiteX32" fmla="*/ 1952624 w 5381623"/>
              <a:gd name="connsiteY32" fmla="*/ 3243260 h 4119561"/>
              <a:gd name="connsiteX33" fmla="*/ 2686049 w 5381623"/>
              <a:gd name="connsiteY33" fmla="*/ 3843335 h 4119561"/>
              <a:gd name="connsiteX34" fmla="*/ 2762249 w 5381623"/>
              <a:gd name="connsiteY34" fmla="*/ 3914773 h 4119561"/>
              <a:gd name="connsiteX35" fmla="*/ 2990849 w 5381623"/>
              <a:gd name="connsiteY35" fmla="*/ 4005261 h 4119561"/>
              <a:gd name="connsiteX36" fmla="*/ 3067050 w 5381623"/>
              <a:gd name="connsiteY36" fmla="*/ 4010024 h 4119561"/>
              <a:gd name="connsiteX37" fmla="*/ 3157537 w 5381623"/>
              <a:gd name="connsiteY37" fmla="*/ 4033836 h 4119561"/>
              <a:gd name="connsiteX38" fmla="*/ 3252787 w 5381623"/>
              <a:gd name="connsiteY38" fmla="*/ 4048124 h 4119561"/>
              <a:gd name="connsiteX39" fmla="*/ 3376612 w 5381623"/>
              <a:gd name="connsiteY39" fmla="*/ 4057647 h 4119561"/>
              <a:gd name="connsiteX40" fmla="*/ 3409949 w 5381623"/>
              <a:gd name="connsiteY40" fmla="*/ 4076699 h 4119561"/>
              <a:gd name="connsiteX41" fmla="*/ 3571875 w 5381623"/>
              <a:gd name="connsiteY41" fmla="*/ 4119561 h 4119561"/>
              <a:gd name="connsiteX42" fmla="*/ 3938587 w 5381623"/>
              <a:gd name="connsiteY42" fmla="*/ 3881436 h 4119561"/>
              <a:gd name="connsiteX43" fmla="*/ 4843462 w 5381623"/>
              <a:gd name="connsiteY43" fmla="*/ 3424236 h 4119561"/>
              <a:gd name="connsiteX44" fmla="*/ 4791074 w 5381623"/>
              <a:gd name="connsiteY44" fmla="*/ 3371849 h 4119561"/>
              <a:gd name="connsiteX45" fmla="*/ 4733924 w 5381623"/>
              <a:gd name="connsiteY45" fmla="*/ 3333749 h 4119561"/>
              <a:gd name="connsiteX46" fmla="*/ 5381623 w 5381623"/>
              <a:gd name="connsiteY46" fmla="*/ 2376484 h 4119561"/>
              <a:gd name="connsiteX47" fmla="*/ 3290887 w 5381623"/>
              <a:gd name="connsiteY47" fmla="*/ 1042985 h 4119561"/>
              <a:gd name="connsiteX48" fmla="*/ 2890836 w 5381623"/>
              <a:gd name="connsiteY48" fmla="*/ 457202 h 4119561"/>
              <a:gd name="connsiteX49" fmla="*/ 2657475 w 5381623"/>
              <a:gd name="connsiteY49"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28624 w 5381623"/>
              <a:gd name="connsiteY24" fmla="*/ 2162174 h 4119561"/>
              <a:gd name="connsiteX25" fmla="*/ 571500 w 5381623"/>
              <a:gd name="connsiteY25" fmla="*/ 2381249 h 4119561"/>
              <a:gd name="connsiteX26" fmla="*/ 447676 w 5381623"/>
              <a:gd name="connsiteY26" fmla="*/ 2671761 h 4119561"/>
              <a:gd name="connsiteX27" fmla="*/ 1290637 w 5381623"/>
              <a:gd name="connsiteY27" fmla="*/ 3047998 h 4119561"/>
              <a:gd name="connsiteX28" fmla="*/ 909638 w 5381623"/>
              <a:gd name="connsiteY28" fmla="*/ 4095749 h 4119561"/>
              <a:gd name="connsiteX29" fmla="*/ 1376363 w 5381623"/>
              <a:gd name="connsiteY29" fmla="*/ 3781423 h 4119561"/>
              <a:gd name="connsiteX30" fmla="*/ 1809750 w 5381623"/>
              <a:gd name="connsiteY30" fmla="*/ 4005261 h 4119561"/>
              <a:gd name="connsiteX31" fmla="*/ 1800224 w 5381623"/>
              <a:gd name="connsiteY31" fmla="*/ 3895723 h 4119561"/>
              <a:gd name="connsiteX32" fmla="*/ 1809750 w 5381623"/>
              <a:gd name="connsiteY32" fmla="*/ 3795711 h 4119561"/>
              <a:gd name="connsiteX33" fmla="*/ 1952624 w 5381623"/>
              <a:gd name="connsiteY33" fmla="*/ 3243260 h 4119561"/>
              <a:gd name="connsiteX34" fmla="*/ 2686049 w 5381623"/>
              <a:gd name="connsiteY34" fmla="*/ 3843335 h 4119561"/>
              <a:gd name="connsiteX35" fmla="*/ 2762249 w 5381623"/>
              <a:gd name="connsiteY35" fmla="*/ 3914773 h 4119561"/>
              <a:gd name="connsiteX36" fmla="*/ 2990849 w 5381623"/>
              <a:gd name="connsiteY36" fmla="*/ 4005261 h 4119561"/>
              <a:gd name="connsiteX37" fmla="*/ 3067050 w 5381623"/>
              <a:gd name="connsiteY37" fmla="*/ 4010024 h 4119561"/>
              <a:gd name="connsiteX38" fmla="*/ 3157537 w 5381623"/>
              <a:gd name="connsiteY38" fmla="*/ 4033836 h 4119561"/>
              <a:gd name="connsiteX39" fmla="*/ 3252787 w 5381623"/>
              <a:gd name="connsiteY39" fmla="*/ 4048124 h 4119561"/>
              <a:gd name="connsiteX40" fmla="*/ 3376612 w 5381623"/>
              <a:gd name="connsiteY40" fmla="*/ 4057647 h 4119561"/>
              <a:gd name="connsiteX41" fmla="*/ 3409949 w 5381623"/>
              <a:gd name="connsiteY41" fmla="*/ 4076699 h 4119561"/>
              <a:gd name="connsiteX42" fmla="*/ 3571875 w 5381623"/>
              <a:gd name="connsiteY42" fmla="*/ 4119561 h 4119561"/>
              <a:gd name="connsiteX43" fmla="*/ 3938587 w 5381623"/>
              <a:gd name="connsiteY43" fmla="*/ 3881436 h 4119561"/>
              <a:gd name="connsiteX44" fmla="*/ 4843462 w 5381623"/>
              <a:gd name="connsiteY44" fmla="*/ 3424236 h 4119561"/>
              <a:gd name="connsiteX45" fmla="*/ 4791074 w 5381623"/>
              <a:gd name="connsiteY45" fmla="*/ 3371849 h 4119561"/>
              <a:gd name="connsiteX46" fmla="*/ 4733924 w 5381623"/>
              <a:gd name="connsiteY46" fmla="*/ 3333749 h 4119561"/>
              <a:gd name="connsiteX47" fmla="*/ 5381623 w 5381623"/>
              <a:gd name="connsiteY47" fmla="*/ 2376484 h 4119561"/>
              <a:gd name="connsiteX48" fmla="*/ 3290887 w 5381623"/>
              <a:gd name="connsiteY48" fmla="*/ 1042985 h 4119561"/>
              <a:gd name="connsiteX49" fmla="*/ 2890836 w 5381623"/>
              <a:gd name="connsiteY49" fmla="*/ 457202 h 4119561"/>
              <a:gd name="connsiteX50" fmla="*/ 2657475 w 5381623"/>
              <a:gd name="connsiteY50"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390524 w 5381623"/>
              <a:gd name="connsiteY24" fmla="*/ 2124074 h 4119561"/>
              <a:gd name="connsiteX25" fmla="*/ 571500 w 5381623"/>
              <a:gd name="connsiteY25" fmla="*/ 2381249 h 4119561"/>
              <a:gd name="connsiteX26" fmla="*/ 447676 w 5381623"/>
              <a:gd name="connsiteY26" fmla="*/ 2671761 h 4119561"/>
              <a:gd name="connsiteX27" fmla="*/ 1290637 w 5381623"/>
              <a:gd name="connsiteY27" fmla="*/ 3047998 h 4119561"/>
              <a:gd name="connsiteX28" fmla="*/ 909638 w 5381623"/>
              <a:gd name="connsiteY28" fmla="*/ 4095749 h 4119561"/>
              <a:gd name="connsiteX29" fmla="*/ 1376363 w 5381623"/>
              <a:gd name="connsiteY29" fmla="*/ 3781423 h 4119561"/>
              <a:gd name="connsiteX30" fmla="*/ 1809750 w 5381623"/>
              <a:gd name="connsiteY30" fmla="*/ 4005261 h 4119561"/>
              <a:gd name="connsiteX31" fmla="*/ 1800224 w 5381623"/>
              <a:gd name="connsiteY31" fmla="*/ 3895723 h 4119561"/>
              <a:gd name="connsiteX32" fmla="*/ 1809750 w 5381623"/>
              <a:gd name="connsiteY32" fmla="*/ 3795711 h 4119561"/>
              <a:gd name="connsiteX33" fmla="*/ 1952624 w 5381623"/>
              <a:gd name="connsiteY33" fmla="*/ 3243260 h 4119561"/>
              <a:gd name="connsiteX34" fmla="*/ 2686049 w 5381623"/>
              <a:gd name="connsiteY34" fmla="*/ 3843335 h 4119561"/>
              <a:gd name="connsiteX35" fmla="*/ 2762249 w 5381623"/>
              <a:gd name="connsiteY35" fmla="*/ 3914773 h 4119561"/>
              <a:gd name="connsiteX36" fmla="*/ 2990849 w 5381623"/>
              <a:gd name="connsiteY36" fmla="*/ 4005261 h 4119561"/>
              <a:gd name="connsiteX37" fmla="*/ 3067050 w 5381623"/>
              <a:gd name="connsiteY37" fmla="*/ 4010024 h 4119561"/>
              <a:gd name="connsiteX38" fmla="*/ 3157537 w 5381623"/>
              <a:gd name="connsiteY38" fmla="*/ 4033836 h 4119561"/>
              <a:gd name="connsiteX39" fmla="*/ 3252787 w 5381623"/>
              <a:gd name="connsiteY39" fmla="*/ 4048124 h 4119561"/>
              <a:gd name="connsiteX40" fmla="*/ 3376612 w 5381623"/>
              <a:gd name="connsiteY40" fmla="*/ 4057647 h 4119561"/>
              <a:gd name="connsiteX41" fmla="*/ 3409949 w 5381623"/>
              <a:gd name="connsiteY41" fmla="*/ 4076699 h 4119561"/>
              <a:gd name="connsiteX42" fmla="*/ 3571875 w 5381623"/>
              <a:gd name="connsiteY42" fmla="*/ 4119561 h 4119561"/>
              <a:gd name="connsiteX43" fmla="*/ 3938587 w 5381623"/>
              <a:gd name="connsiteY43" fmla="*/ 3881436 h 4119561"/>
              <a:gd name="connsiteX44" fmla="*/ 4843462 w 5381623"/>
              <a:gd name="connsiteY44" fmla="*/ 3424236 h 4119561"/>
              <a:gd name="connsiteX45" fmla="*/ 4791074 w 5381623"/>
              <a:gd name="connsiteY45" fmla="*/ 3371849 h 4119561"/>
              <a:gd name="connsiteX46" fmla="*/ 4733924 w 5381623"/>
              <a:gd name="connsiteY46" fmla="*/ 3333749 h 4119561"/>
              <a:gd name="connsiteX47" fmla="*/ 5381623 w 5381623"/>
              <a:gd name="connsiteY47" fmla="*/ 2376484 h 4119561"/>
              <a:gd name="connsiteX48" fmla="*/ 3290887 w 5381623"/>
              <a:gd name="connsiteY48" fmla="*/ 1042985 h 4119561"/>
              <a:gd name="connsiteX49" fmla="*/ 2890836 w 5381623"/>
              <a:gd name="connsiteY49" fmla="*/ 457202 h 4119561"/>
              <a:gd name="connsiteX50" fmla="*/ 2657475 w 5381623"/>
              <a:gd name="connsiteY50"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171449 w 5381623"/>
              <a:gd name="connsiteY24" fmla="*/ 1800224 h 4119561"/>
              <a:gd name="connsiteX25" fmla="*/ 390524 w 5381623"/>
              <a:gd name="connsiteY25" fmla="*/ 2124074 h 4119561"/>
              <a:gd name="connsiteX26" fmla="*/ 571500 w 5381623"/>
              <a:gd name="connsiteY26" fmla="*/ 2381249 h 4119561"/>
              <a:gd name="connsiteX27" fmla="*/ 447676 w 5381623"/>
              <a:gd name="connsiteY27" fmla="*/ 2671761 h 4119561"/>
              <a:gd name="connsiteX28" fmla="*/ 1290637 w 5381623"/>
              <a:gd name="connsiteY28" fmla="*/ 3047998 h 4119561"/>
              <a:gd name="connsiteX29" fmla="*/ 909638 w 5381623"/>
              <a:gd name="connsiteY29" fmla="*/ 4095749 h 4119561"/>
              <a:gd name="connsiteX30" fmla="*/ 1376363 w 5381623"/>
              <a:gd name="connsiteY30" fmla="*/ 3781423 h 4119561"/>
              <a:gd name="connsiteX31" fmla="*/ 1809750 w 5381623"/>
              <a:gd name="connsiteY31" fmla="*/ 4005261 h 4119561"/>
              <a:gd name="connsiteX32" fmla="*/ 1800224 w 5381623"/>
              <a:gd name="connsiteY32" fmla="*/ 3895723 h 4119561"/>
              <a:gd name="connsiteX33" fmla="*/ 1809750 w 5381623"/>
              <a:gd name="connsiteY33" fmla="*/ 3795711 h 4119561"/>
              <a:gd name="connsiteX34" fmla="*/ 1952624 w 5381623"/>
              <a:gd name="connsiteY34" fmla="*/ 3243260 h 4119561"/>
              <a:gd name="connsiteX35" fmla="*/ 2686049 w 5381623"/>
              <a:gd name="connsiteY35" fmla="*/ 3843335 h 4119561"/>
              <a:gd name="connsiteX36" fmla="*/ 2762249 w 5381623"/>
              <a:gd name="connsiteY36" fmla="*/ 3914773 h 4119561"/>
              <a:gd name="connsiteX37" fmla="*/ 2990849 w 5381623"/>
              <a:gd name="connsiteY37" fmla="*/ 4005261 h 4119561"/>
              <a:gd name="connsiteX38" fmla="*/ 3067050 w 5381623"/>
              <a:gd name="connsiteY38" fmla="*/ 4010024 h 4119561"/>
              <a:gd name="connsiteX39" fmla="*/ 3157537 w 5381623"/>
              <a:gd name="connsiteY39" fmla="*/ 4033836 h 4119561"/>
              <a:gd name="connsiteX40" fmla="*/ 3252787 w 5381623"/>
              <a:gd name="connsiteY40" fmla="*/ 4048124 h 4119561"/>
              <a:gd name="connsiteX41" fmla="*/ 3376612 w 5381623"/>
              <a:gd name="connsiteY41" fmla="*/ 4057647 h 4119561"/>
              <a:gd name="connsiteX42" fmla="*/ 3409949 w 5381623"/>
              <a:gd name="connsiteY42" fmla="*/ 4076699 h 4119561"/>
              <a:gd name="connsiteX43" fmla="*/ 3571875 w 5381623"/>
              <a:gd name="connsiteY43" fmla="*/ 4119561 h 4119561"/>
              <a:gd name="connsiteX44" fmla="*/ 3938587 w 5381623"/>
              <a:gd name="connsiteY44" fmla="*/ 3881436 h 4119561"/>
              <a:gd name="connsiteX45" fmla="*/ 4843462 w 5381623"/>
              <a:gd name="connsiteY45" fmla="*/ 3424236 h 4119561"/>
              <a:gd name="connsiteX46" fmla="*/ 4791074 w 5381623"/>
              <a:gd name="connsiteY46" fmla="*/ 3371849 h 4119561"/>
              <a:gd name="connsiteX47" fmla="*/ 4733924 w 5381623"/>
              <a:gd name="connsiteY47" fmla="*/ 3333749 h 4119561"/>
              <a:gd name="connsiteX48" fmla="*/ 5381623 w 5381623"/>
              <a:gd name="connsiteY48" fmla="*/ 2376484 h 4119561"/>
              <a:gd name="connsiteX49" fmla="*/ 3290887 w 5381623"/>
              <a:gd name="connsiteY49" fmla="*/ 1042985 h 4119561"/>
              <a:gd name="connsiteX50" fmla="*/ 2890836 w 5381623"/>
              <a:gd name="connsiteY50" fmla="*/ 457202 h 4119561"/>
              <a:gd name="connsiteX51" fmla="*/ 2657475 w 5381623"/>
              <a:gd name="connsiteY51"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04811 w 5381623"/>
              <a:gd name="connsiteY24" fmla="*/ 1995486 h 4119561"/>
              <a:gd name="connsiteX25" fmla="*/ 390524 w 5381623"/>
              <a:gd name="connsiteY25" fmla="*/ 2124074 h 4119561"/>
              <a:gd name="connsiteX26" fmla="*/ 571500 w 5381623"/>
              <a:gd name="connsiteY26" fmla="*/ 2381249 h 4119561"/>
              <a:gd name="connsiteX27" fmla="*/ 447676 w 5381623"/>
              <a:gd name="connsiteY27" fmla="*/ 2671761 h 4119561"/>
              <a:gd name="connsiteX28" fmla="*/ 1290637 w 5381623"/>
              <a:gd name="connsiteY28" fmla="*/ 3047998 h 4119561"/>
              <a:gd name="connsiteX29" fmla="*/ 909638 w 5381623"/>
              <a:gd name="connsiteY29" fmla="*/ 4095749 h 4119561"/>
              <a:gd name="connsiteX30" fmla="*/ 1376363 w 5381623"/>
              <a:gd name="connsiteY30" fmla="*/ 3781423 h 4119561"/>
              <a:gd name="connsiteX31" fmla="*/ 1809750 w 5381623"/>
              <a:gd name="connsiteY31" fmla="*/ 4005261 h 4119561"/>
              <a:gd name="connsiteX32" fmla="*/ 1800224 w 5381623"/>
              <a:gd name="connsiteY32" fmla="*/ 3895723 h 4119561"/>
              <a:gd name="connsiteX33" fmla="*/ 1809750 w 5381623"/>
              <a:gd name="connsiteY33" fmla="*/ 3795711 h 4119561"/>
              <a:gd name="connsiteX34" fmla="*/ 1952624 w 5381623"/>
              <a:gd name="connsiteY34" fmla="*/ 3243260 h 4119561"/>
              <a:gd name="connsiteX35" fmla="*/ 2686049 w 5381623"/>
              <a:gd name="connsiteY35" fmla="*/ 3843335 h 4119561"/>
              <a:gd name="connsiteX36" fmla="*/ 2762249 w 5381623"/>
              <a:gd name="connsiteY36" fmla="*/ 3914773 h 4119561"/>
              <a:gd name="connsiteX37" fmla="*/ 2990849 w 5381623"/>
              <a:gd name="connsiteY37" fmla="*/ 4005261 h 4119561"/>
              <a:gd name="connsiteX38" fmla="*/ 3067050 w 5381623"/>
              <a:gd name="connsiteY38" fmla="*/ 4010024 h 4119561"/>
              <a:gd name="connsiteX39" fmla="*/ 3157537 w 5381623"/>
              <a:gd name="connsiteY39" fmla="*/ 4033836 h 4119561"/>
              <a:gd name="connsiteX40" fmla="*/ 3252787 w 5381623"/>
              <a:gd name="connsiteY40" fmla="*/ 4048124 h 4119561"/>
              <a:gd name="connsiteX41" fmla="*/ 3376612 w 5381623"/>
              <a:gd name="connsiteY41" fmla="*/ 4057647 h 4119561"/>
              <a:gd name="connsiteX42" fmla="*/ 3409949 w 5381623"/>
              <a:gd name="connsiteY42" fmla="*/ 4076699 h 4119561"/>
              <a:gd name="connsiteX43" fmla="*/ 3571875 w 5381623"/>
              <a:gd name="connsiteY43" fmla="*/ 4119561 h 4119561"/>
              <a:gd name="connsiteX44" fmla="*/ 3938587 w 5381623"/>
              <a:gd name="connsiteY44" fmla="*/ 3881436 h 4119561"/>
              <a:gd name="connsiteX45" fmla="*/ 4843462 w 5381623"/>
              <a:gd name="connsiteY45" fmla="*/ 3424236 h 4119561"/>
              <a:gd name="connsiteX46" fmla="*/ 4791074 w 5381623"/>
              <a:gd name="connsiteY46" fmla="*/ 3371849 h 4119561"/>
              <a:gd name="connsiteX47" fmla="*/ 4733924 w 5381623"/>
              <a:gd name="connsiteY47" fmla="*/ 3333749 h 4119561"/>
              <a:gd name="connsiteX48" fmla="*/ 5381623 w 5381623"/>
              <a:gd name="connsiteY48" fmla="*/ 2376484 h 4119561"/>
              <a:gd name="connsiteX49" fmla="*/ 3290887 w 5381623"/>
              <a:gd name="connsiteY49" fmla="*/ 1042985 h 4119561"/>
              <a:gd name="connsiteX50" fmla="*/ 2890836 w 5381623"/>
              <a:gd name="connsiteY50" fmla="*/ 457202 h 4119561"/>
              <a:gd name="connsiteX51" fmla="*/ 2657475 w 5381623"/>
              <a:gd name="connsiteY51"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04811 w 5381623"/>
              <a:gd name="connsiteY24" fmla="*/ 1995486 h 4119561"/>
              <a:gd name="connsiteX25" fmla="*/ 385762 w 5381623"/>
              <a:gd name="connsiteY25" fmla="*/ 2124074 h 4119561"/>
              <a:gd name="connsiteX26" fmla="*/ 571500 w 5381623"/>
              <a:gd name="connsiteY26" fmla="*/ 2381249 h 4119561"/>
              <a:gd name="connsiteX27" fmla="*/ 447676 w 5381623"/>
              <a:gd name="connsiteY27" fmla="*/ 2671761 h 4119561"/>
              <a:gd name="connsiteX28" fmla="*/ 1290637 w 5381623"/>
              <a:gd name="connsiteY28" fmla="*/ 3047998 h 4119561"/>
              <a:gd name="connsiteX29" fmla="*/ 909638 w 5381623"/>
              <a:gd name="connsiteY29" fmla="*/ 4095749 h 4119561"/>
              <a:gd name="connsiteX30" fmla="*/ 1376363 w 5381623"/>
              <a:gd name="connsiteY30" fmla="*/ 3781423 h 4119561"/>
              <a:gd name="connsiteX31" fmla="*/ 1809750 w 5381623"/>
              <a:gd name="connsiteY31" fmla="*/ 4005261 h 4119561"/>
              <a:gd name="connsiteX32" fmla="*/ 1800224 w 5381623"/>
              <a:gd name="connsiteY32" fmla="*/ 3895723 h 4119561"/>
              <a:gd name="connsiteX33" fmla="*/ 1809750 w 5381623"/>
              <a:gd name="connsiteY33" fmla="*/ 3795711 h 4119561"/>
              <a:gd name="connsiteX34" fmla="*/ 1952624 w 5381623"/>
              <a:gd name="connsiteY34" fmla="*/ 3243260 h 4119561"/>
              <a:gd name="connsiteX35" fmla="*/ 2686049 w 5381623"/>
              <a:gd name="connsiteY35" fmla="*/ 3843335 h 4119561"/>
              <a:gd name="connsiteX36" fmla="*/ 2762249 w 5381623"/>
              <a:gd name="connsiteY36" fmla="*/ 3914773 h 4119561"/>
              <a:gd name="connsiteX37" fmla="*/ 2990849 w 5381623"/>
              <a:gd name="connsiteY37" fmla="*/ 4005261 h 4119561"/>
              <a:gd name="connsiteX38" fmla="*/ 3067050 w 5381623"/>
              <a:gd name="connsiteY38" fmla="*/ 4010024 h 4119561"/>
              <a:gd name="connsiteX39" fmla="*/ 3157537 w 5381623"/>
              <a:gd name="connsiteY39" fmla="*/ 4033836 h 4119561"/>
              <a:gd name="connsiteX40" fmla="*/ 3252787 w 5381623"/>
              <a:gd name="connsiteY40" fmla="*/ 4048124 h 4119561"/>
              <a:gd name="connsiteX41" fmla="*/ 3376612 w 5381623"/>
              <a:gd name="connsiteY41" fmla="*/ 4057647 h 4119561"/>
              <a:gd name="connsiteX42" fmla="*/ 3409949 w 5381623"/>
              <a:gd name="connsiteY42" fmla="*/ 4076699 h 4119561"/>
              <a:gd name="connsiteX43" fmla="*/ 3571875 w 5381623"/>
              <a:gd name="connsiteY43" fmla="*/ 4119561 h 4119561"/>
              <a:gd name="connsiteX44" fmla="*/ 3938587 w 5381623"/>
              <a:gd name="connsiteY44" fmla="*/ 3881436 h 4119561"/>
              <a:gd name="connsiteX45" fmla="*/ 4843462 w 5381623"/>
              <a:gd name="connsiteY45" fmla="*/ 3424236 h 4119561"/>
              <a:gd name="connsiteX46" fmla="*/ 4791074 w 5381623"/>
              <a:gd name="connsiteY46" fmla="*/ 3371849 h 4119561"/>
              <a:gd name="connsiteX47" fmla="*/ 4733924 w 5381623"/>
              <a:gd name="connsiteY47" fmla="*/ 3333749 h 4119561"/>
              <a:gd name="connsiteX48" fmla="*/ 5381623 w 5381623"/>
              <a:gd name="connsiteY48" fmla="*/ 2376484 h 4119561"/>
              <a:gd name="connsiteX49" fmla="*/ 3290887 w 5381623"/>
              <a:gd name="connsiteY49" fmla="*/ 1042985 h 4119561"/>
              <a:gd name="connsiteX50" fmla="*/ 2890836 w 5381623"/>
              <a:gd name="connsiteY50" fmla="*/ 457202 h 4119561"/>
              <a:gd name="connsiteX51" fmla="*/ 2657475 w 5381623"/>
              <a:gd name="connsiteY51"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09573 w 5381623"/>
              <a:gd name="connsiteY24" fmla="*/ 1990723 h 4119561"/>
              <a:gd name="connsiteX25" fmla="*/ 385762 w 5381623"/>
              <a:gd name="connsiteY25" fmla="*/ 2124074 h 4119561"/>
              <a:gd name="connsiteX26" fmla="*/ 571500 w 5381623"/>
              <a:gd name="connsiteY26" fmla="*/ 2381249 h 4119561"/>
              <a:gd name="connsiteX27" fmla="*/ 447676 w 5381623"/>
              <a:gd name="connsiteY27" fmla="*/ 2671761 h 4119561"/>
              <a:gd name="connsiteX28" fmla="*/ 1290637 w 5381623"/>
              <a:gd name="connsiteY28" fmla="*/ 3047998 h 4119561"/>
              <a:gd name="connsiteX29" fmla="*/ 909638 w 5381623"/>
              <a:gd name="connsiteY29" fmla="*/ 4095749 h 4119561"/>
              <a:gd name="connsiteX30" fmla="*/ 1376363 w 5381623"/>
              <a:gd name="connsiteY30" fmla="*/ 3781423 h 4119561"/>
              <a:gd name="connsiteX31" fmla="*/ 1809750 w 5381623"/>
              <a:gd name="connsiteY31" fmla="*/ 4005261 h 4119561"/>
              <a:gd name="connsiteX32" fmla="*/ 1800224 w 5381623"/>
              <a:gd name="connsiteY32" fmla="*/ 3895723 h 4119561"/>
              <a:gd name="connsiteX33" fmla="*/ 1809750 w 5381623"/>
              <a:gd name="connsiteY33" fmla="*/ 3795711 h 4119561"/>
              <a:gd name="connsiteX34" fmla="*/ 1952624 w 5381623"/>
              <a:gd name="connsiteY34" fmla="*/ 3243260 h 4119561"/>
              <a:gd name="connsiteX35" fmla="*/ 2686049 w 5381623"/>
              <a:gd name="connsiteY35" fmla="*/ 3843335 h 4119561"/>
              <a:gd name="connsiteX36" fmla="*/ 2762249 w 5381623"/>
              <a:gd name="connsiteY36" fmla="*/ 3914773 h 4119561"/>
              <a:gd name="connsiteX37" fmla="*/ 2990849 w 5381623"/>
              <a:gd name="connsiteY37" fmla="*/ 4005261 h 4119561"/>
              <a:gd name="connsiteX38" fmla="*/ 3067050 w 5381623"/>
              <a:gd name="connsiteY38" fmla="*/ 4010024 h 4119561"/>
              <a:gd name="connsiteX39" fmla="*/ 3157537 w 5381623"/>
              <a:gd name="connsiteY39" fmla="*/ 4033836 h 4119561"/>
              <a:gd name="connsiteX40" fmla="*/ 3252787 w 5381623"/>
              <a:gd name="connsiteY40" fmla="*/ 4048124 h 4119561"/>
              <a:gd name="connsiteX41" fmla="*/ 3376612 w 5381623"/>
              <a:gd name="connsiteY41" fmla="*/ 4057647 h 4119561"/>
              <a:gd name="connsiteX42" fmla="*/ 3409949 w 5381623"/>
              <a:gd name="connsiteY42" fmla="*/ 4076699 h 4119561"/>
              <a:gd name="connsiteX43" fmla="*/ 3571875 w 5381623"/>
              <a:gd name="connsiteY43" fmla="*/ 4119561 h 4119561"/>
              <a:gd name="connsiteX44" fmla="*/ 3938587 w 5381623"/>
              <a:gd name="connsiteY44" fmla="*/ 3881436 h 4119561"/>
              <a:gd name="connsiteX45" fmla="*/ 4843462 w 5381623"/>
              <a:gd name="connsiteY45" fmla="*/ 3424236 h 4119561"/>
              <a:gd name="connsiteX46" fmla="*/ 4791074 w 5381623"/>
              <a:gd name="connsiteY46" fmla="*/ 3371849 h 4119561"/>
              <a:gd name="connsiteX47" fmla="*/ 4733924 w 5381623"/>
              <a:gd name="connsiteY47" fmla="*/ 3333749 h 4119561"/>
              <a:gd name="connsiteX48" fmla="*/ 5381623 w 5381623"/>
              <a:gd name="connsiteY48" fmla="*/ 2376484 h 4119561"/>
              <a:gd name="connsiteX49" fmla="*/ 3290887 w 5381623"/>
              <a:gd name="connsiteY49" fmla="*/ 1042985 h 4119561"/>
              <a:gd name="connsiteX50" fmla="*/ 2890836 w 5381623"/>
              <a:gd name="connsiteY50" fmla="*/ 457202 h 4119561"/>
              <a:gd name="connsiteX51" fmla="*/ 2657475 w 5381623"/>
              <a:gd name="connsiteY51"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90487 w 5381623"/>
              <a:gd name="connsiteY24" fmla="*/ 1628774 h 4119561"/>
              <a:gd name="connsiteX25" fmla="*/ 409573 w 5381623"/>
              <a:gd name="connsiteY25" fmla="*/ 1990723 h 4119561"/>
              <a:gd name="connsiteX26" fmla="*/ 385762 w 5381623"/>
              <a:gd name="connsiteY26" fmla="*/ 2124074 h 4119561"/>
              <a:gd name="connsiteX27" fmla="*/ 571500 w 5381623"/>
              <a:gd name="connsiteY27" fmla="*/ 2381249 h 4119561"/>
              <a:gd name="connsiteX28" fmla="*/ 447676 w 5381623"/>
              <a:gd name="connsiteY28" fmla="*/ 2671761 h 4119561"/>
              <a:gd name="connsiteX29" fmla="*/ 1290637 w 5381623"/>
              <a:gd name="connsiteY29" fmla="*/ 3047998 h 4119561"/>
              <a:gd name="connsiteX30" fmla="*/ 909638 w 5381623"/>
              <a:gd name="connsiteY30" fmla="*/ 4095749 h 4119561"/>
              <a:gd name="connsiteX31" fmla="*/ 1376363 w 5381623"/>
              <a:gd name="connsiteY31" fmla="*/ 3781423 h 4119561"/>
              <a:gd name="connsiteX32" fmla="*/ 1809750 w 5381623"/>
              <a:gd name="connsiteY32" fmla="*/ 4005261 h 4119561"/>
              <a:gd name="connsiteX33" fmla="*/ 1800224 w 5381623"/>
              <a:gd name="connsiteY33" fmla="*/ 3895723 h 4119561"/>
              <a:gd name="connsiteX34" fmla="*/ 1809750 w 5381623"/>
              <a:gd name="connsiteY34" fmla="*/ 3795711 h 4119561"/>
              <a:gd name="connsiteX35" fmla="*/ 1952624 w 5381623"/>
              <a:gd name="connsiteY35" fmla="*/ 3243260 h 4119561"/>
              <a:gd name="connsiteX36" fmla="*/ 2686049 w 5381623"/>
              <a:gd name="connsiteY36" fmla="*/ 3843335 h 4119561"/>
              <a:gd name="connsiteX37" fmla="*/ 2762249 w 5381623"/>
              <a:gd name="connsiteY37" fmla="*/ 3914773 h 4119561"/>
              <a:gd name="connsiteX38" fmla="*/ 2990849 w 5381623"/>
              <a:gd name="connsiteY38" fmla="*/ 4005261 h 4119561"/>
              <a:gd name="connsiteX39" fmla="*/ 3067050 w 5381623"/>
              <a:gd name="connsiteY39" fmla="*/ 4010024 h 4119561"/>
              <a:gd name="connsiteX40" fmla="*/ 3157537 w 5381623"/>
              <a:gd name="connsiteY40" fmla="*/ 4033836 h 4119561"/>
              <a:gd name="connsiteX41" fmla="*/ 3252787 w 5381623"/>
              <a:gd name="connsiteY41" fmla="*/ 4048124 h 4119561"/>
              <a:gd name="connsiteX42" fmla="*/ 3376612 w 5381623"/>
              <a:gd name="connsiteY42" fmla="*/ 4057647 h 4119561"/>
              <a:gd name="connsiteX43" fmla="*/ 3409949 w 5381623"/>
              <a:gd name="connsiteY43" fmla="*/ 4076699 h 4119561"/>
              <a:gd name="connsiteX44" fmla="*/ 3571875 w 5381623"/>
              <a:gd name="connsiteY44" fmla="*/ 4119561 h 4119561"/>
              <a:gd name="connsiteX45" fmla="*/ 3938587 w 5381623"/>
              <a:gd name="connsiteY45" fmla="*/ 3881436 h 4119561"/>
              <a:gd name="connsiteX46" fmla="*/ 4843462 w 5381623"/>
              <a:gd name="connsiteY46" fmla="*/ 3424236 h 4119561"/>
              <a:gd name="connsiteX47" fmla="*/ 4791074 w 5381623"/>
              <a:gd name="connsiteY47" fmla="*/ 3371849 h 4119561"/>
              <a:gd name="connsiteX48" fmla="*/ 4733924 w 5381623"/>
              <a:gd name="connsiteY48" fmla="*/ 3333749 h 4119561"/>
              <a:gd name="connsiteX49" fmla="*/ 5381623 w 5381623"/>
              <a:gd name="connsiteY49" fmla="*/ 2376484 h 4119561"/>
              <a:gd name="connsiteX50" fmla="*/ 3290887 w 5381623"/>
              <a:gd name="connsiteY50" fmla="*/ 1042985 h 4119561"/>
              <a:gd name="connsiteX51" fmla="*/ 2890836 w 5381623"/>
              <a:gd name="connsiteY51" fmla="*/ 457202 h 4119561"/>
              <a:gd name="connsiteX52" fmla="*/ 2657475 w 5381623"/>
              <a:gd name="connsiteY52"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209549 w 5381623"/>
              <a:gd name="connsiteY24" fmla="*/ 1885949 h 4119561"/>
              <a:gd name="connsiteX25" fmla="*/ 409573 w 5381623"/>
              <a:gd name="connsiteY25" fmla="*/ 1990723 h 4119561"/>
              <a:gd name="connsiteX26" fmla="*/ 385762 w 5381623"/>
              <a:gd name="connsiteY26" fmla="*/ 2124074 h 4119561"/>
              <a:gd name="connsiteX27" fmla="*/ 571500 w 5381623"/>
              <a:gd name="connsiteY27" fmla="*/ 2381249 h 4119561"/>
              <a:gd name="connsiteX28" fmla="*/ 447676 w 5381623"/>
              <a:gd name="connsiteY28" fmla="*/ 2671761 h 4119561"/>
              <a:gd name="connsiteX29" fmla="*/ 1290637 w 5381623"/>
              <a:gd name="connsiteY29" fmla="*/ 3047998 h 4119561"/>
              <a:gd name="connsiteX30" fmla="*/ 909638 w 5381623"/>
              <a:gd name="connsiteY30" fmla="*/ 4095749 h 4119561"/>
              <a:gd name="connsiteX31" fmla="*/ 1376363 w 5381623"/>
              <a:gd name="connsiteY31" fmla="*/ 3781423 h 4119561"/>
              <a:gd name="connsiteX32" fmla="*/ 1809750 w 5381623"/>
              <a:gd name="connsiteY32" fmla="*/ 4005261 h 4119561"/>
              <a:gd name="connsiteX33" fmla="*/ 1800224 w 5381623"/>
              <a:gd name="connsiteY33" fmla="*/ 3895723 h 4119561"/>
              <a:gd name="connsiteX34" fmla="*/ 1809750 w 5381623"/>
              <a:gd name="connsiteY34" fmla="*/ 3795711 h 4119561"/>
              <a:gd name="connsiteX35" fmla="*/ 1952624 w 5381623"/>
              <a:gd name="connsiteY35" fmla="*/ 3243260 h 4119561"/>
              <a:gd name="connsiteX36" fmla="*/ 2686049 w 5381623"/>
              <a:gd name="connsiteY36" fmla="*/ 3843335 h 4119561"/>
              <a:gd name="connsiteX37" fmla="*/ 2762249 w 5381623"/>
              <a:gd name="connsiteY37" fmla="*/ 3914773 h 4119561"/>
              <a:gd name="connsiteX38" fmla="*/ 2990849 w 5381623"/>
              <a:gd name="connsiteY38" fmla="*/ 4005261 h 4119561"/>
              <a:gd name="connsiteX39" fmla="*/ 3067050 w 5381623"/>
              <a:gd name="connsiteY39" fmla="*/ 4010024 h 4119561"/>
              <a:gd name="connsiteX40" fmla="*/ 3157537 w 5381623"/>
              <a:gd name="connsiteY40" fmla="*/ 4033836 h 4119561"/>
              <a:gd name="connsiteX41" fmla="*/ 3252787 w 5381623"/>
              <a:gd name="connsiteY41" fmla="*/ 4048124 h 4119561"/>
              <a:gd name="connsiteX42" fmla="*/ 3376612 w 5381623"/>
              <a:gd name="connsiteY42" fmla="*/ 4057647 h 4119561"/>
              <a:gd name="connsiteX43" fmla="*/ 3409949 w 5381623"/>
              <a:gd name="connsiteY43" fmla="*/ 4076699 h 4119561"/>
              <a:gd name="connsiteX44" fmla="*/ 3571875 w 5381623"/>
              <a:gd name="connsiteY44" fmla="*/ 4119561 h 4119561"/>
              <a:gd name="connsiteX45" fmla="*/ 3938587 w 5381623"/>
              <a:gd name="connsiteY45" fmla="*/ 3881436 h 4119561"/>
              <a:gd name="connsiteX46" fmla="*/ 4843462 w 5381623"/>
              <a:gd name="connsiteY46" fmla="*/ 3424236 h 4119561"/>
              <a:gd name="connsiteX47" fmla="*/ 4791074 w 5381623"/>
              <a:gd name="connsiteY47" fmla="*/ 3371849 h 4119561"/>
              <a:gd name="connsiteX48" fmla="*/ 4733924 w 5381623"/>
              <a:gd name="connsiteY48" fmla="*/ 3333749 h 4119561"/>
              <a:gd name="connsiteX49" fmla="*/ 5381623 w 5381623"/>
              <a:gd name="connsiteY49" fmla="*/ 2376484 h 4119561"/>
              <a:gd name="connsiteX50" fmla="*/ 3290887 w 5381623"/>
              <a:gd name="connsiteY50" fmla="*/ 1042985 h 4119561"/>
              <a:gd name="connsiteX51" fmla="*/ 2890836 w 5381623"/>
              <a:gd name="connsiteY51" fmla="*/ 457202 h 4119561"/>
              <a:gd name="connsiteX52" fmla="*/ 2657475 w 5381623"/>
              <a:gd name="connsiteY52"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38099 w 5381623"/>
              <a:gd name="connsiteY24" fmla="*/ 1600199 h 4119561"/>
              <a:gd name="connsiteX25" fmla="*/ 209549 w 5381623"/>
              <a:gd name="connsiteY25" fmla="*/ 1885949 h 4119561"/>
              <a:gd name="connsiteX26" fmla="*/ 409573 w 5381623"/>
              <a:gd name="connsiteY26" fmla="*/ 1990723 h 4119561"/>
              <a:gd name="connsiteX27" fmla="*/ 385762 w 5381623"/>
              <a:gd name="connsiteY27" fmla="*/ 2124074 h 4119561"/>
              <a:gd name="connsiteX28" fmla="*/ 571500 w 5381623"/>
              <a:gd name="connsiteY28" fmla="*/ 2381249 h 4119561"/>
              <a:gd name="connsiteX29" fmla="*/ 447676 w 5381623"/>
              <a:gd name="connsiteY29" fmla="*/ 2671761 h 4119561"/>
              <a:gd name="connsiteX30" fmla="*/ 1290637 w 5381623"/>
              <a:gd name="connsiteY30" fmla="*/ 3047998 h 4119561"/>
              <a:gd name="connsiteX31" fmla="*/ 909638 w 5381623"/>
              <a:gd name="connsiteY31" fmla="*/ 4095749 h 4119561"/>
              <a:gd name="connsiteX32" fmla="*/ 1376363 w 5381623"/>
              <a:gd name="connsiteY32" fmla="*/ 3781423 h 4119561"/>
              <a:gd name="connsiteX33" fmla="*/ 1809750 w 5381623"/>
              <a:gd name="connsiteY33" fmla="*/ 4005261 h 4119561"/>
              <a:gd name="connsiteX34" fmla="*/ 1800224 w 5381623"/>
              <a:gd name="connsiteY34" fmla="*/ 3895723 h 4119561"/>
              <a:gd name="connsiteX35" fmla="*/ 1809750 w 5381623"/>
              <a:gd name="connsiteY35" fmla="*/ 3795711 h 4119561"/>
              <a:gd name="connsiteX36" fmla="*/ 1952624 w 5381623"/>
              <a:gd name="connsiteY36" fmla="*/ 3243260 h 4119561"/>
              <a:gd name="connsiteX37" fmla="*/ 2686049 w 5381623"/>
              <a:gd name="connsiteY37" fmla="*/ 3843335 h 4119561"/>
              <a:gd name="connsiteX38" fmla="*/ 2762249 w 5381623"/>
              <a:gd name="connsiteY38" fmla="*/ 3914773 h 4119561"/>
              <a:gd name="connsiteX39" fmla="*/ 2990849 w 5381623"/>
              <a:gd name="connsiteY39" fmla="*/ 4005261 h 4119561"/>
              <a:gd name="connsiteX40" fmla="*/ 3067050 w 5381623"/>
              <a:gd name="connsiteY40" fmla="*/ 4010024 h 4119561"/>
              <a:gd name="connsiteX41" fmla="*/ 3157537 w 5381623"/>
              <a:gd name="connsiteY41" fmla="*/ 4033836 h 4119561"/>
              <a:gd name="connsiteX42" fmla="*/ 3252787 w 5381623"/>
              <a:gd name="connsiteY42" fmla="*/ 4048124 h 4119561"/>
              <a:gd name="connsiteX43" fmla="*/ 3376612 w 5381623"/>
              <a:gd name="connsiteY43" fmla="*/ 4057647 h 4119561"/>
              <a:gd name="connsiteX44" fmla="*/ 3409949 w 5381623"/>
              <a:gd name="connsiteY44" fmla="*/ 4076699 h 4119561"/>
              <a:gd name="connsiteX45" fmla="*/ 3571875 w 5381623"/>
              <a:gd name="connsiteY45" fmla="*/ 4119561 h 4119561"/>
              <a:gd name="connsiteX46" fmla="*/ 3938587 w 5381623"/>
              <a:gd name="connsiteY46" fmla="*/ 3881436 h 4119561"/>
              <a:gd name="connsiteX47" fmla="*/ 4843462 w 5381623"/>
              <a:gd name="connsiteY47" fmla="*/ 3424236 h 4119561"/>
              <a:gd name="connsiteX48" fmla="*/ 4791074 w 5381623"/>
              <a:gd name="connsiteY48" fmla="*/ 3371849 h 4119561"/>
              <a:gd name="connsiteX49" fmla="*/ 4733924 w 5381623"/>
              <a:gd name="connsiteY49" fmla="*/ 3333749 h 4119561"/>
              <a:gd name="connsiteX50" fmla="*/ 5381623 w 5381623"/>
              <a:gd name="connsiteY50" fmla="*/ 2376484 h 4119561"/>
              <a:gd name="connsiteX51" fmla="*/ 3290887 w 5381623"/>
              <a:gd name="connsiteY51" fmla="*/ 1042985 h 4119561"/>
              <a:gd name="connsiteX52" fmla="*/ 2890836 w 5381623"/>
              <a:gd name="connsiteY52" fmla="*/ 457202 h 4119561"/>
              <a:gd name="connsiteX53" fmla="*/ 2657475 w 5381623"/>
              <a:gd name="connsiteY53"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76199 w 5381623"/>
              <a:gd name="connsiteY24" fmla="*/ 1833562 h 4119561"/>
              <a:gd name="connsiteX25" fmla="*/ 209549 w 5381623"/>
              <a:gd name="connsiteY25" fmla="*/ 1885949 h 4119561"/>
              <a:gd name="connsiteX26" fmla="*/ 409573 w 5381623"/>
              <a:gd name="connsiteY26" fmla="*/ 1990723 h 4119561"/>
              <a:gd name="connsiteX27" fmla="*/ 385762 w 5381623"/>
              <a:gd name="connsiteY27" fmla="*/ 2124074 h 4119561"/>
              <a:gd name="connsiteX28" fmla="*/ 571500 w 5381623"/>
              <a:gd name="connsiteY28" fmla="*/ 2381249 h 4119561"/>
              <a:gd name="connsiteX29" fmla="*/ 447676 w 5381623"/>
              <a:gd name="connsiteY29" fmla="*/ 2671761 h 4119561"/>
              <a:gd name="connsiteX30" fmla="*/ 1290637 w 5381623"/>
              <a:gd name="connsiteY30" fmla="*/ 3047998 h 4119561"/>
              <a:gd name="connsiteX31" fmla="*/ 909638 w 5381623"/>
              <a:gd name="connsiteY31" fmla="*/ 4095749 h 4119561"/>
              <a:gd name="connsiteX32" fmla="*/ 1376363 w 5381623"/>
              <a:gd name="connsiteY32" fmla="*/ 3781423 h 4119561"/>
              <a:gd name="connsiteX33" fmla="*/ 1809750 w 5381623"/>
              <a:gd name="connsiteY33" fmla="*/ 4005261 h 4119561"/>
              <a:gd name="connsiteX34" fmla="*/ 1800224 w 5381623"/>
              <a:gd name="connsiteY34" fmla="*/ 3895723 h 4119561"/>
              <a:gd name="connsiteX35" fmla="*/ 1809750 w 5381623"/>
              <a:gd name="connsiteY35" fmla="*/ 3795711 h 4119561"/>
              <a:gd name="connsiteX36" fmla="*/ 1952624 w 5381623"/>
              <a:gd name="connsiteY36" fmla="*/ 3243260 h 4119561"/>
              <a:gd name="connsiteX37" fmla="*/ 2686049 w 5381623"/>
              <a:gd name="connsiteY37" fmla="*/ 3843335 h 4119561"/>
              <a:gd name="connsiteX38" fmla="*/ 2762249 w 5381623"/>
              <a:gd name="connsiteY38" fmla="*/ 3914773 h 4119561"/>
              <a:gd name="connsiteX39" fmla="*/ 2990849 w 5381623"/>
              <a:gd name="connsiteY39" fmla="*/ 4005261 h 4119561"/>
              <a:gd name="connsiteX40" fmla="*/ 3067050 w 5381623"/>
              <a:gd name="connsiteY40" fmla="*/ 4010024 h 4119561"/>
              <a:gd name="connsiteX41" fmla="*/ 3157537 w 5381623"/>
              <a:gd name="connsiteY41" fmla="*/ 4033836 h 4119561"/>
              <a:gd name="connsiteX42" fmla="*/ 3252787 w 5381623"/>
              <a:gd name="connsiteY42" fmla="*/ 4048124 h 4119561"/>
              <a:gd name="connsiteX43" fmla="*/ 3376612 w 5381623"/>
              <a:gd name="connsiteY43" fmla="*/ 4057647 h 4119561"/>
              <a:gd name="connsiteX44" fmla="*/ 3409949 w 5381623"/>
              <a:gd name="connsiteY44" fmla="*/ 4076699 h 4119561"/>
              <a:gd name="connsiteX45" fmla="*/ 3571875 w 5381623"/>
              <a:gd name="connsiteY45" fmla="*/ 4119561 h 4119561"/>
              <a:gd name="connsiteX46" fmla="*/ 3938587 w 5381623"/>
              <a:gd name="connsiteY46" fmla="*/ 3881436 h 4119561"/>
              <a:gd name="connsiteX47" fmla="*/ 4843462 w 5381623"/>
              <a:gd name="connsiteY47" fmla="*/ 3424236 h 4119561"/>
              <a:gd name="connsiteX48" fmla="*/ 4791074 w 5381623"/>
              <a:gd name="connsiteY48" fmla="*/ 3371849 h 4119561"/>
              <a:gd name="connsiteX49" fmla="*/ 4733924 w 5381623"/>
              <a:gd name="connsiteY49" fmla="*/ 3333749 h 4119561"/>
              <a:gd name="connsiteX50" fmla="*/ 5381623 w 5381623"/>
              <a:gd name="connsiteY50" fmla="*/ 2376484 h 4119561"/>
              <a:gd name="connsiteX51" fmla="*/ 3290887 w 5381623"/>
              <a:gd name="connsiteY51" fmla="*/ 1042985 h 4119561"/>
              <a:gd name="connsiteX52" fmla="*/ 2890836 w 5381623"/>
              <a:gd name="connsiteY52" fmla="*/ 457202 h 4119561"/>
              <a:gd name="connsiteX53" fmla="*/ 2657475 w 5381623"/>
              <a:gd name="connsiteY53"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62 w 5381623"/>
              <a:gd name="connsiteY24" fmla="*/ 1571624 h 4119561"/>
              <a:gd name="connsiteX25" fmla="*/ 76199 w 5381623"/>
              <a:gd name="connsiteY25" fmla="*/ 1833562 h 4119561"/>
              <a:gd name="connsiteX26" fmla="*/ 209549 w 5381623"/>
              <a:gd name="connsiteY26" fmla="*/ 1885949 h 4119561"/>
              <a:gd name="connsiteX27" fmla="*/ 409573 w 5381623"/>
              <a:gd name="connsiteY27" fmla="*/ 1990723 h 4119561"/>
              <a:gd name="connsiteX28" fmla="*/ 385762 w 5381623"/>
              <a:gd name="connsiteY28" fmla="*/ 2124074 h 4119561"/>
              <a:gd name="connsiteX29" fmla="*/ 571500 w 5381623"/>
              <a:gd name="connsiteY29" fmla="*/ 2381249 h 4119561"/>
              <a:gd name="connsiteX30" fmla="*/ 447676 w 5381623"/>
              <a:gd name="connsiteY30" fmla="*/ 2671761 h 4119561"/>
              <a:gd name="connsiteX31" fmla="*/ 1290637 w 5381623"/>
              <a:gd name="connsiteY31" fmla="*/ 3047998 h 4119561"/>
              <a:gd name="connsiteX32" fmla="*/ 909638 w 5381623"/>
              <a:gd name="connsiteY32" fmla="*/ 4095749 h 4119561"/>
              <a:gd name="connsiteX33" fmla="*/ 1376363 w 5381623"/>
              <a:gd name="connsiteY33" fmla="*/ 3781423 h 4119561"/>
              <a:gd name="connsiteX34" fmla="*/ 1809750 w 5381623"/>
              <a:gd name="connsiteY34" fmla="*/ 4005261 h 4119561"/>
              <a:gd name="connsiteX35" fmla="*/ 1800224 w 5381623"/>
              <a:gd name="connsiteY35" fmla="*/ 3895723 h 4119561"/>
              <a:gd name="connsiteX36" fmla="*/ 1809750 w 5381623"/>
              <a:gd name="connsiteY36" fmla="*/ 3795711 h 4119561"/>
              <a:gd name="connsiteX37" fmla="*/ 1952624 w 5381623"/>
              <a:gd name="connsiteY37" fmla="*/ 3243260 h 4119561"/>
              <a:gd name="connsiteX38" fmla="*/ 2686049 w 5381623"/>
              <a:gd name="connsiteY38" fmla="*/ 3843335 h 4119561"/>
              <a:gd name="connsiteX39" fmla="*/ 2762249 w 5381623"/>
              <a:gd name="connsiteY39" fmla="*/ 3914773 h 4119561"/>
              <a:gd name="connsiteX40" fmla="*/ 2990849 w 5381623"/>
              <a:gd name="connsiteY40" fmla="*/ 4005261 h 4119561"/>
              <a:gd name="connsiteX41" fmla="*/ 3067050 w 5381623"/>
              <a:gd name="connsiteY41" fmla="*/ 4010024 h 4119561"/>
              <a:gd name="connsiteX42" fmla="*/ 3157537 w 5381623"/>
              <a:gd name="connsiteY42" fmla="*/ 4033836 h 4119561"/>
              <a:gd name="connsiteX43" fmla="*/ 3252787 w 5381623"/>
              <a:gd name="connsiteY43" fmla="*/ 4048124 h 4119561"/>
              <a:gd name="connsiteX44" fmla="*/ 3376612 w 5381623"/>
              <a:gd name="connsiteY44" fmla="*/ 4057647 h 4119561"/>
              <a:gd name="connsiteX45" fmla="*/ 3409949 w 5381623"/>
              <a:gd name="connsiteY45" fmla="*/ 4076699 h 4119561"/>
              <a:gd name="connsiteX46" fmla="*/ 3571875 w 5381623"/>
              <a:gd name="connsiteY46" fmla="*/ 4119561 h 4119561"/>
              <a:gd name="connsiteX47" fmla="*/ 3938587 w 5381623"/>
              <a:gd name="connsiteY47" fmla="*/ 3881436 h 4119561"/>
              <a:gd name="connsiteX48" fmla="*/ 4843462 w 5381623"/>
              <a:gd name="connsiteY48" fmla="*/ 3424236 h 4119561"/>
              <a:gd name="connsiteX49" fmla="*/ 4791074 w 5381623"/>
              <a:gd name="connsiteY49" fmla="*/ 3371849 h 4119561"/>
              <a:gd name="connsiteX50" fmla="*/ 4733924 w 5381623"/>
              <a:gd name="connsiteY50" fmla="*/ 3333749 h 4119561"/>
              <a:gd name="connsiteX51" fmla="*/ 5381623 w 5381623"/>
              <a:gd name="connsiteY51" fmla="*/ 2376484 h 4119561"/>
              <a:gd name="connsiteX52" fmla="*/ 3290887 w 5381623"/>
              <a:gd name="connsiteY52" fmla="*/ 1042985 h 4119561"/>
              <a:gd name="connsiteX53" fmla="*/ 2890836 w 5381623"/>
              <a:gd name="connsiteY53" fmla="*/ 457202 h 4119561"/>
              <a:gd name="connsiteX54" fmla="*/ 2657475 w 5381623"/>
              <a:gd name="connsiteY54"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71437 w 5381623"/>
              <a:gd name="connsiteY24" fmla="*/ 1824036 h 4119561"/>
              <a:gd name="connsiteX25" fmla="*/ 76199 w 5381623"/>
              <a:gd name="connsiteY25" fmla="*/ 1833562 h 4119561"/>
              <a:gd name="connsiteX26" fmla="*/ 209549 w 5381623"/>
              <a:gd name="connsiteY26" fmla="*/ 1885949 h 4119561"/>
              <a:gd name="connsiteX27" fmla="*/ 409573 w 5381623"/>
              <a:gd name="connsiteY27" fmla="*/ 1990723 h 4119561"/>
              <a:gd name="connsiteX28" fmla="*/ 385762 w 5381623"/>
              <a:gd name="connsiteY28" fmla="*/ 2124074 h 4119561"/>
              <a:gd name="connsiteX29" fmla="*/ 571500 w 5381623"/>
              <a:gd name="connsiteY29" fmla="*/ 2381249 h 4119561"/>
              <a:gd name="connsiteX30" fmla="*/ 447676 w 5381623"/>
              <a:gd name="connsiteY30" fmla="*/ 2671761 h 4119561"/>
              <a:gd name="connsiteX31" fmla="*/ 1290637 w 5381623"/>
              <a:gd name="connsiteY31" fmla="*/ 3047998 h 4119561"/>
              <a:gd name="connsiteX32" fmla="*/ 909638 w 5381623"/>
              <a:gd name="connsiteY32" fmla="*/ 4095749 h 4119561"/>
              <a:gd name="connsiteX33" fmla="*/ 1376363 w 5381623"/>
              <a:gd name="connsiteY33" fmla="*/ 3781423 h 4119561"/>
              <a:gd name="connsiteX34" fmla="*/ 1809750 w 5381623"/>
              <a:gd name="connsiteY34" fmla="*/ 4005261 h 4119561"/>
              <a:gd name="connsiteX35" fmla="*/ 1800224 w 5381623"/>
              <a:gd name="connsiteY35" fmla="*/ 3895723 h 4119561"/>
              <a:gd name="connsiteX36" fmla="*/ 1809750 w 5381623"/>
              <a:gd name="connsiteY36" fmla="*/ 3795711 h 4119561"/>
              <a:gd name="connsiteX37" fmla="*/ 1952624 w 5381623"/>
              <a:gd name="connsiteY37" fmla="*/ 3243260 h 4119561"/>
              <a:gd name="connsiteX38" fmla="*/ 2686049 w 5381623"/>
              <a:gd name="connsiteY38" fmla="*/ 3843335 h 4119561"/>
              <a:gd name="connsiteX39" fmla="*/ 2762249 w 5381623"/>
              <a:gd name="connsiteY39" fmla="*/ 3914773 h 4119561"/>
              <a:gd name="connsiteX40" fmla="*/ 2990849 w 5381623"/>
              <a:gd name="connsiteY40" fmla="*/ 4005261 h 4119561"/>
              <a:gd name="connsiteX41" fmla="*/ 3067050 w 5381623"/>
              <a:gd name="connsiteY41" fmla="*/ 4010024 h 4119561"/>
              <a:gd name="connsiteX42" fmla="*/ 3157537 w 5381623"/>
              <a:gd name="connsiteY42" fmla="*/ 4033836 h 4119561"/>
              <a:gd name="connsiteX43" fmla="*/ 3252787 w 5381623"/>
              <a:gd name="connsiteY43" fmla="*/ 4048124 h 4119561"/>
              <a:gd name="connsiteX44" fmla="*/ 3376612 w 5381623"/>
              <a:gd name="connsiteY44" fmla="*/ 4057647 h 4119561"/>
              <a:gd name="connsiteX45" fmla="*/ 3409949 w 5381623"/>
              <a:gd name="connsiteY45" fmla="*/ 4076699 h 4119561"/>
              <a:gd name="connsiteX46" fmla="*/ 3571875 w 5381623"/>
              <a:gd name="connsiteY46" fmla="*/ 4119561 h 4119561"/>
              <a:gd name="connsiteX47" fmla="*/ 3938587 w 5381623"/>
              <a:gd name="connsiteY47" fmla="*/ 3881436 h 4119561"/>
              <a:gd name="connsiteX48" fmla="*/ 4843462 w 5381623"/>
              <a:gd name="connsiteY48" fmla="*/ 3424236 h 4119561"/>
              <a:gd name="connsiteX49" fmla="*/ 4791074 w 5381623"/>
              <a:gd name="connsiteY49" fmla="*/ 3371849 h 4119561"/>
              <a:gd name="connsiteX50" fmla="*/ 4733924 w 5381623"/>
              <a:gd name="connsiteY50" fmla="*/ 3333749 h 4119561"/>
              <a:gd name="connsiteX51" fmla="*/ 5381623 w 5381623"/>
              <a:gd name="connsiteY51" fmla="*/ 2376484 h 4119561"/>
              <a:gd name="connsiteX52" fmla="*/ 3290887 w 5381623"/>
              <a:gd name="connsiteY52" fmla="*/ 1042985 h 4119561"/>
              <a:gd name="connsiteX53" fmla="*/ 2890836 w 5381623"/>
              <a:gd name="connsiteY53" fmla="*/ 457202 h 4119561"/>
              <a:gd name="connsiteX54" fmla="*/ 2657475 w 5381623"/>
              <a:gd name="connsiteY54"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23812 w 5381623"/>
              <a:gd name="connsiteY24" fmla="*/ 1657349 h 4119561"/>
              <a:gd name="connsiteX25" fmla="*/ 71437 w 5381623"/>
              <a:gd name="connsiteY25" fmla="*/ 1824036 h 4119561"/>
              <a:gd name="connsiteX26" fmla="*/ 76199 w 5381623"/>
              <a:gd name="connsiteY26" fmla="*/ 1833562 h 4119561"/>
              <a:gd name="connsiteX27" fmla="*/ 209549 w 5381623"/>
              <a:gd name="connsiteY27" fmla="*/ 1885949 h 4119561"/>
              <a:gd name="connsiteX28" fmla="*/ 409573 w 5381623"/>
              <a:gd name="connsiteY28" fmla="*/ 1990723 h 4119561"/>
              <a:gd name="connsiteX29" fmla="*/ 385762 w 5381623"/>
              <a:gd name="connsiteY29" fmla="*/ 2124074 h 4119561"/>
              <a:gd name="connsiteX30" fmla="*/ 571500 w 5381623"/>
              <a:gd name="connsiteY30" fmla="*/ 2381249 h 4119561"/>
              <a:gd name="connsiteX31" fmla="*/ 447676 w 5381623"/>
              <a:gd name="connsiteY31" fmla="*/ 2671761 h 4119561"/>
              <a:gd name="connsiteX32" fmla="*/ 1290637 w 5381623"/>
              <a:gd name="connsiteY32" fmla="*/ 3047998 h 4119561"/>
              <a:gd name="connsiteX33" fmla="*/ 909638 w 5381623"/>
              <a:gd name="connsiteY33" fmla="*/ 4095749 h 4119561"/>
              <a:gd name="connsiteX34" fmla="*/ 1376363 w 5381623"/>
              <a:gd name="connsiteY34" fmla="*/ 3781423 h 4119561"/>
              <a:gd name="connsiteX35" fmla="*/ 1809750 w 5381623"/>
              <a:gd name="connsiteY35" fmla="*/ 4005261 h 4119561"/>
              <a:gd name="connsiteX36" fmla="*/ 1800224 w 5381623"/>
              <a:gd name="connsiteY36" fmla="*/ 3895723 h 4119561"/>
              <a:gd name="connsiteX37" fmla="*/ 1809750 w 5381623"/>
              <a:gd name="connsiteY37" fmla="*/ 3795711 h 4119561"/>
              <a:gd name="connsiteX38" fmla="*/ 1952624 w 5381623"/>
              <a:gd name="connsiteY38" fmla="*/ 3243260 h 4119561"/>
              <a:gd name="connsiteX39" fmla="*/ 2686049 w 5381623"/>
              <a:gd name="connsiteY39" fmla="*/ 3843335 h 4119561"/>
              <a:gd name="connsiteX40" fmla="*/ 2762249 w 5381623"/>
              <a:gd name="connsiteY40" fmla="*/ 3914773 h 4119561"/>
              <a:gd name="connsiteX41" fmla="*/ 2990849 w 5381623"/>
              <a:gd name="connsiteY41" fmla="*/ 4005261 h 4119561"/>
              <a:gd name="connsiteX42" fmla="*/ 3067050 w 5381623"/>
              <a:gd name="connsiteY42" fmla="*/ 4010024 h 4119561"/>
              <a:gd name="connsiteX43" fmla="*/ 3157537 w 5381623"/>
              <a:gd name="connsiteY43" fmla="*/ 4033836 h 4119561"/>
              <a:gd name="connsiteX44" fmla="*/ 3252787 w 5381623"/>
              <a:gd name="connsiteY44" fmla="*/ 4048124 h 4119561"/>
              <a:gd name="connsiteX45" fmla="*/ 3376612 w 5381623"/>
              <a:gd name="connsiteY45" fmla="*/ 4057647 h 4119561"/>
              <a:gd name="connsiteX46" fmla="*/ 3409949 w 5381623"/>
              <a:gd name="connsiteY46" fmla="*/ 4076699 h 4119561"/>
              <a:gd name="connsiteX47" fmla="*/ 3571875 w 5381623"/>
              <a:gd name="connsiteY47" fmla="*/ 4119561 h 4119561"/>
              <a:gd name="connsiteX48" fmla="*/ 3938587 w 5381623"/>
              <a:gd name="connsiteY48" fmla="*/ 3881436 h 4119561"/>
              <a:gd name="connsiteX49" fmla="*/ 4843462 w 5381623"/>
              <a:gd name="connsiteY49" fmla="*/ 3424236 h 4119561"/>
              <a:gd name="connsiteX50" fmla="*/ 4791074 w 5381623"/>
              <a:gd name="connsiteY50" fmla="*/ 3371849 h 4119561"/>
              <a:gd name="connsiteX51" fmla="*/ 4733924 w 5381623"/>
              <a:gd name="connsiteY51" fmla="*/ 3333749 h 4119561"/>
              <a:gd name="connsiteX52" fmla="*/ 5381623 w 5381623"/>
              <a:gd name="connsiteY52" fmla="*/ 2376484 h 4119561"/>
              <a:gd name="connsiteX53" fmla="*/ 3290887 w 5381623"/>
              <a:gd name="connsiteY53" fmla="*/ 1042985 h 4119561"/>
              <a:gd name="connsiteX54" fmla="*/ 2890836 w 5381623"/>
              <a:gd name="connsiteY54" fmla="*/ 457202 h 4119561"/>
              <a:gd name="connsiteX55" fmla="*/ 2657475 w 5381623"/>
              <a:gd name="connsiteY55" fmla="*/ 0 h 4119561"/>
              <a:gd name="connsiteX0" fmla="*/ 2700338 w 5424486"/>
              <a:gd name="connsiteY0" fmla="*/ 0 h 4119561"/>
              <a:gd name="connsiteX1" fmla="*/ 2466976 w 5424486"/>
              <a:gd name="connsiteY1" fmla="*/ 542926 h 4119561"/>
              <a:gd name="connsiteX2" fmla="*/ 2371726 w 5424486"/>
              <a:gd name="connsiteY2" fmla="*/ 566738 h 4119561"/>
              <a:gd name="connsiteX3" fmla="*/ 2290763 w 5424486"/>
              <a:gd name="connsiteY3" fmla="*/ 571501 h 4119561"/>
              <a:gd name="connsiteX4" fmla="*/ 2247901 w 5424486"/>
              <a:gd name="connsiteY4" fmla="*/ 585788 h 4119561"/>
              <a:gd name="connsiteX5" fmla="*/ 2243138 w 5424486"/>
              <a:gd name="connsiteY5" fmla="*/ 571501 h 4119561"/>
              <a:gd name="connsiteX6" fmla="*/ 2133601 w 5424486"/>
              <a:gd name="connsiteY6" fmla="*/ 581026 h 4119561"/>
              <a:gd name="connsiteX7" fmla="*/ 2062163 w 5424486"/>
              <a:gd name="connsiteY7" fmla="*/ 604838 h 4119561"/>
              <a:gd name="connsiteX8" fmla="*/ 2038351 w 5424486"/>
              <a:gd name="connsiteY8" fmla="*/ 619126 h 4119561"/>
              <a:gd name="connsiteX9" fmla="*/ 1914526 w 5424486"/>
              <a:gd name="connsiteY9" fmla="*/ 661988 h 4119561"/>
              <a:gd name="connsiteX10" fmla="*/ 1352551 w 5424486"/>
              <a:gd name="connsiteY10" fmla="*/ 719138 h 4119561"/>
              <a:gd name="connsiteX11" fmla="*/ 1047751 w 5424486"/>
              <a:gd name="connsiteY11" fmla="*/ 742951 h 4119561"/>
              <a:gd name="connsiteX12" fmla="*/ 904876 w 5424486"/>
              <a:gd name="connsiteY12" fmla="*/ 704851 h 4119561"/>
              <a:gd name="connsiteX13" fmla="*/ 852488 w 5424486"/>
              <a:gd name="connsiteY13" fmla="*/ 828676 h 4119561"/>
              <a:gd name="connsiteX14" fmla="*/ 847726 w 5424486"/>
              <a:gd name="connsiteY14" fmla="*/ 895351 h 4119561"/>
              <a:gd name="connsiteX15" fmla="*/ 766763 w 5424486"/>
              <a:gd name="connsiteY15" fmla="*/ 1176338 h 4119561"/>
              <a:gd name="connsiteX16" fmla="*/ 619126 w 5424486"/>
              <a:gd name="connsiteY16" fmla="*/ 1119188 h 4119561"/>
              <a:gd name="connsiteX17" fmla="*/ 585788 w 5424486"/>
              <a:gd name="connsiteY17" fmla="*/ 1109663 h 4119561"/>
              <a:gd name="connsiteX18" fmla="*/ 566738 w 5424486"/>
              <a:gd name="connsiteY18" fmla="*/ 1095376 h 4119561"/>
              <a:gd name="connsiteX19" fmla="*/ 528638 w 5424486"/>
              <a:gd name="connsiteY19" fmla="*/ 1066801 h 4119561"/>
              <a:gd name="connsiteX20" fmla="*/ 333376 w 5424486"/>
              <a:gd name="connsiteY20" fmla="*/ 1171576 h 4119561"/>
              <a:gd name="connsiteX21" fmla="*/ 276226 w 5424486"/>
              <a:gd name="connsiteY21" fmla="*/ 1133476 h 4119561"/>
              <a:gd name="connsiteX22" fmla="*/ 233363 w 5424486"/>
              <a:gd name="connsiteY22" fmla="*/ 1100138 h 4119561"/>
              <a:gd name="connsiteX23" fmla="*/ 42863 w 5424486"/>
              <a:gd name="connsiteY23" fmla="*/ 1528762 h 4119561"/>
              <a:gd name="connsiteX24" fmla="*/ 0 w 5424486"/>
              <a:gd name="connsiteY24" fmla="*/ 1828799 h 4119561"/>
              <a:gd name="connsiteX25" fmla="*/ 114300 w 5424486"/>
              <a:gd name="connsiteY25" fmla="*/ 1824036 h 4119561"/>
              <a:gd name="connsiteX26" fmla="*/ 119062 w 5424486"/>
              <a:gd name="connsiteY26" fmla="*/ 1833562 h 4119561"/>
              <a:gd name="connsiteX27" fmla="*/ 252412 w 5424486"/>
              <a:gd name="connsiteY27" fmla="*/ 1885949 h 4119561"/>
              <a:gd name="connsiteX28" fmla="*/ 452436 w 5424486"/>
              <a:gd name="connsiteY28" fmla="*/ 1990723 h 4119561"/>
              <a:gd name="connsiteX29" fmla="*/ 428625 w 5424486"/>
              <a:gd name="connsiteY29" fmla="*/ 2124074 h 4119561"/>
              <a:gd name="connsiteX30" fmla="*/ 614363 w 5424486"/>
              <a:gd name="connsiteY30" fmla="*/ 2381249 h 4119561"/>
              <a:gd name="connsiteX31" fmla="*/ 490539 w 5424486"/>
              <a:gd name="connsiteY31" fmla="*/ 2671761 h 4119561"/>
              <a:gd name="connsiteX32" fmla="*/ 1333500 w 5424486"/>
              <a:gd name="connsiteY32" fmla="*/ 3047998 h 4119561"/>
              <a:gd name="connsiteX33" fmla="*/ 952501 w 5424486"/>
              <a:gd name="connsiteY33" fmla="*/ 4095749 h 4119561"/>
              <a:gd name="connsiteX34" fmla="*/ 1419226 w 5424486"/>
              <a:gd name="connsiteY34" fmla="*/ 3781423 h 4119561"/>
              <a:gd name="connsiteX35" fmla="*/ 1852613 w 5424486"/>
              <a:gd name="connsiteY35" fmla="*/ 4005261 h 4119561"/>
              <a:gd name="connsiteX36" fmla="*/ 1843087 w 5424486"/>
              <a:gd name="connsiteY36" fmla="*/ 3895723 h 4119561"/>
              <a:gd name="connsiteX37" fmla="*/ 1852613 w 5424486"/>
              <a:gd name="connsiteY37" fmla="*/ 3795711 h 4119561"/>
              <a:gd name="connsiteX38" fmla="*/ 1995487 w 5424486"/>
              <a:gd name="connsiteY38" fmla="*/ 3243260 h 4119561"/>
              <a:gd name="connsiteX39" fmla="*/ 2728912 w 5424486"/>
              <a:gd name="connsiteY39" fmla="*/ 3843335 h 4119561"/>
              <a:gd name="connsiteX40" fmla="*/ 2805112 w 5424486"/>
              <a:gd name="connsiteY40" fmla="*/ 3914773 h 4119561"/>
              <a:gd name="connsiteX41" fmla="*/ 3033712 w 5424486"/>
              <a:gd name="connsiteY41" fmla="*/ 4005261 h 4119561"/>
              <a:gd name="connsiteX42" fmla="*/ 3109913 w 5424486"/>
              <a:gd name="connsiteY42" fmla="*/ 4010024 h 4119561"/>
              <a:gd name="connsiteX43" fmla="*/ 3200400 w 5424486"/>
              <a:gd name="connsiteY43" fmla="*/ 4033836 h 4119561"/>
              <a:gd name="connsiteX44" fmla="*/ 3295650 w 5424486"/>
              <a:gd name="connsiteY44" fmla="*/ 4048124 h 4119561"/>
              <a:gd name="connsiteX45" fmla="*/ 3419475 w 5424486"/>
              <a:gd name="connsiteY45" fmla="*/ 4057647 h 4119561"/>
              <a:gd name="connsiteX46" fmla="*/ 3452812 w 5424486"/>
              <a:gd name="connsiteY46" fmla="*/ 4076699 h 4119561"/>
              <a:gd name="connsiteX47" fmla="*/ 3614738 w 5424486"/>
              <a:gd name="connsiteY47" fmla="*/ 4119561 h 4119561"/>
              <a:gd name="connsiteX48" fmla="*/ 3981450 w 5424486"/>
              <a:gd name="connsiteY48" fmla="*/ 3881436 h 4119561"/>
              <a:gd name="connsiteX49" fmla="*/ 4886325 w 5424486"/>
              <a:gd name="connsiteY49" fmla="*/ 3424236 h 4119561"/>
              <a:gd name="connsiteX50" fmla="*/ 4833937 w 5424486"/>
              <a:gd name="connsiteY50" fmla="*/ 3371849 h 4119561"/>
              <a:gd name="connsiteX51" fmla="*/ 4776787 w 5424486"/>
              <a:gd name="connsiteY51" fmla="*/ 3333749 h 4119561"/>
              <a:gd name="connsiteX52" fmla="*/ 5424486 w 5424486"/>
              <a:gd name="connsiteY52" fmla="*/ 2376484 h 4119561"/>
              <a:gd name="connsiteX53" fmla="*/ 3333750 w 5424486"/>
              <a:gd name="connsiteY53" fmla="*/ 1042985 h 4119561"/>
              <a:gd name="connsiteX54" fmla="*/ 2933699 w 5424486"/>
              <a:gd name="connsiteY54" fmla="*/ 457202 h 4119561"/>
              <a:gd name="connsiteX55" fmla="*/ 2700338 w 5424486"/>
              <a:gd name="connsiteY55" fmla="*/ 0 h 4119561"/>
              <a:gd name="connsiteX0" fmla="*/ 2703513 w 5427661"/>
              <a:gd name="connsiteY0" fmla="*/ 0 h 4119561"/>
              <a:gd name="connsiteX1" fmla="*/ 2470151 w 5427661"/>
              <a:gd name="connsiteY1" fmla="*/ 542926 h 4119561"/>
              <a:gd name="connsiteX2" fmla="*/ 2374901 w 5427661"/>
              <a:gd name="connsiteY2" fmla="*/ 566738 h 4119561"/>
              <a:gd name="connsiteX3" fmla="*/ 2293938 w 5427661"/>
              <a:gd name="connsiteY3" fmla="*/ 571501 h 4119561"/>
              <a:gd name="connsiteX4" fmla="*/ 2251076 w 5427661"/>
              <a:gd name="connsiteY4" fmla="*/ 585788 h 4119561"/>
              <a:gd name="connsiteX5" fmla="*/ 2246313 w 5427661"/>
              <a:gd name="connsiteY5" fmla="*/ 571501 h 4119561"/>
              <a:gd name="connsiteX6" fmla="*/ 2136776 w 5427661"/>
              <a:gd name="connsiteY6" fmla="*/ 581026 h 4119561"/>
              <a:gd name="connsiteX7" fmla="*/ 2065338 w 5427661"/>
              <a:gd name="connsiteY7" fmla="*/ 604838 h 4119561"/>
              <a:gd name="connsiteX8" fmla="*/ 2041526 w 5427661"/>
              <a:gd name="connsiteY8" fmla="*/ 619126 h 4119561"/>
              <a:gd name="connsiteX9" fmla="*/ 1917701 w 5427661"/>
              <a:gd name="connsiteY9" fmla="*/ 661988 h 4119561"/>
              <a:gd name="connsiteX10" fmla="*/ 1355726 w 5427661"/>
              <a:gd name="connsiteY10" fmla="*/ 719138 h 4119561"/>
              <a:gd name="connsiteX11" fmla="*/ 1050926 w 5427661"/>
              <a:gd name="connsiteY11" fmla="*/ 742951 h 4119561"/>
              <a:gd name="connsiteX12" fmla="*/ 908051 w 5427661"/>
              <a:gd name="connsiteY12" fmla="*/ 704851 h 4119561"/>
              <a:gd name="connsiteX13" fmla="*/ 855663 w 5427661"/>
              <a:gd name="connsiteY13" fmla="*/ 828676 h 4119561"/>
              <a:gd name="connsiteX14" fmla="*/ 850901 w 5427661"/>
              <a:gd name="connsiteY14" fmla="*/ 895351 h 4119561"/>
              <a:gd name="connsiteX15" fmla="*/ 769938 w 5427661"/>
              <a:gd name="connsiteY15" fmla="*/ 1176338 h 4119561"/>
              <a:gd name="connsiteX16" fmla="*/ 622301 w 5427661"/>
              <a:gd name="connsiteY16" fmla="*/ 1119188 h 4119561"/>
              <a:gd name="connsiteX17" fmla="*/ 588963 w 5427661"/>
              <a:gd name="connsiteY17" fmla="*/ 1109663 h 4119561"/>
              <a:gd name="connsiteX18" fmla="*/ 569913 w 5427661"/>
              <a:gd name="connsiteY18" fmla="*/ 1095376 h 4119561"/>
              <a:gd name="connsiteX19" fmla="*/ 531813 w 5427661"/>
              <a:gd name="connsiteY19" fmla="*/ 1066801 h 4119561"/>
              <a:gd name="connsiteX20" fmla="*/ 336551 w 5427661"/>
              <a:gd name="connsiteY20" fmla="*/ 1171576 h 4119561"/>
              <a:gd name="connsiteX21" fmla="*/ 279401 w 5427661"/>
              <a:gd name="connsiteY21" fmla="*/ 1133476 h 4119561"/>
              <a:gd name="connsiteX22" fmla="*/ 236538 w 5427661"/>
              <a:gd name="connsiteY22" fmla="*/ 1100138 h 4119561"/>
              <a:gd name="connsiteX23" fmla="*/ 46038 w 5427661"/>
              <a:gd name="connsiteY23" fmla="*/ 1528762 h 4119561"/>
              <a:gd name="connsiteX24" fmla="*/ 0 w 5427661"/>
              <a:gd name="connsiteY24" fmla="*/ 1835149 h 4119561"/>
              <a:gd name="connsiteX25" fmla="*/ 117475 w 5427661"/>
              <a:gd name="connsiteY25" fmla="*/ 1824036 h 4119561"/>
              <a:gd name="connsiteX26" fmla="*/ 122237 w 5427661"/>
              <a:gd name="connsiteY26" fmla="*/ 1833562 h 4119561"/>
              <a:gd name="connsiteX27" fmla="*/ 255587 w 5427661"/>
              <a:gd name="connsiteY27" fmla="*/ 1885949 h 4119561"/>
              <a:gd name="connsiteX28" fmla="*/ 455611 w 5427661"/>
              <a:gd name="connsiteY28" fmla="*/ 1990723 h 4119561"/>
              <a:gd name="connsiteX29" fmla="*/ 431800 w 5427661"/>
              <a:gd name="connsiteY29" fmla="*/ 2124074 h 4119561"/>
              <a:gd name="connsiteX30" fmla="*/ 617538 w 5427661"/>
              <a:gd name="connsiteY30" fmla="*/ 2381249 h 4119561"/>
              <a:gd name="connsiteX31" fmla="*/ 493714 w 5427661"/>
              <a:gd name="connsiteY31" fmla="*/ 2671761 h 4119561"/>
              <a:gd name="connsiteX32" fmla="*/ 1336675 w 5427661"/>
              <a:gd name="connsiteY32" fmla="*/ 3047998 h 4119561"/>
              <a:gd name="connsiteX33" fmla="*/ 955676 w 5427661"/>
              <a:gd name="connsiteY33" fmla="*/ 4095749 h 4119561"/>
              <a:gd name="connsiteX34" fmla="*/ 1422401 w 5427661"/>
              <a:gd name="connsiteY34" fmla="*/ 3781423 h 4119561"/>
              <a:gd name="connsiteX35" fmla="*/ 1855788 w 5427661"/>
              <a:gd name="connsiteY35" fmla="*/ 4005261 h 4119561"/>
              <a:gd name="connsiteX36" fmla="*/ 1846262 w 5427661"/>
              <a:gd name="connsiteY36" fmla="*/ 3895723 h 4119561"/>
              <a:gd name="connsiteX37" fmla="*/ 1855788 w 5427661"/>
              <a:gd name="connsiteY37" fmla="*/ 3795711 h 4119561"/>
              <a:gd name="connsiteX38" fmla="*/ 1998662 w 5427661"/>
              <a:gd name="connsiteY38" fmla="*/ 3243260 h 4119561"/>
              <a:gd name="connsiteX39" fmla="*/ 2732087 w 5427661"/>
              <a:gd name="connsiteY39" fmla="*/ 3843335 h 4119561"/>
              <a:gd name="connsiteX40" fmla="*/ 2808287 w 5427661"/>
              <a:gd name="connsiteY40" fmla="*/ 3914773 h 4119561"/>
              <a:gd name="connsiteX41" fmla="*/ 3036887 w 5427661"/>
              <a:gd name="connsiteY41" fmla="*/ 4005261 h 4119561"/>
              <a:gd name="connsiteX42" fmla="*/ 3113088 w 5427661"/>
              <a:gd name="connsiteY42" fmla="*/ 4010024 h 4119561"/>
              <a:gd name="connsiteX43" fmla="*/ 3203575 w 5427661"/>
              <a:gd name="connsiteY43" fmla="*/ 4033836 h 4119561"/>
              <a:gd name="connsiteX44" fmla="*/ 3298825 w 5427661"/>
              <a:gd name="connsiteY44" fmla="*/ 4048124 h 4119561"/>
              <a:gd name="connsiteX45" fmla="*/ 3422650 w 5427661"/>
              <a:gd name="connsiteY45" fmla="*/ 4057647 h 4119561"/>
              <a:gd name="connsiteX46" fmla="*/ 3455987 w 5427661"/>
              <a:gd name="connsiteY46" fmla="*/ 4076699 h 4119561"/>
              <a:gd name="connsiteX47" fmla="*/ 3617913 w 5427661"/>
              <a:gd name="connsiteY47" fmla="*/ 4119561 h 4119561"/>
              <a:gd name="connsiteX48" fmla="*/ 3984625 w 5427661"/>
              <a:gd name="connsiteY48" fmla="*/ 3881436 h 4119561"/>
              <a:gd name="connsiteX49" fmla="*/ 4889500 w 5427661"/>
              <a:gd name="connsiteY49" fmla="*/ 3424236 h 4119561"/>
              <a:gd name="connsiteX50" fmla="*/ 4837112 w 5427661"/>
              <a:gd name="connsiteY50" fmla="*/ 3371849 h 4119561"/>
              <a:gd name="connsiteX51" fmla="*/ 4779962 w 5427661"/>
              <a:gd name="connsiteY51" fmla="*/ 3333749 h 4119561"/>
              <a:gd name="connsiteX52" fmla="*/ 5427661 w 5427661"/>
              <a:gd name="connsiteY52" fmla="*/ 2376484 h 4119561"/>
              <a:gd name="connsiteX53" fmla="*/ 3336925 w 5427661"/>
              <a:gd name="connsiteY53" fmla="*/ 1042985 h 4119561"/>
              <a:gd name="connsiteX54" fmla="*/ 2936874 w 5427661"/>
              <a:gd name="connsiteY54" fmla="*/ 457202 h 4119561"/>
              <a:gd name="connsiteX55" fmla="*/ 2703513 w 5427661"/>
              <a:gd name="connsiteY55" fmla="*/ 0 h 4119561"/>
              <a:gd name="connsiteX0" fmla="*/ 2703513 w 5427661"/>
              <a:gd name="connsiteY0" fmla="*/ 0 h 4119561"/>
              <a:gd name="connsiteX1" fmla="*/ 2470151 w 5427661"/>
              <a:gd name="connsiteY1" fmla="*/ 542926 h 4119561"/>
              <a:gd name="connsiteX2" fmla="*/ 2374901 w 5427661"/>
              <a:gd name="connsiteY2" fmla="*/ 566738 h 4119561"/>
              <a:gd name="connsiteX3" fmla="*/ 2293938 w 5427661"/>
              <a:gd name="connsiteY3" fmla="*/ 571501 h 4119561"/>
              <a:gd name="connsiteX4" fmla="*/ 2251076 w 5427661"/>
              <a:gd name="connsiteY4" fmla="*/ 585788 h 4119561"/>
              <a:gd name="connsiteX5" fmla="*/ 2246313 w 5427661"/>
              <a:gd name="connsiteY5" fmla="*/ 571501 h 4119561"/>
              <a:gd name="connsiteX6" fmla="*/ 2136776 w 5427661"/>
              <a:gd name="connsiteY6" fmla="*/ 581026 h 4119561"/>
              <a:gd name="connsiteX7" fmla="*/ 2065338 w 5427661"/>
              <a:gd name="connsiteY7" fmla="*/ 604838 h 4119561"/>
              <a:gd name="connsiteX8" fmla="*/ 2041526 w 5427661"/>
              <a:gd name="connsiteY8" fmla="*/ 619126 h 4119561"/>
              <a:gd name="connsiteX9" fmla="*/ 1917701 w 5427661"/>
              <a:gd name="connsiteY9" fmla="*/ 661988 h 4119561"/>
              <a:gd name="connsiteX10" fmla="*/ 1355726 w 5427661"/>
              <a:gd name="connsiteY10" fmla="*/ 719138 h 4119561"/>
              <a:gd name="connsiteX11" fmla="*/ 1050926 w 5427661"/>
              <a:gd name="connsiteY11" fmla="*/ 742951 h 4119561"/>
              <a:gd name="connsiteX12" fmla="*/ 908051 w 5427661"/>
              <a:gd name="connsiteY12" fmla="*/ 704851 h 4119561"/>
              <a:gd name="connsiteX13" fmla="*/ 855663 w 5427661"/>
              <a:gd name="connsiteY13" fmla="*/ 828676 h 4119561"/>
              <a:gd name="connsiteX14" fmla="*/ 850901 w 5427661"/>
              <a:gd name="connsiteY14" fmla="*/ 895351 h 4119561"/>
              <a:gd name="connsiteX15" fmla="*/ 769938 w 5427661"/>
              <a:gd name="connsiteY15" fmla="*/ 1176338 h 4119561"/>
              <a:gd name="connsiteX16" fmla="*/ 622301 w 5427661"/>
              <a:gd name="connsiteY16" fmla="*/ 1119188 h 4119561"/>
              <a:gd name="connsiteX17" fmla="*/ 588963 w 5427661"/>
              <a:gd name="connsiteY17" fmla="*/ 1109663 h 4119561"/>
              <a:gd name="connsiteX18" fmla="*/ 569913 w 5427661"/>
              <a:gd name="connsiteY18" fmla="*/ 1095376 h 4119561"/>
              <a:gd name="connsiteX19" fmla="*/ 531813 w 5427661"/>
              <a:gd name="connsiteY19" fmla="*/ 1066801 h 4119561"/>
              <a:gd name="connsiteX20" fmla="*/ 336551 w 5427661"/>
              <a:gd name="connsiteY20" fmla="*/ 1171576 h 4119561"/>
              <a:gd name="connsiteX21" fmla="*/ 279401 w 5427661"/>
              <a:gd name="connsiteY21" fmla="*/ 1133476 h 4119561"/>
              <a:gd name="connsiteX22" fmla="*/ 236538 w 5427661"/>
              <a:gd name="connsiteY22" fmla="*/ 1100138 h 4119561"/>
              <a:gd name="connsiteX23" fmla="*/ 46038 w 5427661"/>
              <a:gd name="connsiteY23" fmla="*/ 1528762 h 4119561"/>
              <a:gd name="connsiteX24" fmla="*/ 0 w 5427661"/>
              <a:gd name="connsiteY24" fmla="*/ 1835149 h 4119561"/>
              <a:gd name="connsiteX25" fmla="*/ 117475 w 5427661"/>
              <a:gd name="connsiteY25" fmla="*/ 1824036 h 4119561"/>
              <a:gd name="connsiteX26" fmla="*/ 122237 w 5427661"/>
              <a:gd name="connsiteY26" fmla="*/ 1824037 h 4119561"/>
              <a:gd name="connsiteX27" fmla="*/ 255587 w 5427661"/>
              <a:gd name="connsiteY27" fmla="*/ 1885949 h 4119561"/>
              <a:gd name="connsiteX28" fmla="*/ 455611 w 5427661"/>
              <a:gd name="connsiteY28" fmla="*/ 1990723 h 4119561"/>
              <a:gd name="connsiteX29" fmla="*/ 431800 w 5427661"/>
              <a:gd name="connsiteY29" fmla="*/ 2124074 h 4119561"/>
              <a:gd name="connsiteX30" fmla="*/ 617538 w 5427661"/>
              <a:gd name="connsiteY30" fmla="*/ 2381249 h 4119561"/>
              <a:gd name="connsiteX31" fmla="*/ 493714 w 5427661"/>
              <a:gd name="connsiteY31" fmla="*/ 2671761 h 4119561"/>
              <a:gd name="connsiteX32" fmla="*/ 1336675 w 5427661"/>
              <a:gd name="connsiteY32" fmla="*/ 3047998 h 4119561"/>
              <a:gd name="connsiteX33" fmla="*/ 955676 w 5427661"/>
              <a:gd name="connsiteY33" fmla="*/ 4095749 h 4119561"/>
              <a:gd name="connsiteX34" fmla="*/ 1422401 w 5427661"/>
              <a:gd name="connsiteY34" fmla="*/ 3781423 h 4119561"/>
              <a:gd name="connsiteX35" fmla="*/ 1855788 w 5427661"/>
              <a:gd name="connsiteY35" fmla="*/ 4005261 h 4119561"/>
              <a:gd name="connsiteX36" fmla="*/ 1846262 w 5427661"/>
              <a:gd name="connsiteY36" fmla="*/ 3895723 h 4119561"/>
              <a:gd name="connsiteX37" fmla="*/ 1855788 w 5427661"/>
              <a:gd name="connsiteY37" fmla="*/ 3795711 h 4119561"/>
              <a:gd name="connsiteX38" fmla="*/ 1998662 w 5427661"/>
              <a:gd name="connsiteY38" fmla="*/ 3243260 h 4119561"/>
              <a:gd name="connsiteX39" fmla="*/ 2732087 w 5427661"/>
              <a:gd name="connsiteY39" fmla="*/ 3843335 h 4119561"/>
              <a:gd name="connsiteX40" fmla="*/ 2808287 w 5427661"/>
              <a:gd name="connsiteY40" fmla="*/ 3914773 h 4119561"/>
              <a:gd name="connsiteX41" fmla="*/ 3036887 w 5427661"/>
              <a:gd name="connsiteY41" fmla="*/ 4005261 h 4119561"/>
              <a:gd name="connsiteX42" fmla="*/ 3113088 w 5427661"/>
              <a:gd name="connsiteY42" fmla="*/ 4010024 h 4119561"/>
              <a:gd name="connsiteX43" fmla="*/ 3203575 w 5427661"/>
              <a:gd name="connsiteY43" fmla="*/ 4033836 h 4119561"/>
              <a:gd name="connsiteX44" fmla="*/ 3298825 w 5427661"/>
              <a:gd name="connsiteY44" fmla="*/ 4048124 h 4119561"/>
              <a:gd name="connsiteX45" fmla="*/ 3422650 w 5427661"/>
              <a:gd name="connsiteY45" fmla="*/ 4057647 h 4119561"/>
              <a:gd name="connsiteX46" fmla="*/ 3455987 w 5427661"/>
              <a:gd name="connsiteY46" fmla="*/ 4076699 h 4119561"/>
              <a:gd name="connsiteX47" fmla="*/ 3617913 w 5427661"/>
              <a:gd name="connsiteY47" fmla="*/ 4119561 h 4119561"/>
              <a:gd name="connsiteX48" fmla="*/ 3984625 w 5427661"/>
              <a:gd name="connsiteY48" fmla="*/ 3881436 h 4119561"/>
              <a:gd name="connsiteX49" fmla="*/ 4889500 w 5427661"/>
              <a:gd name="connsiteY49" fmla="*/ 3424236 h 4119561"/>
              <a:gd name="connsiteX50" fmla="*/ 4837112 w 5427661"/>
              <a:gd name="connsiteY50" fmla="*/ 3371849 h 4119561"/>
              <a:gd name="connsiteX51" fmla="*/ 4779962 w 5427661"/>
              <a:gd name="connsiteY51" fmla="*/ 3333749 h 4119561"/>
              <a:gd name="connsiteX52" fmla="*/ 5427661 w 5427661"/>
              <a:gd name="connsiteY52" fmla="*/ 2376484 h 4119561"/>
              <a:gd name="connsiteX53" fmla="*/ 3336925 w 5427661"/>
              <a:gd name="connsiteY53" fmla="*/ 1042985 h 4119561"/>
              <a:gd name="connsiteX54" fmla="*/ 2936874 w 5427661"/>
              <a:gd name="connsiteY54" fmla="*/ 457202 h 4119561"/>
              <a:gd name="connsiteX55" fmla="*/ 2703513 w 5427661"/>
              <a:gd name="connsiteY55" fmla="*/ 0 h 4119561"/>
              <a:gd name="connsiteX0" fmla="*/ 2703513 w 5427661"/>
              <a:gd name="connsiteY0" fmla="*/ 0 h 4119561"/>
              <a:gd name="connsiteX1" fmla="*/ 2470151 w 5427661"/>
              <a:gd name="connsiteY1" fmla="*/ 542926 h 4119561"/>
              <a:gd name="connsiteX2" fmla="*/ 2374901 w 5427661"/>
              <a:gd name="connsiteY2" fmla="*/ 566738 h 4119561"/>
              <a:gd name="connsiteX3" fmla="*/ 2293938 w 5427661"/>
              <a:gd name="connsiteY3" fmla="*/ 571501 h 4119561"/>
              <a:gd name="connsiteX4" fmla="*/ 2251076 w 5427661"/>
              <a:gd name="connsiteY4" fmla="*/ 585788 h 4119561"/>
              <a:gd name="connsiteX5" fmla="*/ 2246313 w 5427661"/>
              <a:gd name="connsiteY5" fmla="*/ 571501 h 4119561"/>
              <a:gd name="connsiteX6" fmla="*/ 2136776 w 5427661"/>
              <a:gd name="connsiteY6" fmla="*/ 581026 h 4119561"/>
              <a:gd name="connsiteX7" fmla="*/ 2065338 w 5427661"/>
              <a:gd name="connsiteY7" fmla="*/ 604838 h 4119561"/>
              <a:gd name="connsiteX8" fmla="*/ 2041526 w 5427661"/>
              <a:gd name="connsiteY8" fmla="*/ 619126 h 4119561"/>
              <a:gd name="connsiteX9" fmla="*/ 1917701 w 5427661"/>
              <a:gd name="connsiteY9" fmla="*/ 661988 h 4119561"/>
              <a:gd name="connsiteX10" fmla="*/ 1355726 w 5427661"/>
              <a:gd name="connsiteY10" fmla="*/ 719138 h 4119561"/>
              <a:gd name="connsiteX11" fmla="*/ 1050926 w 5427661"/>
              <a:gd name="connsiteY11" fmla="*/ 742951 h 4119561"/>
              <a:gd name="connsiteX12" fmla="*/ 908051 w 5427661"/>
              <a:gd name="connsiteY12" fmla="*/ 704851 h 4119561"/>
              <a:gd name="connsiteX13" fmla="*/ 855663 w 5427661"/>
              <a:gd name="connsiteY13" fmla="*/ 828676 h 4119561"/>
              <a:gd name="connsiteX14" fmla="*/ 850901 w 5427661"/>
              <a:gd name="connsiteY14" fmla="*/ 895351 h 4119561"/>
              <a:gd name="connsiteX15" fmla="*/ 769938 w 5427661"/>
              <a:gd name="connsiteY15" fmla="*/ 1176338 h 4119561"/>
              <a:gd name="connsiteX16" fmla="*/ 622301 w 5427661"/>
              <a:gd name="connsiteY16" fmla="*/ 1119188 h 4119561"/>
              <a:gd name="connsiteX17" fmla="*/ 588963 w 5427661"/>
              <a:gd name="connsiteY17" fmla="*/ 1109663 h 4119561"/>
              <a:gd name="connsiteX18" fmla="*/ 569913 w 5427661"/>
              <a:gd name="connsiteY18" fmla="*/ 1095376 h 4119561"/>
              <a:gd name="connsiteX19" fmla="*/ 531813 w 5427661"/>
              <a:gd name="connsiteY19" fmla="*/ 1066801 h 4119561"/>
              <a:gd name="connsiteX20" fmla="*/ 336551 w 5427661"/>
              <a:gd name="connsiteY20" fmla="*/ 1171576 h 4119561"/>
              <a:gd name="connsiteX21" fmla="*/ 279401 w 5427661"/>
              <a:gd name="connsiteY21" fmla="*/ 1133476 h 4119561"/>
              <a:gd name="connsiteX22" fmla="*/ 236538 w 5427661"/>
              <a:gd name="connsiteY22" fmla="*/ 1100138 h 4119561"/>
              <a:gd name="connsiteX23" fmla="*/ 46038 w 5427661"/>
              <a:gd name="connsiteY23" fmla="*/ 1528762 h 4119561"/>
              <a:gd name="connsiteX24" fmla="*/ 0 w 5427661"/>
              <a:gd name="connsiteY24" fmla="*/ 1835149 h 4119561"/>
              <a:gd name="connsiteX25" fmla="*/ 117475 w 5427661"/>
              <a:gd name="connsiteY25" fmla="*/ 1824036 h 4119561"/>
              <a:gd name="connsiteX26" fmla="*/ 125412 w 5427661"/>
              <a:gd name="connsiteY26" fmla="*/ 1830387 h 4119561"/>
              <a:gd name="connsiteX27" fmla="*/ 255587 w 5427661"/>
              <a:gd name="connsiteY27" fmla="*/ 1885949 h 4119561"/>
              <a:gd name="connsiteX28" fmla="*/ 455611 w 5427661"/>
              <a:gd name="connsiteY28" fmla="*/ 1990723 h 4119561"/>
              <a:gd name="connsiteX29" fmla="*/ 431800 w 5427661"/>
              <a:gd name="connsiteY29" fmla="*/ 2124074 h 4119561"/>
              <a:gd name="connsiteX30" fmla="*/ 617538 w 5427661"/>
              <a:gd name="connsiteY30" fmla="*/ 2381249 h 4119561"/>
              <a:gd name="connsiteX31" fmla="*/ 493714 w 5427661"/>
              <a:gd name="connsiteY31" fmla="*/ 2671761 h 4119561"/>
              <a:gd name="connsiteX32" fmla="*/ 1336675 w 5427661"/>
              <a:gd name="connsiteY32" fmla="*/ 3047998 h 4119561"/>
              <a:gd name="connsiteX33" fmla="*/ 955676 w 5427661"/>
              <a:gd name="connsiteY33" fmla="*/ 4095749 h 4119561"/>
              <a:gd name="connsiteX34" fmla="*/ 1422401 w 5427661"/>
              <a:gd name="connsiteY34" fmla="*/ 3781423 h 4119561"/>
              <a:gd name="connsiteX35" fmla="*/ 1855788 w 5427661"/>
              <a:gd name="connsiteY35" fmla="*/ 4005261 h 4119561"/>
              <a:gd name="connsiteX36" fmla="*/ 1846262 w 5427661"/>
              <a:gd name="connsiteY36" fmla="*/ 3895723 h 4119561"/>
              <a:gd name="connsiteX37" fmla="*/ 1855788 w 5427661"/>
              <a:gd name="connsiteY37" fmla="*/ 3795711 h 4119561"/>
              <a:gd name="connsiteX38" fmla="*/ 1998662 w 5427661"/>
              <a:gd name="connsiteY38" fmla="*/ 3243260 h 4119561"/>
              <a:gd name="connsiteX39" fmla="*/ 2732087 w 5427661"/>
              <a:gd name="connsiteY39" fmla="*/ 3843335 h 4119561"/>
              <a:gd name="connsiteX40" fmla="*/ 2808287 w 5427661"/>
              <a:gd name="connsiteY40" fmla="*/ 3914773 h 4119561"/>
              <a:gd name="connsiteX41" fmla="*/ 3036887 w 5427661"/>
              <a:gd name="connsiteY41" fmla="*/ 4005261 h 4119561"/>
              <a:gd name="connsiteX42" fmla="*/ 3113088 w 5427661"/>
              <a:gd name="connsiteY42" fmla="*/ 4010024 h 4119561"/>
              <a:gd name="connsiteX43" fmla="*/ 3203575 w 5427661"/>
              <a:gd name="connsiteY43" fmla="*/ 4033836 h 4119561"/>
              <a:gd name="connsiteX44" fmla="*/ 3298825 w 5427661"/>
              <a:gd name="connsiteY44" fmla="*/ 4048124 h 4119561"/>
              <a:gd name="connsiteX45" fmla="*/ 3422650 w 5427661"/>
              <a:gd name="connsiteY45" fmla="*/ 4057647 h 4119561"/>
              <a:gd name="connsiteX46" fmla="*/ 3455987 w 5427661"/>
              <a:gd name="connsiteY46" fmla="*/ 4076699 h 4119561"/>
              <a:gd name="connsiteX47" fmla="*/ 3617913 w 5427661"/>
              <a:gd name="connsiteY47" fmla="*/ 4119561 h 4119561"/>
              <a:gd name="connsiteX48" fmla="*/ 3984625 w 5427661"/>
              <a:gd name="connsiteY48" fmla="*/ 3881436 h 4119561"/>
              <a:gd name="connsiteX49" fmla="*/ 4889500 w 5427661"/>
              <a:gd name="connsiteY49" fmla="*/ 3424236 h 4119561"/>
              <a:gd name="connsiteX50" fmla="*/ 4837112 w 5427661"/>
              <a:gd name="connsiteY50" fmla="*/ 3371849 h 4119561"/>
              <a:gd name="connsiteX51" fmla="*/ 4779962 w 5427661"/>
              <a:gd name="connsiteY51" fmla="*/ 3333749 h 4119561"/>
              <a:gd name="connsiteX52" fmla="*/ 5427661 w 5427661"/>
              <a:gd name="connsiteY52" fmla="*/ 2376484 h 4119561"/>
              <a:gd name="connsiteX53" fmla="*/ 3336925 w 5427661"/>
              <a:gd name="connsiteY53" fmla="*/ 1042985 h 4119561"/>
              <a:gd name="connsiteX54" fmla="*/ 2936874 w 5427661"/>
              <a:gd name="connsiteY54" fmla="*/ 457202 h 4119561"/>
              <a:gd name="connsiteX55" fmla="*/ 2703513 w 5427661"/>
              <a:gd name="connsiteY55" fmla="*/ 0 h 4119561"/>
              <a:gd name="connsiteX0" fmla="*/ 2703513 w 5427661"/>
              <a:gd name="connsiteY0" fmla="*/ 0 h 4119561"/>
              <a:gd name="connsiteX1" fmla="*/ 2470151 w 5427661"/>
              <a:gd name="connsiteY1" fmla="*/ 542926 h 4119561"/>
              <a:gd name="connsiteX2" fmla="*/ 2374901 w 5427661"/>
              <a:gd name="connsiteY2" fmla="*/ 566738 h 4119561"/>
              <a:gd name="connsiteX3" fmla="*/ 2293938 w 5427661"/>
              <a:gd name="connsiteY3" fmla="*/ 571501 h 4119561"/>
              <a:gd name="connsiteX4" fmla="*/ 2251076 w 5427661"/>
              <a:gd name="connsiteY4" fmla="*/ 585788 h 4119561"/>
              <a:gd name="connsiteX5" fmla="*/ 2246313 w 5427661"/>
              <a:gd name="connsiteY5" fmla="*/ 571501 h 4119561"/>
              <a:gd name="connsiteX6" fmla="*/ 2136776 w 5427661"/>
              <a:gd name="connsiteY6" fmla="*/ 581026 h 4119561"/>
              <a:gd name="connsiteX7" fmla="*/ 2065338 w 5427661"/>
              <a:gd name="connsiteY7" fmla="*/ 604838 h 4119561"/>
              <a:gd name="connsiteX8" fmla="*/ 2041526 w 5427661"/>
              <a:gd name="connsiteY8" fmla="*/ 619126 h 4119561"/>
              <a:gd name="connsiteX9" fmla="*/ 1917701 w 5427661"/>
              <a:gd name="connsiteY9" fmla="*/ 661988 h 4119561"/>
              <a:gd name="connsiteX10" fmla="*/ 1355726 w 5427661"/>
              <a:gd name="connsiteY10" fmla="*/ 719138 h 4119561"/>
              <a:gd name="connsiteX11" fmla="*/ 1050926 w 5427661"/>
              <a:gd name="connsiteY11" fmla="*/ 742951 h 4119561"/>
              <a:gd name="connsiteX12" fmla="*/ 908051 w 5427661"/>
              <a:gd name="connsiteY12" fmla="*/ 704851 h 4119561"/>
              <a:gd name="connsiteX13" fmla="*/ 855663 w 5427661"/>
              <a:gd name="connsiteY13" fmla="*/ 828676 h 4119561"/>
              <a:gd name="connsiteX14" fmla="*/ 850901 w 5427661"/>
              <a:gd name="connsiteY14" fmla="*/ 895351 h 4119561"/>
              <a:gd name="connsiteX15" fmla="*/ 769938 w 5427661"/>
              <a:gd name="connsiteY15" fmla="*/ 1176338 h 4119561"/>
              <a:gd name="connsiteX16" fmla="*/ 622301 w 5427661"/>
              <a:gd name="connsiteY16" fmla="*/ 1119188 h 4119561"/>
              <a:gd name="connsiteX17" fmla="*/ 588963 w 5427661"/>
              <a:gd name="connsiteY17" fmla="*/ 1109663 h 4119561"/>
              <a:gd name="connsiteX18" fmla="*/ 569913 w 5427661"/>
              <a:gd name="connsiteY18" fmla="*/ 1095376 h 4119561"/>
              <a:gd name="connsiteX19" fmla="*/ 531813 w 5427661"/>
              <a:gd name="connsiteY19" fmla="*/ 1066801 h 4119561"/>
              <a:gd name="connsiteX20" fmla="*/ 336551 w 5427661"/>
              <a:gd name="connsiteY20" fmla="*/ 1171576 h 4119561"/>
              <a:gd name="connsiteX21" fmla="*/ 279401 w 5427661"/>
              <a:gd name="connsiteY21" fmla="*/ 1133476 h 4119561"/>
              <a:gd name="connsiteX22" fmla="*/ 236538 w 5427661"/>
              <a:gd name="connsiteY22" fmla="*/ 1100138 h 4119561"/>
              <a:gd name="connsiteX23" fmla="*/ 46038 w 5427661"/>
              <a:gd name="connsiteY23" fmla="*/ 1528762 h 4119561"/>
              <a:gd name="connsiteX24" fmla="*/ 0 w 5427661"/>
              <a:gd name="connsiteY24" fmla="*/ 1835149 h 4119561"/>
              <a:gd name="connsiteX25" fmla="*/ 117475 w 5427661"/>
              <a:gd name="connsiteY25" fmla="*/ 1824036 h 4119561"/>
              <a:gd name="connsiteX26" fmla="*/ 125412 w 5427661"/>
              <a:gd name="connsiteY26" fmla="*/ 1824037 h 4119561"/>
              <a:gd name="connsiteX27" fmla="*/ 255587 w 5427661"/>
              <a:gd name="connsiteY27" fmla="*/ 1885949 h 4119561"/>
              <a:gd name="connsiteX28" fmla="*/ 455611 w 5427661"/>
              <a:gd name="connsiteY28" fmla="*/ 1990723 h 4119561"/>
              <a:gd name="connsiteX29" fmla="*/ 431800 w 5427661"/>
              <a:gd name="connsiteY29" fmla="*/ 2124074 h 4119561"/>
              <a:gd name="connsiteX30" fmla="*/ 617538 w 5427661"/>
              <a:gd name="connsiteY30" fmla="*/ 2381249 h 4119561"/>
              <a:gd name="connsiteX31" fmla="*/ 493714 w 5427661"/>
              <a:gd name="connsiteY31" fmla="*/ 2671761 h 4119561"/>
              <a:gd name="connsiteX32" fmla="*/ 1336675 w 5427661"/>
              <a:gd name="connsiteY32" fmla="*/ 3047998 h 4119561"/>
              <a:gd name="connsiteX33" fmla="*/ 955676 w 5427661"/>
              <a:gd name="connsiteY33" fmla="*/ 4095749 h 4119561"/>
              <a:gd name="connsiteX34" fmla="*/ 1422401 w 5427661"/>
              <a:gd name="connsiteY34" fmla="*/ 3781423 h 4119561"/>
              <a:gd name="connsiteX35" fmla="*/ 1855788 w 5427661"/>
              <a:gd name="connsiteY35" fmla="*/ 4005261 h 4119561"/>
              <a:gd name="connsiteX36" fmla="*/ 1846262 w 5427661"/>
              <a:gd name="connsiteY36" fmla="*/ 3895723 h 4119561"/>
              <a:gd name="connsiteX37" fmla="*/ 1855788 w 5427661"/>
              <a:gd name="connsiteY37" fmla="*/ 3795711 h 4119561"/>
              <a:gd name="connsiteX38" fmla="*/ 1998662 w 5427661"/>
              <a:gd name="connsiteY38" fmla="*/ 3243260 h 4119561"/>
              <a:gd name="connsiteX39" fmla="*/ 2732087 w 5427661"/>
              <a:gd name="connsiteY39" fmla="*/ 3843335 h 4119561"/>
              <a:gd name="connsiteX40" fmla="*/ 2808287 w 5427661"/>
              <a:gd name="connsiteY40" fmla="*/ 3914773 h 4119561"/>
              <a:gd name="connsiteX41" fmla="*/ 3036887 w 5427661"/>
              <a:gd name="connsiteY41" fmla="*/ 4005261 h 4119561"/>
              <a:gd name="connsiteX42" fmla="*/ 3113088 w 5427661"/>
              <a:gd name="connsiteY42" fmla="*/ 4010024 h 4119561"/>
              <a:gd name="connsiteX43" fmla="*/ 3203575 w 5427661"/>
              <a:gd name="connsiteY43" fmla="*/ 4033836 h 4119561"/>
              <a:gd name="connsiteX44" fmla="*/ 3298825 w 5427661"/>
              <a:gd name="connsiteY44" fmla="*/ 4048124 h 4119561"/>
              <a:gd name="connsiteX45" fmla="*/ 3422650 w 5427661"/>
              <a:gd name="connsiteY45" fmla="*/ 4057647 h 4119561"/>
              <a:gd name="connsiteX46" fmla="*/ 3455987 w 5427661"/>
              <a:gd name="connsiteY46" fmla="*/ 4076699 h 4119561"/>
              <a:gd name="connsiteX47" fmla="*/ 3617913 w 5427661"/>
              <a:gd name="connsiteY47" fmla="*/ 4119561 h 4119561"/>
              <a:gd name="connsiteX48" fmla="*/ 3984625 w 5427661"/>
              <a:gd name="connsiteY48" fmla="*/ 3881436 h 4119561"/>
              <a:gd name="connsiteX49" fmla="*/ 4889500 w 5427661"/>
              <a:gd name="connsiteY49" fmla="*/ 3424236 h 4119561"/>
              <a:gd name="connsiteX50" fmla="*/ 4837112 w 5427661"/>
              <a:gd name="connsiteY50" fmla="*/ 3371849 h 4119561"/>
              <a:gd name="connsiteX51" fmla="*/ 4779962 w 5427661"/>
              <a:gd name="connsiteY51" fmla="*/ 3333749 h 4119561"/>
              <a:gd name="connsiteX52" fmla="*/ 5427661 w 5427661"/>
              <a:gd name="connsiteY52" fmla="*/ 2376484 h 4119561"/>
              <a:gd name="connsiteX53" fmla="*/ 3336925 w 5427661"/>
              <a:gd name="connsiteY53" fmla="*/ 1042985 h 4119561"/>
              <a:gd name="connsiteX54" fmla="*/ 2936874 w 5427661"/>
              <a:gd name="connsiteY54" fmla="*/ 457202 h 4119561"/>
              <a:gd name="connsiteX55" fmla="*/ 2703513 w 5427661"/>
              <a:gd name="connsiteY55" fmla="*/ 0 h 4119561"/>
              <a:gd name="connsiteX0" fmla="*/ 2703513 w 5427661"/>
              <a:gd name="connsiteY0" fmla="*/ 0 h 4119561"/>
              <a:gd name="connsiteX1" fmla="*/ 2470151 w 5427661"/>
              <a:gd name="connsiteY1" fmla="*/ 542926 h 4119561"/>
              <a:gd name="connsiteX2" fmla="*/ 2374901 w 5427661"/>
              <a:gd name="connsiteY2" fmla="*/ 566738 h 4119561"/>
              <a:gd name="connsiteX3" fmla="*/ 2293938 w 5427661"/>
              <a:gd name="connsiteY3" fmla="*/ 571501 h 4119561"/>
              <a:gd name="connsiteX4" fmla="*/ 2251076 w 5427661"/>
              <a:gd name="connsiteY4" fmla="*/ 585788 h 4119561"/>
              <a:gd name="connsiteX5" fmla="*/ 2246313 w 5427661"/>
              <a:gd name="connsiteY5" fmla="*/ 571501 h 4119561"/>
              <a:gd name="connsiteX6" fmla="*/ 2136776 w 5427661"/>
              <a:gd name="connsiteY6" fmla="*/ 581026 h 4119561"/>
              <a:gd name="connsiteX7" fmla="*/ 2065338 w 5427661"/>
              <a:gd name="connsiteY7" fmla="*/ 604838 h 4119561"/>
              <a:gd name="connsiteX8" fmla="*/ 2041526 w 5427661"/>
              <a:gd name="connsiteY8" fmla="*/ 619126 h 4119561"/>
              <a:gd name="connsiteX9" fmla="*/ 1917701 w 5427661"/>
              <a:gd name="connsiteY9" fmla="*/ 661988 h 4119561"/>
              <a:gd name="connsiteX10" fmla="*/ 1355726 w 5427661"/>
              <a:gd name="connsiteY10" fmla="*/ 719138 h 4119561"/>
              <a:gd name="connsiteX11" fmla="*/ 1050926 w 5427661"/>
              <a:gd name="connsiteY11" fmla="*/ 742951 h 4119561"/>
              <a:gd name="connsiteX12" fmla="*/ 908051 w 5427661"/>
              <a:gd name="connsiteY12" fmla="*/ 704851 h 4119561"/>
              <a:gd name="connsiteX13" fmla="*/ 855663 w 5427661"/>
              <a:gd name="connsiteY13" fmla="*/ 828676 h 4119561"/>
              <a:gd name="connsiteX14" fmla="*/ 850901 w 5427661"/>
              <a:gd name="connsiteY14" fmla="*/ 895351 h 4119561"/>
              <a:gd name="connsiteX15" fmla="*/ 769938 w 5427661"/>
              <a:gd name="connsiteY15" fmla="*/ 1176338 h 4119561"/>
              <a:gd name="connsiteX16" fmla="*/ 622301 w 5427661"/>
              <a:gd name="connsiteY16" fmla="*/ 1119188 h 4119561"/>
              <a:gd name="connsiteX17" fmla="*/ 588963 w 5427661"/>
              <a:gd name="connsiteY17" fmla="*/ 1109663 h 4119561"/>
              <a:gd name="connsiteX18" fmla="*/ 569913 w 5427661"/>
              <a:gd name="connsiteY18" fmla="*/ 1095376 h 4119561"/>
              <a:gd name="connsiteX19" fmla="*/ 531813 w 5427661"/>
              <a:gd name="connsiteY19" fmla="*/ 1066801 h 4119561"/>
              <a:gd name="connsiteX20" fmla="*/ 336551 w 5427661"/>
              <a:gd name="connsiteY20" fmla="*/ 1171576 h 4119561"/>
              <a:gd name="connsiteX21" fmla="*/ 279401 w 5427661"/>
              <a:gd name="connsiteY21" fmla="*/ 1133476 h 4119561"/>
              <a:gd name="connsiteX22" fmla="*/ 236538 w 5427661"/>
              <a:gd name="connsiteY22" fmla="*/ 1100138 h 4119561"/>
              <a:gd name="connsiteX23" fmla="*/ 46038 w 5427661"/>
              <a:gd name="connsiteY23" fmla="*/ 1528762 h 4119561"/>
              <a:gd name="connsiteX24" fmla="*/ 0 w 5427661"/>
              <a:gd name="connsiteY24" fmla="*/ 1835149 h 4119561"/>
              <a:gd name="connsiteX25" fmla="*/ 117475 w 5427661"/>
              <a:gd name="connsiteY25" fmla="*/ 1824036 h 4119561"/>
              <a:gd name="connsiteX26" fmla="*/ 153987 w 5427661"/>
              <a:gd name="connsiteY26" fmla="*/ 1824037 h 4119561"/>
              <a:gd name="connsiteX27" fmla="*/ 255587 w 5427661"/>
              <a:gd name="connsiteY27" fmla="*/ 1885949 h 4119561"/>
              <a:gd name="connsiteX28" fmla="*/ 455611 w 5427661"/>
              <a:gd name="connsiteY28" fmla="*/ 1990723 h 4119561"/>
              <a:gd name="connsiteX29" fmla="*/ 431800 w 5427661"/>
              <a:gd name="connsiteY29" fmla="*/ 2124074 h 4119561"/>
              <a:gd name="connsiteX30" fmla="*/ 617538 w 5427661"/>
              <a:gd name="connsiteY30" fmla="*/ 2381249 h 4119561"/>
              <a:gd name="connsiteX31" fmla="*/ 493714 w 5427661"/>
              <a:gd name="connsiteY31" fmla="*/ 2671761 h 4119561"/>
              <a:gd name="connsiteX32" fmla="*/ 1336675 w 5427661"/>
              <a:gd name="connsiteY32" fmla="*/ 3047998 h 4119561"/>
              <a:gd name="connsiteX33" fmla="*/ 955676 w 5427661"/>
              <a:gd name="connsiteY33" fmla="*/ 4095749 h 4119561"/>
              <a:gd name="connsiteX34" fmla="*/ 1422401 w 5427661"/>
              <a:gd name="connsiteY34" fmla="*/ 3781423 h 4119561"/>
              <a:gd name="connsiteX35" fmla="*/ 1855788 w 5427661"/>
              <a:gd name="connsiteY35" fmla="*/ 4005261 h 4119561"/>
              <a:gd name="connsiteX36" fmla="*/ 1846262 w 5427661"/>
              <a:gd name="connsiteY36" fmla="*/ 3895723 h 4119561"/>
              <a:gd name="connsiteX37" fmla="*/ 1855788 w 5427661"/>
              <a:gd name="connsiteY37" fmla="*/ 3795711 h 4119561"/>
              <a:gd name="connsiteX38" fmla="*/ 1998662 w 5427661"/>
              <a:gd name="connsiteY38" fmla="*/ 3243260 h 4119561"/>
              <a:gd name="connsiteX39" fmla="*/ 2732087 w 5427661"/>
              <a:gd name="connsiteY39" fmla="*/ 3843335 h 4119561"/>
              <a:gd name="connsiteX40" fmla="*/ 2808287 w 5427661"/>
              <a:gd name="connsiteY40" fmla="*/ 3914773 h 4119561"/>
              <a:gd name="connsiteX41" fmla="*/ 3036887 w 5427661"/>
              <a:gd name="connsiteY41" fmla="*/ 4005261 h 4119561"/>
              <a:gd name="connsiteX42" fmla="*/ 3113088 w 5427661"/>
              <a:gd name="connsiteY42" fmla="*/ 4010024 h 4119561"/>
              <a:gd name="connsiteX43" fmla="*/ 3203575 w 5427661"/>
              <a:gd name="connsiteY43" fmla="*/ 4033836 h 4119561"/>
              <a:gd name="connsiteX44" fmla="*/ 3298825 w 5427661"/>
              <a:gd name="connsiteY44" fmla="*/ 4048124 h 4119561"/>
              <a:gd name="connsiteX45" fmla="*/ 3422650 w 5427661"/>
              <a:gd name="connsiteY45" fmla="*/ 4057647 h 4119561"/>
              <a:gd name="connsiteX46" fmla="*/ 3455987 w 5427661"/>
              <a:gd name="connsiteY46" fmla="*/ 4076699 h 4119561"/>
              <a:gd name="connsiteX47" fmla="*/ 3617913 w 5427661"/>
              <a:gd name="connsiteY47" fmla="*/ 4119561 h 4119561"/>
              <a:gd name="connsiteX48" fmla="*/ 3984625 w 5427661"/>
              <a:gd name="connsiteY48" fmla="*/ 3881436 h 4119561"/>
              <a:gd name="connsiteX49" fmla="*/ 4889500 w 5427661"/>
              <a:gd name="connsiteY49" fmla="*/ 3424236 h 4119561"/>
              <a:gd name="connsiteX50" fmla="*/ 4837112 w 5427661"/>
              <a:gd name="connsiteY50" fmla="*/ 3371849 h 4119561"/>
              <a:gd name="connsiteX51" fmla="*/ 4779962 w 5427661"/>
              <a:gd name="connsiteY51" fmla="*/ 3333749 h 4119561"/>
              <a:gd name="connsiteX52" fmla="*/ 5427661 w 5427661"/>
              <a:gd name="connsiteY52" fmla="*/ 2376484 h 4119561"/>
              <a:gd name="connsiteX53" fmla="*/ 3336925 w 5427661"/>
              <a:gd name="connsiteY53" fmla="*/ 1042985 h 4119561"/>
              <a:gd name="connsiteX54" fmla="*/ 2936874 w 5427661"/>
              <a:gd name="connsiteY54" fmla="*/ 457202 h 4119561"/>
              <a:gd name="connsiteX55" fmla="*/ 2703513 w 5427661"/>
              <a:gd name="connsiteY55" fmla="*/ 0 h 4119561"/>
              <a:gd name="connsiteX0" fmla="*/ 2703513 w 5427661"/>
              <a:gd name="connsiteY0" fmla="*/ 0 h 4119561"/>
              <a:gd name="connsiteX1" fmla="*/ 2470151 w 5427661"/>
              <a:gd name="connsiteY1" fmla="*/ 542926 h 4119561"/>
              <a:gd name="connsiteX2" fmla="*/ 2374901 w 5427661"/>
              <a:gd name="connsiteY2" fmla="*/ 566738 h 4119561"/>
              <a:gd name="connsiteX3" fmla="*/ 2293938 w 5427661"/>
              <a:gd name="connsiteY3" fmla="*/ 571501 h 4119561"/>
              <a:gd name="connsiteX4" fmla="*/ 2251076 w 5427661"/>
              <a:gd name="connsiteY4" fmla="*/ 585788 h 4119561"/>
              <a:gd name="connsiteX5" fmla="*/ 2246313 w 5427661"/>
              <a:gd name="connsiteY5" fmla="*/ 571501 h 4119561"/>
              <a:gd name="connsiteX6" fmla="*/ 2136776 w 5427661"/>
              <a:gd name="connsiteY6" fmla="*/ 581026 h 4119561"/>
              <a:gd name="connsiteX7" fmla="*/ 2065338 w 5427661"/>
              <a:gd name="connsiteY7" fmla="*/ 604838 h 4119561"/>
              <a:gd name="connsiteX8" fmla="*/ 2041526 w 5427661"/>
              <a:gd name="connsiteY8" fmla="*/ 619126 h 4119561"/>
              <a:gd name="connsiteX9" fmla="*/ 1917701 w 5427661"/>
              <a:gd name="connsiteY9" fmla="*/ 661988 h 4119561"/>
              <a:gd name="connsiteX10" fmla="*/ 1355726 w 5427661"/>
              <a:gd name="connsiteY10" fmla="*/ 719138 h 4119561"/>
              <a:gd name="connsiteX11" fmla="*/ 1050926 w 5427661"/>
              <a:gd name="connsiteY11" fmla="*/ 742951 h 4119561"/>
              <a:gd name="connsiteX12" fmla="*/ 908051 w 5427661"/>
              <a:gd name="connsiteY12" fmla="*/ 704851 h 4119561"/>
              <a:gd name="connsiteX13" fmla="*/ 855663 w 5427661"/>
              <a:gd name="connsiteY13" fmla="*/ 828676 h 4119561"/>
              <a:gd name="connsiteX14" fmla="*/ 850901 w 5427661"/>
              <a:gd name="connsiteY14" fmla="*/ 895351 h 4119561"/>
              <a:gd name="connsiteX15" fmla="*/ 769938 w 5427661"/>
              <a:gd name="connsiteY15" fmla="*/ 1176338 h 4119561"/>
              <a:gd name="connsiteX16" fmla="*/ 622301 w 5427661"/>
              <a:gd name="connsiteY16" fmla="*/ 1119188 h 4119561"/>
              <a:gd name="connsiteX17" fmla="*/ 588963 w 5427661"/>
              <a:gd name="connsiteY17" fmla="*/ 1109663 h 4119561"/>
              <a:gd name="connsiteX18" fmla="*/ 569913 w 5427661"/>
              <a:gd name="connsiteY18" fmla="*/ 1095376 h 4119561"/>
              <a:gd name="connsiteX19" fmla="*/ 531813 w 5427661"/>
              <a:gd name="connsiteY19" fmla="*/ 1066801 h 4119561"/>
              <a:gd name="connsiteX20" fmla="*/ 336551 w 5427661"/>
              <a:gd name="connsiteY20" fmla="*/ 1171576 h 4119561"/>
              <a:gd name="connsiteX21" fmla="*/ 279401 w 5427661"/>
              <a:gd name="connsiteY21" fmla="*/ 1133476 h 4119561"/>
              <a:gd name="connsiteX22" fmla="*/ 236538 w 5427661"/>
              <a:gd name="connsiteY22" fmla="*/ 1100138 h 4119561"/>
              <a:gd name="connsiteX23" fmla="*/ 46038 w 5427661"/>
              <a:gd name="connsiteY23" fmla="*/ 1528762 h 4119561"/>
              <a:gd name="connsiteX24" fmla="*/ 0 w 5427661"/>
              <a:gd name="connsiteY24" fmla="*/ 1835149 h 4119561"/>
              <a:gd name="connsiteX25" fmla="*/ 117475 w 5427661"/>
              <a:gd name="connsiteY25" fmla="*/ 1820861 h 4119561"/>
              <a:gd name="connsiteX26" fmla="*/ 153987 w 5427661"/>
              <a:gd name="connsiteY26" fmla="*/ 1824037 h 4119561"/>
              <a:gd name="connsiteX27" fmla="*/ 255587 w 5427661"/>
              <a:gd name="connsiteY27" fmla="*/ 1885949 h 4119561"/>
              <a:gd name="connsiteX28" fmla="*/ 455611 w 5427661"/>
              <a:gd name="connsiteY28" fmla="*/ 1990723 h 4119561"/>
              <a:gd name="connsiteX29" fmla="*/ 431800 w 5427661"/>
              <a:gd name="connsiteY29" fmla="*/ 2124074 h 4119561"/>
              <a:gd name="connsiteX30" fmla="*/ 617538 w 5427661"/>
              <a:gd name="connsiteY30" fmla="*/ 2381249 h 4119561"/>
              <a:gd name="connsiteX31" fmla="*/ 493714 w 5427661"/>
              <a:gd name="connsiteY31" fmla="*/ 2671761 h 4119561"/>
              <a:gd name="connsiteX32" fmla="*/ 1336675 w 5427661"/>
              <a:gd name="connsiteY32" fmla="*/ 3047998 h 4119561"/>
              <a:gd name="connsiteX33" fmla="*/ 955676 w 5427661"/>
              <a:gd name="connsiteY33" fmla="*/ 4095749 h 4119561"/>
              <a:gd name="connsiteX34" fmla="*/ 1422401 w 5427661"/>
              <a:gd name="connsiteY34" fmla="*/ 3781423 h 4119561"/>
              <a:gd name="connsiteX35" fmla="*/ 1855788 w 5427661"/>
              <a:gd name="connsiteY35" fmla="*/ 4005261 h 4119561"/>
              <a:gd name="connsiteX36" fmla="*/ 1846262 w 5427661"/>
              <a:gd name="connsiteY36" fmla="*/ 3895723 h 4119561"/>
              <a:gd name="connsiteX37" fmla="*/ 1855788 w 5427661"/>
              <a:gd name="connsiteY37" fmla="*/ 3795711 h 4119561"/>
              <a:gd name="connsiteX38" fmla="*/ 1998662 w 5427661"/>
              <a:gd name="connsiteY38" fmla="*/ 3243260 h 4119561"/>
              <a:gd name="connsiteX39" fmla="*/ 2732087 w 5427661"/>
              <a:gd name="connsiteY39" fmla="*/ 3843335 h 4119561"/>
              <a:gd name="connsiteX40" fmla="*/ 2808287 w 5427661"/>
              <a:gd name="connsiteY40" fmla="*/ 3914773 h 4119561"/>
              <a:gd name="connsiteX41" fmla="*/ 3036887 w 5427661"/>
              <a:gd name="connsiteY41" fmla="*/ 4005261 h 4119561"/>
              <a:gd name="connsiteX42" fmla="*/ 3113088 w 5427661"/>
              <a:gd name="connsiteY42" fmla="*/ 4010024 h 4119561"/>
              <a:gd name="connsiteX43" fmla="*/ 3203575 w 5427661"/>
              <a:gd name="connsiteY43" fmla="*/ 4033836 h 4119561"/>
              <a:gd name="connsiteX44" fmla="*/ 3298825 w 5427661"/>
              <a:gd name="connsiteY44" fmla="*/ 4048124 h 4119561"/>
              <a:gd name="connsiteX45" fmla="*/ 3422650 w 5427661"/>
              <a:gd name="connsiteY45" fmla="*/ 4057647 h 4119561"/>
              <a:gd name="connsiteX46" fmla="*/ 3455987 w 5427661"/>
              <a:gd name="connsiteY46" fmla="*/ 4076699 h 4119561"/>
              <a:gd name="connsiteX47" fmla="*/ 3617913 w 5427661"/>
              <a:gd name="connsiteY47" fmla="*/ 4119561 h 4119561"/>
              <a:gd name="connsiteX48" fmla="*/ 3984625 w 5427661"/>
              <a:gd name="connsiteY48" fmla="*/ 3881436 h 4119561"/>
              <a:gd name="connsiteX49" fmla="*/ 4889500 w 5427661"/>
              <a:gd name="connsiteY49" fmla="*/ 3424236 h 4119561"/>
              <a:gd name="connsiteX50" fmla="*/ 4837112 w 5427661"/>
              <a:gd name="connsiteY50" fmla="*/ 3371849 h 4119561"/>
              <a:gd name="connsiteX51" fmla="*/ 4779962 w 5427661"/>
              <a:gd name="connsiteY51" fmla="*/ 3333749 h 4119561"/>
              <a:gd name="connsiteX52" fmla="*/ 5427661 w 5427661"/>
              <a:gd name="connsiteY52" fmla="*/ 2376484 h 4119561"/>
              <a:gd name="connsiteX53" fmla="*/ 3336925 w 5427661"/>
              <a:gd name="connsiteY53" fmla="*/ 1042985 h 4119561"/>
              <a:gd name="connsiteX54" fmla="*/ 2936874 w 5427661"/>
              <a:gd name="connsiteY54" fmla="*/ 457202 h 4119561"/>
              <a:gd name="connsiteX55" fmla="*/ 2703513 w 5427661"/>
              <a:gd name="connsiteY55" fmla="*/ 0 h 4119561"/>
              <a:gd name="connsiteX0" fmla="*/ 2703513 w 5427661"/>
              <a:gd name="connsiteY0" fmla="*/ 0 h 4119561"/>
              <a:gd name="connsiteX1" fmla="*/ 2470151 w 5427661"/>
              <a:gd name="connsiteY1" fmla="*/ 542926 h 4119561"/>
              <a:gd name="connsiteX2" fmla="*/ 2374901 w 5427661"/>
              <a:gd name="connsiteY2" fmla="*/ 566738 h 4119561"/>
              <a:gd name="connsiteX3" fmla="*/ 2293938 w 5427661"/>
              <a:gd name="connsiteY3" fmla="*/ 571501 h 4119561"/>
              <a:gd name="connsiteX4" fmla="*/ 2251076 w 5427661"/>
              <a:gd name="connsiteY4" fmla="*/ 585788 h 4119561"/>
              <a:gd name="connsiteX5" fmla="*/ 2246313 w 5427661"/>
              <a:gd name="connsiteY5" fmla="*/ 571501 h 4119561"/>
              <a:gd name="connsiteX6" fmla="*/ 2136776 w 5427661"/>
              <a:gd name="connsiteY6" fmla="*/ 581026 h 4119561"/>
              <a:gd name="connsiteX7" fmla="*/ 2065338 w 5427661"/>
              <a:gd name="connsiteY7" fmla="*/ 604838 h 4119561"/>
              <a:gd name="connsiteX8" fmla="*/ 2041526 w 5427661"/>
              <a:gd name="connsiteY8" fmla="*/ 619126 h 4119561"/>
              <a:gd name="connsiteX9" fmla="*/ 1917701 w 5427661"/>
              <a:gd name="connsiteY9" fmla="*/ 661988 h 4119561"/>
              <a:gd name="connsiteX10" fmla="*/ 1355726 w 5427661"/>
              <a:gd name="connsiteY10" fmla="*/ 719138 h 4119561"/>
              <a:gd name="connsiteX11" fmla="*/ 1050926 w 5427661"/>
              <a:gd name="connsiteY11" fmla="*/ 742951 h 4119561"/>
              <a:gd name="connsiteX12" fmla="*/ 908051 w 5427661"/>
              <a:gd name="connsiteY12" fmla="*/ 704851 h 4119561"/>
              <a:gd name="connsiteX13" fmla="*/ 855663 w 5427661"/>
              <a:gd name="connsiteY13" fmla="*/ 828676 h 4119561"/>
              <a:gd name="connsiteX14" fmla="*/ 850901 w 5427661"/>
              <a:gd name="connsiteY14" fmla="*/ 895351 h 4119561"/>
              <a:gd name="connsiteX15" fmla="*/ 769938 w 5427661"/>
              <a:gd name="connsiteY15" fmla="*/ 1176338 h 4119561"/>
              <a:gd name="connsiteX16" fmla="*/ 622301 w 5427661"/>
              <a:gd name="connsiteY16" fmla="*/ 1119188 h 4119561"/>
              <a:gd name="connsiteX17" fmla="*/ 588963 w 5427661"/>
              <a:gd name="connsiteY17" fmla="*/ 1109663 h 4119561"/>
              <a:gd name="connsiteX18" fmla="*/ 569913 w 5427661"/>
              <a:gd name="connsiteY18" fmla="*/ 1095376 h 4119561"/>
              <a:gd name="connsiteX19" fmla="*/ 531813 w 5427661"/>
              <a:gd name="connsiteY19" fmla="*/ 1066801 h 4119561"/>
              <a:gd name="connsiteX20" fmla="*/ 336551 w 5427661"/>
              <a:gd name="connsiteY20" fmla="*/ 1171576 h 4119561"/>
              <a:gd name="connsiteX21" fmla="*/ 279401 w 5427661"/>
              <a:gd name="connsiteY21" fmla="*/ 1133476 h 4119561"/>
              <a:gd name="connsiteX22" fmla="*/ 236538 w 5427661"/>
              <a:gd name="connsiteY22" fmla="*/ 1100138 h 4119561"/>
              <a:gd name="connsiteX23" fmla="*/ 46038 w 5427661"/>
              <a:gd name="connsiteY23" fmla="*/ 1528762 h 4119561"/>
              <a:gd name="connsiteX24" fmla="*/ 0 w 5427661"/>
              <a:gd name="connsiteY24" fmla="*/ 1835149 h 4119561"/>
              <a:gd name="connsiteX25" fmla="*/ 117475 w 5427661"/>
              <a:gd name="connsiteY25" fmla="*/ 1820861 h 4119561"/>
              <a:gd name="connsiteX26" fmla="*/ 153987 w 5427661"/>
              <a:gd name="connsiteY26" fmla="*/ 1824037 h 4119561"/>
              <a:gd name="connsiteX27" fmla="*/ 255587 w 5427661"/>
              <a:gd name="connsiteY27" fmla="*/ 1885949 h 4119561"/>
              <a:gd name="connsiteX28" fmla="*/ 455611 w 5427661"/>
              <a:gd name="connsiteY28" fmla="*/ 1990723 h 4119561"/>
              <a:gd name="connsiteX29" fmla="*/ 431800 w 5427661"/>
              <a:gd name="connsiteY29" fmla="*/ 2124074 h 4119561"/>
              <a:gd name="connsiteX30" fmla="*/ 617538 w 5427661"/>
              <a:gd name="connsiteY30" fmla="*/ 2381249 h 4119561"/>
              <a:gd name="connsiteX31" fmla="*/ 493714 w 5427661"/>
              <a:gd name="connsiteY31" fmla="*/ 2671761 h 4119561"/>
              <a:gd name="connsiteX32" fmla="*/ 1336675 w 5427661"/>
              <a:gd name="connsiteY32" fmla="*/ 3047998 h 4119561"/>
              <a:gd name="connsiteX33" fmla="*/ 955676 w 5427661"/>
              <a:gd name="connsiteY33" fmla="*/ 4095749 h 4119561"/>
              <a:gd name="connsiteX34" fmla="*/ 1422401 w 5427661"/>
              <a:gd name="connsiteY34" fmla="*/ 3781423 h 4119561"/>
              <a:gd name="connsiteX35" fmla="*/ 1855788 w 5427661"/>
              <a:gd name="connsiteY35" fmla="*/ 4005261 h 4119561"/>
              <a:gd name="connsiteX36" fmla="*/ 1846262 w 5427661"/>
              <a:gd name="connsiteY36" fmla="*/ 3895723 h 4119561"/>
              <a:gd name="connsiteX37" fmla="*/ 1855788 w 5427661"/>
              <a:gd name="connsiteY37" fmla="*/ 3795711 h 4119561"/>
              <a:gd name="connsiteX38" fmla="*/ 1998662 w 5427661"/>
              <a:gd name="connsiteY38" fmla="*/ 3243260 h 4119561"/>
              <a:gd name="connsiteX39" fmla="*/ 2732087 w 5427661"/>
              <a:gd name="connsiteY39" fmla="*/ 3843335 h 4119561"/>
              <a:gd name="connsiteX40" fmla="*/ 2808287 w 5427661"/>
              <a:gd name="connsiteY40" fmla="*/ 3914773 h 4119561"/>
              <a:gd name="connsiteX41" fmla="*/ 3036887 w 5427661"/>
              <a:gd name="connsiteY41" fmla="*/ 4005261 h 4119561"/>
              <a:gd name="connsiteX42" fmla="*/ 3113088 w 5427661"/>
              <a:gd name="connsiteY42" fmla="*/ 4010024 h 4119561"/>
              <a:gd name="connsiteX43" fmla="*/ 3203575 w 5427661"/>
              <a:gd name="connsiteY43" fmla="*/ 4033836 h 4119561"/>
              <a:gd name="connsiteX44" fmla="*/ 3298825 w 5427661"/>
              <a:gd name="connsiteY44" fmla="*/ 4048124 h 4119561"/>
              <a:gd name="connsiteX45" fmla="*/ 3422650 w 5427661"/>
              <a:gd name="connsiteY45" fmla="*/ 4057647 h 4119561"/>
              <a:gd name="connsiteX46" fmla="*/ 3455987 w 5427661"/>
              <a:gd name="connsiteY46" fmla="*/ 4076699 h 4119561"/>
              <a:gd name="connsiteX47" fmla="*/ 3617913 w 5427661"/>
              <a:gd name="connsiteY47" fmla="*/ 4119561 h 4119561"/>
              <a:gd name="connsiteX48" fmla="*/ 3984625 w 5427661"/>
              <a:gd name="connsiteY48" fmla="*/ 3881436 h 4119561"/>
              <a:gd name="connsiteX49" fmla="*/ 4889500 w 5427661"/>
              <a:gd name="connsiteY49" fmla="*/ 3424236 h 4119561"/>
              <a:gd name="connsiteX50" fmla="*/ 4837112 w 5427661"/>
              <a:gd name="connsiteY50" fmla="*/ 3371849 h 4119561"/>
              <a:gd name="connsiteX51" fmla="*/ 4779962 w 5427661"/>
              <a:gd name="connsiteY51" fmla="*/ 3333749 h 4119561"/>
              <a:gd name="connsiteX52" fmla="*/ 5427661 w 5427661"/>
              <a:gd name="connsiteY52" fmla="*/ 2376484 h 4119561"/>
              <a:gd name="connsiteX53" fmla="*/ 3336925 w 5427661"/>
              <a:gd name="connsiteY53" fmla="*/ 1042985 h 4119561"/>
              <a:gd name="connsiteX54" fmla="*/ 2936874 w 5427661"/>
              <a:gd name="connsiteY54" fmla="*/ 457202 h 4119561"/>
              <a:gd name="connsiteX55" fmla="*/ 2703513 w 5427661"/>
              <a:gd name="connsiteY55" fmla="*/ 0 h 4119561"/>
              <a:gd name="connsiteX0" fmla="*/ 2703513 w 5427661"/>
              <a:gd name="connsiteY0" fmla="*/ 0 h 4119561"/>
              <a:gd name="connsiteX1" fmla="*/ 2470151 w 5427661"/>
              <a:gd name="connsiteY1" fmla="*/ 542926 h 4119561"/>
              <a:gd name="connsiteX2" fmla="*/ 2374901 w 5427661"/>
              <a:gd name="connsiteY2" fmla="*/ 566738 h 4119561"/>
              <a:gd name="connsiteX3" fmla="*/ 2293938 w 5427661"/>
              <a:gd name="connsiteY3" fmla="*/ 571501 h 4119561"/>
              <a:gd name="connsiteX4" fmla="*/ 2251076 w 5427661"/>
              <a:gd name="connsiteY4" fmla="*/ 585788 h 4119561"/>
              <a:gd name="connsiteX5" fmla="*/ 2246313 w 5427661"/>
              <a:gd name="connsiteY5" fmla="*/ 571501 h 4119561"/>
              <a:gd name="connsiteX6" fmla="*/ 2136776 w 5427661"/>
              <a:gd name="connsiteY6" fmla="*/ 581026 h 4119561"/>
              <a:gd name="connsiteX7" fmla="*/ 2065338 w 5427661"/>
              <a:gd name="connsiteY7" fmla="*/ 604838 h 4119561"/>
              <a:gd name="connsiteX8" fmla="*/ 2041526 w 5427661"/>
              <a:gd name="connsiteY8" fmla="*/ 619126 h 4119561"/>
              <a:gd name="connsiteX9" fmla="*/ 1917701 w 5427661"/>
              <a:gd name="connsiteY9" fmla="*/ 661988 h 4119561"/>
              <a:gd name="connsiteX10" fmla="*/ 1355726 w 5427661"/>
              <a:gd name="connsiteY10" fmla="*/ 719138 h 4119561"/>
              <a:gd name="connsiteX11" fmla="*/ 1050926 w 5427661"/>
              <a:gd name="connsiteY11" fmla="*/ 742951 h 4119561"/>
              <a:gd name="connsiteX12" fmla="*/ 908051 w 5427661"/>
              <a:gd name="connsiteY12" fmla="*/ 704851 h 4119561"/>
              <a:gd name="connsiteX13" fmla="*/ 855663 w 5427661"/>
              <a:gd name="connsiteY13" fmla="*/ 828676 h 4119561"/>
              <a:gd name="connsiteX14" fmla="*/ 850901 w 5427661"/>
              <a:gd name="connsiteY14" fmla="*/ 895351 h 4119561"/>
              <a:gd name="connsiteX15" fmla="*/ 769938 w 5427661"/>
              <a:gd name="connsiteY15" fmla="*/ 1176338 h 4119561"/>
              <a:gd name="connsiteX16" fmla="*/ 622301 w 5427661"/>
              <a:gd name="connsiteY16" fmla="*/ 1119188 h 4119561"/>
              <a:gd name="connsiteX17" fmla="*/ 588963 w 5427661"/>
              <a:gd name="connsiteY17" fmla="*/ 1109663 h 4119561"/>
              <a:gd name="connsiteX18" fmla="*/ 569913 w 5427661"/>
              <a:gd name="connsiteY18" fmla="*/ 1095376 h 4119561"/>
              <a:gd name="connsiteX19" fmla="*/ 531813 w 5427661"/>
              <a:gd name="connsiteY19" fmla="*/ 1066801 h 4119561"/>
              <a:gd name="connsiteX20" fmla="*/ 336551 w 5427661"/>
              <a:gd name="connsiteY20" fmla="*/ 1171576 h 4119561"/>
              <a:gd name="connsiteX21" fmla="*/ 279401 w 5427661"/>
              <a:gd name="connsiteY21" fmla="*/ 1133476 h 4119561"/>
              <a:gd name="connsiteX22" fmla="*/ 236538 w 5427661"/>
              <a:gd name="connsiteY22" fmla="*/ 1100138 h 4119561"/>
              <a:gd name="connsiteX23" fmla="*/ 46038 w 5427661"/>
              <a:gd name="connsiteY23" fmla="*/ 1528762 h 4119561"/>
              <a:gd name="connsiteX24" fmla="*/ 0 w 5427661"/>
              <a:gd name="connsiteY24" fmla="*/ 1835149 h 4119561"/>
              <a:gd name="connsiteX25" fmla="*/ 117475 w 5427661"/>
              <a:gd name="connsiteY25" fmla="*/ 1820861 h 4119561"/>
              <a:gd name="connsiteX26" fmla="*/ 119062 w 5427661"/>
              <a:gd name="connsiteY26" fmla="*/ 1836737 h 4119561"/>
              <a:gd name="connsiteX27" fmla="*/ 255587 w 5427661"/>
              <a:gd name="connsiteY27" fmla="*/ 1885949 h 4119561"/>
              <a:gd name="connsiteX28" fmla="*/ 455611 w 5427661"/>
              <a:gd name="connsiteY28" fmla="*/ 1990723 h 4119561"/>
              <a:gd name="connsiteX29" fmla="*/ 431800 w 5427661"/>
              <a:gd name="connsiteY29" fmla="*/ 2124074 h 4119561"/>
              <a:gd name="connsiteX30" fmla="*/ 617538 w 5427661"/>
              <a:gd name="connsiteY30" fmla="*/ 2381249 h 4119561"/>
              <a:gd name="connsiteX31" fmla="*/ 493714 w 5427661"/>
              <a:gd name="connsiteY31" fmla="*/ 2671761 h 4119561"/>
              <a:gd name="connsiteX32" fmla="*/ 1336675 w 5427661"/>
              <a:gd name="connsiteY32" fmla="*/ 3047998 h 4119561"/>
              <a:gd name="connsiteX33" fmla="*/ 955676 w 5427661"/>
              <a:gd name="connsiteY33" fmla="*/ 4095749 h 4119561"/>
              <a:gd name="connsiteX34" fmla="*/ 1422401 w 5427661"/>
              <a:gd name="connsiteY34" fmla="*/ 3781423 h 4119561"/>
              <a:gd name="connsiteX35" fmla="*/ 1855788 w 5427661"/>
              <a:gd name="connsiteY35" fmla="*/ 4005261 h 4119561"/>
              <a:gd name="connsiteX36" fmla="*/ 1846262 w 5427661"/>
              <a:gd name="connsiteY36" fmla="*/ 3895723 h 4119561"/>
              <a:gd name="connsiteX37" fmla="*/ 1855788 w 5427661"/>
              <a:gd name="connsiteY37" fmla="*/ 3795711 h 4119561"/>
              <a:gd name="connsiteX38" fmla="*/ 1998662 w 5427661"/>
              <a:gd name="connsiteY38" fmla="*/ 3243260 h 4119561"/>
              <a:gd name="connsiteX39" fmla="*/ 2732087 w 5427661"/>
              <a:gd name="connsiteY39" fmla="*/ 3843335 h 4119561"/>
              <a:gd name="connsiteX40" fmla="*/ 2808287 w 5427661"/>
              <a:gd name="connsiteY40" fmla="*/ 3914773 h 4119561"/>
              <a:gd name="connsiteX41" fmla="*/ 3036887 w 5427661"/>
              <a:gd name="connsiteY41" fmla="*/ 4005261 h 4119561"/>
              <a:gd name="connsiteX42" fmla="*/ 3113088 w 5427661"/>
              <a:gd name="connsiteY42" fmla="*/ 4010024 h 4119561"/>
              <a:gd name="connsiteX43" fmla="*/ 3203575 w 5427661"/>
              <a:gd name="connsiteY43" fmla="*/ 4033836 h 4119561"/>
              <a:gd name="connsiteX44" fmla="*/ 3298825 w 5427661"/>
              <a:gd name="connsiteY44" fmla="*/ 4048124 h 4119561"/>
              <a:gd name="connsiteX45" fmla="*/ 3422650 w 5427661"/>
              <a:gd name="connsiteY45" fmla="*/ 4057647 h 4119561"/>
              <a:gd name="connsiteX46" fmla="*/ 3455987 w 5427661"/>
              <a:gd name="connsiteY46" fmla="*/ 4076699 h 4119561"/>
              <a:gd name="connsiteX47" fmla="*/ 3617913 w 5427661"/>
              <a:gd name="connsiteY47" fmla="*/ 4119561 h 4119561"/>
              <a:gd name="connsiteX48" fmla="*/ 3984625 w 5427661"/>
              <a:gd name="connsiteY48" fmla="*/ 3881436 h 4119561"/>
              <a:gd name="connsiteX49" fmla="*/ 4889500 w 5427661"/>
              <a:gd name="connsiteY49" fmla="*/ 3424236 h 4119561"/>
              <a:gd name="connsiteX50" fmla="*/ 4837112 w 5427661"/>
              <a:gd name="connsiteY50" fmla="*/ 3371849 h 4119561"/>
              <a:gd name="connsiteX51" fmla="*/ 4779962 w 5427661"/>
              <a:gd name="connsiteY51" fmla="*/ 3333749 h 4119561"/>
              <a:gd name="connsiteX52" fmla="*/ 5427661 w 5427661"/>
              <a:gd name="connsiteY52" fmla="*/ 2376484 h 4119561"/>
              <a:gd name="connsiteX53" fmla="*/ 3336925 w 5427661"/>
              <a:gd name="connsiteY53" fmla="*/ 1042985 h 4119561"/>
              <a:gd name="connsiteX54" fmla="*/ 2936874 w 5427661"/>
              <a:gd name="connsiteY54" fmla="*/ 457202 h 4119561"/>
              <a:gd name="connsiteX55" fmla="*/ 2703513 w 5427661"/>
              <a:gd name="connsiteY55"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57175 w 5448298"/>
              <a:gd name="connsiteY22" fmla="*/ 1100138 h 4119561"/>
              <a:gd name="connsiteX23" fmla="*/ 0 w 5448298"/>
              <a:gd name="connsiteY23" fmla="*/ 1658937 h 4119561"/>
              <a:gd name="connsiteX24" fmla="*/ 20637 w 5448298"/>
              <a:gd name="connsiteY24" fmla="*/ 1835149 h 4119561"/>
              <a:gd name="connsiteX25" fmla="*/ 138112 w 5448298"/>
              <a:gd name="connsiteY25" fmla="*/ 1820861 h 4119561"/>
              <a:gd name="connsiteX26" fmla="*/ 139699 w 5448298"/>
              <a:gd name="connsiteY26" fmla="*/ 1836737 h 4119561"/>
              <a:gd name="connsiteX27" fmla="*/ 276224 w 5448298"/>
              <a:gd name="connsiteY27" fmla="*/ 1885949 h 4119561"/>
              <a:gd name="connsiteX28" fmla="*/ 476248 w 5448298"/>
              <a:gd name="connsiteY28" fmla="*/ 1990723 h 4119561"/>
              <a:gd name="connsiteX29" fmla="*/ 452437 w 5448298"/>
              <a:gd name="connsiteY29" fmla="*/ 2124074 h 4119561"/>
              <a:gd name="connsiteX30" fmla="*/ 638175 w 5448298"/>
              <a:gd name="connsiteY30" fmla="*/ 2381249 h 4119561"/>
              <a:gd name="connsiteX31" fmla="*/ 514351 w 5448298"/>
              <a:gd name="connsiteY31" fmla="*/ 2671761 h 4119561"/>
              <a:gd name="connsiteX32" fmla="*/ 1357312 w 5448298"/>
              <a:gd name="connsiteY32" fmla="*/ 3047998 h 4119561"/>
              <a:gd name="connsiteX33" fmla="*/ 976313 w 5448298"/>
              <a:gd name="connsiteY33" fmla="*/ 4095749 h 4119561"/>
              <a:gd name="connsiteX34" fmla="*/ 1443038 w 5448298"/>
              <a:gd name="connsiteY34" fmla="*/ 3781423 h 4119561"/>
              <a:gd name="connsiteX35" fmla="*/ 1876425 w 5448298"/>
              <a:gd name="connsiteY35" fmla="*/ 4005261 h 4119561"/>
              <a:gd name="connsiteX36" fmla="*/ 1866899 w 5448298"/>
              <a:gd name="connsiteY36" fmla="*/ 3895723 h 4119561"/>
              <a:gd name="connsiteX37" fmla="*/ 1876425 w 5448298"/>
              <a:gd name="connsiteY37" fmla="*/ 3795711 h 4119561"/>
              <a:gd name="connsiteX38" fmla="*/ 2019299 w 5448298"/>
              <a:gd name="connsiteY38" fmla="*/ 3243260 h 4119561"/>
              <a:gd name="connsiteX39" fmla="*/ 2752724 w 5448298"/>
              <a:gd name="connsiteY39" fmla="*/ 3843335 h 4119561"/>
              <a:gd name="connsiteX40" fmla="*/ 2828924 w 5448298"/>
              <a:gd name="connsiteY40" fmla="*/ 3914773 h 4119561"/>
              <a:gd name="connsiteX41" fmla="*/ 3057524 w 5448298"/>
              <a:gd name="connsiteY41" fmla="*/ 4005261 h 4119561"/>
              <a:gd name="connsiteX42" fmla="*/ 3133725 w 5448298"/>
              <a:gd name="connsiteY42" fmla="*/ 4010024 h 4119561"/>
              <a:gd name="connsiteX43" fmla="*/ 3224212 w 5448298"/>
              <a:gd name="connsiteY43" fmla="*/ 4033836 h 4119561"/>
              <a:gd name="connsiteX44" fmla="*/ 3319462 w 5448298"/>
              <a:gd name="connsiteY44" fmla="*/ 4048124 h 4119561"/>
              <a:gd name="connsiteX45" fmla="*/ 3443287 w 5448298"/>
              <a:gd name="connsiteY45" fmla="*/ 4057647 h 4119561"/>
              <a:gd name="connsiteX46" fmla="*/ 3476624 w 5448298"/>
              <a:gd name="connsiteY46" fmla="*/ 4076699 h 4119561"/>
              <a:gd name="connsiteX47" fmla="*/ 3638550 w 5448298"/>
              <a:gd name="connsiteY47" fmla="*/ 4119561 h 4119561"/>
              <a:gd name="connsiteX48" fmla="*/ 4005262 w 5448298"/>
              <a:gd name="connsiteY48" fmla="*/ 3881436 h 4119561"/>
              <a:gd name="connsiteX49" fmla="*/ 4910137 w 5448298"/>
              <a:gd name="connsiteY49" fmla="*/ 3424236 h 4119561"/>
              <a:gd name="connsiteX50" fmla="*/ 4857749 w 5448298"/>
              <a:gd name="connsiteY50" fmla="*/ 3371849 h 4119561"/>
              <a:gd name="connsiteX51" fmla="*/ 4800599 w 5448298"/>
              <a:gd name="connsiteY51" fmla="*/ 3333749 h 4119561"/>
              <a:gd name="connsiteX52" fmla="*/ 5448298 w 5448298"/>
              <a:gd name="connsiteY52" fmla="*/ 2376484 h 4119561"/>
              <a:gd name="connsiteX53" fmla="*/ 3357562 w 5448298"/>
              <a:gd name="connsiteY53" fmla="*/ 1042985 h 4119561"/>
              <a:gd name="connsiteX54" fmla="*/ 2957511 w 5448298"/>
              <a:gd name="connsiteY54" fmla="*/ 457202 h 4119561"/>
              <a:gd name="connsiteX55" fmla="*/ 2724150 w 5448298"/>
              <a:gd name="connsiteY55"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57175 w 5448298"/>
              <a:gd name="connsiteY22" fmla="*/ 1100138 h 4119561"/>
              <a:gd name="connsiteX23" fmla="*/ 44450 w 5448298"/>
              <a:gd name="connsiteY23" fmla="*/ 1550986 h 4119561"/>
              <a:gd name="connsiteX24" fmla="*/ 0 w 5448298"/>
              <a:gd name="connsiteY24" fmla="*/ 1658937 h 4119561"/>
              <a:gd name="connsiteX25" fmla="*/ 20637 w 5448298"/>
              <a:gd name="connsiteY25" fmla="*/ 1835149 h 4119561"/>
              <a:gd name="connsiteX26" fmla="*/ 138112 w 5448298"/>
              <a:gd name="connsiteY26" fmla="*/ 1820861 h 4119561"/>
              <a:gd name="connsiteX27" fmla="*/ 139699 w 5448298"/>
              <a:gd name="connsiteY27" fmla="*/ 1836737 h 4119561"/>
              <a:gd name="connsiteX28" fmla="*/ 276224 w 5448298"/>
              <a:gd name="connsiteY28" fmla="*/ 1885949 h 4119561"/>
              <a:gd name="connsiteX29" fmla="*/ 476248 w 5448298"/>
              <a:gd name="connsiteY29" fmla="*/ 1990723 h 4119561"/>
              <a:gd name="connsiteX30" fmla="*/ 452437 w 5448298"/>
              <a:gd name="connsiteY30" fmla="*/ 2124074 h 4119561"/>
              <a:gd name="connsiteX31" fmla="*/ 638175 w 5448298"/>
              <a:gd name="connsiteY31" fmla="*/ 2381249 h 4119561"/>
              <a:gd name="connsiteX32" fmla="*/ 514351 w 5448298"/>
              <a:gd name="connsiteY32" fmla="*/ 2671761 h 4119561"/>
              <a:gd name="connsiteX33" fmla="*/ 1357312 w 5448298"/>
              <a:gd name="connsiteY33" fmla="*/ 3047998 h 4119561"/>
              <a:gd name="connsiteX34" fmla="*/ 976313 w 5448298"/>
              <a:gd name="connsiteY34" fmla="*/ 4095749 h 4119561"/>
              <a:gd name="connsiteX35" fmla="*/ 1443038 w 5448298"/>
              <a:gd name="connsiteY35" fmla="*/ 3781423 h 4119561"/>
              <a:gd name="connsiteX36" fmla="*/ 1876425 w 5448298"/>
              <a:gd name="connsiteY36" fmla="*/ 4005261 h 4119561"/>
              <a:gd name="connsiteX37" fmla="*/ 1866899 w 5448298"/>
              <a:gd name="connsiteY37" fmla="*/ 3895723 h 4119561"/>
              <a:gd name="connsiteX38" fmla="*/ 1876425 w 5448298"/>
              <a:gd name="connsiteY38" fmla="*/ 3795711 h 4119561"/>
              <a:gd name="connsiteX39" fmla="*/ 2019299 w 5448298"/>
              <a:gd name="connsiteY39" fmla="*/ 3243260 h 4119561"/>
              <a:gd name="connsiteX40" fmla="*/ 2752724 w 5448298"/>
              <a:gd name="connsiteY40" fmla="*/ 3843335 h 4119561"/>
              <a:gd name="connsiteX41" fmla="*/ 2828924 w 5448298"/>
              <a:gd name="connsiteY41" fmla="*/ 3914773 h 4119561"/>
              <a:gd name="connsiteX42" fmla="*/ 3057524 w 5448298"/>
              <a:gd name="connsiteY42" fmla="*/ 4005261 h 4119561"/>
              <a:gd name="connsiteX43" fmla="*/ 3133725 w 5448298"/>
              <a:gd name="connsiteY43" fmla="*/ 4010024 h 4119561"/>
              <a:gd name="connsiteX44" fmla="*/ 3224212 w 5448298"/>
              <a:gd name="connsiteY44" fmla="*/ 4033836 h 4119561"/>
              <a:gd name="connsiteX45" fmla="*/ 3319462 w 5448298"/>
              <a:gd name="connsiteY45" fmla="*/ 4048124 h 4119561"/>
              <a:gd name="connsiteX46" fmla="*/ 3443287 w 5448298"/>
              <a:gd name="connsiteY46" fmla="*/ 4057647 h 4119561"/>
              <a:gd name="connsiteX47" fmla="*/ 3476624 w 5448298"/>
              <a:gd name="connsiteY47" fmla="*/ 4076699 h 4119561"/>
              <a:gd name="connsiteX48" fmla="*/ 3638550 w 5448298"/>
              <a:gd name="connsiteY48" fmla="*/ 4119561 h 4119561"/>
              <a:gd name="connsiteX49" fmla="*/ 4005262 w 5448298"/>
              <a:gd name="connsiteY49" fmla="*/ 3881436 h 4119561"/>
              <a:gd name="connsiteX50" fmla="*/ 4910137 w 5448298"/>
              <a:gd name="connsiteY50" fmla="*/ 3424236 h 4119561"/>
              <a:gd name="connsiteX51" fmla="*/ 4857749 w 5448298"/>
              <a:gd name="connsiteY51" fmla="*/ 3371849 h 4119561"/>
              <a:gd name="connsiteX52" fmla="*/ 4800599 w 5448298"/>
              <a:gd name="connsiteY52" fmla="*/ 3333749 h 4119561"/>
              <a:gd name="connsiteX53" fmla="*/ 5448298 w 5448298"/>
              <a:gd name="connsiteY53" fmla="*/ 2376484 h 4119561"/>
              <a:gd name="connsiteX54" fmla="*/ 3357562 w 5448298"/>
              <a:gd name="connsiteY54" fmla="*/ 1042985 h 4119561"/>
              <a:gd name="connsiteX55" fmla="*/ 2957511 w 5448298"/>
              <a:gd name="connsiteY55" fmla="*/ 457202 h 4119561"/>
              <a:gd name="connsiteX56" fmla="*/ 2724150 w 5448298"/>
              <a:gd name="connsiteY56"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57175 w 5448298"/>
              <a:gd name="connsiteY22" fmla="*/ 1100138 h 4119561"/>
              <a:gd name="connsiteX23" fmla="*/ 212725 w 5448298"/>
              <a:gd name="connsiteY23" fmla="*/ 1681161 h 4119561"/>
              <a:gd name="connsiteX24" fmla="*/ 0 w 5448298"/>
              <a:gd name="connsiteY24" fmla="*/ 1658937 h 4119561"/>
              <a:gd name="connsiteX25" fmla="*/ 20637 w 5448298"/>
              <a:gd name="connsiteY25" fmla="*/ 1835149 h 4119561"/>
              <a:gd name="connsiteX26" fmla="*/ 138112 w 5448298"/>
              <a:gd name="connsiteY26" fmla="*/ 1820861 h 4119561"/>
              <a:gd name="connsiteX27" fmla="*/ 139699 w 5448298"/>
              <a:gd name="connsiteY27" fmla="*/ 1836737 h 4119561"/>
              <a:gd name="connsiteX28" fmla="*/ 276224 w 5448298"/>
              <a:gd name="connsiteY28" fmla="*/ 1885949 h 4119561"/>
              <a:gd name="connsiteX29" fmla="*/ 476248 w 5448298"/>
              <a:gd name="connsiteY29" fmla="*/ 1990723 h 4119561"/>
              <a:gd name="connsiteX30" fmla="*/ 452437 w 5448298"/>
              <a:gd name="connsiteY30" fmla="*/ 2124074 h 4119561"/>
              <a:gd name="connsiteX31" fmla="*/ 638175 w 5448298"/>
              <a:gd name="connsiteY31" fmla="*/ 2381249 h 4119561"/>
              <a:gd name="connsiteX32" fmla="*/ 514351 w 5448298"/>
              <a:gd name="connsiteY32" fmla="*/ 2671761 h 4119561"/>
              <a:gd name="connsiteX33" fmla="*/ 1357312 w 5448298"/>
              <a:gd name="connsiteY33" fmla="*/ 3047998 h 4119561"/>
              <a:gd name="connsiteX34" fmla="*/ 976313 w 5448298"/>
              <a:gd name="connsiteY34" fmla="*/ 4095749 h 4119561"/>
              <a:gd name="connsiteX35" fmla="*/ 1443038 w 5448298"/>
              <a:gd name="connsiteY35" fmla="*/ 3781423 h 4119561"/>
              <a:gd name="connsiteX36" fmla="*/ 1876425 w 5448298"/>
              <a:gd name="connsiteY36" fmla="*/ 4005261 h 4119561"/>
              <a:gd name="connsiteX37" fmla="*/ 1866899 w 5448298"/>
              <a:gd name="connsiteY37" fmla="*/ 3895723 h 4119561"/>
              <a:gd name="connsiteX38" fmla="*/ 1876425 w 5448298"/>
              <a:gd name="connsiteY38" fmla="*/ 3795711 h 4119561"/>
              <a:gd name="connsiteX39" fmla="*/ 2019299 w 5448298"/>
              <a:gd name="connsiteY39" fmla="*/ 3243260 h 4119561"/>
              <a:gd name="connsiteX40" fmla="*/ 2752724 w 5448298"/>
              <a:gd name="connsiteY40" fmla="*/ 3843335 h 4119561"/>
              <a:gd name="connsiteX41" fmla="*/ 2828924 w 5448298"/>
              <a:gd name="connsiteY41" fmla="*/ 3914773 h 4119561"/>
              <a:gd name="connsiteX42" fmla="*/ 3057524 w 5448298"/>
              <a:gd name="connsiteY42" fmla="*/ 4005261 h 4119561"/>
              <a:gd name="connsiteX43" fmla="*/ 3133725 w 5448298"/>
              <a:gd name="connsiteY43" fmla="*/ 4010024 h 4119561"/>
              <a:gd name="connsiteX44" fmla="*/ 3224212 w 5448298"/>
              <a:gd name="connsiteY44" fmla="*/ 4033836 h 4119561"/>
              <a:gd name="connsiteX45" fmla="*/ 3319462 w 5448298"/>
              <a:gd name="connsiteY45" fmla="*/ 4048124 h 4119561"/>
              <a:gd name="connsiteX46" fmla="*/ 3443287 w 5448298"/>
              <a:gd name="connsiteY46" fmla="*/ 4057647 h 4119561"/>
              <a:gd name="connsiteX47" fmla="*/ 3476624 w 5448298"/>
              <a:gd name="connsiteY47" fmla="*/ 4076699 h 4119561"/>
              <a:gd name="connsiteX48" fmla="*/ 3638550 w 5448298"/>
              <a:gd name="connsiteY48" fmla="*/ 4119561 h 4119561"/>
              <a:gd name="connsiteX49" fmla="*/ 4005262 w 5448298"/>
              <a:gd name="connsiteY49" fmla="*/ 3881436 h 4119561"/>
              <a:gd name="connsiteX50" fmla="*/ 4910137 w 5448298"/>
              <a:gd name="connsiteY50" fmla="*/ 3424236 h 4119561"/>
              <a:gd name="connsiteX51" fmla="*/ 4857749 w 5448298"/>
              <a:gd name="connsiteY51" fmla="*/ 3371849 h 4119561"/>
              <a:gd name="connsiteX52" fmla="*/ 4800599 w 5448298"/>
              <a:gd name="connsiteY52" fmla="*/ 3333749 h 4119561"/>
              <a:gd name="connsiteX53" fmla="*/ 5448298 w 5448298"/>
              <a:gd name="connsiteY53" fmla="*/ 2376484 h 4119561"/>
              <a:gd name="connsiteX54" fmla="*/ 3357562 w 5448298"/>
              <a:gd name="connsiteY54" fmla="*/ 1042985 h 4119561"/>
              <a:gd name="connsiteX55" fmla="*/ 2957511 w 5448298"/>
              <a:gd name="connsiteY55" fmla="*/ 457202 h 4119561"/>
              <a:gd name="connsiteX56" fmla="*/ 2724150 w 5448298"/>
              <a:gd name="connsiteY56"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57175 w 5448298"/>
              <a:gd name="connsiteY22" fmla="*/ 1100138 h 4119561"/>
              <a:gd name="connsiteX23" fmla="*/ 69850 w 5448298"/>
              <a:gd name="connsiteY23" fmla="*/ 1535111 h 4119561"/>
              <a:gd name="connsiteX24" fmla="*/ 0 w 5448298"/>
              <a:gd name="connsiteY24" fmla="*/ 1658937 h 4119561"/>
              <a:gd name="connsiteX25" fmla="*/ 20637 w 5448298"/>
              <a:gd name="connsiteY25" fmla="*/ 1835149 h 4119561"/>
              <a:gd name="connsiteX26" fmla="*/ 138112 w 5448298"/>
              <a:gd name="connsiteY26" fmla="*/ 1820861 h 4119561"/>
              <a:gd name="connsiteX27" fmla="*/ 139699 w 5448298"/>
              <a:gd name="connsiteY27" fmla="*/ 1836737 h 4119561"/>
              <a:gd name="connsiteX28" fmla="*/ 276224 w 5448298"/>
              <a:gd name="connsiteY28" fmla="*/ 1885949 h 4119561"/>
              <a:gd name="connsiteX29" fmla="*/ 476248 w 5448298"/>
              <a:gd name="connsiteY29" fmla="*/ 1990723 h 4119561"/>
              <a:gd name="connsiteX30" fmla="*/ 452437 w 5448298"/>
              <a:gd name="connsiteY30" fmla="*/ 2124074 h 4119561"/>
              <a:gd name="connsiteX31" fmla="*/ 638175 w 5448298"/>
              <a:gd name="connsiteY31" fmla="*/ 2381249 h 4119561"/>
              <a:gd name="connsiteX32" fmla="*/ 514351 w 5448298"/>
              <a:gd name="connsiteY32" fmla="*/ 2671761 h 4119561"/>
              <a:gd name="connsiteX33" fmla="*/ 1357312 w 5448298"/>
              <a:gd name="connsiteY33" fmla="*/ 3047998 h 4119561"/>
              <a:gd name="connsiteX34" fmla="*/ 976313 w 5448298"/>
              <a:gd name="connsiteY34" fmla="*/ 4095749 h 4119561"/>
              <a:gd name="connsiteX35" fmla="*/ 1443038 w 5448298"/>
              <a:gd name="connsiteY35" fmla="*/ 3781423 h 4119561"/>
              <a:gd name="connsiteX36" fmla="*/ 1876425 w 5448298"/>
              <a:gd name="connsiteY36" fmla="*/ 4005261 h 4119561"/>
              <a:gd name="connsiteX37" fmla="*/ 1866899 w 5448298"/>
              <a:gd name="connsiteY37" fmla="*/ 3895723 h 4119561"/>
              <a:gd name="connsiteX38" fmla="*/ 1876425 w 5448298"/>
              <a:gd name="connsiteY38" fmla="*/ 3795711 h 4119561"/>
              <a:gd name="connsiteX39" fmla="*/ 2019299 w 5448298"/>
              <a:gd name="connsiteY39" fmla="*/ 3243260 h 4119561"/>
              <a:gd name="connsiteX40" fmla="*/ 2752724 w 5448298"/>
              <a:gd name="connsiteY40" fmla="*/ 3843335 h 4119561"/>
              <a:gd name="connsiteX41" fmla="*/ 2828924 w 5448298"/>
              <a:gd name="connsiteY41" fmla="*/ 3914773 h 4119561"/>
              <a:gd name="connsiteX42" fmla="*/ 3057524 w 5448298"/>
              <a:gd name="connsiteY42" fmla="*/ 4005261 h 4119561"/>
              <a:gd name="connsiteX43" fmla="*/ 3133725 w 5448298"/>
              <a:gd name="connsiteY43" fmla="*/ 4010024 h 4119561"/>
              <a:gd name="connsiteX44" fmla="*/ 3224212 w 5448298"/>
              <a:gd name="connsiteY44" fmla="*/ 4033836 h 4119561"/>
              <a:gd name="connsiteX45" fmla="*/ 3319462 w 5448298"/>
              <a:gd name="connsiteY45" fmla="*/ 4048124 h 4119561"/>
              <a:gd name="connsiteX46" fmla="*/ 3443287 w 5448298"/>
              <a:gd name="connsiteY46" fmla="*/ 4057647 h 4119561"/>
              <a:gd name="connsiteX47" fmla="*/ 3476624 w 5448298"/>
              <a:gd name="connsiteY47" fmla="*/ 4076699 h 4119561"/>
              <a:gd name="connsiteX48" fmla="*/ 3638550 w 5448298"/>
              <a:gd name="connsiteY48" fmla="*/ 4119561 h 4119561"/>
              <a:gd name="connsiteX49" fmla="*/ 4005262 w 5448298"/>
              <a:gd name="connsiteY49" fmla="*/ 3881436 h 4119561"/>
              <a:gd name="connsiteX50" fmla="*/ 4910137 w 5448298"/>
              <a:gd name="connsiteY50" fmla="*/ 3424236 h 4119561"/>
              <a:gd name="connsiteX51" fmla="*/ 4857749 w 5448298"/>
              <a:gd name="connsiteY51" fmla="*/ 3371849 h 4119561"/>
              <a:gd name="connsiteX52" fmla="*/ 4800599 w 5448298"/>
              <a:gd name="connsiteY52" fmla="*/ 3333749 h 4119561"/>
              <a:gd name="connsiteX53" fmla="*/ 5448298 w 5448298"/>
              <a:gd name="connsiteY53" fmla="*/ 2376484 h 4119561"/>
              <a:gd name="connsiteX54" fmla="*/ 3357562 w 5448298"/>
              <a:gd name="connsiteY54" fmla="*/ 1042985 h 4119561"/>
              <a:gd name="connsiteX55" fmla="*/ 2957511 w 5448298"/>
              <a:gd name="connsiteY55" fmla="*/ 457202 h 4119561"/>
              <a:gd name="connsiteX56" fmla="*/ 2724150 w 5448298"/>
              <a:gd name="connsiteY56"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57175 w 5448298"/>
              <a:gd name="connsiteY22" fmla="*/ 1100138 h 4119561"/>
              <a:gd name="connsiteX23" fmla="*/ 104775 w 5448298"/>
              <a:gd name="connsiteY23" fmla="*/ 1449386 h 4119561"/>
              <a:gd name="connsiteX24" fmla="*/ 69850 w 5448298"/>
              <a:gd name="connsiteY24" fmla="*/ 1535111 h 4119561"/>
              <a:gd name="connsiteX25" fmla="*/ 0 w 5448298"/>
              <a:gd name="connsiteY25" fmla="*/ 1658937 h 4119561"/>
              <a:gd name="connsiteX26" fmla="*/ 20637 w 5448298"/>
              <a:gd name="connsiteY26" fmla="*/ 1835149 h 4119561"/>
              <a:gd name="connsiteX27" fmla="*/ 138112 w 5448298"/>
              <a:gd name="connsiteY27" fmla="*/ 1820861 h 4119561"/>
              <a:gd name="connsiteX28" fmla="*/ 139699 w 5448298"/>
              <a:gd name="connsiteY28" fmla="*/ 1836737 h 4119561"/>
              <a:gd name="connsiteX29" fmla="*/ 276224 w 5448298"/>
              <a:gd name="connsiteY29" fmla="*/ 1885949 h 4119561"/>
              <a:gd name="connsiteX30" fmla="*/ 476248 w 5448298"/>
              <a:gd name="connsiteY30" fmla="*/ 1990723 h 4119561"/>
              <a:gd name="connsiteX31" fmla="*/ 452437 w 5448298"/>
              <a:gd name="connsiteY31" fmla="*/ 2124074 h 4119561"/>
              <a:gd name="connsiteX32" fmla="*/ 638175 w 5448298"/>
              <a:gd name="connsiteY32" fmla="*/ 2381249 h 4119561"/>
              <a:gd name="connsiteX33" fmla="*/ 514351 w 5448298"/>
              <a:gd name="connsiteY33" fmla="*/ 2671761 h 4119561"/>
              <a:gd name="connsiteX34" fmla="*/ 1357312 w 5448298"/>
              <a:gd name="connsiteY34" fmla="*/ 3047998 h 4119561"/>
              <a:gd name="connsiteX35" fmla="*/ 976313 w 5448298"/>
              <a:gd name="connsiteY35" fmla="*/ 4095749 h 4119561"/>
              <a:gd name="connsiteX36" fmla="*/ 1443038 w 5448298"/>
              <a:gd name="connsiteY36" fmla="*/ 3781423 h 4119561"/>
              <a:gd name="connsiteX37" fmla="*/ 1876425 w 5448298"/>
              <a:gd name="connsiteY37" fmla="*/ 4005261 h 4119561"/>
              <a:gd name="connsiteX38" fmla="*/ 1866899 w 5448298"/>
              <a:gd name="connsiteY38" fmla="*/ 3895723 h 4119561"/>
              <a:gd name="connsiteX39" fmla="*/ 1876425 w 5448298"/>
              <a:gd name="connsiteY39" fmla="*/ 3795711 h 4119561"/>
              <a:gd name="connsiteX40" fmla="*/ 2019299 w 5448298"/>
              <a:gd name="connsiteY40" fmla="*/ 3243260 h 4119561"/>
              <a:gd name="connsiteX41" fmla="*/ 2752724 w 5448298"/>
              <a:gd name="connsiteY41" fmla="*/ 3843335 h 4119561"/>
              <a:gd name="connsiteX42" fmla="*/ 2828924 w 5448298"/>
              <a:gd name="connsiteY42" fmla="*/ 3914773 h 4119561"/>
              <a:gd name="connsiteX43" fmla="*/ 3057524 w 5448298"/>
              <a:gd name="connsiteY43" fmla="*/ 4005261 h 4119561"/>
              <a:gd name="connsiteX44" fmla="*/ 3133725 w 5448298"/>
              <a:gd name="connsiteY44" fmla="*/ 4010024 h 4119561"/>
              <a:gd name="connsiteX45" fmla="*/ 3224212 w 5448298"/>
              <a:gd name="connsiteY45" fmla="*/ 4033836 h 4119561"/>
              <a:gd name="connsiteX46" fmla="*/ 3319462 w 5448298"/>
              <a:gd name="connsiteY46" fmla="*/ 4048124 h 4119561"/>
              <a:gd name="connsiteX47" fmla="*/ 3443287 w 5448298"/>
              <a:gd name="connsiteY47" fmla="*/ 4057647 h 4119561"/>
              <a:gd name="connsiteX48" fmla="*/ 3476624 w 5448298"/>
              <a:gd name="connsiteY48" fmla="*/ 4076699 h 4119561"/>
              <a:gd name="connsiteX49" fmla="*/ 3638550 w 5448298"/>
              <a:gd name="connsiteY49" fmla="*/ 4119561 h 4119561"/>
              <a:gd name="connsiteX50" fmla="*/ 4005262 w 5448298"/>
              <a:gd name="connsiteY50" fmla="*/ 3881436 h 4119561"/>
              <a:gd name="connsiteX51" fmla="*/ 4910137 w 5448298"/>
              <a:gd name="connsiteY51" fmla="*/ 3424236 h 4119561"/>
              <a:gd name="connsiteX52" fmla="*/ 4857749 w 5448298"/>
              <a:gd name="connsiteY52" fmla="*/ 3371849 h 4119561"/>
              <a:gd name="connsiteX53" fmla="*/ 4800599 w 5448298"/>
              <a:gd name="connsiteY53" fmla="*/ 3333749 h 4119561"/>
              <a:gd name="connsiteX54" fmla="*/ 5448298 w 5448298"/>
              <a:gd name="connsiteY54" fmla="*/ 2376484 h 4119561"/>
              <a:gd name="connsiteX55" fmla="*/ 3357562 w 5448298"/>
              <a:gd name="connsiteY55" fmla="*/ 1042985 h 4119561"/>
              <a:gd name="connsiteX56" fmla="*/ 2957511 w 5448298"/>
              <a:gd name="connsiteY56" fmla="*/ 457202 h 4119561"/>
              <a:gd name="connsiteX57" fmla="*/ 2724150 w 5448298"/>
              <a:gd name="connsiteY57"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57175 w 5448298"/>
              <a:gd name="connsiteY22" fmla="*/ 1100138 h 4119561"/>
              <a:gd name="connsiteX23" fmla="*/ 66675 w 5448298"/>
              <a:gd name="connsiteY23" fmla="*/ 1420811 h 4119561"/>
              <a:gd name="connsiteX24" fmla="*/ 69850 w 5448298"/>
              <a:gd name="connsiteY24" fmla="*/ 1535111 h 4119561"/>
              <a:gd name="connsiteX25" fmla="*/ 0 w 5448298"/>
              <a:gd name="connsiteY25" fmla="*/ 1658937 h 4119561"/>
              <a:gd name="connsiteX26" fmla="*/ 20637 w 5448298"/>
              <a:gd name="connsiteY26" fmla="*/ 1835149 h 4119561"/>
              <a:gd name="connsiteX27" fmla="*/ 138112 w 5448298"/>
              <a:gd name="connsiteY27" fmla="*/ 1820861 h 4119561"/>
              <a:gd name="connsiteX28" fmla="*/ 139699 w 5448298"/>
              <a:gd name="connsiteY28" fmla="*/ 1836737 h 4119561"/>
              <a:gd name="connsiteX29" fmla="*/ 276224 w 5448298"/>
              <a:gd name="connsiteY29" fmla="*/ 1885949 h 4119561"/>
              <a:gd name="connsiteX30" fmla="*/ 476248 w 5448298"/>
              <a:gd name="connsiteY30" fmla="*/ 1990723 h 4119561"/>
              <a:gd name="connsiteX31" fmla="*/ 452437 w 5448298"/>
              <a:gd name="connsiteY31" fmla="*/ 2124074 h 4119561"/>
              <a:gd name="connsiteX32" fmla="*/ 638175 w 5448298"/>
              <a:gd name="connsiteY32" fmla="*/ 2381249 h 4119561"/>
              <a:gd name="connsiteX33" fmla="*/ 514351 w 5448298"/>
              <a:gd name="connsiteY33" fmla="*/ 2671761 h 4119561"/>
              <a:gd name="connsiteX34" fmla="*/ 1357312 w 5448298"/>
              <a:gd name="connsiteY34" fmla="*/ 3047998 h 4119561"/>
              <a:gd name="connsiteX35" fmla="*/ 976313 w 5448298"/>
              <a:gd name="connsiteY35" fmla="*/ 4095749 h 4119561"/>
              <a:gd name="connsiteX36" fmla="*/ 1443038 w 5448298"/>
              <a:gd name="connsiteY36" fmla="*/ 3781423 h 4119561"/>
              <a:gd name="connsiteX37" fmla="*/ 1876425 w 5448298"/>
              <a:gd name="connsiteY37" fmla="*/ 4005261 h 4119561"/>
              <a:gd name="connsiteX38" fmla="*/ 1866899 w 5448298"/>
              <a:gd name="connsiteY38" fmla="*/ 3895723 h 4119561"/>
              <a:gd name="connsiteX39" fmla="*/ 1876425 w 5448298"/>
              <a:gd name="connsiteY39" fmla="*/ 3795711 h 4119561"/>
              <a:gd name="connsiteX40" fmla="*/ 2019299 w 5448298"/>
              <a:gd name="connsiteY40" fmla="*/ 3243260 h 4119561"/>
              <a:gd name="connsiteX41" fmla="*/ 2752724 w 5448298"/>
              <a:gd name="connsiteY41" fmla="*/ 3843335 h 4119561"/>
              <a:gd name="connsiteX42" fmla="*/ 2828924 w 5448298"/>
              <a:gd name="connsiteY42" fmla="*/ 3914773 h 4119561"/>
              <a:gd name="connsiteX43" fmla="*/ 3057524 w 5448298"/>
              <a:gd name="connsiteY43" fmla="*/ 4005261 h 4119561"/>
              <a:gd name="connsiteX44" fmla="*/ 3133725 w 5448298"/>
              <a:gd name="connsiteY44" fmla="*/ 4010024 h 4119561"/>
              <a:gd name="connsiteX45" fmla="*/ 3224212 w 5448298"/>
              <a:gd name="connsiteY45" fmla="*/ 4033836 h 4119561"/>
              <a:gd name="connsiteX46" fmla="*/ 3319462 w 5448298"/>
              <a:gd name="connsiteY46" fmla="*/ 4048124 h 4119561"/>
              <a:gd name="connsiteX47" fmla="*/ 3443287 w 5448298"/>
              <a:gd name="connsiteY47" fmla="*/ 4057647 h 4119561"/>
              <a:gd name="connsiteX48" fmla="*/ 3476624 w 5448298"/>
              <a:gd name="connsiteY48" fmla="*/ 4076699 h 4119561"/>
              <a:gd name="connsiteX49" fmla="*/ 3638550 w 5448298"/>
              <a:gd name="connsiteY49" fmla="*/ 4119561 h 4119561"/>
              <a:gd name="connsiteX50" fmla="*/ 4005262 w 5448298"/>
              <a:gd name="connsiteY50" fmla="*/ 3881436 h 4119561"/>
              <a:gd name="connsiteX51" fmla="*/ 4910137 w 5448298"/>
              <a:gd name="connsiteY51" fmla="*/ 3424236 h 4119561"/>
              <a:gd name="connsiteX52" fmla="*/ 4857749 w 5448298"/>
              <a:gd name="connsiteY52" fmla="*/ 3371849 h 4119561"/>
              <a:gd name="connsiteX53" fmla="*/ 4800599 w 5448298"/>
              <a:gd name="connsiteY53" fmla="*/ 3333749 h 4119561"/>
              <a:gd name="connsiteX54" fmla="*/ 5448298 w 5448298"/>
              <a:gd name="connsiteY54" fmla="*/ 2376484 h 4119561"/>
              <a:gd name="connsiteX55" fmla="*/ 3357562 w 5448298"/>
              <a:gd name="connsiteY55" fmla="*/ 1042985 h 4119561"/>
              <a:gd name="connsiteX56" fmla="*/ 2957511 w 5448298"/>
              <a:gd name="connsiteY56" fmla="*/ 457202 h 4119561"/>
              <a:gd name="connsiteX57" fmla="*/ 2724150 w 5448298"/>
              <a:gd name="connsiteY57"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57175 w 5448298"/>
              <a:gd name="connsiteY22" fmla="*/ 1100138 h 4119561"/>
              <a:gd name="connsiteX23" fmla="*/ 180975 w 5448298"/>
              <a:gd name="connsiteY23" fmla="*/ 1223961 h 4119561"/>
              <a:gd name="connsiteX24" fmla="*/ 66675 w 5448298"/>
              <a:gd name="connsiteY24" fmla="*/ 1420811 h 4119561"/>
              <a:gd name="connsiteX25" fmla="*/ 69850 w 5448298"/>
              <a:gd name="connsiteY25" fmla="*/ 1535111 h 4119561"/>
              <a:gd name="connsiteX26" fmla="*/ 0 w 5448298"/>
              <a:gd name="connsiteY26" fmla="*/ 1658937 h 4119561"/>
              <a:gd name="connsiteX27" fmla="*/ 20637 w 5448298"/>
              <a:gd name="connsiteY27" fmla="*/ 1835149 h 4119561"/>
              <a:gd name="connsiteX28" fmla="*/ 138112 w 5448298"/>
              <a:gd name="connsiteY28" fmla="*/ 1820861 h 4119561"/>
              <a:gd name="connsiteX29" fmla="*/ 139699 w 5448298"/>
              <a:gd name="connsiteY29" fmla="*/ 1836737 h 4119561"/>
              <a:gd name="connsiteX30" fmla="*/ 276224 w 5448298"/>
              <a:gd name="connsiteY30" fmla="*/ 1885949 h 4119561"/>
              <a:gd name="connsiteX31" fmla="*/ 476248 w 5448298"/>
              <a:gd name="connsiteY31" fmla="*/ 1990723 h 4119561"/>
              <a:gd name="connsiteX32" fmla="*/ 452437 w 5448298"/>
              <a:gd name="connsiteY32" fmla="*/ 2124074 h 4119561"/>
              <a:gd name="connsiteX33" fmla="*/ 638175 w 5448298"/>
              <a:gd name="connsiteY33" fmla="*/ 2381249 h 4119561"/>
              <a:gd name="connsiteX34" fmla="*/ 514351 w 5448298"/>
              <a:gd name="connsiteY34" fmla="*/ 2671761 h 4119561"/>
              <a:gd name="connsiteX35" fmla="*/ 1357312 w 5448298"/>
              <a:gd name="connsiteY35" fmla="*/ 3047998 h 4119561"/>
              <a:gd name="connsiteX36" fmla="*/ 976313 w 5448298"/>
              <a:gd name="connsiteY36" fmla="*/ 4095749 h 4119561"/>
              <a:gd name="connsiteX37" fmla="*/ 1443038 w 5448298"/>
              <a:gd name="connsiteY37" fmla="*/ 3781423 h 4119561"/>
              <a:gd name="connsiteX38" fmla="*/ 1876425 w 5448298"/>
              <a:gd name="connsiteY38" fmla="*/ 4005261 h 4119561"/>
              <a:gd name="connsiteX39" fmla="*/ 1866899 w 5448298"/>
              <a:gd name="connsiteY39" fmla="*/ 3895723 h 4119561"/>
              <a:gd name="connsiteX40" fmla="*/ 1876425 w 5448298"/>
              <a:gd name="connsiteY40" fmla="*/ 3795711 h 4119561"/>
              <a:gd name="connsiteX41" fmla="*/ 2019299 w 5448298"/>
              <a:gd name="connsiteY41" fmla="*/ 3243260 h 4119561"/>
              <a:gd name="connsiteX42" fmla="*/ 2752724 w 5448298"/>
              <a:gd name="connsiteY42" fmla="*/ 3843335 h 4119561"/>
              <a:gd name="connsiteX43" fmla="*/ 2828924 w 5448298"/>
              <a:gd name="connsiteY43" fmla="*/ 3914773 h 4119561"/>
              <a:gd name="connsiteX44" fmla="*/ 3057524 w 5448298"/>
              <a:gd name="connsiteY44" fmla="*/ 4005261 h 4119561"/>
              <a:gd name="connsiteX45" fmla="*/ 3133725 w 5448298"/>
              <a:gd name="connsiteY45" fmla="*/ 4010024 h 4119561"/>
              <a:gd name="connsiteX46" fmla="*/ 3224212 w 5448298"/>
              <a:gd name="connsiteY46" fmla="*/ 4033836 h 4119561"/>
              <a:gd name="connsiteX47" fmla="*/ 3319462 w 5448298"/>
              <a:gd name="connsiteY47" fmla="*/ 4048124 h 4119561"/>
              <a:gd name="connsiteX48" fmla="*/ 3443287 w 5448298"/>
              <a:gd name="connsiteY48" fmla="*/ 4057647 h 4119561"/>
              <a:gd name="connsiteX49" fmla="*/ 3476624 w 5448298"/>
              <a:gd name="connsiteY49" fmla="*/ 4076699 h 4119561"/>
              <a:gd name="connsiteX50" fmla="*/ 3638550 w 5448298"/>
              <a:gd name="connsiteY50" fmla="*/ 4119561 h 4119561"/>
              <a:gd name="connsiteX51" fmla="*/ 4005262 w 5448298"/>
              <a:gd name="connsiteY51" fmla="*/ 3881436 h 4119561"/>
              <a:gd name="connsiteX52" fmla="*/ 4910137 w 5448298"/>
              <a:gd name="connsiteY52" fmla="*/ 3424236 h 4119561"/>
              <a:gd name="connsiteX53" fmla="*/ 4857749 w 5448298"/>
              <a:gd name="connsiteY53" fmla="*/ 3371849 h 4119561"/>
              <a:gd name="connsiteX54" fmla="*/ 4800599 w 5448298"/>
              <a:gd name="connsiteY54" fmla="*/ 3333749 h 4119561"/>
              <a:gd name="connsiteX55" fmla="*/ 5448298 w 5448298"/>
              <a:gd name="connsiteY55" fmla="*/ 2376484 h 4119561"/>
              <a:gd name="connsiteX56" fmla="*/ 3357562 w 5448298"/>
              <a:gd name="connsiteY56" fmla="*/ 1042985 h 4119561"/>
              <a:gd name="connsiteX57" fmla="*/ 2957511 w 5448298"/>
              <a:gd name="connsiteY57" fmla="*/ 457202 h 4119561"/>
              <a:gd name="connsiteX58" fmla="*/ 2724150 w 5448298"/>
              <a:gd name="connsiteY58"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57175 w 5448298"/>
              <a:gd name="connsiteY22" fmla="*/ 1100138 h 4119561"/>
              <a:gd name="connsiteX23" fmla="*/ 241300 w 5448298"/>
              <a:gd name="connsiteY23" fmla="*/ 1087436 h 4119561"/>
              <a:gd name="connsiteX24" fmla="*/ 66675 w 5448298"/>
              <a:gd name="connsiteY24" fmla="*/ 1420811 h 4119561"/>
              <a:gd name="connsiteX25" fmla="*/ 69850 w 5448298"/>
              <a:gd name="connsiteY25" fmla="*/ 1535111 h 4119561"/>
              <a:gd name="connsiteX26" fmla="*/ 0 w 5448298"/>
              <a:gd name="connsiteY26" fmla="*/ 1658937 h 4119561"/>
              <a:gd name="connsiteX27" fmla="*/ 20637 w 5448298"/>
              <a:gd name="connsiteY27" fmla="*/ 1835149 h 4119561"/>
              <a:gd name="connsiteX28" fmla="*/ 138112 w 5448298"/>
              <a:gd name="connsiteY28" fmla="*/ 1820861 h 4119561"/>
              <a:gd name="connsiteX29" fmla="*/ 139699 w 5448298"/>
              <a:gd name="connsiteY29" fmla="*/ 1836737 h 4119561"/>
              <a:gd name="connsiteX30" fmla="*/ 276224 w 5448298"/>
              <a:gd name="connsiteY30" fmla="*/ 1885949 h 4119561"/>
              <a:gd name="connsiteX31" fmla="*/ 476248 w 5448298"/>
              <a:gd name="connsiteY31" fmla="*/ 1990723 h 4119561"/>
              <a:gd name="connsiteX32" fmla="*/ 452437 w 5448298"/>
              <a:gd name="connsiteY32" fmla="*/ 2124074 h 4119561"/>
              <a:gd name="connsiteX33" fmla="*/ 638175 w 5448298"/>
              <a:gd name="connsiteY33" fmla="*/ 2381249 h 4119561"/>
              <a:gd name="connsiteX34" fmla="*/ 514351 w 5448298"/>
              <a:gd name="connsiteY34" fmla="*/ 2671761 h 4119561"/>
              <a:gd name="connsiteX35" fmla="*/ 1357312 w 5448298"/>
              <a:gd name="connsiteY35" fmla="*/ 3047998 h 4119561"/>
              <a:gd name="connsiteX36" fmla="*/ 976313 w 5448298"/>
              <a:gd name="connsiteY36" fmla="*/ 4095749 h 4119561"/>
              <a:gd name="connsiteX37" fmla="*/ 1443038 w 5448298"/>
              <a:gd name="connsiteY37" fmla="*/ 3781423 h 4119561"/>
              <a:gd name="connsiteX38" fmla="*/ 1876425 w 5448298"/>
              <a:gd name="connsiteY38" fmla="*/ 4005261 h 4119561"/>
              <a:gd name="connsiteX39" fmla="*/ 1866899 w 5448298"/>
              <a:gd name="connsiteY39" fmla="*/ 3895723 h 4119561"/>
              <a:gd name="connsiteX40" fmla="*/ 1876425 w 5448298"/>
              <a:gd name="connsiteY40" fmla="*/ 3795711 h 4119561"/>
              <a:gd name="connsiteX41" fmla="*/ 2019299 w 5448298"/>
              <a:gd name="connsiteY41" fmla="*/ 3243260 h 4119561"/>
              <a:gd name="connsiteX42" fmla="*/ 2752724 w 5448298"/>
              <a:gd name="connsiteY42" fmla="*/ 3843335 h 4119561"/>
              <a:gd name="connsiteX43" fmla="*/ 2828924 w 5448298"/>
              <a:gd name="connsiteY43" fmla="*/ 3914773 h 4119561"/>
              <a:gd name="connsiteX44" fmla="*/ 3057524 w 5448298"/>
              <a:gd name="connsiteY44" fmla="*/ 4005261 h 4119561"/>
              <a:gd name="connsiteX45" fmla="*/ 3133725 w 5448298"/>
              <a:gd name="connsiteY45" fmla="*/ 4010024 h 4119561"/>
              <a:gd name="connsiteX46" fmla="*/ 3224212 w 5448298"/>
              <a:gd name="connsiteY46" fmla="*/ 4033836 h 4119561"/>
              <a:gd name="connsiteX47" fmla="*/ 3319462 w 5448298"/>
              <a:gd name="connsiteY47" fmla="*/ 4048124 h 4119561"/>
              <a:gd name="connsiteX48" fmla="*/ 3443287 w 5448298"/>
              <a:gd name="connsiteY48" fmla="*/ 4057647 h 4119561"/>
              <a:gd name="connsiteX49" fmla="*/ 3476624 w 5448298"/>
              <a:gd name="connsiteY49" fmla="*/ 4076699 h 4119561"/>
              <a:gd name="connsiteX50" fmla="*/ 3638550 w 5448298"/>
              <a:gd name="connsiteY50" fmla="*/ 4119561 h 4119561"/>
              <a:gd name="connsiteX51" fmla="*/ 4005262 w 5448298"/>
              <a:gd name="connsiteY51" fmla="*/ 3881436 h 4119561"/>
              <a:gd name="connsiteX52" fmla="*/ 4910137 w 5448298"/>
              <a:gd name="connsiteY52" fmla="*/ 3424236 h 4119561"/>
              <a:gd name="connsiteX53" fmla="*/ 4857749 w 5448298"/>
              <a:gd name="connsiteY53" fmla="*/ 3371849 h 4119561"/>
              <a:gd name="connsiteX54" fmla="*/ 4800599 w 5448298"/>
              <a:gd name="connsiteY54" fmla="*/ 3333749 h 4119561"/>
              <a:gd name="connsiteX55" fmla="*/ 5448298 w 5448298"/>
              <a:gd name="connsiteY55" fmla="*/ 2376484 h 4119561"/>
              <a:gd name="connsiteX56" fmla="*/ 3357562 w 5448298"/>
              <a:gd name="connsiteY56" fmla="*/ 1042985 h 4119561"/>
              <a:gd name="connsiteX57" fmla="*/ 2957511 w 5448298"/>
              <a:gd name="connsiteY57" fmla="*/ 457202 h 4119561"/>
              <a:gd name="connsiteX58" fmla="*/ 2724150 w 5448298"/>
              <a:gd name="connsiteY58"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57175 w 5448298"/>
              <a:gd name="connsiteY22" fmla="*/ 1100138 h 4119561"/>
              <a:gd name="connsiteX23" fmla="*/ 244475 w 5448298"/>
              <a:gd name="connsiteY23" fmla="*/ 1077911 h 4119561"/>
              <a:gd name="connsiteX24" fmla="*/ 66675 w 5448298"/>
              <a:gd name="connsiteY24" fmla="*/ 1420811 h 4119561"/>
              <a:gd name="connsiteX25" fmla="*/ 69850 w 5448298"/>
              <a:gd name="connsiteY25" fmla="*/ 1535111 h 4119561"/>
              <a:gd name="connsiteX26" fmla="*/ 0 w 5448298"/>
              <a:gd name="connsiteY26" fmla="*/ 1658937 h 4119561"/>
              <a:gd name="connsiteX27" fmla="*/ 20637 w 5448298"/>
              <a:gd name="connsiteY27" fmla="*/ 1835149 h 4119561"/>
              <a:gd name="connsiteX28" fmla="*/ 138112 w 5448298"/>
              <a:gd name="connsiteY28" fmla="*/ 1820861 h 4119561"/>
              <a:gd name="connsiteX29" fmla="*/ 139699 w 5448298"/>
              <a:gd name="connsiteY29" fmla="*/ 1836737 h 4119561"/>
              <a:gd name="connsiteX30" fmla="*/ 276224 w 5448298"/>
              <a:gd name="connsiteY30" fmla="*/ 1885949 h 4119561"/>
              <a:gd name="connsiteX31" fmla="*/ 476248 w 5448298"/>
              <a:gd name="connsiteY31" fmla="*/ 1990723 h 4119561"/>
              <a:gd name="connsiteX32" fmla="*/ 452437 w 5448298"/>
              <a:gd name="connsiteY32" fmla="*/ 2124074 h 4119561"/>
              <a:gd name="connsiteX33" fmla="*/ 638175 w 5448298"/>
              <a:gd name="connsiteY33" fmla="*/ 2381249 h 4119561"/>
              <a:gd name="connsiteX34" fmla="*/ 514351 w 5448298"/>
              <a:gd name="connsiteY34" fmla="*/ 2671761 h 4119561"/>
              <a:gd name="connsiteX35" fmla="*/ 1357312 w 5448298"/>
              <a:gd name="connsiteY35" fmla="*/ 3047998 h 4119561"/>
              <a:gd name="connsiteX36" fmla="*/ 976313 w 5448298"/>
              <a:gd name="connsiteY36" fmla="*/ 4095749 h 4119561"/>
              <a:gd name="connsiteX37" fmla="*/ 1443038 w 5448298"/>
              <a:gd name="connsiteY37" fmla="*/ 3781423 h 4119561"/>
              <a:gd name="connsiteX38" fmla="*/ 1876425 w 5448298"/>
              <a:gd name="connsiteY38" fmla="*/ 4005261 h 4119561"/>
              <a:gd name="connsiteX39" fmla="*/ 1866899 w 5448298"/>
              <a:gd name="connsiteY39" fmla="*/ 3895723 h 4119561"/>
              <a:gd name="connsiteX40" fmla="*/ 1876425 w 5448298"/>
              <a:gd name="connsiteY40" fmla="*/ 3795711 h 4119561"/>
              <a:gd name="connsiteX41" fmla="*/ 2019299 w 5448298"/>
              <a:gd name="connsiteY41" fmla="*/ 3243260 h 4119561"/>
              <a:gd name="connsiteX42" fmla="*/ 2752724 w 5448298"/>
              <a:gd name="connsiteY42" fmla="*/ 3843335 h 4119561"/>
              <a:gd name="connsiteX43" fmla="*/ 2828924 w 5448298"/>
              <a:gd name="connsiteY43" fmla="*/ 3914773 h 4119561"/>
              <a:gd name="connsiteX44" fmla="*/ 3057524 w 5448298"/>
              <a:gd name="connsiteY44" fmla="*/ 4005261 h 4119561"/>
              <a:gd name="connsiteX45" fmla="*/ 3133725 w 5448298"/>
              <a:gd name="connsiteY45" fmla="*/ 4010024 h 4119561"/>
              <a:gd name="connsiteX46" fmla="*/ 3224212 w 5448298"/>
              <a:gd name="connsiteY46" fmla="*/ 4033836 h 4119561"/>
              <a:gd name="connsiteX47" fmla="*/ 3319462 w 5448298"/>
              <a:gd name="connsiteY47" fmla="*/ 4048124 h 4119561"/>
              <a:gd name="connsiteX48" fmla="*/ 3443287 w 5448298"/>
              <a:gd name="connsiteY48" fmla="*/ 4057647 h 4119561"/>
              <a:gd name="connsiteX49" fmla="*/ 3476624 w 5448298"/>
              <a:gd name="connsiteY49" fmla="*/ 4076699 h 4119561"/>
              <a:gd name="connsiteX50" fmla="*/ 3638550 w 5448298"/>
              <a:gd name="connsiteY50" fmla="*/ 4119561 h 4119561"/>
              <a:gd name="connsiteX51" fmla="*/ 4005262 w 5448298"/>
              <a:gd name="connsiteY51" fmla="*/ 3881436 h 4119561"/>
              <a:gd name="connsiteX52" fmla="*/ 4910137 w 5448298"/>
              <a:gd name="connsiteY52" fmla="*/ 3424236 h 4119561"/>
              <a:gd name="connsiteX53" fmla="*/ 4857749 w 5448298"/>
              <a:gd name="connsiteY53" fmla="*/ 3371849 h 4119561"/>
              <a:gd name="connsiteX54" fmla="*/ 4800599 w 5448298"/>
              <a:gd name="connsiteY54" fmla="*/ 3333749 h 4119561"/>
              <a:gd name="connsiteX55" fmla="*/ 5448298 w 5448298"/>
              <a:gd name="connsiteY55" fmla="*/ 2376484 h 4119561"/>
              <a:gd name="connsiteX56" fmla="*/ 3357562 w 5448298"/>
              <a:gd name="connsiteY56" fmla="*/ 1042985 h 4119561"/>
              <a:gd name="connsiteX57" fmla="*/ 2957511 w 5448298"/>
              <a:gd name="connsiteY57" fmla="*/ 457202 h 4119561"/>
              <a:gd name="connsiteX58" fmla="*/ 2724150 w 5448298"/>
              <a:gd name="connsiteY58"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57175 w 5448298"/>
              <a:gd name="connsiteY22" fmla="*/ 1100138 h 4119561"/>
              <a:gd name="connsiteX23" fmla="*/ 244475 w 5448298"/>
              <a:gd name="connsiteY23" fmla="*/ 1077911 h 4119561"/>
              <a:gd name="connsiteX24" fmla="*/ 155575 w 5448298"/>
              <a:gd name="connsiteY24" fmla="*/ 1246186 h 4119561"/>
              <a:gd name="connsiteX25" fmla="*/ 66675 w 5448298"/>
              <a:gd name="connsiteY25" fmla="*/ 1420811 h 4119561"/>
              <a:gd name="connsiteX26" fmla="*/ 69850 w 5448298"/>
              <a:gd name="connsiteY26" fmla="*/ 153511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3573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2957511 w 5448298"/>
              <a:gd name="connsiteY58" fmla="*/ 457202 h 4119561"/>
              <a:gd name="connsiteX59" fmla="*/ 2724150 w 5448298"/>
              <a:gd name="connsiteY59"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57175 w 5448298"/>
              <a:gd name="connsiteY22" fmla="*/ 1100138 h 4119561"/>
              <a:gd name="connsiteX23" fmla="*/ 244475 w 5448298"/>
              <a:gd name="connsiteY23" fmla="*/ 1077911 h 4119561"/>
              <a:gd name="connsiteX24" fmla="*/ 3175 w 5448298"/>
              <a:gd name="connsiteY24" fmla="*/ 1128711 h 4119561"/>
              <a:gd name="connsiteX25" fmla="*/ 66675 w 5448298"/>
              <a:gd name="connsiteY25" fmla="*/ 1420811 h 4119561"/>
              <a:gd name="connsiteX26" fmla="*/ 69850 w 5448298"/>
              <a:gd name="connsiteY26" fmla="*/ 153511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3573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2957511 w 5448298"/>
              <a:gd name="connsiteY58" fmla="*/ 457202 h 4119561"/>
              <a:gd name="connsiteX59" fmla="*/ 2724150 w 5448298"/>
              <a:gd name="connsiteY59"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60350 w 5448298"/>
              <a:gd name="connsiteY22" fmla="*/ 1100138 h 4119561"/>
              <a:gd name="connsiteX23" fmla="*/ 244475 w 5448298"/>
              <a:gd name="connsiteY23" fmla="*/ 1077911 h 4119561"/>
              <a:gd name="connsiteX24" fmla="*/ 3175 w 5448298"/>
              <a:gd name="connsiteY24" fmla="*/ 1128711 h 4119561"/>
              <a:gd name="connsiteX25" fmla="*/ 66675 w 5448298"/>
              <a:gd name="connsiteY25" fmla="*/ 1420811 h 4119561"/>
              <a:gd name="connsiteX26" fmla="*/ 69850 w 5448298"/>
              <a:gd name="connsiteY26" fmla="*/ 153511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3573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2957511 w 5448298"/>
              <a:gd name="connsiteY58" fmla="*/ 457202 h 4119561"/>
              <a:gd name="connsiteX59" fmla="*/ 2724150 w 5448298"/>
              <a:gd name="connsiteY59"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60350 w 5448298"/>
              <a:gd name="connsiteY22" fmla="*/ 1100138 h 4119561"/>
              <a:gd name="connsiteX23" fmla="*/ 250825 w 5448298"/>
              <a:gd name="connsiteY23" fmla="*/ 1081086 h 4119561"/>
              <a:gd name="connsiteX24" fmla="*/ 3175 w 5448298"/>
              <a:gd name="connsiteY24" fmla="*/ 1128711 h 4119561"/>
              <a:gd name="connsiteX25" fmla="*/ 66675 w 5448298"/>
              <a:gd name="connsiteY25" fmla="*/ 1420811 h 4119561"/>
              <a:gd name="connsiteX26" fmla="*/ 69850 w 5448298"/>
              <a:gd name="connsiteY26" fmla="*/ 153511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3573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2957511 w 5448298"/>
              <a:gd name="connsiteY58" fmla="*/ 457202 h 4119561"/>
              <a:gd name="connsiteX59" fmla="*/ 2724150 w 5448298"/>
              <a:gd name="connsiteY59"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60350 w 5448298"/>
              <a:gd name="connsiteY22" fmla="*/ 1100138 h 4119561"/>
              <a:gd name="connsiteX23" fmla="*/ 250825 w 5448298"/>
              <a:gd name="connsiteY23" fmla="*/ 1081086 h 4119561"/>
              <a:gd name="connsiteX24" fmla="*/ 168275 w 5448298"/>
              <a:gd name="connsiteY24" fmla="*/ 1192211 h 4119561"/>
              <a:gd name="connsiteX25" fmla="*/ 66675 w 5448298"/>
              <a:gd name="connsiteY25" fmla="*/ 1420811 h 4119561"/>
              <a:gd name="connsiteX26" fmla="*/ 69850 w 5448298"/>
              <a:gd name="connsiteY26" fmla="*/ 153511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3573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2957511 w 5448298"/>
              <a:gd name="connsiteY58" fmla="*/ 457202 h 4119561"/>
              <a:gd name="connsiteX59" fmla="*/ 2724150 w 5448298"/>
              <a:gd name="connsiteY59"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60350 w 5448298"/>
              <a:gd name="connsiteY22" fmla="*/ 1100138 h 4119561"/>
              <a:gd name="connsiteX23" fmla="*/ 250825 w 5448298"/>
              <a:gd name="connsiteY23" fmla="*/ 1081086 h 4119561"/>
              <a:gd name="connsiteX24" fmla="*/ 168275 w 5448298"/>
              <a:gd name="connsiteY24" fmla="*/ 1192211 h 4119561"/>
              <a:gd name="connsiteX25" fmla="*/ 66675 w 5448298"/>
              <a:gd name="connsiteY25" fmla="*/ 1420811 h 4119561"/>
              <a:gd name="connsiteX26" fmla="*/ 73025 w 5448298"/>
              <a:gd name="connsiteY26" fmla="*/ 152876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3573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2957511 w 5448298"/>
              <a:gd name="connsiteY58" fmla="*/ 457202 h 4119561"/>
              <a:gd name="connsiteX59" fmla="*/ 2724150 w 5448298"/>
              <a:gd name="connsiteY59"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60350 w 5448298"/>
              <a:gd name="connsiteY22" fmla="*/ 1100138 h 4119561"/>
              <a:gd name="connsiteX23" fmla="*/ 250825 w 5448298"/>
              <a:gd name="connsiteY23" fmla="*/ 1081086 h 4119561"/>
              <a:gd name="connsiteX24" fmla="*/ 168275 w 5448298"/>
              <a:gd name="connsiteY24" fmla="*/ 1192211 h 4119561"/>
              <a:gd name="connsiteX25" fmla="*/ 66675 w 5448298"/>
              <a:gd name="connsiteY25" fmla="*/ 1420811 h 4119561"/>
              <a:gd name="connsiteX26" fmla="*/ 73025 w 5448298"/>
              <a:gd name="connsiteY26" fmla="*/ 152876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4081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2957511 w 5448298"/>
              <a:gd name="connsiteY58" fmla="*/ 457202 h 4119561"/>
              <a:gd name="connsiteX59" fmla="*/ 2724150 w 5448298"/>
              <a:gd name="connsiteY59"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60350 w 5448298"/>
              <a:gd name="connsiteY22" fmla="*/ 1100138 h 4119561"/>
              <a:gd name="connsiteX23" fmla="*/ 250825 w 5448298"/>
              <a:gd name="connsiteY23" fmla="*/ 1081086 h 4119561"/>
              <a:gd name="connsiteX24" fmla="*/ 168275 w 5448298"/>
              <a:gd name="connsiteY24" fmla="*/ 1192211 h 4119561"/>
              <a:gd name="connsiteX25" fmla="*/ 66675 w 5448298"/>
              <a:gd name="connsiteY25" fmla="*/ 1420811 h 4119561"/>
              <a:gd name="connsiteX26" fmla="*/ 73025 w 5448298"/>
              <a:gd name="connsiteY26" fmla="*/ 152876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4081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3346898 w 5448298"/>
              <a:gd name="connsiteY58" fmla="*/ 1018987 h 4119561"/>
              <a:gd name="connsiteX59" fmla="*/ 2957511 w 5448298"/>
              <a:gd name="connsiteY59" fmla="*/ 457202 h 4119561"/>
              <a:gd name="connsiteX60" fmla="*/ 2724150 w 5448298"/>
              <a:gd name="connsiteY60"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60350 w 5448298"/>
              <a:gd name="connsiteY22" fmla="*/ 1100138 h 4119561"/>
              <a:gd name="connsiteX23" fmla="*/ 250825 w 5448298"/>
              <a:gd name="connsiteY23" fmla="*/ 1081086 h 4119561"/>
              <a:gd name="connsiteX24" fmla="*/ 168275 w 5448298"/>
              <a:gd name="connsiteY24" fmla="*/ 1192211 h 4119561"/>
              <a:gd name="connsiteX25" fmla="*/ 66675 w 5448298"/>
              <a:gd name="connsiteY25" fmla="*/ 1420811 h 4119561"/>
              <a:gd name="connsiteX26" fmla="*/ 73025 w 5448298"/>
              <a:gd name="connsiteY26" fmla="*/ 152876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4081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3642173 w 5448298"/>
              <a:gd name="connsiteY58" fmla="*/ 752287 h 4119561"/>
              <a:gd name="connsiteX59" fmla="*/ 2957511 w 5448298"/>
              <a:gd name="connsiteY59" fmla="*/ 457202 h 4119561"/>
              <a:gd name="connsiteX60" fmla="*/ 2724150 w 5448298"/>
              <a:gd name="connsiteY60"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60350 w 5448298"/>
              <a:gd name="connsiteY22" fmla="*/ 1100138 h 4119561"/>
              <a:gd name="connsiteX23" fmla="*/ 250825 w 5448298"/>
              <a:gd name="connsiteY23" fmla="*/ 1081086 h 4119561"/>
              <a:gd name="connsiteX24" fmla="*/ 168275 w 5448298"/>
              <a:gd name="connsiteY24" fmla="*/ 1192211 h 4119561"/>
              <a:gd name="connsiteX25" fmla="*/ 66675 w 5448298"/>
              <a:gd name="connsiteY25" fmla="*/ 1420811 h 4119561"/>
              <a:gd name="connsiteX26" fmla="*/ 73025 w 5448298"/>
              <a:gd name="connsiteY26" fmla="*/ 152876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4081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3642173 w 5448298"/>
              <a:gd name="connsiteY58" fmla="*/ 752287 h 4119561"/>
              <a:gd name="connsiteX59" fmla="*/ 3289748 w 5448298"/>
              <a:gd name="connsiteY59" fmla="*/ 599887 h 4119561"/>
              <a:gd name="connsiteX60" fmla="*/ 2957511 w 5448298"/>
              <a:gd name="connsiteY60" fmla="*/ 457202 h 4119561"/>
              <a:gd name="connsiteX61" fmla="*/ 2724150 w 5448298"/>
              <a:gd name="connsiteY61"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60350 w 5448298"/>
              <a:gd name="connsiteY22" fmla="*/ 1100138 h 4119561"/>
              <a:gd name="connsiteX23" fmla="*/ 250825 w 5448298"/>
              <a:gd name="connsiteY23" fmla="*/ 1081086 h 4119561"/>
              <a:gd name="connsiteX24" fmla="*/ 168275 w 5448298"/>
              <a:gd name="connsiteY24" fmla="*/ 1192211 h 4119561"/>
              <a:gd name="connsiteX25" fmla="*/ 66675 w 5448298"/>
              <a:gd name="connsiteY25" fmla="*/ 1420811 h 4119561"/>
              <a:gd name="connsiteX26" fmla="*/ 73025 w 5448298"/>
              <a:gd name="connsiteY26" fmla="*/ 152876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4081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3642173 w 5448298"/>
              <a:gd name="connsiteY58" fmla="*/ 752287 h 4119561"/>
              <a:gd name="connsiteX59" fmla="*/ 3334991 w 5448298"/>
              <a:gd name="connsiteY59" fmla="*/ 707043 h 4119561"/>
              <a:gd name="connsiteX60" fmla="*/ 2957511 w 5448298"/>
              <a:gd name="connsiteY60" fmla="*/ 457202 h 4119561"/>
              <a:gd name="connsiteX61" fmla="*/ 2724150 w 5448298"/>
              <a:gd name="connsiteY61"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60350 w 5448298"/>
              <a:gd name="connsiteY22" fmla="*/ 1100138 h 4119561"/>
              <a:gd name="connsiteX23" fmla="*/ 250825 w 5448298"/>
              <a:gd name="connsiteY23" fmla="*/ 1081086 h 4119561"/>
              <a:gd name="connsiteX24" fmla="*/ 168275 w 5448298"/>
              <a:gd name="connsiteY24" fmla="*/ 1192211 h 4119561"/>
              <a:gd name="connsiteX25" fmla="*/ 66675 w 5448298"/>
              <a:gd name="connsiteY25" fmla="*/ 1420811 h 4119561"/>
              <a:gd name="connsiteX26" fmla="*/ 73025 w 5448298"/>
              <a:gd name="connsiteY26" fmla="*/ 152876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4081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3642173 w 5448298"/>
              <a:gd name="connsiteY58" fmla="*/ 752287 h 4119561"/>
              <a:gd name="connsiteX59" fmla="*/ 3334991 w 5448298"/>
              <a:gd name="connsiteY59" fmla="*/ 707043 h 4119561"/>
              <a:gd name="connsiteX60" fmla="*/ 3125442 w 5448298"/>
              <a:gd name="connsiteY60" fmla="*/ 571312 h 4119561"/>
              <a:gd name="connsiteX61" fmla="*/ 2957511 w 5448298"/>
              <a:gd name="connsiteY61" fmla="*/ 457202 h 4119561"/>
              <a:gd name="connsiteX62" fmla="*/ 2724150 w 5448298"/>
              <a:gd name="connsiteY62"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60350 w 5448298"/>
              <a:gd name="connsiteY22" fmla="*/ 1100138 h 4119561"/>
              <a:gd name="connsiteX23" fmla="*/ 250825 w 5448298"/>
              <a:gd name="connsiteY23" fmla="*/ 1081086 h 4119561"/>
              <a:gd name="connsiteX24" fmla="*/ 168275 w 5448298"/>
              <a:gd name="connsiteY24" fmla="*/ 1192211 h 4119561"/>
              <a:gd name="connsiteX25" fmla="*/ 66675 w 5448298"/>
              <a:gd name="connsiteY25" fmla="*/ 1420811 h 4119561"/>
              <a:gd name="connsiteX26" fmla="*/ 73025 w 5448298"/>
              <a:gd name="connsiteY26" fmla="*/ 152876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4081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3642173 w 5448298"/>
              <a:gd name="connsiteY58" fmla="*/ 752287 h 4119561"/>
              <a:gd name="connsiteX59" fmla="*/ 3334991 w 5448298"/>
              <a:gd name="connsiteY59" fmla="*/ 707043 h 4119561"/>
              <a:gd name="connsiteX60" fmla="*/ 3146873 w 5448298"/>
              <a:gd name="connsiteY60" fmla="*/ 718950 h 4119561"/>
              <a:gd name="connsiteX61" fmla="*/ 2957511 w 5448298"/>
              <a:gd name="connsiteY61" fmla="*/ 457202 h 4119561"/>
              <a:gd name="connsiteX62" fmla="*/ 2724150 w 5448298"/>
              <a:gd name="connsiteY62"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880048 w 5448298"/>
              <a:gd name="connsiteY10" fmla="*/ 668943 h 4119561"/>
              <a:gd name="connsiteX11" fmla="*/ 1376363 w 5448298"/>
              <a:gd name="connsiteY11" fmla="*/ 719138 h 4119561"/>
              <a:gd name="connsiteX12" fmla="*/ 1071563 w 5448298"/>
              <a:gd name="connsiteY12" fmla="*/ 742951 h 4119561"/>
              <a:gd name="connsiteX13" fmla="*/ 928688 w 5448298"/>
              <a:gd name="connsiteY13" fmla="*/ 704851 h 4119561"/>
              <a:gd name="connsiteX14" fmla="*/ 876300 w 5448298"/>
              <a:gd name="connsiteY14" fmla="*/ 828676 h 4119561"/>
              <a:gd name="connsiteX15" fmla="*/ 871538 w 5448298"/>
              <a:gd name="connsiteY15" fmla="*/ 895351 h 4119561"/>
              <a:gd name="connsiteX16" fmla="*/ 790575 w 5448298"/>
              <a:gd name="connsiteY16" fmla="*/ 1176338 h 4119561"/>
              <a:gd name="connsiteX17" fmla="*/ 642938 w 5448298"/>
              <a:gd name="connsiteY17" fmla="*/ 1119188 h 4119561"/>
              <a:gd name="connsiteX18" fmla="*/ 609600 w 5448298"/>
              <a:gd name="connsiteY18" fmla="*/ 1109663 h 4119561"/>
              <a:gd name="connsiteX19" fmla="*/ 590550 w 5448298"/>
              <a:gd name="connsiteY19" fmla="*/ 1095376 h 4119561"/>
              <a:gd name="connsiteX20" fmla="*/ 552450 w 5448298"/>
              <a:gd name="connsiteY20" fmla="*/ 1066801 h 4119561"/>
              <a:gd name="connsiteX21" fmla="*/ 357188 w 5448298"/>
              <a:gd name="connsiteY21" fmla="*/ 1171576 h 4119561"/>
              <a:gd name="connsiteX22" fmla="*/ 300038 w 5448298"/>
              <a:gd name="connsiteY22" fmla="*/ 1133476 h 4119561"/>
              <a:gd name="connsiteX23" fmla="*/ 260350 w 5448298"/>
              <a:gd name="connsiteY23" fmla="*/ 1100138 h 4119561"/>
              <a:gd name="connsiteX24" fmla="*/ 250825 w 5448298"/>
              <a:gd name="connsiteY24" fmla="*/ 1081086 h 4119561"/>
              <a:gd name="connsiteX25" fmla="*/ 168275 w 5448298"/>
              <a:gd name="connsiteY25" fmla="*/ 1192211 h 4119561"/>
              <a:gd name="connsiteX26" fmla="*/ 66675 w 5448298"/>
              <a:gd name="connsiteY26" fmla="*/ 1420811 h 4119561"/>
              <a:gd name="connsiteX27" fmla="*/ 73025 w 5448298"/>
              <a:gd name="connsiteY27" fmla="*/ 1528761 h 4119561"/>
              <a:gd name="connsiteX28" fmla="*/ 0 w 5448298"/>
              <a:gd name="connsiteY28" fmla="*/ 1658937 h 4119561"/>
              <a:gd name="connsiteX29" fmla="*/ 20637 w 5448298"/>
              <a:gd name="connsiteY29" fmla="*/ 1835149 h 4119561"/>
              <a:gd name="connsiteX30" fmla="*/ 138112 w 5448298"/>
              <a:gd name="connsiteY30" fmla="*/ 1820861 h 4119561"/>
              <a:gd name="connsiteX31" fmla="*/ 139699 w 5448298"/>
              <a:gd name="connsiteY31" fmla="*/ 1836737 h 4119561"/>
              <a:gd name="connsiteX32" fmla="*/ 276224 w 5448298"/>
              <a:gd name="connsiteY32" fmla="*/ 1885949 h 4119561"/>
              <a:gd name="connsiteX33" fmla="*/ 476248 w 5448298"/>
              <a:gd name="connsiteY33" fmla="*/ 1990723 h 4119561"/>
              <a:gd name="connsiteX34" fmla="*/ 452437 w 5448298"/>
              <a:gd name="connsiteY34" fmla="*/ 2124074 h 4119561"/>
              <a:gd name="connsiteX35" fmla="*/ 638175 w 5448298"/>
              <a:gd name="connsiteY35" fmla="*/ 2381249 h 4119561"/>
              <a:gd name="connsiteX36" fmla="*/ 514351 w 5448298"/>
              <a:gd name="connsiteY36" fmla="*/ 2671761 h 4119561"/>
              <a:gd name="connsiteX37" fmla="*/ 1408112 w 5448298"/>
              <a:gd name="connsiteY37" fmla="*/ 3047998 h 4119561"/>
              <a:gd name="connsiteX38" fmla="*/ 976313 w 5448298"/>
              <a:gd name="connsiteY38" fmla="*/ 4095749 h 4119561"/>
              <a:gd name="connsiteX39" fmla="*/ 1443038 w 5448298"/>
              <a:gd name="connsiteY39" fmla="*/ 3781423 h 4119561"/>
              <a:gd name="connsiteX40" fmla="*/ 1876425 w 5448298"/>
              <a:gd name="connsiteY40" fmla="*/ 4005261 h 4119561"/>
              <a:gd name="connsiteX41" fmla="*/ 1866899 w 5448298"/>
              <a:gd name="connsiteY41" fmla="*/ 3895723 h 4119561"/>
              <a:gd name="connsiteX42" fmla="*/ 1876425 w 5448298"/>
              <a:gd name="connsiteY42" fmla="*/ 3795711 h 4119561"/>
              <a:gd name="connsiteX43" fmla="*/ 2019299 w 5448298"/>
              <a:gd name="connsiteY43" fmla="*/ 3243260 h 4119561"/>
              <a:gd name="connsiteX44" fmla="*/ 2752724 w 5448298"/>
              <a:gd name="connsiteY44" fmla="*/ 3843335 h 4119561"/>
              <a:gd name="connsiteX45" fmla="*/ 2828924 w 5448298"/>
              <a:gd name="connsiteY45" fmla="*/ 3914773 h 4119561"/>
              <a:gd name="connsiteX46" fmla="*/ 3057524 w 5448298"/>
              <a:gd name="connsiteY46" fmla="*/ 4005261 h 4119561"/>
              <a:gd name="connsiteX47" fmla="*/ 3133725 w 5448298"/>
              <a:gd name="connsiteY47" fmla="*/ 4010024 h 4119561"/>
              <a:gd name="connsiteX48" fmla="*/ 3224212 w 5448298"/>
              <a:gd name="connsiteY48" fmla="*/ 4033836 h 4119561"/>
              <a:gd name="connsiteX49" fmla="*/ 3319462 w 5448298"/>
              <a:gd name="connsiteY49" fmla="*/ 4048124 h 4119561"/>
              <a:gd name="connsiteX50" fmla="*/ 3443287 w 5448298"/>
              <a:gd name="connsiteY50" fmla="*/ 4057647 h 4119561"/>
              <a:gd name="connsiteX51" fmla="*/ 3476624 w 5448298"/>
              <a:gd name="connsiteY51" fmla="*/ 4076699 h 4119561"/>
              <a:gd name="connsiteX52" fmla="*/ 3638550 w 5448298"/>
              <a:gd name="connsiteY52" fmla="*/ 4119561 h 4119561"/>
              <a:gd name="connsiteX53" fmla="*/ 4005262 w 5448298"/>
              <a:gd name="connsiteY53" fmla="*/ 3881436 h 4119561"/>
              <a:gd name="connsiteX54" fmla="*/ 4910137 w 5448298"/>
              <a:gd name="connsiteY54" fmla="*/ 3424236 h 4119561"/>
              <a:gd name="connsiteX55" fmla="*/ 4857749 w 5448298"/>
              <a:gd name="connsiteY55" fmla="*/ 3371849 h 4119561"/>
              <a:gd name="connsiteX56" fmla="*/ 4800599 w 5448298"/>
              <a:gd name="connsiteY56" fmla="*/ 3333749 h 4119561"/>
              <a:gd name="connsiteX57" fmla="*/ 5448298 w 5448298"/>
              <a:gd name="connsiteY57" fmla="*/ 2376484 h 4119561"/>
              <a:gd name="connsiteX58" fmla="*/ 3357562 w 5448298"/>
              <a:gd name="connsiteY58" fmla="*/ 1042985 h 4119561"/>
              <a:gd name="connsiteX59" fmla="*/ 3642173 w 5448298"/>
              <a:gd name="connsiteY59" fmla="*/ 752287 h 4119561"/>
              <a:gd name="connsiteX60" fmla="*/ 3334991 w 5448298"/>
              <a:gd name="connsiteY60" fmla="*/ 707043 h 4119561"/>
              <a:gd name="connsiteX61" fmla="*/ 3146873 w 5448298"/>
              <a:gd name="connsiteY61" fmla="*/ 718950 h 4119561"/>
              <a:gd name="connsiteX62" fmla="*/ 2957511 w 5448298"/>
              <a:gd name="connsiteY62" fmla="*/ 457202 h 4119561"/>
              <a:gd name="connsiteX63" fmla="*/ 2724150 w 5448298"/>
              <a:gd name="connsiteY63"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376363 w 5448298"/>
              <a:gd name="connsiteY11" fmla="*/ 719138 h 4119561"/>
              <a:gd name="connsiteX12" fmla="*/ 1071563 w 5448298"/>
              <a:gd name="connsiteY12" fmla="*/ 742951 h 4119561"/>
              <a:gd name="connsiteX13" fmla="*/ 928688 w 5448298"/>
              <a:gd name="connsiteY13" fmla="*/ 704851 h 4119561"/>
              <a:gd name="connsiteX14" fmla="*/ 876300 w 5448298"/>
              <a:gd name="connsiteY14" fmla="*/ 828676 h 4119561"/>
              <a:gd name="connsiteX15" fmla="*/ 871538 w 5448298"/>
              <a:gd name="connsiteY15" fmla="*/ 895351 h 4119561"/>
              <a:gd name="connsiteX16" fmla="*/ 790575 w 5448298"/>
              <a:gd name="connsiteY16" fmla="*/ 1176338 h 4119561"/>
              <a:gd name="connsiteX17" fmla="*/ 642938 w 5448298"/>
              <a:gd name="connsiteY17" fmla="*/ 1119188 h 4119561"/>
              <a:gd name="connsiteX18" fmla="*/ 609600 w 5448298"/>
              <a:gd name="connsiteY18" fmla="*/ 1109663 h 4119561"/>
              <a:gd name="connsiteX19" fmla="*/ 590550 w 5448298"/>
              <a:gd name="connsiteY19" fmla="*/ 1095376 h 4119561"/>
              <a:gd name="connsiteX20" fmla="*/ 552450 w 5448298"/>
              <a:gd name="connsiteY20" fmla="*/ 1066801 h 4119561"/>
              <a:gd name="connsiteX21" fmla="*/ 357188 w 5448298"/>
              <a:gd name="connsiteY21" fmla="*/ 1171576 h 4119561"/>
              <a:gd name="connsiteX22" fmla="*/ 300038 w 5448298"/>
              <a:gd name="connsiteY22" fmla="*/ 1133476 h 4119561"/>
              <a:gd name="connsiteX23" fmla="*/ 260350 w 5448298"/>
              <a:gd name="connsiteY23" fmla="*/ 1100138 h 4119561"/>
              <a:gd name="connsiteX24" fmla="*/ 250825 w 5448298"/>
              <a:gd name="connsiteY24" fmla="*/ 1081086 h 4119561"/>
              <a:gd name="connsiteX25" fmla="*/ 168275 w 5448298"/>
              <a:gd name="connsiteY25" fmla="*/ 1192211 h 4119561"/>
              <a:gd name="connsiteX26" fmla="*/ 66675 w 5448298"/>
              <a:gd name="connsiteY26" fmla="*/ 1420811 h 4119561"/>
              <a:gd name="connsiteX27" fmla="*/ 73025 w 5448298"/>
              <a:gd name="connsiteY27" fmla="*/ 1528761 h 4119561"/>
              <a:gd name="connsiteX28" fmla="*/ 0 w 5448298"/>
              <a:gd name="connsiteY28" fmla="*/ 1658937 h 4119561"/>
              <a:gd name="connsiteX29" fmla="*/ 20637 w 5448298"/>
              <a:gd name="connsiteY29" fmla="*/ 1835149 h 4119561"/>
              <a:gd name="connsiteX30" fmla="*/ 138112 w 5448298"/>
              <a:gd name="connsiteY30" fmla="*/ 1820861 h 4119561"/>
              <a:gd name="connsiteX31" fmla="*/ 139699 w 5448298"/>
              <a:gd name="connsiteY31" fmla="*/ 1836737 h 4119561"/>
              <a:gd name="connsiteX32" fmla="*/ 276224 w 5448298"/>
              <a:gd name="connsiteY32" fmla="*/ 1885949 h 4119561"/>
              <a:gd name="connsiteX33" fmla="*/ 476248 w 5448298"/>
              <a:gd name="connsiteY33" fmla="*/ 1990723 h 4119561"/>
              <a:gd name="connsiteX34" fmla="*/ 452437 w 5448298"/>
              <a:gd name="connsiteY34" fmla="*/ 2124074 h 4119561"/>
              <a:gd name="connsiteX35" fmla="*/ 638175 w 5448298"/>
              <a:gd name="connsiteY35" fmla="*/ 2381249 h 4119561"/>
              <a:gd name="connsiteX36" fmla="*/ 514351 w 5448298"/>
              <a:gd name="connsiteY36" fmla="*/ 2671761 h 4119561"/>
              <a:gd name="connsiteX37" fmla="*/ 1408112 w 5448298"/>
              <a:gd name="connsiteY37" fmla="*/ 3047998 h 4119561"/>
              <a:gd name="connsiteX38" fmla="*/ 976313 w 5448298"/>
              <a:gd name="connsiteY38" fmla="*/ 4095749 h 4119561"/>
              <a:gd name="connsiteX39" fmla="*/ 1443038 w 5448298"/>
              <a:gd name="connsiteY39" fmla="*/ 3781423 h 4119561"/>
              <a:gd name="connsiteX40" fmla="*/ 1876425 w 5448298"/>
              <a:gd name="connsiteY40" fmla="*/ 4005261 h 4119561"/>
              <a:gd name="connsiteX41" fmla="*/ 1866899 w 5448298"/>
              <a:gd name="connsiteY41" fmla="*/ 3895723 h 4119561"/>
              <a:gd name="connsiteX42" fmla="*/ 1876425 w 5448298"/>
              <a:gd name="connsiteY42" fmla="*/ 3795711 h 4119561"/>
              <a:gd name="connsiteX43" fmla="*/ 2019299 w 5448298"/>
              <a:gd name="connsiteY43" fmla="*/ 3243260 h 4119561"/>
              <a:gd name="connsiteX44" fmla="*/ 2752724 w 5448298"/>
              <a:gd name="connsiteY44" fmla="*/ 3843335 h 4119561"/>
              <a:gd name="connsiteX45" fmla="*/ 2828924 w 5448298"/>
              <a:gd name="connsiteY45" fmla="*/ 3914773 h 4119561"/>
              <a:gd name="connsiteX46" fmla="*/ 3057524 w 5448298"/>
              <a:gd name="connsiteY46" fmla="*/ 4005261 h 4119561"/>
              <a:gd name="connsiteX47" fmla="*/ 3133725 w 5448298"/>
              <a:gd name="connsiteY47" fmla="*/ 4010024 h 4119561"/>
              <a:gd name="connsiteX48" fmla="*/ 3224212 w 5448298"/>
              <a:gd name="connsiteY48" fmla="*/ 4033836 h 4119561"/>
              <a:gd name="connsiteX49" fmla="*/ 3319462 w 5448298"/>
              <a:gd name="connsiteY49" fmla="*/ 4048124 h 4119561"/>
              <a:gd name="connsiteX50" fmla="*/ 3443287 w 5448298"/>
              <a:gd name="connsiteY50" fmla="*/ 4057647 h 4119561"/>
              <a:gd name="connsiteX51" fmla="*/ 3476624 w 5448298"/>
              <a:gd name="connsiteY51" fmla="*/ 4076699 h 4119561"/>
              <a:gd name="connsiteX52" fmla="*/ 3638550 w 5448298"/>
              <a:gd name="connsiteY52" fmla="*/ 4119561 h 4119561"/>
              <a:gd name="connsiteX53" fmla="*/ 4005262 w 5448298"/>
              <a:gd name="connsiteY53" fmla="*/ 3881436 h 4119561"/>
              <a:gd name="connsiteX54" fmla="*/ 4910137 w 5448298"/>
              <a:gd name="connsiteY54" fmla="*/ 3424236 h 4119561"/>
              <a:gd name="connsiteX55" fmla="*/ 4857749 w 5448298"/>
              <a:gd name="connsiteY55" fmla="*/ 3371849 h 4119561"/>
              <a:gd name="connsiteX56" fmla="*/ 4800599 w 5448298"/>
              <a:gd name="connsiteY56" fmla="*/ 3333749 h 4119561"/>
              <a:gd name="connsiteX57" fmla="*/ 5448298 w 5448298"/>
              <a:gd name="connsiteY57" fmla="*/ 2376484 h 4119561"/>
              <a:gd name="connsiteX58" fmla="*/ 3357562 w 5448298"/>
              <a:gd name="connsiteY58" fmla="*/ 1042985 h 4119561"/>
              <a:gd name="connsiteX59" fmla="*/ 3642173 w 5448298"/>
              <a:gd name="connsiteY59" fmla="*/ 752287 h 4119561"/>
              <a:gd name="connsiteX60" fmla="*/ 3334991 w 5448298"/>
              <a:gd name="connsiteY60" fmla="*/ 707043 h 4119561"/>
              <a:gd name="connsiteX61" fmla="*/ 3146873 w 5448298"/>
              <a:gd name="connsiteY61" fmla="*/ 718950 h 4119561"/>
              <a:gd name="connsiteX62" fmla="*/ 2957511 w 5448298"/>
              <a:gd name="connsiteY62" fmla="*/ 457202 h 4119561"/>
              <a:gd name="connsiteX63" fmla="*/ 2724150 w 5448298"/>
              <a:gd name="connsiteY63"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703835 w 5448298"/>
              <a:gd name="connsiteY11" fmla="*/ 545118 h 4119561"/>
              <a:gd name="connsiteX12" fmla="*/ 1376363 w 5448298"/>
              <a:gd name="connsiteY12" fmla="*/ 719138 h 4119561"/>
              <a:gd name="connsiteX13" fmla="*/ 1071563 w 5448298"/>
              <a:gd name="connsiteY13" fmla="*/ 742951 h 4119561"/>
              <a:gd name="connsiteX14" fmla="*/ 928688 w 5448298"/>
              <a:gd name="connsiteY14" fmla="*/ 704851 h 4119561"/>
              <a:gd name="connsiteX15" fmla="*/ 876300 w 5448298"/>
              <a:gd name="connsiteY15" fmla="*/ 828676 h 4119561"/>
              <a:gd name="connsiteX16" fmla="*/ 871538 w 5448298"/>
              <a:gd name="connsiteY16" fmla="*/ 895351 h 4119561"/>
              <a:gd name="connsiteX17" fmla="*/ 790575 w 5448298"/>
              <a:gd name="connsiteY17" fmla="*/ 1176338 h 4119561"/>
              <a:gd name="connsiteX18" fmla="*/ 642938 w 5448298"/>
              <a:gd name="connsiteY18" fmla="*/ 1119188 h 4119561"/>
              <a:gd name="connsiteX19" fmla="*/ 609600 w 5448298"/>
              <a:gd name="connsiteY19" fmla="*/ 1109663 h 4119561"/>
              <a:gd name="connsiteX20" fmla="*/ 590550 w 5448298"/>
              <a:gd name="connsiteY20" fmla="*/ 1095376 h 4119561"/>
              <a:gd name="connsiteX21" fmla="*/ 552450 w 5448298"/>
              <a:gd name="connsiteY21" fmla="*/ 1066801 h 4119561"/>
              <a:gd name="connsiteX22" fmla="*/ 357188 w 5448298"/>
              <a:gd name="connsiteY22" fmla="*/ 1171576 h 4119561"/>
              <a:gd name="connsiteX23" fmla="*/ 300038 w 5448298"/>
              <a:gd name="connsiteY23" fmla="*/ 1133476 h 4119561"/>
              <a:gd name="connsiteX24" fmla="*/ 260350 w 5448298"/>
              <a:gd name="connsiteY24" fmla="*/ 1100138 h 4119561"/>
              <a:gd name="connsiteX25" fmla="*/ 250825 w 5448298"/>
              <a:gd name="connsiteY25" fmla="*/ 1081086 h 4119561"/>
              <a:gd name="connsiteX26" fmla="*/ 168275 w 5448298"/>
              <a:gd name="connsiteY26" fmla="*/ 1192211 h 4119561"/>
              <a:gd name="connsiteX27" fmla="*/ 66675 w 5448298"/>
              <a:gd name="connsiteY27" fmla="*/ 1420811 h 4119561"/>
              <a:gd name="connsiteX28" fmla="*/ 73025 w 5448298"/>
              <a:gd name="connsiteY28" fmla="*/ 1528761 h 4119561"/>
              <a:gd name="connsiteX29" fmla="*/ 0 w 5448298"/>
              <a:gd name="connsiteY29" fmla="*/ 1658937 h 4119561"/>
              <a:gd name="connsiteX30" fmla="*/ 20637 w 5448298"/>
              <a:gd name="connsiteY30" fmla="*/ 1835149 h 4119561"/>
              <a:gd name="connsiteX31" fmla="*/ 138112 w 5448298"/>
              <a:gd name="connsiteY31" fmla="*/ 1820861 h 4119561"/>
              <a:gd name="connsiteX32" fmla="*/ 139699 w 5448298"/>
              <a:gd name="connsiteY32" fmla="*/ 1836737 h 4119561"/>
              <a:gd name="connsiteX33" fmla="*/ 276224 w 5448298"/>
              <a:gd name="connsiteY33" fmla="*/ 1885949 h 4119561"/>
              <a:gd name="connsiteX34" fmla="*/ 476248 w 5448298"/>
              <a:gd name="connsiteY34" fmla="*/ 1990723 h 4119561"/>
              <a:gd name="connsiteX35" fmla="*/ 452437 w 5448298"/>
              <a:gd name="connsiteY35" fmla="*/ 2124074 h 4119561"/>
              <a:gd name="connsiteX36" fmla="*/ 638175 w 5448298"/>
              <a:gd name="connsiteY36" fmla="*/ 2381249 h 4119561"/>
              <a:gd name="connsiteX37" fmla="*/ 514351 w 5448298"/>
              <a:gd name="connsiteY37" fmla="*/ 2671761 h 4119561"/>
              <a:gd name="connsiteX38" fmla="*/ 1408112 w 5448298"/>
              <a:gd name="connsiteY38" fmla="*/ 3047998 h 4119561"/>
              <a:gd name="connsiteX39" fmla="*/ 976313 w 5448298"/>
              <a:gd name="connsiteY39" fmla="*/ 4095749 h 4119561"/>
              <a:gd name="connsiteX40" fmla="*/ 1443038 w 5448298"/>
              <a:gd name="connsiteY40" fmla="*/ 3781423 h 4119561"/>
              <a:gd name="connsiteX41" fmla="*/ 1876425 w 5448298"/>
              <a:gd name="connsiteY41" fmla="*/ 4005261 h 4119561"/>
              <a:gd name="connsiteX42" fmla="*/ 1866899 w 5448298"/>
              <a:gd name="connsiteY42" fmla="*/ 3895723 h 4119561"/>
              <a:gd name="connsiteX43" fmla="*/ 1876425 w 5448298"/>
              <a:gd name="connsiteY43" fmla="*/ 3795711 h 4119561"/>
              <a:gd name="connsiteX44" fmla="*/ 2019299 w 5448298"/>
              <a:gd name="connsiteY44" fmla="*/ 3243260 h 4119561"/>
              <a:gd name="connsiteX45" fmla="*/ 2752724 w 5448298"/>
              <a:gd name="connsiteY45" fmla="*/ 3843335 h 4119561"/>
              <a:gd name="connsiteX46" fmla="*/ 2828924 w 5448298"/>
              <a:gd name="connsiteY46" fmla="*/ 3914773 h 4119561"/>
              <a:gd name="connsiteX47" fmla="*/ 3057524 w 5448298"/>
              <a:gd name="connsiteY47" fmla="*/ 4005261 h 4119561"/>
              <a:gd name="connsiteX48" fmla="*/ 3133725 w 5448298"/>
              <a:gd name="connsiteY48" fmla="*/ 4010024 h 4119561"/>
              <a:gd name="connsiteX49" fmla="*/ 3224212 w 5448298"/>
              <a:gd name="connsiteY49" fmla="*/ 4033836 h 4119561"/>
              <a:gd name="connsiteX50" fmla="*/ 3319462 w 5448298"/>
              <a:gd name="connsiteY50" fmla="*/ 4048124 h 4119561"/>
              <a:gd name="connsiteX51" fmla="*/ 3443287 w 5448298"/>
              <a:gd name="connsiteY51" fmla="*/ 4057647 h 4119561"/>
              <a:gd name="connsiteX52" fmla="*/ 3476624 w 5448298"/>
              <a:gd name="connsiteY52" fmla="*/ 4076699 h 4119561"/>
              <a:gd name="connsiteX53" fmla="*/ 3638550 w 5448298"/>
              <a:gd name="connsiteY53" fmla="*/ 4119561 h 4119561"/>
              <a:gd name="connsiteX54" fmla="*/ 4005262 w 5448298"/>
              <a:gd name="connsiteY54" fmla="*/ 3881436 h 4119561"/>
              <a:gd name="connsiteX55" fmla="*/ 4910137 w 5448298"/>
              <a:gd name="connsiteY55" fmla="*/ 3424236 h 4119561"/>
              <a:gd name="connsiteX56" fmla="*/ 4857749 w 5448298"/>
              <a:gd name="connsiteY56" fmla="*/ 3371849 h 4119561"/>
              <a:gd name="connsiteX57" fmla="*/ 4800599 w 5448298"/>
              <a:gd name="connsiteY57" fmla="*/ 3333749 h 4119561"/>
              <a:gd name="connsiteX58" fmla="*/ 5448298 w 5448298"/>
              <a:gd name="connsiteY58" fmla="*/ 2376484 h 4119561"/>
              <a:gd name="connsiteX59" fmla="*/ 3357562 w 5448298"/>
              <a:gd name="connsiteY59" fmla="*/ 1042985 h 4119561"/>
              <a:gd name="connsiteX60" fmla="*/ 3642173 w 5448298"/>
              <a:gd name="connsiteY60" fmla="*/ 752287 h 4119561"/>
              <a:gd name="connsiteX61" fmla="*/ 3334991 w 5448298"/>
              <a:gd name="connsiteY61" fmla="*/ 707043 h 4119561"/>
              <a:gd name="connsiteX62" fmla="*/ 3146873 w 5448298"/>
              <a:gd name="connsiteY62" fmla="*/ 718950 h 4119561"/>
              <a:gd name="connsiteX63" fmla="*/ 2957511 w 5448298"/>
              <a:gd name="connsiteY63" fmla="*/ 457202 h 4119561"/>
              <a:gd name="connsiteX64" fmla="*/ 2724150 w 5448298"/>
              <a:gd name="connsiteY64"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376363 w 5448298"/>
              <a:gd name="connsiteY12" fmla="*/ 719138 h 4119561"/>
              <a:gd name="connsiteX13" fmla="*/ 1071563 w 5448298"/>
              <a:gd name="connsiteY13" fmla="*/ 742951 h 4119561"/>
              <a:gd name="connsiteX14" fmla="*/ 928688 w 5448298"/>
              <a:gd name="connsiteY14" fmla="*/ 704851 h 4119561"/>
              <a:gd name="connsiteX15" fmla="*/ 876300 w 5448298"/>
              <a:gd name="connsiteY15" fmla="*/ 828676 h 4119561"/>
              <a:gd name="connsiteX16" fmla="*/ 871538 w 5448298"/>
              <a:gd name="connsiteY16" fmla="*/ 895351 h 4119561"/>
              <a:gd name="connsiteX17" fmla="*/ 790575 w 5448298"/>
              <a:gd name="connsiteY17" fmla="*/ 1176338 h 4119561"/>
              <a:gd name="connsiteX18" fmla="*/ 642938 w 5448298"/>
              <a:gd name="connsiteY18" fmla="*/ 1119188 h 4119561"/>
              <a:gd name="connsiteX19" fmla="*/ 609600 w 5448298"/>
              <a:gd name="connsiteY19" fmla="*/ 1109663 h 4119561"/>
              <a:gd name="connsiteX20" fmla="*/ 590550 w 5448298"/>
              <a:gd name="connsiteY20" fmla="*/ 1095376 h 4119561"/>
              <a:gd name="connsiteX21" fmla="*/ 552450 w 5448298"/>
              <a:gd name="connsiteY21" fmla="*/ 1066801 h 4119561"/>
              <a:gd name="connsiteX22" fmla="*/ 357188 w 5448298"/>
              <a:gd name="connsiteY22" fmla="*/ 1171576 h 4119561"/>
              <a:gd name="connsiteX23" fmla="*/ 300038 w 5448298"/>
              <a:gd name="connsiteY23" fmla="*/ 1133476 h 4119561"/>
              <a:gd name="connsiteX24" fmla="*/ 260350 w 5448298"/>
              <a:gd name="connsiteY24" fmla="*/ 1100138 h 4119561"/>
              <a:gd name="connsiteX25" fmla="*/ 250825 w 5448298"/>
              <a:gd name="connsiteY25" fmla="*/ 1081086 h 4119561"/>
              <a:gd name="connsiteX26" fmla="*/ 168275 w 5448298"/>
              <a:gd name="connsiteY26" fmla="*/ 1192211 h 4119561"/>
              <a:gd name="connsiteX27" fmla="*/ 66675 w 5448298"/>
              <a:gd name="connsiteY27" fmla="*/ 1420811 h 4119561"/>
              <a:gd name="connsiteX28" fmla="*/ 73025 w 5448298"/>
              <a:gd name="connsiteY28" fmla="*/ 1528761 h 4119561"/>
              <a:gd name="connsiteX29" fmla="*/ 0 w 5448298"/>
              <a:gd name="connsiteY29" fmla="*/ 1658937 h 4119561"/>
              <a:gd name="connsiteX30" fmla="*/ 20637 w 5448298"/>
              <a:gd name="connsiteY30" fmla="*/ 1835149 h 4119561"/>
              <a:gd name="connsiteX31" fmla="*/ 138112 w 5448298"/>
              <a:gd name="connsiteY31" fmla="*/ 1820861 h 4119561"/>
              <a:gd name="connsiteX32" fmla="*/ 139699 w 5448298"/>
              <a:gd name="connsiteY32" fmla="*/ 1836737 h 4119561"/>
              <a:gd name="connsiteX33" fmla="*/ 276224 w 5448298"/>
              <a:gd name="connsiteY33" fmla="*/ 1885949 h 4119561"/>
              <a:gd name="connsiteX34" fmla="*/ 476248 w 5448298"/>
              <a:gd name="connsiteY34" fmla="*/ 1990723 h 4119561"/>
              <a:gd name="connsiteX35" fmla="*/ 452437 w 5448298"/>
              <a:gd name="connsiteY35" fmla="*/ 2124074 h 4119561"/>
              <a:gd name="connsiteX36" fmla="*/ 638175 w 5448298"/>
              <a:gd name="connsiteY36" fmla="*/ 2381249 h 4119561"/>
              <a:gd name="connsiteX37" fmla="*/ 514351 w 5448298"/>
              <a:gd name="connsiteY37" fmla="*/ 2671761 h 4119561"/>
              <a:gd name="connsiteX38" fmla="*/ 1408112 w 5448298"/>
              <a:gd name="connsiteY38" fmla="*/ 3047998 h 4119561"/>
              <a:gd name="connsiteX39" fmla="*/ 976313 w 5448298"/>
              <a:gd name="connsiteY39" fmla="*/ 4095749 h 4119561"/>
              <a:gd name="connsiteX40" fmla="*/ 1443038 w 5448298"/>
              <a:gd name="connsiteY40" fmla="*/ 3781423 h 4119561"/>
              <a:gd name="connsiteX41" fmla="*/ 1876425 w 5448298"/>
              <a:gd name="connsiteY41" fmla="*/ 4005261 h 4119561"/>
              <a:gd name="connsiteX42" fmla="*/ 1866899 w 5448298"/>
              <a:gd name="connsiteY42" fmla="*/ 3895723 h 4119561"/>
              <a:gd name="connsiteX43" fmla="*/ 1876425 w 5448298"/>
              <a:gd name="connsiteY43" fmla="*/ 3795711 h 4119561"/>
              <a:gd name="connsiteX44" fmla="*/ 2019299 w 5448298"/>
              <a:gd name="connsiteY44" fmla="*/ 3243260 h 4119561"/>
              <a:gd name="connsiteX45" fmla="*/ 2752724 w 5448298"/>
              <a:gd name="connsiteY45" fmla="*/ 3843335 h 4119561"/>
              <a:gd name="connsiteX46" fmla="*/ 2828924 w 5448298"/>
              <a:gd name="connsiteY46" fmla="*/ 3914773 h 4119561"/>
              <a:gd name="connsiteX47" fmla="*/ 3057524 w 5448298"/>
              <a:gd name="connsiteY47" fmla="*/ 4005261 h 4119561"/>
              <a:gd name="connsiteX48" fmla="*/ 3133725 w 5448298"/>
              <a:gd name="connsiteY48" fmla="*/ 4010024 h 4119561"/>
              <a:gd name="connsiteX49" fmla="*/ 3224212 w 5448298"/>
              <a:gd name="connsiteY49" fmla="*/ 4033836 h 4119561"/>
              <a:gd name="connsiteX50" fmla="*/ 3319462 w 5448298"/>
              <a:gd name="connsiteY50" fmla="*/ 4048124 h 4119561"/>
              <a:gd name="connsiteX51" fmla="*/ 3443287 w 5448298"/>
              <a:gd name="connsiteY51" fmla="*/ 4057647 h 4119561"/>
              <a:gd name="connsiteX52" fmla="*/ 3476624 w 5448298"/>
              <a:gd name="connsiteY52" fmla="*/ 4076699 h 4119561"/>
              <a:gd name="connsiteX53" fmla="*/ 3638550 w 5448298"/>
              <a:gd name="connsiteY53" fmla="*/ 4119561 h 4119561"/>
              <a:gd name="connsiteX54" fmla="*/ 4005262 w 5448298"/>
              <a:gd name="connsiteY54" fmla="*/ 3881436 h 4119561"/>
              <a:gd name="connsiteX55" fmla="*/ 4910137 w 5448298"/>
              <a:gd name="connsiteY55" fmla="*/ 3424236 h 4119561"/>
              <a:gd name="connsiteX56" fmla="*/ 4857749 w 5448298"/>
              <a:gd name="connsiteY56" fmla="*/ 3371849 h 4119561"/>
              <a:gd name="connsiteX57" fmla="*/ 4800599 w 5448298"/>
              <a:gd name="connsiteY57" fmla="*/ 3333749 h 4119561"/>
              <a:gd name="connsiteX58" fmla="*/ 5448298 w 5448298"/>
              <a:gd name="connsiteY58" fmla="*/ 2376484 h 4119561"/>
              <a:gd name="connsiteX59" fmla="*/ 3357562 w 5448298"/>
              <a:gd name="connsiteY59" fmla="*/ 1042985 h 4119561"/>
              <a:gd name="connsiteX60" fmla="*/ 3642173 w 5448298"/>
              <a:gd name="connsiteY60" fmla="*/ 752287 h 4119561"/>
              <a:gd name="connsiteX61" fmla="*/ 3334991 w 5448298"/>
              <a:gd name="connsiteY61" fmla="*/ 707043 h 4119561"/>
              <a:gd name="connsiteX62" fmla="*/ 3146873 w 5448298"/>
              <a:gd name="connsiteY62" fmla="*/ 718950 h 4119561"/>
              <a:gd name="connsiteX63" fmla="*/ 2957511 w 5448298"/>
              <a:gd name="connsiteY63" fmla="*/ 457202 h 4119561"/>
              <a:gd name="connsiteX64" fmla="*/ 2724150 w 5448298"/>
              <a:gd name="connsiteY64"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08560 w 5448298"/>
              <a:gd name="connsiteY12" fmla="*/ 564168 h 4119561"/>
              <a:gd name="connsiteX13" fmla="*/ 1376363 w 5448298"/>
              <a:gd name="connsiteY13" fmla="*/ 719138 h 4119561"/>
              <a:gd name="connsiteX14" fmla="*/ 1071563 w 5448298"/>
              <a:gd name="connsiteY14" fmla="*/ 742951 h 4119561"/>
              <a:gd name="connsiteX15" fmla="*/ 928688 w 5448298"/>
              <a:gd name="connsiteY15" fmla="*/ 704851 h 4119561"/>
              <a:gd name="connsiteX16" fmla="*/ 876300 w 5448298"/>
              <a:gd name="connsiteY16" fmla="*/ 828676 h 4119561"/>
              <a:gd name="connsiteX17" fmla="*/ 871538 w 5448298"/>
              <a:gd name="connsiteY17" fmla="*/ 895351 h 4119561"/>
              <a:gd name="connsiteX18" fmla="*/ 790575 w 5448298"/>
              <a:gd name="connsiteY18" fmla="*/ 1176338 h 4119561"/>
              <a:gd name="connsiteX19" fmla="*/ 642938 w 5448298"/>
              <a:gd name="connsiteY19" fmla="*/ 1119188 h 4119561"/>
              <a:gd name="connsiteX20" fmla="*/ 609600 w 5448298"/>
              <a:gd name="connsiteY20" fmla="*/ 1109663 h 4119561"/>
              <a:gd name="connsiteX21" fmla="*/ 590550 w 5448298"/>
              <a:gd name="connsiteY21" fmla="*/ 1095376 h 4119561"/>
              <a:gd name="connsiteX22" fmla="*/ 552450 w 5448298"/>
              <a:gd name="connsiteY22" fmla="*/ 1066801 h 4119561"/>
              <a:gd name="connsiteX23" fmla="*/ 357188 w 5448298"/>
              <a:gd name="connsiteY23" fmla="*/ 1171576 h 4119561"/>
              <a:gd name="connsiteX24" fmla="*/ 300038 w 5448298"/>
              <a:gd name="connsiteY24" fmla="*/ 1133476 h 4119561"/>
              <a:gd name="connsiteX25" fmla="*/ 260350 w 5448298"/>
              <a:gd name="connsiteY25" fmla="*/ 1100138 h 4119561"/>
              <a:gd name="connsiteX26" fmla="*/ 250825 w 5448298"/>
              <a:gd name="connsiteY26" fmla="*/ 1081086 h 4119561"/>
              <a:gd name="connsiteX27" fmla="*/ 168275 w 5448298"/>
              <a:gd name="connsiteY27" fmla="*/ 1192211 h 4119561"/>
              <a:gd name="connsiteX28" fmla="*/ 66675 w 5448298"/>
              <a:gd name="connsiteY28" fmla="*/ 1420811 h 4119561"/>
              <a:gd name="connsiteX29" fmla="*/ 73025 w 5448298"/>
              <a:gd name="connsiteY29" fmla="*/ 1528761 h 4119561"/>
              <a:gd name="connsiteX30" fmla="*/ 0 w 5448298"/>
              <a:gd name="connsiteY30" fmla="*/ 1658937 h 4119561"/>
              <a:gd name="connsiteX31" fmla="*/ 20637 w 5448298"/>
              <a:gd name="connsiteY31" fmla="*/ 1835149 h 4119561"/>
              <a:gd name="connsiteX32" fmla="*/ 138112 w 5448298"/>
              <a:gd name="connsiteY32" fmla="*/ 1820861 h 4119561"/>
              <a:gd name="connsiteX33" fmla="*/ 139699 w 5448298"/>
              <a:gd name="connsiteY33" fmla="*/ 1836737 h 4119561"/>
              <a:gd name="connsiteX34" fmla="*/ 276224 w 5448298"/>
              <a:gd name="connsiteY34" fmla="*/ 1885949 h 4119561"/>
              <a:gd name="connsiteX35" fmla="*/ 476248 w 5448298"/>
              <a:gd name="connsiteY35" fmla="*/ 1990723 h 4119561"/>
              <a:gd name="connsiteX36" fmla="*/ 452437 w 5448298"/>
              <a:gd name="connsiteY36" fmla="*/ 2124074 h 4119561"/>
              <a:gd name="connsiteX37" fmla="*/ 638175 w 5448298"/>
              <a:gd name="connsiteY37" fmla="*/ 2381249 h 4119561"/>
              <a:gd name="connsiteX38" fmla="*/ 514351 w 5448298"/>
              <a:gd name="connsiteY38" fmla="*/ 2671761 h 4119561"/>
              <a:gd name="connsiteX39" fmla="*/ 1408112 w 5448298"/>
              <a:gd name="connsiteY39" fmla="*/ 3047998 h 4119561"/>
              <a:gd name="connsiteX40" fmla="*/ 976313 w 5448298"/>
              <a:gd name="connsiteY40" fmla="*/ 4095749 h 4119561"/>
              <a:gd name="connsiteX41" fmla="*/ 1443038 w 5448298"/>
              <a:gd name="connsiteY41" fmla="*/ 3781423 h 4119561"/>
              <a:gd name="connsiteX42" fmla="*/ 1876425 w 5448298"/>
              <a:gd name="connsiteY42" fmla="*/ 4005261 h 4119561"/>
              <a:gd name="connsiteX43" fmla="*/ 1866899 w 5448298"/>
              <a:gd name="connsiteY43" fmla="*/ 3895723 h 4119561"/>
              <a:gd name="connsiteX44" fmla="*/ 1876425 w 5448298"/>
              <a:gd name="connsiteY44" fmla="*/ 3795711 h 4119561"/>
              <a:gd name="connsiteX45" fmla="*/ 2019299 w 5448298"/>
              <a:gd name="connsiteY45" fmla="*/ 3243260 h 4119561"/>
              <a:gd name="connsiteX46" fmla="*/ 2752724 w 5448298"/>
              <a:gd name="connsiteY46" fmla="*/ 3843335 h 4119561"/>
              <a:gd name="connsiteX47" fmla="*/ 2828924 w 5448298"/>
              <a:gd name="connsiteY47" fmla="*/ 3914773 h 4119561"/>
              <a:gd name="connsiteX48" fmla="*/ 3057524 w 5448298"/>
              <a:gd name="connsiteY48" fmla="*/ 4005261 h 4119561"/>
              <a:gd name="connsiteX49" fmla="*/ 3133725 w 5448298"/>
              <a:gd name="connsiteY49" fmla="*/ 4010024 h 4119561"/>
              <a:gd name="connsiteX50" fmla="*/ 3224212 w 5448298"/>
              <a:gd name="connsiteY50" fmla="*/ 4033836 h 4119561"/>
              <a:gd name="connsiteX51" fmla="*/ 3319462 w 5448298"/>
              <a:gd name="connsiteY51" fmla="*/ 4048124 h 4119561"/>
              <a:gd name="connsiteX52" fmla="*/ 3443287 w 5448298"/>
              <a:gd name="connsiteY52" fmla="*/ 4057647 h 4119561"/>
              <a:gd name="connsiteX53" fmla="*/ 3476624 w 5448298"/>
              <a:gd name="connsiteY53" fmla="*/ 4076699 h 4119561"/>
              <a:gd name="connsiteX54" fmla="*/ 3638550 w 5448298"/>
              <a:gd name="connsiteY54" fmla="*/ 4119561 h 4119561"/>
              <a:gd name="connsiteX55" fmla="*/ 4005262 w 5448298"/>
              <a:gd name="connsiteY55" fmla="*/ 3881436 h 4119561"/>
              <a:gd name="connsiteX56" fmla="*/ 4910137 w 5448298"/>
              <a:gd name="connsiteY56" fmla="*/ 3424236 h 4119561"/>
              <a:gd name="connsiteX57" fmla="*/ 4857749 w 5448298"/>
              <a:gd name="connsiteY57" fmla="*/ 3371849 h 4119561"/>
              <a:gd name="connsiteX58" fmla="*/ 4800599 w 5448298"/>
              <a:gd name="connsiteY58" fmla="*/ 3333749 h 4119561"/>
              <a:gd name="connsiteX59" fmla="*/ 5448298 w 5448298"/>
              <a:gd name="connsiteY59" fmla="*/ 2376484 h 4119561"/>
              <a:gd name="connsiteX60" fmla="*/ 3357562 w 5448298"/>
              <a:gd name="connsiteY60" fmla="*/ 1042985 h 4119561"/>
              <a:gd name="connsiteX61" fmla="*/ 3642173 w 5448298"/>
              <a:gd name="connsiteY61" fmla="*/ 752287 h 4119561"/>
              <a:gd name="connsiteX62" fmla="*/ 3334991 w 5448298"/>
              <a:gd name="connsiteY62" fmla="*/ 707043 h 4119561"/>
              <a:gd name="connsiteX63" fmla="*/ 3146873 w 5448298"/>
              <a:gd name="connsiteY63" fmla="*/ 718950 h 4119561"/>
              <a:gd name="connsiteX64" fmla="*/ 2957511 w 5448298"/>
              <a:gd name="connsiteY64" fmla="*/ 457202 h 4119561"/>
              <a:gd name="connsiteX65" fmla="*/ 2724150 w 5448298"/>
              <a:gd name="connsiteY65"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76363 w 5448298"/>
              <a:gd name="connsiteY13" fmla="*/ 719138 h 4119561"/>
              <a:gd name="connsiteX14" fmla="*/ 1071563 w 5448298"/>
              <a:gd name="connsiteY14" fmla="*/ 742951 h 4119561"/>
              <a:gd name="connsiteX15" fmla="*/ 928688 w 5448298"/>
              <a:gd name="connsiteY15" fmla="*/ 704851 h 4119561"/>
              <a:gd name="connsiteX16" fmla="*/ 876300 w 5448298"/>
              <a:gd name="connsiteY16" fmla="*/ 828676 h 4119561"/>
              <a:gd name="connsiteX17" fmla="*/ 871538 w 5448298"/>
              <a:gd name="connsiteY17" fmla="*/ 895351 h 4119561"/>
              <a:gd name="connsiteX18" fmla="*/ 790575 w 5448298"/>
              <a:gd name="connsiteY18" fmla="*/ 1176338 h 4119561"/>
              <a:gd name="connsiteX19" fmla="*/ 642938 w 5448298"/>
              <a:gd name="connsiteY19" fmla="*/ 1119188 h 4119561"/>
              <a:gd name="connsiteX20" fmla="*/ 609600 w 5448298"/>
              <a:gd name="connsiteY20" fmla="*/ 1109663 h 4119561"/>
              <a:gd name="connsiteX21" fmla="*/ 590550 w 5448298"/>
              <a:gd name="connsiteY21" fmla="*/ 1095376 h 4119561"/>
              <a:gd name="connsiteX22" fmla="*/ 552450 w 5448298"/>
              <a:gd name="connsiteY22" fmla="*/ 1066801 h 4119561"/>
              <a:gd name="connsiteX23" fmla="*/ 357188 w 5448298"/>
              <a:gd name="connsiteY23" fmla="*/ 1171576 h 4119561"/>
              <a:gd name="connsiteX24" fmla="*/ 300038 w 5448298"/>
              <a:gd name="connsiteY24" fmla="*/ 1133476 h 4119561"/>
              <a:gd name="connsiteX25" fmla="*/ 260350 w 5448298"/>
              <a:gd name="connsiteY25" fmla="*/ 1100138 h 4119561"/>
              <a:gd name="connsiteX26" fmla="*/ 250825 w 5448298"/>
              <a:gd name="connsiteY26" fmla="*/ 1081086 h 4119561"/>
              <a:gd name="connsiteX27" fmla="*/ 168275 w 5448298"/>
              <a:gd name="connsiteY27" fmla="*/ 1192211 h 4119561"/>
              <a:gd name="connsiteX28" fmla="*/ 66675 w 5448298"/>
              <a:gd name="connsiteY28" fmla="*/ 1420811 h 4119561"/>
              <a:gd name="connsiteX29" fmla="*/ 73025 w 5448298"/>
              <a:gd name="connsiteY29" fmla="*/ 1528761 h 4119561"/>
              <a:gd name="connsiteX30" fmla="*/ 0 w 5448298"/>
              <a:gd name="connsiteY30" fmla="*/ 1658937 h 4119561"/>
              <a:gd name="connsiteX31" fmla="*/ 20637 w 5448298"/>
              <a:gd name="connsiteY31" fmla="*/ 1835149 h 4119561"/>
              <a:gd name="connsiteX32" fmla="*/ 138112 w 5448298"/>
              <a:gd name="connsiteY32" fmla="*/ 1820861 h 4119561"/>
              <a:gd name="connsiteX33" fmla="*/ 139699 w 5448298"/>
              <a:gd name="connsiteY33" fmla="*/ 1836737 h 4119561"/>
              <a:gd name="connsiteX34" fmla="*/ 276224 w 5448298"/>
              <a:gd name="connsiteY34" fmla="*/ 1885949 h 4119561"/>
              <a:gd name="connsiteX35" fmla="*/ 476248 w 5448298"/>
              <a:gd name="connsiteY35" fmla="*/ 1990723 h 4119561"/>
              <a:gd name="connsiteX36" fmla="*/ 452437 w 5448298"/>
              <a:gd name="connsiteY36" fmla="*/ 2124074 h 4119561"/>
              <a:gd name="connsiteX37" fmla="*/ 638175 w 5448298"/>
              <a:gd name="connsiteY37" fmla="*/ 2381249 h 4119561"/>
              <a:gd name="connsiteX38" fmla="*/ 514351 w 5448298"/>
              <a:gd name="connsiteY38" fmla="*/ 2671761 h 4119561"/>
              <a:gd name="connsiteX39" fmla="*/ 1408112 w 5448298"/>
              <a:gd name="connsiteY39" fmla="*/ 3047998 h 4119561"/>
              <a:gd name="connsiteX40" fmla="*/ 976313 w 5448298"/>
              <a:gd name="connsiteY40" fmla="*/ 4095749 h 4119561"/>
              <a:gd name="connsiteX41" fmla="*/ 1443038 w 5448298"/>
              <a:gd name="connsiteY41" fmla="*/ 3781423 h 4119561"/>
              <a:gd name="connsiteX42" fmla="*/ 1876425 w 5448298"/>
              <a:gd name="connsiteY42" fmla="*/ 4005261 h 4119561"/>
              <a:gd name="connsiteX43" fmla="*/ 1866899 w 5448298"/>
              <a:gd name="connsiteY43" fmla="*/ 3895723 h 4119561"/>
              <a:gd name="connsiteX44" fmla="*/ 1876425 w 5448298"/>
              <a:gd name="connsiteY44" fmla="*/ 3795711 h 4119561"/>
              <a:gd name="connsiteX45" fmla="*/ 2019299 w 5448298"/>
              <a:gd name="connsiteY45" fmla="*/ 3243260 h 4119561"/>
              <a:gd name="connsiteX46" fmla="*/ 2752724 w 5448298"/>
              <a:gd name="connsiteY46" fmla="*/ 3843335 h 4119561"/>
              <a:gd name="connsiteX47" fmla="*/ 2828924 w 5448298"/>
              <a:gd name="connsiteY47" fmla="*/ 3914773 h 4119561"/>
              <a:gd name="connsiteX48" fmla="*/ 3057524 w 5448298"/>
              <a:gd name="connsiteY48" fmla="*/ 4005261 h 4119561"/>
              <a:gd name="connsiteX49" fmla="*/ 3133725 w 5448298"/>
              <a:gd name="connsiteY49" fmla="*/ 4010024 h 4119561"/>
              <a:gd name="connsiteX50" fmla="*/ 3224212 w 5448298"/>
              <a:gd name="connsiteY50" fmla="*/ 4033836 h 4119561"/>
              <a:gd name="connsiteX51" fmla="*/ 3319462 w 5448298"/>
              <a:gd name="connsiteY51" fmla="*/ 4048124 h 4119561"/>
              <a:gd name="connsiteX52" fmla="*/ 3443287 w 5448298"/>
              <a:gd name="connsiteY52" fmla="*/ 4057647 h 4119561"/>
              <a:gd name="connsiteX53" fmla="*/ 3476624 w 5448298"/>
              <a:gd name="connsiteY53" fmla="*/ 4076699 h 4119561"/>
              <a:gd name="connsiteX54" fmla="*/ 3638550 w 5448298"/>
              <a:gd name="connsiteY54" fmla="*/ 4119561 h 4119561"/>
              <a:gd name="connsiteX55" fmla="*/ 4005262 w 5448298"/>
              <a:gd name="connsiteY55" fmla="*/ 3881436 h 4119561"/>
              <a:gd name="connsiteX56" fmla="*/ 4910137 w 5448298"/>
              <a:gd name="connsiteY56" fmla="*/ 3424236 h 4119561"/>
              <a:gd name="connsiteX57" fmla="*/ 4857749 w 5448298"/>
              <a:gd name="connsiteY57" fmla="*/ 3371849 h 4119561"/>
              <a:gd name="connsiteX58" fmla="*/ 4800599 w 5448298"/>
              <a:gd name="connsiteY58" fmla="*/ 3333749 h 4119561"/>
              <a:gd name="connsiteX59" fmla="*/ 5448298 w 5448298"/>
              <a:gd name="connsiteY59" fmla="*/ 2376484 h 4119561"/>
              <a:gd name="connsiteX60" fmla="*/ 3357562 w 5448298"/>
              <a:gd name="connsiteY60" fmla="*/ 1042985 h 4119561"/>
              <a:gd name="connsiteX61" fmla="*/ 3642173 w 5448298"/>
              <a:gd name="connsiteY61" fmla="*/ 752287 h 4119561"/>
              <a:gd name="connsiteX62" fmla="*/ 3334991 w 5448298"/>
              <a:gd name="connsiteY62" fmla="*/ 707043 h 4119561"/>
              <a:gd name="connsiteX63" fmla="*/ 3146873 w 5448298"/>
              <a:gd name="connsiteY63" fmla="*/ 718950 h 4119561"/>
              <a:gd name="connsiteX64" fmla="*/ 2957511 w 5448298"/>
              <a:gd name="connsiteY64" fmla="*/ 457202 h 4119561"/>
              <a:gd name="connsiteX65" fmla="*/ 2724150 w 5448298"/>
              <a:gd name="connsiteY65"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406179 w 5448298"/>
              <a:gd name="connsiteY13" fmla="*/ 514162 h 4119561"/>
              <a:gd name="connsiteX14" fmla="*/ 1376363 w 5448298"/>
              <a:gd name="connsiteY14" fmla="*/ 719138 h 4119561"/>
              <a:gd name="connsiteX15" fmla="*/ 1071563 w 5448298"/>
              <a:gd name="connsiteY15" fmla="*/ 742951 h 4119561"/>
              <a:gd name="connsiteX16" fmla="*/ 928688 w 5448298"/>
              <a:gd name="connsiteY16" fmla="*/ 704851 h 4119561"/>
              <a:gd name="connsiteX17" fmla="*/ 876300 w 5448298"/>
              <a:gd name="connsiteY17" fmla="*/ 828676 h 4119561"/>
              <a:gd name="connsiteX18" fmla="*/ 871538 w 5448298"/>
              <a:gd name="connsiteY18" fmla="*/ 895351 h 4119561"/>
              <a:gd name="connsiteX19" fmla="*/ 790575 w 5448298"/>
              <a:gd name="connsiteY19" fmla="*/ 1176338 h 4119561"/>
              <a:gd name="connsiteX20" fmla="*/ 642938 w 5448298"/>
              <a:gd name="connsiteY20" fmla="*/ 1119188 h 4119561"/>
              <a:gd name="connsiteX21" fmla="*/ 609600 w 5448298"/>
              <a:gd name="connsiteY21" fmla="*/ 1109663 h 4119561"/>
              <a:gd name="connsiteX22" fmla="*/ 590550 w 5448298"/>
              <a:gd name="connsiteY22" fmla="*/ 1095376 h 4119561"/>
              <a:gd name="connsiteX23" fmla="*/ 552450 w 5448298"/>
              <a:gd name="connsiteY23" fmla="*/ 1066801 h 4119561"/>
              <a:gd name="connsiteX24" fmla="*/ 357188 w 5448298"/>
              <a:gd name="connsiteY24" fmla="*/ 1171576 h 4119561"/>
              <a:gd name="connsiteX25" fmla="*/ 300038 w 5448298"/>
              <a:gd name="connsiteY25" fmla="*/ 1133476 h 4119561"/>
              <a:gd name="connsiteX26" fmla="*/ 260350 w 5448298"/>
              <a:gd name="connsiteY26" fmla="*/ 1100138 h 4119561"/>
              <a:gd name="connsiteX27" fmla="*/ 250825 w 5448298"/>
              <a:gd name="connsiteY27" fmla="*/ 1081086 h 4119561"/>
              <a:gd name="connsiteX28" fmla="*/ 168275 w 5448298"/>
              <a:gd name="connsiteY28" fmla="*/ 1192211 h 4119561"/>
              <a:gd name="connsiteX29" fmla="*/ 66675 w 5448298"/>
              <a:gd name="connsiteY29" fmla="*/ 1420811 h 4119561"/>
              <a:gd name="connsiteX30" fmla="*/ 73025 w 5448298"/>
              <a:gd name="connsiteY30" fmla="*/ 1528761 h 4119561"/>
              <a:gd name="connsiteX31" fmla="*/ 0 w 5448298"/>
              <a:gd name="connsiteY31" fmla="*/ 1658937 h 4119561"/>
              <a:gd name="connsiteX32" fmla="*/ 20637 w 5448298"/>
              <a:gd name="connsiteY32" fmla="*/ 1835149 h 4119561"/>
              <a:gd name="connsiteX33" fmla="*/ 138112 w 5448298"/>
              <a:gd name="connsiteY33" fmla="*/ 1820861 h 4119561"/>
              <a:gd name="connsiteX34" fmla="*/ 139699 w 5448298"/>
              <a:gd name="connsiteY34" fmla="*/ 1836737 h 4119561"/>
              <a:gd name="connsiteX35" fmla="*/ 276224 w 5448298"/>
              <a:gd name="connsiteY35" fmla="*/ 1885949 h 4119561"/>
              <a:gd name="connsiteX36" fmla="*/ 476248 w 5448298"/>
              <a:gd name="connsiteY36" fmla="*/ 1990723 h 4119561"/>
              <a:gd name="connsiteX37" fmla="*/ 452437 w 5448298"/>
              <a:gd name="connsiteY37" fmla="*/ 2124074 h 4119561"/>
              <a:gd name="connsiteX38" fmla="*/ 638175 w 5448298"/>
              <a:gd name="connsiteY38" fmla="*/ 2381249 h 4119561"/>
              <a:gd name="connsiteX39" fmla="*/ 514351 w 5448298"/>
              <a:gd name="connsiteY39" fmla="*/ 2671761 h 4119561"/>
              <a:gd name="connsiteX40" fmla="*/ 1408112 w 5448298"/>
              <a:gd name="connsiteY40" fmla="*/ 3047998 h 4119561"/>
              <a:gd name="connsiteX41" fmla="*/ 976313 w 5448298"/>
              <a:gd name="connsiteY41" fmla="*/ 4095749 h 4119561"/>
              <a:gd name="connsiteX42" fmla="*/ 1443038 w 5448298"/>
              <a:gd name="connsiteY42" fmla="*/ 3781423 h 4119561"/>
              <a:gd name="connsiteX43" fmla="*/ 1876425 w 5448298"/>
              <a:gd name="connsiteY43" fmla="*/ 4005261 h 4119561"/>
              <a:gd name="connsiteX44" fmla="*/ 1866899 w 5448298"/>
              <a:gd name="connsiteY44" fmla="*/ 3895723 h 4119561"/>
              <a:gd name="connsiteX45" fmla="*/ 1876425 w 5448298"/>
              <a:gd name="connsiteY45" fmla="*/ 3795711 h 4119561"/>
              <a:gd name="connsiteX46" fmla="*/ 2019299 w 5448298"/>
              <a:gd name="connsiteY46" fmla="*/ 3243260 h 4119561"/>
              <a:gd name="connsiteX47" fmla="*/ 2752724 w 5448298"/>
              <a:gd name="connsiteY47" fmla="*/ 3843335 h 4119561"/>
              <a:gd name="connsiteX48" fmla="*/ 2828924 w 5448298"/>
              <a:gd name="connsiteY48" fmla="*/ 3914773 h 4119561"/>
              <a:gd name="connsiteX49" fmla="*/ 3057524 w 5448298"/>
              <a:gd name="connsiteY49" fmla="*/ 4005261 h 4119561"/>
              <a:gd name="connsiteX50" fmla="*/ 3133725 w 5448298"/>
              <a:gd name="connsiteY50" fmla="*/ 4010024 h 4119561"/>
              <a:gd name="connsiteX51" fmla="*/ 3224212 w 5448298"/>
              <a:gd name="connsiteY51" fmla="*/ 4033836 h 4119561"/>
              <a:gd name="connsiteX52" fmla="*/ 3319462 w 5448298"/>
              <a:gd name="connsiteY52" fmla="*/ 4048124 h 4119561"/>
              <a:gd name="connsiteX53" fmla="*/ 3443287 w 5448298"/>
              <a:gd name="connsiteY53" fmla="*/ 4057647 h 4119561"/>
              <a:gd name="connsiteX54" fmla="*/ 3476624 w 5448298"/>
              <a:gd name="connsiteY54" fmla="*/ 4076699 h 4119561"/>
              <a:gd name="connsiteX55" fmla="*/ 3638550 w 5448298"/>
              <a:gd name="connsiteY55" fmla="*/ 4119561 h 4119561"/>
              <a:gd name="connsiteX56" fmla="*/ 4005262 w 5448298"/>
              <a:gd name="connsiteY56" fmla="*/ 3881436 h 4119561"/>
              <a:gd name="connsiteX57" fmla="*/ 4910137 w 5448298"/>
              <a:gd name="connsiteY57" fmla="*/ 3424236 h 4119561"/>
              <a:gd name="connsiteX58" fmla="*/ 4857749 w 5448298"/>
              <a:gd name="connsiteY58" fmla="*/ 3371849 h 4119561"/>
              <a:gd name="connsiteX59" fmla="*/ 4800599 w 5448298"/>
              <a:gd name="connsiteY59" fmla="*/ 3333749 h 4119561"/>
              <a:gd name="connsiteX60" fmla="*/ 5448298 w 5448298"/>
              <a:gd name="connsiteY60" fmla="*/ 2376484 h 4119561"/>
              <a:gd name="connsiteX61" fmla="*/ 3357562 w 5448298"/>
              <a:gd name="connsiteY61" fmla="*/ 1042985 h 4119561"/>
              <a:gd name="connsiteX62" fmla="*/ 3642173 w 5448298"/>
              <a:gd name="connsiteY62" fmla="*/ 752287 h 4119561"/>
              <a:gd name="connsiteX63" fmla="*/ 3334991 w 5448298"/>
              <a:gd name="connsiteY63" fmla="*/ 707043 h 4119561"/>
              <a:gd name="connsiteX64" fmla="*/ 3146873 w 5448298"/>
              <a:gd name="connsiteY64" fmla="*/ 718950 h 4119561"/>
              <a:gd name="connsiteX65" fmla="*/ 2957511 w 5448298"/>
              <a:gd name="connsiteY65" fmla="*/ 457202 h 4119561"/>
              <a:gd name="connsiteX66" fmla="*/ 2724150 w 5448298"/>
              <a:gd name="connsiteY66"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376363 w 5448298"/>
              <a:gd name="connsiteY14" fmla="*/ 719138 h 4119561"/>
              <a:gd name="connsiteX15" fmla="*/ 1071563 w 5448298"/>
              <a:gd name="connsiteY15" fmla="*/ 742951 h 4119561"/>
              <a:gd name="connsiteX16" fmla="*/ 928688 w 5448298"/>
              <a:gd name="connsiteY16" fmla="*/ 704851 h 4119561"/>
              <a:gd name="connsiteX17" fmla="*/ 876300 w 5448298"/>
              <a:gd name="connsiteY17" fmla="*/ 828676 h 4119561"/>
              <a:gd name="connsiteX18" fmla="*/ 871538 w 5448298"/>
              <a:gd name="connsiteY18" fmla="*/ 895351 h 4119561"/>
              <a:gd name="connsiteX19" fmla="*/ 790575 w 5448298"/>
              <a:gd name="connsiteY19" fmla="*/ 1176338 h 4119561"/>
              <a:gd name="connsiteX20" fmla="*/ 642938 w 5448298"/>
              <a:gd name="connsiteY20" fmla="*/ 1119188 h 4119561"/>
              <a:gd name="connsiteX21" fmla="*/ 609600 w 5448298"/>
              <a:gd name="connsiteY21" fmla="*/ 1109663 h 4119561"/>
              <a:gd name="connsiteX22" fmla="*/ 590550 w 5448298"/>
              <a:gd name="connsiteY22" fmla="*/ 1095376 h 4119561"/>
              <a:gd name="connsiteX23" fmla="*/ 552450 w 5448298"/>
              <a:gd name="connsiteY23" fmla="*/ 1066801 h 4119561"/>
              <a:gd name="connsiteX24" fmla="*/ 357188 w 5448298"/>
              <a:gd name="connsiteY24" fmla="*/ 1171576 h 4119561"/>
              <a:gd name="connsiteX25" fmla="*/ 300038 w 5448298"/>
              <a:gd name="connsiteY25" fmla="*/ 1133476 h 4119561"/>
              <a:gd name="connsiteX26" fmla="*/ 260350 w 5448298"/>
              <a:gd name="connsiteY26" fmla="*/ 1100138 h 4119561"/>
              <a:gd name="connsiteX27" fmla="*/ 250825 w 5448298"/>
              <a:gd name="connsiteY27" fmla="*/ 1081086 h 4119561"/>
              <a:gd name="connsiteX28" fmla="*/ 168275 w 5448298"/>
              <a:gd name="connsiteY28" fmla="*/ 1192211 h 4119561"/>
              <a:gd name="connsiteX29" fmla="*/ 66675 w 5448298"/>
              <a:gd name="connsiteY29" fmla="*/ 1420811 h 4119561"/>
              <a:gd name="connsiteX30" fmla="*/ 73025 w 5448298"/>
              <a:gd name="connsiteY30" fmla="*/ 1528761 h 4119561"/>
              <a:gd name="connsiteX31" fmla="*/ 0 w 5448298"/>
              <a:gd name="connsiteY31" fmla="*/ 1658937 h 4119561"/>
              <a:gd name="connsiteX32" fmla="*/ 20637 w 5448298"/>
              <a:gd name="connsiteY32" fmla="*/ 1835149 h 4119561"/>
              <a:gd name="connsiteX33" fmla="*/ 138112 w 5448298"/>
              <a:gd name="connsiteY33" fmla="*/ 1820861 h 4119561"/>
              <a:gd name="connsiteX34" fmla="*/ 139699 w 5448298"/>
              <a:gd name="connsiteY34" fmla="*/ 1836737 h 4119561"/>
              <a:gd name="connsiteX35" fmla="*/ 276224 w 5448298"/>
              <a:gd name="connsiteY35" fmla="*/ 1885949 h 4119561"/>
              <a:gd name="connsiteX36" fmla="*/ 476248 w 5448298"/>
              <a:gd name="connsiteY36" fmla="*/ 1990723 h 4119561"/>
              <a:gd name="connsiteX37" fmla="*/ 452437 w 5448298"/>
              <a:gd name="connsiteY37" fmla="*/ 2124074 h 4119561"/>
              <a:gd name="connsiteX38" fmla="*/ 638175 w 5448298"/>
              <a:gd name="connsiteY38" fmla="*/ 2381249 h 4119561"/>
              <a:gd name="connsiteX39" fmla="*/ 514351 w 5448298"/>
              <a:gd name="connsiteY39" fmla="*/ 2671761 h 4119561"/>
              <a:gd name="connsiteX40" fmla="*/ 1408112 w 5448298"/>
              <a:gd name="connsiteY40" fmla="*/ 3047998 h 4119561"/>
              <a:gd name="connsiteX41" fmla="*/ 976313 w 5448298"/>
              <a:gd name="connsiteY41" fmla="*/ 4095749 h 4119561"/>
              <a:gd name="connsiteX42" fmla="*/ 1443038 w 5448298"/>
              <a:gd name="connsiteY42" fmla="*/ 3781423 h 4119561"/>
              <a:gd name="connsiteX43" fmla="*/ 1876425 w 5448298"/>
              <a:gd name="connsiteY43" fmla="*/ 4005261 h 4119561"/>
              <a:gd name="connsiteX44" fmla="*/ 1866899 w 5448298"/>
              <a:gd name="connsiteY44" fmla="*/ 3895723 h 4119561"/>
              <a:gd name="connsiteX45" fmla="*/ 1876425 w 5448298"/>
              <a:gd name="connsiteY45" fmla="*/ 3795711 h 4119561"/>
              <a:gd name="connsiteX46" fmla="*/ 2019299 w 5448298"/>
              <a:gd name="connsiteY46" fmla="*/ 3243260 h 4119561"/>
              <a:gd name="connsiteX47" fmla="*/ 2752724 w 5448298"/>
              <a:gd name="connsiteY47" fmla="*/ 3843335 h 4119561"/>
              <a:gd name="connsiteX48" fmla="*/ 2828924 w 5448298"/>
              <a:gd name="connsiteY48" fmla="*/ 3914773 h 4119561"/>
              <a:gd name="connsiteX49" fmla="*/ 3057524 w 5448298"/>
              <a:gd name="connsiteY49" fmla="*/ 4005261 h 4119561"/>
              <a:gd name="connsiteX50" fmla="*/ 3133725 w 5448298"/>
              <a:gd name="connsiteY50" fmla="*/ 4010024 h 4119561"/>
              <a:gd name="connsiteX51" fmla="*/ 3224212 w 5448298"/>
              <a:gd name="connsiteY51" fmla="*/ 4033836 h 4119561"/>
              <a:gd name="connsiteX52" fmla="*/ 3319462 w 5448298"/>
              <a:gd name="connsiteY52" fmla="*/ 4048124 h 4119561"/>
              <a:gd name="connsiteX53" fmla="*/ 3443287 w 5448298"/>
              <a:gd name="connsiteY53" fmla="*/ 4057647 h 4119561"/>
              <a:gd name="connsiteX54" fmla="*/ 3476624 w 5448298"/>
              <a:gd name="connsiteY54" fmla="*/ 4076699 h 4119561"/>
              <a:gd name="connsiteX55" fmla="*/ 3638550 w 5448298"/>
              <a:gd name="connsiteY55" fmla="*/ 4119561 h 4119561"/>
              <a:gd name="connsiteX56" fmla="*/ 4005262 w 5448298"/>
              <a:gd name="connsiteY56" fmla="*/ 3881436 h 4119561"/>
              <a:gd name="connsiteX57" fmla="*/ 4910137 w 5448298"/>
              <a:gd name="connsiteY57" fmla="*/ 3424236 h 4119561"/>
              <a:gd name="connsiteX58" fmla="*/ 4857749 w 5448298"/>
              <a:gd name="connsiteY58" fmla="*/ 3371849 h 4119561"/>
              <a:gd name="connsiteX59" fmla="*/ 4800599 w 5448298"/>
              <a:gd name="connsiteY59" fmla="*/ 3333749 h 4119561"/>
              <a:gd name="connsiteX60" fmla="*/ 5448298 w 5448298"/>
              <a:gd name="connsiteY60" fmla="*/ 2376484 h 4119561"/>
              <a:gd name="connsiteX61" fmla="*/ 3357562 w 5448298"/>
              <a:gd name="connsiteY61" fmla="*/ 1042985 h 4119561"/>
              <a:gd name="connsiteX62" fmla="*/ 3642173 w 5448298"/>
              <a:gd name="connsiteY62" fmla="*/ 752287 h 4119561"/>
              <a:gd name="connsiteX63" fmla="*/ 3334991 w 5448298"/>
              <a:gd name="connsiteY63" fmla="*/ 707043 h 4119561"/>
              <a:gd name="connsiteX64" fmla="*/ 3146873 w 5448298"/>
              <a:gd name="connsiteY64" fmla="*/ 718950 h 4119561"/>
              <a:gd name="connsiteX65" fmla="*/ 2957511 w 5448298"/>
              <a:gd name="connsiteY65" fmla="*/ 457202 h 4119561"/>
              <a:gd name="connsiteX66" fmla="*/ 2724150 w 5448298"/>
              <a:gd name="connsiteY66"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337123 w 5448298"/>
              <a:gd name="connsiteY14" fmla="*/ 485587 h 4119561"/>
              <a:gd name="connsiteX15" fmla="*/ 1376363 w 5448298"/>
              <a:gd name="connsiteY15" fmla="*/ 719138 h 4119561"/>
              <a:gd name="connsiteX16" fmla="*/ 1071563 w 5448298"/>
              <a:gd name="connsiteY16" fmla="*/ 742951 h 4119561"/>
              <a:gd name="connsiteX17" fmla="*/ 928688 w 5448298"/>
              <a:gd name="connsiteY17" fmla="*/ 704851 h 4119561"/>
              <a:gd name="connsiteX18" fmla="*/ 876300 w 5448298"/>
              <a:gd name="connsiteY18" fmla="*/ 828676 h 4119561"/>
              <a:gd name="connsiteX19" fmla="*/ 871538 w 5448298"/>
              <a:gd name="connsiteY19" fmla="*/ 895351 h 4119561"/>
              <a:gd name="connsiteX20" fmla="*/ 790575 w 5448298"/>
              <a:gd name="connsiteY20" fmla="*/ 1176338 h 4119561"/>
              <a:gd name="connsiteX21" fmla="*/ 642938 w 5448298"/>
              <a:gd name="connsiteY21" fmla="*/ 1119188 h 4119561"/>
              <a:gd name="connsiteX22" fmla="*/ 609600 w 5448298"/>
              <a:gd name="connsiteY22" fmla="*/ 1109663 h 4119561"/>
              <a:gd name="connsiteX23" fmla="*/ 590550 w 5448298"/>
              <a:gd name="connsiteY23" fmla="*/ 1095376 h 4119561"/>
              <a:gd name="connsiteX24" fmla="*/ 552450 w 5448298"/>
              <a:gd name="connsiteY24" fmla="*/ 1066801 h 4119561"/>
              <a:gd name="connsiteX25" fmla="*/ 357188 w 5448298"/>
              <a:gd name="connsiteY25" fmla="*/ 1171576 h 4119561"/>
              <a:gd name="connsiteX26" fmla="*/ 300038 w 5448298"/>
              <a:gd name="connsiteY26" fmla="*/ 1133476 h 4119561"/>
              <a:gd name="connsiteX27" fmla="*/ 260350 w 5448298"/>
              <a:gd name="connsiteY27" fmla="*/ 1100138 h 4119561"/>
              <a:gd name="connsiteX28" fmla="*/ 250825 w 5448298"/>
              <a:gd name="connsiteY28" fmla="*/ 1081086 h 4119561"/>
              <a:gd name="connsiteX29" fmla="*/ 168275 w 5448298"/>
              <a:gd name="connsiteY29" fmla="*/ 1192211 h 4119561"/>
              <a:gd name="connsiteX30" fmla="*/ 66675 w 5448298"/>
              <a:gd name="connsiteY30" fmla="*/ 1420811 h 4119561"/>
              <a:gd name="connsiteX31" fmla="*/ 73025 w 5448298"/>
              <a:gd name="connsiteY31" fmla="*/ 1528761 h 4119561"/>
              <a:gd name="connsiteX32" fmla="*/ 0 w 5448298"/>
              <a:gd name="connsiteY32" fmla="*/ 1658937 h 4119561"/>
              <a:gd name="connsiteX33" fmla="*/ 20637 w 5448298"/>
              <a:gd name="connsiteY33" fmla="*/ 1835149 h 4119561"/>
              <a:gd name="connsiteX34" fmla="*/ 138112 w 5448298"/>
              <a:gd name="connsiteY34" fmla="*/ 1820861 h 4119561"/>
              <a:gd name="connsiteX35" fmla="*/ 139699 w 5448298"/>
              <a:gd name="connsiteY35" fmla="*/ 1836737 h 4119561"/>
              <a:gd name="connsiteX36" fmla="*/ 276224 w 5448298"/>
              <a:gd name="connsiteY36" fmla="*/ 1885949 h 4119561"/>
              <a:gd name="connsiteX37" fmla="*/ 476248 w 5448298"/>
              <a:gd name="connsiteY37" fmla="*/ 1990723 h 4119561"/>
              <a:gd name="connsiteX38" fmla="*/ 452437 w 5448298"/>
              <a:gd name="connsiteY38" fmla="*/ 2124074 h 4119561"/>
              <a:gd name="connsiteX39" fmla="*/ 638175 w 5448298"/>
              <a:gd name="connsiteY39" fmla="*/ 2381249 h 4119561"/>
              <a:gd name="connsiteX40" fmla="*/ 514351 w 5448298"/>
              <a:gd name="connsiteY40" fmla="*/ 2671761 h 4119561"/>
              <a:gd name="connsiteX41" fmla="*/ 1408112 w 5448298"/>
              <a:gd name="connsiteY41" fmla="*/ 3047998 h 4119561"/>
              <a:gd name="connsiteX42" fmla="*/ 976313 w 5448298"/>
              <a:gd name="connsiteY42" fmla="*/ 4095749 h 4119561"/>
              <a:gd name="connsiteX43" fmla="*/ 1443038 w 5448298"/>
              <a:gd name="connsiteY43" fmla="*/ 3781423 h 4119561"/>
              <a:gd name="connsiteX44" fmla="*/ 1876425 w 5448298"/>
              <a:gd name="connsiteY44" fmla="*/ 4005261 h 4119561"/>
              <a:gd name="connsiteX45" fmla="*/ 1866899 w 5448298"/>
              <a:gd name="connsiteY45" fmla="*/ 3895723 h 4119561"/>
              <a:gd name="connsiteX46" fmla="*/ 1876425 w 5448298"/>
              <a:gd name="connsiteY46" fmla="*/ 3795711 h 4119561"/>
              <a:gd name="connsiteX47" fmla="*/ 2019299 w 5448298"/>
              <a:gd name="connsiteY47" fmla="*/ 3243260 h 4119561"/>
              <a:gd name="connsiteX48" fmla="*/ 2752724 w 5448298"/>
              <a:gd name="connsiteY48" fmla="*/ 3843335 h 4119561"/>
              <a:gd name="connsiteX49" fmla="*/ 2828924 w 5448298"/>
              <a:gd name="connsiteY49" fmla="*/ 3914773 h 4119561"/>
              <a:gd name="connsiteX50" fmla="*/ 3057524 w 5448298"/>
              <a:gd name="connsiteY50" fmla="*/ 4005261 h 4119561"/>
              <a:gd name="connsiteX51" fmla="*/ 3133725 w 5448298"/>
              <a:gd name="connsiteY51" fmla="*/ 4010024 h 4119561"/>
              <a:gd name="connsiteX52" fmla="*/ 3224212 w 5448298"/>
              <a:gd name="connsiteY52" fmla="*/ 4033836 h 4119561"/>
              <a:gd name="connsiteX53" fmla="*/ 3319462 w 5448298"/>
              <a:gd name="connsiteY53" fmla="*/ 4048124 h 4119561"/>
              <a:gd name="connsiteX54" fmla="*/ 3443287 w 5448298"/>
              <a:gd name="connsiteY54" fmla="*/ 4057647 h 4119561"/>
              <a:gd name="connsiteX55" fmla="*/ 3476624 w 5448298"/>
              <a:gd name="connsiteY55" fmla="*/ 4076699 h 4119561"/>
              <a:gd name="connsiteX56" fmla="*/ 3638550 w 5448298"/>
              <a:gd name="connsiteY56" fmla="*/ 4119561 h 4119561"/>
              <a:gd name="connsiteX57" fmla="*/ 4005262 w 5448298"/>
              <a:gd name="connsiteY57" fmla="*/ 3881436 h 4119561"/>
              <a:gd name="connsiteX58" fmla="*/ 4910137 w 5448298"/>
              <a:gd name="connsiteY58" fmla="*/ 3424236 h 4119561"/>
              <a:gd name="connsiteX59" fmla="*/ 4857749 w 5448298"/>
              <a:gd name="connsiteY59" fmla="*/ 3371849 h 4119561"/>
              <a:gd name="connsiteX60" fmla="*/ 4800599 w 5448298"/>
              <a:gd name="connsiteY60" fmla="*/ 3333749 h 4119561"/>
              <a:gd name="connsiteX61" fmla="*/ 5448298 w 5448298"/>
              <a:gd name="connsiteY61" fmla="*/ 2376484 h 4119561"/>
              <a:gd name="connsiteX62" fmla="*/ 3357562 w 5448298"/>
              <a:gd name="connsiteY62" fmla="*/ 1042985 h 4119561"/>
              <a:gd name="connsiteX63" fmla="*/ 3642173 w 5448298"/>
              <a:gd name="connsiteY63" fmla="*/ 752287 h 4119561"/>
              <a:gd name="connsiteX64" fmla="*/ 3334991 w 5448298"/>
              <a:gd name="connsiteY64" fmla="*/ 707043 h 4119561"/>
              <a:gd name="connsiteX65" fmla="*/ 3146873 w 5448298"/>
              <a:gd name="connsiteY65" fmla="*/ 718950 h 4119561"/>
              <a:gd name="connsiteX66" fmla="*/ 2957511 w 5448298"/>
              <a:gd name="connsiteY66" fmla="*/ 457202 h 4119561"/>
              <a:gd name="connsiteX67" fmla="*/ 2724150 w 5448298"/>
              <a:gd name="connsiteY67"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376363 w 5448298"/>
              <a:gd name="connsiteY15" fmla="*/ 719138 h 4119561"/>
              <a:gd name="connsiteX16" fmla="*/ 1071563 w 5448298"/>
              <a:gd name="connsiteY16" fmla="*/ 742951 h 4119561"/>
              <a:gd name="connsiteX17" fmla="*/ 928688 w 5448298"/>
              <a:gd name="connsiteY17" fmla="*/ 704851 h 4119561"/>
              <a:gd name="connsiteX18" fmla="*/ 876300 w 5448298"/>
              <a:gd name="connsiteY18" fmla="*/ 828676 h 4119561"/>
              <a:gd name="connsiteX19" fmla="*/ 871538 w 5448298"/>
              <a:gd name="connsiteY19" fmla="*/ 895351 h 4119561"/>
              <a:gd name="connsiteX20" fmla="*/ 790575 w 5448298"/>
              <a:gd name="connsiteY20" fmla="*/ 1176338 h 4119561"/>
              <a:gd name="connsiteX21" fmla="*/ 642938 w 5448298"/>
              <a:gd name="connsiteY21" fmla="*/ 1119188 h 4119561"/>
              <a:gd name="connsiteX22" fmla="*/ 609600 w 5448298"/>
              <a:gd name="connsiteY22" fmla="*/ 1109663 h 4119561"/>
              <a:gd name="connsiteX23" fmla="*/ 590550 w 5448298"/>
              <a:gd name="connsiteY23" fmla="*/ 1095376 h 4119561"/>
              <a:gd name="connsiteX24" fmla="*/ 552450 w 5448298"/>
              <a:gd name="connsiteY24" fmla="*/ 1066801 h 4119561"/>
              <a:gd name="connsiteX25" fmla="*/ 357188 w 5448298"/>
              <a:gd name="connsiteY25" fmla="*/ 1171576 h 4119561"/>
              <a:gd name="connsiteX26" fmla="*/ 300038 w 5448298"/>
              <a:gd name="connsiteY26" fmla="*/ 1133476 h 4119561"/>
              <a:gd name="connsiteX27" fmla="*/ 260350 w 5448298"/>
              <a:gd name="connsiteY27" fmla="*/ 1100138 h 4119561"/>
              <a:gd name="connsiteX28" fmla="*/ 250825 w 5448298"/>
              <a:gd name="connsiteY28" fmla="*/ 1081086 h 4119561"/>
              <a:gd name="connsiteX29" fmla="*/ 168275 w 5448298"/>
              <a:gd name="connsiteY29" fmla="*/ 1192211 h 4119561"/>
              <a:gd name="connsiteX30" fmla="*/ 66675 w 5448298"/>
              <a:gd name="connsiteY30" fmla="*/ 1420811 h 4119561"/>
              <a:gd name="connsiteX31" fmla="*/ 73025 w 5448298"/>
              <a:gd name="connsiteY31" fmla="*/ 1528761 h 4119561"/>
              <a:gd name="connsiteX32" fmla="*/ 0 w 5448298"/>
              <a:gd name="connsiteY32" fmla="*/ 1658937 h 4119561"/>
              <a:gd name="connsiteX33" fmla="*/ 20637 w 5448298"/>
              <a:gd name="connsiteY33" fmla="*/ 1835149 h 4119561"/>
              <a:gd name="connsiteX34" fmla="*/ 138112 w 5448298"/>
              <a:gd name="connsiteY34" fmla="*/ 1820861 h 4119561"/>
              <a:gd name="connsiteX35" fmla="*/ 139699 w 5448298"/>
              <a:gd name="connsiteY35" fmla="*/ 1836737 h 4119561"/>
              <a:gd name="connsiteX36" fmla="*/ 276224 w 5448298"/>
              <a:gd name="connsiteY36" fmla="*/ 1885949 h 4119561"/>
              <a:gd name="connsiteX37" fmla="*/ 476248 w 5448298"/>
              <a:gd name="connsiteY37" fmla="*/ 1990723 h 4119561"/>
              <a:gd name="connsiteX38" fmla="*/ 452437 w 5448298"/>
              <a:gd name="connsiteY38" fmla="*/ 2124074 h 4119561"/>
              <a:gd name="connsiteX39" fmla="*/ 638175 w 5448298"/>
              <a:gd name="connsiteY39" fmla="*/ 2381249 h 4119561"/>
              <a:gd name="connsiteX40" fmla="*/ 514351 w 5448298"/>
              <a:gd name="connsiteY40" fmla="*/ 2671761 h 4119561"/>
              <a:gd name="connsiteX41" fmla="*/ 1408112 w 5448298"/>
              <a:gd name="connsiteY41" fmla="*/ 3047998 h 4119561"/>
              <a:gd name="connsiteX42" fmla="*/ 976313 w 5448298"/>
              <a:gd name="connsiteY42" fmla="*/ 4095749 h 4119561"/>
              <a:gd name="connsiteX43" fmla="*/ 1443038 w 5448298"/>
              <a:gd name="connsiteY43" fmla="*/ 3781423 h 4119561"/>
              <a:gd name="connsiteX44" fmla="*/ 1876425 w 5448298"/>
              <a:gd name="connsiteY44" fmla="*/ 4005261 h 4119561"/>
              <a:gd name="connsiteX45" fmla="*/ 1866899 w 5448298"/>
              <a:gd name="connsiteY45" fmla="*/ 3895723 h 4119561"/>
              <a:gd name="connsiteX46" fmla="*/ 1876425 w 5448298"/>
              <a:gd name="connsiteY46" fmla="*/ 3795711 h 4119561"/>
              <a:gd name="connsiteX47" fmla="*/ 2019299 w 5448298"/>
              <a:gd name="connsiteY47" fmla="*/ 3243260 h 4119561"/>
              <a:gd name="connsiteX48" fmla="*/ 2752724 w 5448298"/>
              <a:gd name="connsiteY48" fmla="*/ 3843335 h 4119561"/>
              <a:gd name="connsiteX49" fmla="*/ 2828924 w 5448298"/>
              <a:gd name="connsiteY49" fmla="*/ 3914773 h 4119561"/>
              <a:gd name="connsiteX50" fmla="*/ 3057524 w 5448298"/>
              <a:gd name="connsiteY50" fmla="*/ 4005261 h 4119561"/>
              <a:gd name="connsiteX51" fmla="*/ 3133725 w 5448298"/>
              <a:gd name="connsiteY51" fmla="*/ 4010024 h 4119561"/>
              <a:gd name="connsiteX52" fmla="*/ 3224212 w 5448298"/>
              <a:gd name="connsiteY52" fmla="*/ 4033836 h 4119561"/>
              <a:gd name="connsiteX53" fmla="*/ 3319462 w 5448298"/>
              <a:gd name="connsiteY53" fmla="*/ 4048124 h 4119561"/>
              <a:gd name="connsiteX54" fmla="*/ 3443287 w 5448298"/>
              <a:gd name="connsiteY54" fmla="*/ 4057647 h 4119561"/>
              <a:gd name="connsiteX55" fmla="*/ 3476624 w 5448298"/>
              <a:gd name="connsiteY55" fmla="*/ 4076699 h 4119561"/>
              <a:gd name="connsiteX56" fmla="*/ 3638550 w 5448298"/>
              <a:gd name="connsiteY56" fmla="*/ 4119561 h 4119561"/>
              <a:gd name="connsiteX57" fmla="*/ 4005262 w 5448298"/>
              <a:gd name="connsiteY57" fmla="*/ 3881436 h 4119561"/>
              <a:gd name="connsiteX58" fmla="*/ 4910137 w 5448298"/>
              <a:gd name="connsiteY58" fmla="*/ 3424236 h 4119561"/>
              <a:gd name="connsiteX59" fmla="*/ 4857749 w 5448298"/>
              <a:gd name="connsiteY59" fmla="*/ 3371849 h 4119561"/>
              <a:gd name="connsiteX60" fmla="*/ 4800599 w 5448298"/>
              <a:gd name="connsiteY60" fmla="*/ 3333749 h 4119561"/>
              <a:gd name="connsiteX61" fmla="*/ 5448298 w 5448298"/>
              <a:gd name="connsiteY61" fmla="*/ 2376484 h 4119561"/>
              <a:gd name="connsiteX62" fmla="*/ 3357562 w 5448298"/>
              <a:gd name="connsiteY62" fmla="*/ 1042985 h 4119561"/>
              <a:gd name="connsiteX63" fmla="*/ 3642173 w 5448298"/>
              <a:gd name="connsiteY63" fmla="*/ 752287 h 4119561"/>
              <a:gd name="connsiteX64" fmla="*/ 3334991 w 5448298"/>
              <a:gd name="connsiteY64" fmla="*/ 707043 h 4119561"/>
              <a:gd name="connsiteX65" fmla="*/ 3146873 w 5448298"/>
              <a:gd name="connsiteY65" fmla="*/ 718950 h 4119561"/>
              <a:gd name="connsiteX66" fmla="*/ 2957511 w 5448298"/>
              <a:gd name="connsiteY66" fmla="*/ 457202 h 4119561"/>
              <a:gd name="connsiteX67" fmla="*/ 2724150 w 5448298"/>
              <a:gd name="connsiteY67"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076325 w 5448298"/>
              <a:gd name="connsiteY15" fmla="*/ 414338 h 4119561"/>
              <a:gd name="connsiteX16" fmla="*/ 1071563 w 5448298"/>
              <a:gd name="connsiteY16" fmla="*/ 742951 h 4119561"/>
              <a:gd name="connsiteX17" fmla="*/ 928688 w 5448298"/>
              <a:gd name="connsiteY17" fmla="*/ 704851 h 4119561"/>
              <a:gd name="connsiteX18" fmla="*/ 876300 w 5448298"/>
              <a:gd name="connsiteY18" fmla="*/ 828676 h 4119561"/>
              <a:gd name="connsiteX19" fmla="*/ 871538 w 5448298"/>
              <a:gd name="connsiteY19" fmla="*/ 895351 h 4119561"/>
              <a:gd name="connsiteX20" fmla="*/ 790575 w 5448298"/>
              <a:gd name="connsiteY20" fmla="*/ 1176338 h 4119561"/>
              <a:gd name="connsiteX21" fmla="*/ 642938 w 5448298"/>
              <a:gd name="connsiteY21" fmla="*/ 1119188 h 4119561"/>
              <a:gd name="connsiteX22" fmla="*/ 609600 w 5448298"/>
              <a:gd name="connsiteY22" fmla="*/ 1109663 h 4119561"/>
              <a:gd name="connsiteX23" fmla="*/ 590550 w 5448298"/>
              <a:gd name="connsiteY23" fmla="*/ 1095376 h 4119561"/>
              <a:gd name="connsiteX24" fmla="*/ 552450 w 5448298"/>
              <a:gd name="connsiteY24" fmla="*/ 1066801 h 4119561"/>
              <a:gd name="connsiteX25" fmla="*/ 357188 w 5448298"/>
              <a:gd name="connsiteY25" fmla="*/ 1171576 h 4119561"/>
              <a:gd name="connsiteX26" fmla="*/ 300038 w 5448298"/>
              <a:gd name="connsiteY26" fmla="*/ 1133476 h 4119561"/>
              <a:gd name="connsiteX27" fmla="*/ 260350 w 5448298"/>
              <a:gd name="connsiteY27" fmla="*/ 1100138 h 4119561"/>
              <a:gd name="connsiteX28" fmla="*/ 250825 w 5448298"/>
              <a:gd name="connsiteY28" fmla="*/ 1081086 h 4119561"/>
              <a:gd name="connsiteX29" fmla="*/ 168275 w 5448298"/>
              <a:gd name="connsiteY29" fmla="*/ 1192211 h 4119561"/>
              <a:gd name="connsiteX30" fmla="*/ 66675 w 5448298"/>
              <a:gd name="connsiteY30" fmla="*/ 1420811 h 4119561"/>
              <a:gd name="connsiteX31" fmla="*/ 73025 w 5448298"/>
              <a:gd name="connsiteY31" fmla="*/ 1528761 h 4119561"/>
              <a:gd name="connsiteX32" fmla="*/ 0 w 5448298"/>
              <a:gd name="connsiteY32" fmla="*/ 1658937 h 4119561"/>
              <a:gd name="connsiteX33" fmla="*/ 20637 w 5448298"/>
              <a:gd name="connsiteY33" fmla="*/ 1835149 h 4119561"/>
              <a:gd name="connsiteX34" fmla="*/ 138112 w 5448298"/>
              <a:gd name="connsiteY34" fmla="*/ 1820861 h 4119561"/>
              <a:gd name="connsiteX35" fmla="*/ 139699 w 5448298"/>
              <a:gd name="connsiteY35" fmla="*/ 1836737 h 4119561"/>
              <a:gd name="connsiteX36" fmla="*/ 276224 w 5448298"/>
              <a:gd name="connsiteY36" fmla="*/ 1885949 h 4119561"/>
              <a:gd name="connsiteX37" fmla="*/ 476248 w 5448298"/>
              <a:gd name="connsiteY37" fmla="*/ 1990723 h 4119561"/>
              <a:gd name="connsiteX38" fmla="*/ 452437 w 5448298"/>
              <a:gd name="connsiteY38" fmla="*/ 2124074 h 4119561"/>
              <a:gd name="connsiteX39" fmla="*/ 638175 w 5448298"/>
              <a:gd name="connsiteY39" fmla="*/ 2381249 h 4119561"/>
              <a:gd name="connsiteX40" fmla="*/ 514351 w 5448298"/>
              <a:gd name="connsiteY40" fmla="*/ 2671761 h 4119561"/>
              <a:gd name="connsiteX41" fmla="*/ 1408112 w 5448298"/>
              <a:gd name="connsiteY41" fmla="*/ 3047998 h 4119561"/>
              <a:gd name="connsiteX42" fmla="*/ 976313 w 5448298"/>
              <a:gd name="connsiteY42" fmla="*/ 4095749 h 4119561"/>
              <a:gd name="connsiteX43" fmla="*/ 1443038 w 5448298"/>
              <a:gd name="connsiteY43" fmla="*/ 3781423 h 4119561"/>
              <a:gd name="connsiteX44" fmla="*/ 1876425 w 5448298"/>
              <a:gd name="connsiteY44" fmla="*/ 4005261 h 4119561"/>
              <a:gd name="connsiteX45" fmla="*/ 1866899 w 5448298"/>
              <a:gd name="connsiteY45" fmla="*/ 3895723 h 4119561"/>
              <a:gd name="connsiteX46" fmla="*/ 1876425 w 5448298"/>
              <a:gd name="connsiteY46" fmla="*/ 3795711 h 4119561"/>
              <a:gd name="connsiteX47" fmla="*/ 2019299 w 5448298"/>
              <a:gd name="connsiteY47" fmla="*/ 3243260 h 4119561"/>
              <a:gd name="connsiteX48" fmla="*/ 2752724 w 5448298"/>
              <a:gd name="connsiteY48" fmla="*/ 3843335 h 4119561"/>
              <a:gd name="connsiteX49" fmla="*/ 2828924 w 5448298"/>
              <a:gd name="connsiteY49" fmla="*/ 3914773 h 4119561"/>
              <a:gd name="connsiteX50" fmla="*/ 3057524 w 5448298"/>
              <a:gd name="connsiteY50" fmla="*/ 4005261 h 4119561"/>
              <a:gd name="connsiteX51" fmla="*/ 3133725 w 5448298"/>
              <a:gd name="connsiteY51" fmla="*/ 4010024 h 4119561"/>
              <a:gd name="connsiteX52" fmla="*/ 3224212 w 5448298"/>
              <a:gd name="connsiteY52" fmla="*/ 4033836 h 4119561"/>
              <a:gd name="connsiteX53" fmla="*/ 3319462 w 5448298"/>
              <a:gd name="connsiteY53" fmla="*/ 4048124 h 4119561"/>
              <a:gd name="connsiteX54" fmla="*/ 3443287 w 5448298"/>
              <a:gd name="connsiteY54" fmla="*/ 4057647 h 4119561"/>
              <a:gd name="connsiteX55" fmla="*/ 3476624 w 5448298"/>
              <a:gd name="connsiteY55" fmla="*/ 4076699 h 4119561"/>
              <a:gd name="connsiteX56" fmla="*/ 3638550 w 5448298"/>
              <a:gd name="connsiteY56" fmla="*/ 4119561 h 4119561"/>
              <a:gd name="connsiteX57" fmla="*/ 4005262 w 5448298"/>
              <a:gd name="connsiteY57" fmla="*/ 3881436 h 4119561"/>
              <a:gd name="connsiteX58" fmla="*/ 4910137 w 5448298"/>
              <a:gd name="connsiteY58" fmla="*/ 3424236 h 4119561"/>
              <a:gd name="connsiteX59" fmla="*/ 4857749 w 5448298"/>
              <a:gd name="connsiteY59" fmla="*/ 3371849 h 4119561"/>
              <a:gd name="connsiteX60" fmla="*/ 4800599 w 5448298"/>
              <a:gd name="connsiteY60" fmla="*/ 3333749 h 4119561"/>
              <a:gd name="connsiteX61" fmla="*/ 5448298 w 5448298"/>
              <a:gd name="connsiteY61" fmla="*/ 2376484 h 4119561"/>
              <a:gd name="connsiteX62" fmla="*/ 3357562 w 5448298"/>
              <a:gd name="connsiteY62" fmla="*/ 1042985 h 4119561"/>
              <a:gd name="connsiteX63" fmla="*/ 3642173 w 5448298"/>
              <a:gd name="connsiteY63" fmla="*/ 752287 h 4119561"/>
              <a:gd name="connsiteX64" fmla="*/ 3334991 w 5448298"/>
              <a:gd name="connsiteY64" fmla="*/ 707043 h 4119561"/>
              <a:gd name="connsiteX65" fmla="*/ 3146873 w 5448298"/>
              <a:gd name="connsiteY65" fmla="*/ 718950 h 4119561"/>
              <a:gd name="connsiteX66" fmla="*/ 2957511 w 5448298"/>
              <a:gd name="connsiteY66" fmla="*/ 457202 h 4119561"/>
              <a:gd name="connsiteX67" fmla="*/ 2724150 w 5448298"/>
              <a:gd name="connsiteY67"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076325 w 5448298"/>
              <a:gd name="connsiteY15" fmla="*/ 414338 h 4119561"/>
              <a:gd name="connsiteX16" fmla="*/ 952501 w 5448298"/>
              <a:gd name="connsiteY16" fmla="*/ 709614 h 4119561"/>
              <a:gd name="connsiteX17" fmla="*/ 928688 w 5448298"/>
              <a:gd name="connsiteY17" fmla="*/ 704851 h 4119561"/>
              <a:gd name="connsiteX18" fmla="*/ 876300 w 5448298"/>
              <a:gd name="connsiteY18" fmla="*/ 828676 h 4119561"/>
              <a:gd name="connsiteX19" fmla="*/ 871538 w 5448298"/>
              <a:gd name="connsiteY19" fmla="*/ 895351 h 4119561"/>
              <a:gd name="connsiteX20" fmla="*/ 790575 w 5448298"/>
              <a:gd name="connsiteY20" fmla="*/ 1176338 h 4119561"/>
              <a:gd name="connsiteX21" fmla="*/ 642938 w 5448298"/>
              <a:gd name="connsiteY21" fmla="*/ 1119188 h 4119561"/>
              <a:gd name="connsiteX22" fmla="*/ 609600 w 5448298"/>
              <a:gd name="connsiteY22" fmla="*/ 1109663 h 4119561"/>
              <a:gd name="connsiteX23" fmla="*/ 590550 w 5448298"/>
              <a:gd name="connsiteY23" fmla="*/ 1095376 h 4119561"/>
              <a:gd name="connsiteX24" fmla="*/ 552450 w 5448298"/>
              <a:gd name="connsiteY24" fmla="*/ 1066801 h 4119561"/>
              <a:gd name="connsiteX25" fmla="*/ 357188 w 5448298"/>
              <a:gd name="connsiteY25" fmla="*/ 1171576 h 4119561"/>
              <a:gd name="connsiteX26" fmla="*/ 300038 w 5448298"/>
              <a:gd name="connsiteY26" fmla="*/ 1133476 h 4119561"/>
              <a:gd name="connsiteX27" fmla="*/ 260350 w 5448298"/>
              <a:gd name="connsiteY27" fmla="*/ 1100138 h 4119561"/>
              <a:gd name="connsiteX28" fmla="*/ 250825 w 5448298"/>
              <a:gd name="connsiteY28" fmla="*/ 1081086 h 4119561"/>
              <a:gd name="connsiteX29" fmla="*/ 168275 w 5448298"/>
              <a:gd name="connsiteY29" fmla="*/ 1192211 h 4119561"/>
              <a:gd name="connsiteX30" fmla="*/ 66675 w 5448298"/>
              <a:gd name="connsiteY30" fmla="*/ 1420811 h 4119561"/>
              <a:gd name="connsiteX31" fmla="*/ 73025 w 5448298"/>
              <a:gd name="connsiteY31" fmla="*/ 1528761 h 4119561"/>
              <a:gd name="connsiteX32" fmla="*/ 0 w 5448298"/>
              <a:gd name="connsiteY32" fmla="*/ 1658937 h 4119561"/>
              <a:gd name="connsiteX33" fmla="*/ 20637 w 5448298"/>
              <a:gd name="connsiteY33" fmla="*/ 1835149 h 4119561"/>
              <a:gd name="connsiteX34" fmla="*/ 138112 w 5448298"/>
              <a:gd name="connsiteY34" fmla="*/ 1820861 h 4119561"/>
              <a:gd name="connsiteX35" fmla="*/ 139699 w 5448298"/>
              <a:gd name="connsiteY35" fmla="*/ 1836737 h 4119561"/>
              <a:gd name="connsiteX36" fmla="*/ 276224 w 5448298"/>
              <a:gd name="connsiteY36" fmla="*/ 1885949 h 4119561"/>
              <a:gd name="connsiteX37" fmla="*/ 476248 w 5448298"/>
              <a:gd name="connsiteY37" fmla="*/ 1990723 h 4119561"/>
              <a:gd name="connsiteX38" fmla="*/ 452437 w 5448298"/>
              <a:gd name="connsiteY38" fmla="*/ 2124074 h 4119561"/>
              <a:gd name="connsiteX39" fmla="*/ 638175 w 5448298"/>
              <a:gd name="connsiteY39" fmla="*/ 2381249 h 4119561"/>
              <a:gd name="connsiteX40" fmla="*/ 514351 w 5448298"/>
              <a:gd name="connsiteY40" fmla="*/ 2671761 h 4119561"/>
              <a:gd name="connsiteX41" fmla="*/ 1408112 w 5448298"/>
              <a:gd name="connsiteY41" fmla="*/ 3047998 h 4119561"/>
              <a:gd name="connsiteX42" fmla="*/ 976313 w 5448298"/>
              <a:gd name="connsiteY42" fmla="*/ 4095749 h 4119561"/>
              <a:gd name="connsiteX43" fmla="*/ 1443038 w 5448298"/>
              <a:gd name="connsiteY43" fmla="*/ 3781423 h 4119561"/>
              <a:gd name="connsiteX44" fmla="*/ 1876425 w 5448298"/>
              <a:gd name="connsiteY44" fmla="*/ 4005261 h 4119561"/>
              <a:gd name="connsiteX45" fmla="*/ 1866899 w 5448298"/>
              <a:gd name="connsiteY45" fmla="*/ 3895723 h 4119561"/>
              <a:gd name="connsiteX46" fmla="*/ 1876425 w 5448298"/>
              <a:gd name="connsiteY46" fmla="*/ 3795711 h 4119561"/>
              <a:gd name="connsiteX47" fmla="*/ 2019299 w 5448298"/>
              <a:gd name="connsiteY47" fmla="*/ 3243260 h 4119561"/>
              <a:gd name="connsiteX48" fmla="*/ 2752724 w 5448298"/>
              <a:gd name="connsiteY48" fmla="*/ 3843335 h 4119561"/>
              <a:gd name="connsiteX49" fmla="*/ 2828924 w 5448298"/>
              <a:gd name="connsiteY49" fmla="*/ 3914773 h 4119561"/>
              <a:gd name="connsiteX50" fmla="*/ 3057524 w 5448298"/>
              <a:gd name="connsiteY50" fmla="*/ 4005261 h 4119561"/>
              <a:gd name="connsiteX51" fmla="*/ 3133725 w 5448298"/>
              <a:gd name="connsiteY51" fmla="*/ 4010024 h 4119561"/>
              <a:gd name="connsiteX52" fmla="*/ 3224212 w 5448298"/>
              <a:gd name="connsiteY52" fmla="*/ 4033836 h 4119561"/>
              <a:gd name="connsiteX53" fmla="*/ 3319462 w 5448298"/>
              <a:gd name="connsiteY53" fmla="*/ 4048124 h 4119561"/>
              <a:gd name="connsiteX54" fmla="*/ 3443287 w 5448298"/>
              <a:gd name="connsiteY54" fmla="*/ 4057647 h 4119561"/>
              <a:gd name="connsiteX55" fmla="*/ 3476624 w 5448298"/>
              <a:gd name="connsiteY55" fmla="*/ 4076699 h 4119561"/>
              <a:gd name="connsiteX56" fmla="*/ 3638550 w 5448298"/>
              <a:gd name="connsiteY56" fmla="*/ 4119561 h 4119561"/>
              <a:gd name="connsiteX57" fmla="*/ 4005262 w 5448298"/>
              <a:gd name="connsiteY57" fmla="*/ 3881436 h 4119561"/>
              <a:gd name="connsiteX58" fmla="*/ 4910137 w 5448298"/>
              <a:gd name="connsiteY58" fmla="*/ 3424236 h 4119561"/>
              <a:gd name="connsiteX59" fmla="*/ 4857749 w 5448298"/>
              <a:gd name="connsiteY59" fmla="*/ 3371849 h 4119561"/>
              <a:gd name="connsiteX60" fmla="*/ 4800599 w 5448298"/>
              <a:gd name="connsiteY60" fmla="*/ 3333749 h 4119561"/>
              <a:gd name="connsiteX61" fmla="*/ 5448298 w 5448298"/>
              <a:gd name="connsiteY61" fmla="*/ 2376484 h 4119561"/>
              <a:gd name="connsiteX62" fmla="*/ 3357562 w 5448298"/>
              <a:gd name="connsiteY62" fmla="*/ 1042985 h 4119561"/>
              <a:gd name="connsiteX63" fmla="*/ 3642173 w 5448298"/>
              <a:gd name="connsiteY63" fmla="*/ 752287 h 4119561"/>
              <a:gd name="connsiteX64" fmla="*/ 3334991 w 5448298"/>
              <a:gd name="connsiteY64" fmla="*/ 707043 h 4119561"/>
              <a:gd name="connsiteX65" fmla="*/ 3146873 w 5448298"/>
              <a:gd name="connsiteY65" fmla="*/ 718950 h 4119561"/>
              <a:gd name="connsiteX66" fmla="*/ 2957511 w 5448298"/>
              <a:gd name="connsiteY66" fmla="*/ 457202 h 4119561"/>
              <a:gd name="connsiteX67" fmla="*/ 2724150 w 5448298"/>
              <a:gd name="connsiteY67"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076325 w 5448298"/>
              <a:gd name="connsiteY15" fmla="*/ 414338 h 4119561"/>
              <a:gd name="connsiteX16" fmla="*/ 1018035 w 5448298"/>
              <a:gd name="connsiteY16" fmla="*/ 557024 h 4119561"/>
              <a:gd name="connsiteX17" fmla="*/ 952501 w 5448298"/>
              <a:gd name="connsiteY17" fmla="*/ 709614 h 4119561"/>
              <a:gd name="connsiteX18" fmla="*/ 928688 w 5448298"/>
              <a:gd name="connsiteY18" fmla="*/ 704851 h 4119561"/>
              <a:gd name="connsiteX19" fmla="*/ 876300 w 5448298"/>
              <a:gd name="connsiteY19" fmla="*/ 828676 h 4119561"/>
              <a:gd name="connsiteX20" fmla="*/ 871538 w 5448298"/>
              <a:gd name="connsiteY20" fmla="*/ 895351 h 4119561"/>
              <a:gd name="connsiteX21" fmla="*/ 790575 w 5448298"/>
              <a:gd name="connsiteY21" fmla="*/ 1176338 h 4119561"/>
              <a:gd name="connsiteX22" fmla="*/ 642938 w 5448298"/>
              <a:gd name="connsiteY22" fmla="*/ 1119188 h 4119561"/>
              <a:gd name="connsiteX23" fmla="*/ 609600 w 5448298"/>
              <a:gd name="connsiteY23" fmla="*/ 1109663 h 4119561"/>
              <a:gd name="connsiteX24" fmla="*/ 590550 w 5448298"/>
              <a:gd name="connsiteY24" fmla="*/ 1095376 h 4119561"/>
              <a:gd name="connsiteX25" fmla="*/ 552450 w 5448298"/>
              <a:gd name="connsiteY25" fmla="*/ 1066801 h 4119561"/>
              <a:gd name="connsiteX26" fmla="*/ 357188 w 5448298"/>
              <a:gd name="connsiteY26" fmla="*/ 1171576 h 4119561"/>
              <a:gd name="connsiteX27" fmla="*/ 300038 w 5448298"/>
              <a:gd name="connsiteY27" fmla="*/ 1133476 h 4119561"/>
              <a:gd name="connsiteX28" fmla="*/ 260350 w 5448298"/>
              <a:gd name="connsiteY28" fmla="*/ 1100138 h 4119561"/>
              <a:gd name="connsiteX29" fmla="*/ 250825 w 5448298"/>
              <a:gd name="connsiteY29" fmla="*/ 1081086 h 4119561"/>
              <a:gd name="connsiteX30" fmla="*/ 168275 w 5448298"/>
              <a:gd name="connsiteY30" fmla="*/ 1192211 h 4119561"/>
              <a:gd name="connsiteX31" fmla="*/ 66675 w 5448298"/>
              <a:gd name="connsiteY31" fmla="*/ 1420811 h 4119561"/>
              <a:gd name="connsiteX32" fmla="*/ 73025 w 5448298"/>
              <a:gd name="connsiteY32" fmla="*/ 1528761 h 4119561"/>
              <a:gd name="connsiteX33" fmla="*/ 0 w 5448298"/>
              <a:gd name="connsiteY33" fmla="*/ 1658937 h 4119561"/>
              <a:gd name="connsiteX34" fmla="*/ 20637 w 5448298"/>
              <a:gd name="connsiteY34" fmla="*/ 1835149 h 4119561"/>
              <a:gd name="connsiteX35" fmla="*/ 138112 w 5448298"/>
              <a:gd name="connsiteY35" fmla="*/ 1820861 h 4119561"/>
              <a:gd name="connsiteX36" fmla="*/ 139699 w 5448298"/>
              <a:gd name="connsiteY36" fmla="*/ 1836737 h 4119561"/>
              <a:gd name="connsiteX37" fmla="*/ 276224 w 5448298"/>
              <a:gd name="connsiteY37" fmla="*/ 1885949 h 4119561"/>
              <a:gd name="connsiteX38" fmla="*/ 476248 w 5448298"/>
              <a:gd name="connsiteY38" fmla="*/ 1990723 h 4119561"/>
              <a:gd name="connsiteX39" fmla="*/ 452437 w 5448298"/>
              <a:gd name="connsiteY39" fmla="*/ 2124074 h 4119561"/>
              <a:gd name="connsiteX40" fmla="*/ 638175 w 5448298"/>
              <a:gd name="connsiteY40" fmla="*/ 2381249 h 4119561"/>
              <a:gd name="connsiteX41" fmla="*/ 514351 w 5448298"/>
              <a:gd name="connsiteY41" fmla="*/ 2671761 h 4119561"/>
              <a:gd name="connsiteX42" fmla="*/ 1408112 w 5448298"/>
              <a:gd name="connsiteY42" fmla="*/ 3047998 h 4119561"/>
              <a:gd name="connsiteX43" fmla="*/ 976313 w 5448298"/>
              <a:gd name="connsiteY43" fmla="*/ 4095749 h 4119561"/>
              <a:gd name="connsiteX44" fmla="*/ 1443038 w 5448298"/>
              <a:gd name="connsiteY44" fmla="*/ 3781423 h 4119561"/>
              <a:gd name="connsiteX45" fmla="*/ 1876425 w 5448298"/>
              <a:gd name="connsiteY45" fmla="*/ 4005261 h 4119561"/>
              <a:gd name="connsiteX46" fmla="*/ 1866899 w 5448298"/>
              <a:gd name="connsiteY46" fmla="*/ 3895723 h 4119561"/>
              <a:gd name="connsiteX47" fmla="*/ 1876425 w 5448298"/>
              <a:gd name="connsiteY47" fmla="*/ 3795711 h 4119561"/>
              <a:gd name="connsiteX48" fmla="*/ 2019299 w 5448298"/>
              <a:gd name="connsiteY48" fmla="*/ 3243260 h 4119561"/>
              <a:gd name="connsiteX49" fmla="*/ 2752724 w 5448298"/>
              <a:gd name="connsiteY49" fmla="*/ 3843335 h 4119561"/>
              <a:gd name="connsiteX50" fmla="*/ 2828924 w 5448298"/>
              <a:gd name="connsiteY50" fmla="*/ 3914773 h 4119561"/>
              <a:gd name="connsiteX51" fmla="*/ 3057524 w 5448298"/>
              <a:gd name="connsiteY51" fmla="*/ 4005261 h 4119561"/>
              <a:gd name="connsiteX52" fmla="*/ 3133725 w 5448298"/>
              <a:gd name="connsiteY52" fmla="*/ 4010024 h 4119561"/>
              <a:gd name="connsiteX53" fmla="*/ 3224212 w 5448298"/>
              <a:gd name="connsiteY53" fmla="*/ 4033836 h 4119561"/>
              <a:gd name="connsiteX54" fmla="*/ 3319462 w 5448298"/>
              <a:gd name="connsiteY54" fmla="*/ 4048124 h 4119561"/>
              <a:gd name="connsiteX55" fmla="*/ 3443287 w 5448298"/>
              <a:gd name="connsiteY55" fmla="*/ 4057647 h 4119561"/>
              <a:gd name="connsiteX56" fmla="*/ 3476624 w 5448298"/>
              <a:gd name="connsiteY56" fmla="*/ 4076699 h 4119561"/>
              <a:gd name="connsiteX57" fmla="*/ 3638550 w 5448298"/>
              <a:gd name="connsiteY57" fmla="*/ 4119561 h 4119561"/>
              <a:gd name="connsiteX58" fmla="*/ 4005262 w 5448298"/>
              <a:gd name="connsiteY58" fmla="*/ 3881436 h 4119561"/>
              <a:gd name="connsiteX59" fmla="*/ 4910137 w 5448298"/>
              <a:gd name="connsiteY59" fmla="*/ 3424236 h 4119561"/>
              <a:gd name="connsiteX60" fmla="*/ 4857749 w 5448298"/>
              <a:gd name="connsiteY60" fmla="*/ 3371849 h 4119561"/>
              <a:gd name="connsiteX61" fmla="*/ 4800599 w 5448298"/>
              <a:gd name="connsiteY61" fmla="*/ 3333749 h 4119561"/>
              <a:gd name="connsiteX62" fmla="*/ 5448298 w 5448298"/>
              <a:gd name="connsiteY62" fmla="*/ 2376484 h 4119561"/>
              <a:gd name="connsiteX63" fmla="*/ 3357562 w 5448298"/>
              <a:gd name="connsiteY63" fmla="*/ 1042985 h 4119561"/>
              <a:gd name="connsiteX64" fmla="*/ 3642173 w 5448298"/>
              <a:gd name="connsiteY64" fmla="*/ 752287 h 4119561"/>
              <a:gd name="connsiteX65" fmla="*/ 3334991 w 5448298"/>
              <a:gd name="connsiteY65" fmla="*/ 707043 h 4119561"/>
              <a:gd name="connsiteX66" fmla="*/ 3146873 w 5448298"/>
              <a:gd name="connsiteY66" fmla="*/ 718950 h 4119561"/>
              <a:gd name="connsiteX67" fmla="*/ 2957511 w 5448298"/>
              <a:gd name="connsiteY67" fmla="*/ 457202 h 4119561"/>
              <a:gd name="connsiteX68" fmla="*/ 2724150 w 5448298"/>
              <a:gd name="connsiteY68"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076325 w 5448298"/>
              <a:gd name="connsiteY15" fmla="*/ 414338 h 4119561"/>
              <a:gd name="connsiteX16" fmla="*/ 987079 w 5448298"/>
              <a:gd name="connsiteY16" fmla="*/ 583218 h 4119561"/>
              <a:gd name="connsiteX17" fmla="*/ 952501 w 5448298"/>
              <a:gd name="connsiteY17" fmla="*/ 709614 h 4119561"/>
              <a:gd name="connsiteX18" fmla="*/ 928688 w 5448298"/>
              <a:gd name="connsiteY18" fmla="*/ 704851 h 4119561"/>
              <a:gd name="connsiteX19" fmla="*/ 876300 w 5448298"/>
              <a:gd name="connsiteY19" fmla="*/ 828676 h 4119561"/>
              <a:gd name="connsiteX20" fmla="*/ 871538 w 5448298"/>
              <a:gd name="connsiteY20" fmla="*/ 895351 h 4119561"/>
              <a:gd name="connsiteX21" fmla="*/ 790575 w 5448298"/>
              <a:gd name="connsiteY21" fmla="*/ 1176338 h 4119561"/>
              <a:gd name="connsiteX22" fmla="*/ 642938 w 5448298"/>
              <a:gd name="connsiteY22" fmla="*/ 1119188 h 4119561"/>
              <a:gd name="connsiteX23" fmla="*/ 609600 w 5448298"/>
              <a:gd name="connsiteY23" fmla="*/ 1109663 h 4119561"/>
              <a:gd name="connsiteX24" fmla="*/ 590550 w 5448298"/>
              <a:gd name="connsiteY24" fmla="*/ 1095376 h 4119561"/>
              <a:gd name="connsiteX25" fmla="*/ 552450 w 5448298"/>
              <a:gd name="connsiteY25" fmla="*/ 1066801 h 4119561"/>
              <a:gd name="connsiteX26" fmla="*/ 357188 w 5448298"/>
              <a:gd name="connsiteY26" fmla="*/ 1171576 h 4119561"/>
              <a:gd name="connsiteX27" fmla="*/ 300038 w 5448298"/>
              <a:gd name="connsiteY27" fmla="*/ 1133476 h 4119561"/>
              <a:gd name="connsiteX28" fmla="*/ 260350 w 5448298"/>
              <a:gd name="connsiteY28" fmla="*/ 1100138 h 4119561"/>
              <a:gd name="connsiteX29" fmla="*/ 250825 w 5448298"/>
              <a:gd name="connsiteY29" fmla="*/ 1081086 h 4119561"/>
              <a:gd name="connsiteX30" fmla="*/ 168275 w 5448298"/>
              <a:gd name="connsiteY30" fmla="*/ 1192211 h 4119561"/>
              <a:gd name="connsiteX31" fmla="*/ 66675 w 5448298"/>
              <a:gd name="connsiteY31" fmla="*/ 1420811 h 4119561"/>
              <a:gd name="connsiteX32" fmla="*/ 73025 w 5448298"/>
              <a:gd name="connsiteY32" fmla="*/ 1528761 h 4119561"/>
              <a:gd name="connsiteX33" fmla="*/ 0 w 5448298"/>
              <a:gd name="connsiteY33" fmla="*/ 1658937 h 4119561"/>
              <a:gd name="connsiteX34" fmla="*/ 20637 w 5448298"/>
              <a:gd name="connsiteY34" fmla="*/ 1835149 h 4119561"/>
              <a:gd name="connsiteX35" fmla="*/ 138112 w 5448298"/>
              <a:gd name="connsiteY35" fmla="*/ 1820861 h 4119561"/>
              <a:gd name="connsiteX36" fmla="*/ 139699 w 5448298"/>
              <a:gd name="connsiteY36" fmla="*/ 1836737 h 4119561"/>
              <a:gd name="connsiteX37" fmla="*/ 276224 w 5448298"/>
              <a:gd name="connsiteY37" fmla="*/ 1885949 h 4119561"/>
              <a:gd name="connsiteX38" fmla="*/ 476248 w 5448298"/>
              <a:gd name="connsiteY38" fmla="*/ 1990723 h 4119561"/>
              <a:gd name="connsiteX39" fmla="*/ 452437 w 5448298"/>
              <a:gd name="connsiteY39" fmla="*/ 2124074 h 4119561"/>
              <a:gd name="connsiteX40" fmla="*/ 638175 w 5448298"/>
              <a:gd name="connsiteY40" fmla="*/ 2381249 h 4119561"/>
              <a:gd name="connsiteX41" fmla="*/ 514351 w 5448298"/>
              <a:gd name="connsiteY41" fmla="*/ 2671761 h 4119561"/>
              <a:gd name="connsiteX42" fmla="*/ 1408112 w 5448298"/>
              <a:gd name="connsiteY42" fmla="*/ 3047998 h 4119561"/>
              <a:gd name="connsiteX43" fmla="*/ 976313 w 5448298"/>
              <a:gd name="connsiteY43" fmla="*/ 4095749 h 4119561"/>
              <a:gd name="connsiteX44" fmla="*/ 1443038 w 5448298"/>
              <a:gd name="connsiteY44" fmla="*/ 3781423 h 4119561"/>
              <a:gd name="connsiteX45" fmla="*/ 1876425 w 5448298"/>
              <a:gd name="connsiteY45" fmla="*/ 4005261 h 4119561"/>
              <a:gd name="connsiteX46" fmla="*/ 1866899 w 5448298"/>
              <a:gd name="connsiteY46" fmla="*/ 3895723 h 4119561"/>
              <a:gd name="connsiteX47" fmla="*/ 1876425 w 5448298"/>
              <a:gd name="connsiteY47" fmla="*/ 3795711 h 4119561"/>
              <a:gd name="connsiteX48" fmla="*/ 2019299 w 5448298"/>
              <a:gd name="connsiteY48" fmla="*/ 3243260 h 4119561"/>
              <a:gd name="connsiteX49" fmla="*/ 2752724 w 5448298"/>
              <a:gd name="connsiteY49" fmla="*/ 3843335 h 4119561"/>
              <a:gd name="connsiteX50" fmla="*/ 2828924 w 5448298"/>
              <a:gd name="connsiteY50" fmla="*/ 3914773 h 4119561"/>
              <a:gd name="connsiteX51" fmla="*/ 3057524 w 5448298"/>
              <a:gd name="connsiteY51" fmla="*/ 4005261 h 4119561"/>
              <a:gd name="connsiteX52" fmla="*/ 3133725 w 5448298"/>
              <a:gd name="connsiteY52" fmla="*/ 4010024 h 4119561"/>
              <a:gd name="connsiteX53" fmla="*/ 3224212 w 5448298"/>
              <a:gd name="connsiteY53" fmla="*/ 4033836 h 4119561"/>
              <a:gd name="connsiteX54" fmla="*/ 3319462 w 5448298"/>
              <a:gd name="connsiteY54" fmla="*/ 4048124 h 4119561"/>
              <a:gd name="connsiteX55" fmla="*/ 3443287 w 5448298"/>
              <a:gd name="connsiteY55" fmla="*/ 4057647 h 4119561"/>
              <a:gd name="connsiteX56" fmla="*/ 3476624 w 5448298"/>
              <a:gd name="connsiteY56" fmla="*/ 4076699 h 4119561"/>
              <a:gd name="connsiteX57" fmla="*/ 3638550 w 5448298"/>
              <a:gd name="connsiteY57" fmla="*/ 4119561 h 4119561"/>
              <a:gd name="connsiteX58" fmla="*/ 4005262 w 5448298"/>
              <a:gd name="connsiteY58" fmla="*/ 3881436 h 4119561"/>
              <a:gd name="connsiteX59" fmla="*/ 4910137 w 5448298"/>
              <a:gd name="connsiteY59" fmla="*/ 3424236 h 4119561"/>
              <a:gd name="connsiteX60" fmla="*/ 4857749 w 5448298"/>
              <a:gd name="connsiteY60" fmla="*/ 3371849 h 4119561"/>
              <a:gd name="connsiteX61" fmla="*/ 4800599 w 5448298"/>
              <a:gd name="connsiteY61" fmla="*/ 3333749 h 4119561"/>
              <a:gd name="connsiteX62" fmla="*/ 5448298 w 5448298"/>
              <a:gd name="connsiteY62" fmla="*/ 2376484 h 4119561"/>
              <a:gd name="connsiteX63" fmla="*/ 3357562 w 5448298"/>
              <a:gd name="connsiteY63" fmla="*/ 1042985 h 4119561"/>
              <a:gd name="connsiteX64" fmla="*/ 3642173 w 5448298"/>
              <a:gd name="connsiteY64" fmla="*/ 752287 h 4119561"/>
              <a:gd name="connsiteX65" fmla="*/ 3334991 w 5448298"/>
              <a:gd name="connsiteY65" fmla="*/ 707043 h 4119561"/>
              <a:gd name="connsiteX66" fmla="*/ 3146873 w 5448298"/>
              <a:gd name="connsiteY66" fmla="*/ 718950 h 4119561"/>
              <a:gd name="connsiteX67" fmla="*/ 2957511 w 5448298"/>
              <a:gd name="connsiteY67" fmla="*/ 457202 h 4119561"/>
              <a:gd name="connsiteX68" fmla="*/ 2724150 w 5448298"/>
              <a:gd name="connsiteY68"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60910 w 5448298"/>
              <a:gd name="connsiteY15" fmla="*/ 299849 h 4119561"/>
              <a:gd name="connsiteX16" fmla="*/ 1076325 w 5448298"/>
              <a:gd name="connsiteY16" fmla="*/ 414338 h 4119561"/>
              <a:gd name="connsiteX17" fmla="*/ 987079 w 5448298"/>
              <a:gd name="connsiteY17" fmla="*/ 583218 h 4119561"/>
              <a:gd name="connsiteX18" fmla="*/ 952501 w 5448298"/>
              <a:gd name="connsiteY18" fmla="*/ 709614 h 4119561"/>
              <a:gd name="connsiteX19" fmla="*/ 928688 w 5448298"/>
              <a:gd name="connsiteY19" fmla="*/ 704851 h 4119561"/>
              <a:gd name="connsiteX20" fmla="*/ 876300 w 5448298"/>
              <a:gd name="connsiteY20" fmla="*/ 828676 h 4119561"/>
              <a:gd name="connsiteX21" fmla="*/ 871538 w 5448298"/>
              <a:gd name="connsiteY21" fmla="*/ 895351 h 4119561"/>
              <a:gd name="connsiteX22" fmla="*/ 790575 w 5448298"/>
              <a:gd name="connsiteY22" fmla="*/ 1176338 h 4119561"/>
              <a:gd name="connsiteX23" fmla="*/ 642938 w 5448298"/>
              <a:gd name="connsiteY23" fmla="*/ 1119188 h 4119561"/>
              <a:gd name="connsiteX24" fmla="*/ 609600 w 5448298"/>
              <a:gd name="connsiteY24" fmla="*/ 1109663 h 4119561"/>
              <a:gd name="connsiteX25" fmla="*/ 590550 w 5448298"/>
              <a:gd name="connsiteY25" fmla="*/ 1095376 h 4119561"/>
              <a:gd name="connsiteX26" fmla="*/ 552450 w 5448298"/>
              <a:gd name="connsiteY26" fmla="*/ 1066801 h 4119561"/>
              <a:gd name="connsiteX27" fmla="*/ 357188 w 5448298"/>
              <a:gd name="connsiteY27" fmla="*/ 1171576 h 4119561"/>
              <a:gd name="connsiteX28" fmla="*/ 300038 w 5448298"/>
              <a:gd name="connsiteY28" fmla="*/ 1133476 h 4119561"/>
              <a:gd name="connsiteX29" fmla="*/ 260350 w 5448298"/>
              <a:gd name="connsiteY29" fmla="*/ 1100138 h 4119561"/>
              <a:gd name="connsiteX30" fmla="*/ 250825 w 5448298"/>
              <a:gd name="connsiteY30" fmla="*/ 1081086 h 4119561"/>
              <a:gd name="connsiteX31" fmla="*/ 168275 w 5448298"/>
              <a:gd name="connsiteY31" fmla="*/ 1192211 h 4119561"/>
              <a:gd name="connsiteX32" fmla="*/ 66675 w 5448298"/>
              <a:gd name="connsiteY32" fmla="*/ 1420811 h 4119561"/>
              <a:gd name="connsiteX33" fmla="*/ 73025 w 5448298"/>
              <a:gd name="connsiteY33" fmla="*/ 1528761 h 4119561"/>
              <a:gd name="connsiteX34" fmla="*/ 0 w 5448298"/>
              <a:gd name="connsiteY34" fmla="*/ 1658937 h 4119561"/>
              <a:gd name="connsiteX35" fmla="*/ 20637 w 5448298"/>
              <a:gd name="connsiteY35" fmla="*/ 1835149 h 4119561"/>
              <a:gd name="connsiteX36" fmla="*/ 138112 w 5448298"/>
              <a:gd name="connsiteY36" fmla="*/ 1820861 h 4119561"/>
              <a:gd name="connsiteX37" fmla="*/ 139699 w 5448298"/>
              <a:gd name="connsiteY37" fmla="*/ 1836737 h 4119561"/>
              <a:gd name="connsiteX38" fmla="*/ 276224 w 5448298"/>
              <a:gd name="connsiteY38" fmla="*/ 1885949 h 4119561"/>
              <a:gd name="connsiteX39" fmla="*/ 476248 w 5448298"/>
              <a:gd name="connsiteY39" fmla="*/ 1990723 h 4119561"/>
              <a:gd name="connsiteX40" fmla="*/ 452437 w 5448298"/>
              <a:gd name="connsiteY40" fmla="*/ 2124074 h 4119561"/>
              <a:gd name="connsiteX41" fmla="*/ 638175 w 5448298"/>
              <a:gd name="connsiteY41" fmla="*/ 2381249 h 4119561"/>
              <a:gd name="connsiteX42" fmla="*/ 514351 w 5448298"/>
              <a:gd name="connsiteY42" fmla="*/ 2671761 h 4119561"/>
              <a:gd name="connsiteX43" fmla="*/ 1408112 w 5448298"/>
              <a:gd name="connsiteY43" fmla="*/ 3047998 h 4119561"/>
              <a:gd name="connsiteX44" fmla="*/ 976313 w 5448298"/>
              <a:gd name="connsiteY44" fmla="*/ 4095749 h 4119561"/>
              <a:gd name="connsiteX45" fmla="*/ 1443038 w 5448298"/>
              <a:gd name="connsiteY45" fmla="*/ 3781423 h 4119561"/>
              <a:gd name="connsiteX46" fmla="*/ 1876425 w 5448298"/>
              <a:gd name="connsiteY46" fmla="*/ 4005261 h 4119561"/>
              <a:gd name="connsiteX47" fmla="*/ 1866899 w 5448298"/>
              <a:gd name="connsiteY47" fmla="*/ 3895723 h 4119561"/>
              <a:gd name="connsiteX48" fmla="*/ 1876425 w 5448298"/>
              <a:gd name="connsiteY48" fmla="*/ 3795711 h 4119561"/>
              <a:gd name="connsiteX49" fmla="*/ 2019299 w 5448298"/>
              <a:gd name="connsiteY49" fmla="*/ 3243260 h 4119561"/>
              <a:gd name="connsiteX50" fmla="*/ 2752724 w 5448298"/>
              <a:gd name="connsiteY50" fmla="*/ 3843335 h 4119561"/>
              <a:gd name="connsiteX51" fmla="*/ 2828924 w 5448298"/>
              <a:gd name="connsiteY51" fmla="*/ 3914773 h 4119561"/>
              <a:gd name="connsiteX52" fmla="*/ 3057524 w 5448298"/>
              <a:gd name="connsiteY52" fmla="*/ 4005261 h 4119561"/>
              <a:gd name="connsiteX53" fmla="*/ 3133725 w 5448298"/>
              <a:gd name="connsiteY53" fmla="*/ 4010024 h 4119561"/>
              <a:gd name="connsiteX54" fmla="*/ 3224212 w 5448298"/>
              <a:gd name="connsiteY54" fmla="*/ 4033836 h 4119561"/>
              <a:gd name="connsiteX55" fmla="*/ 3319462 w 5448298"/>
              <a:gd name="connsiteY55" fmla="*/ 4048124 h 4119561"/>
              <a:gd name="connsiteX56" fmla="*/ 3443287 w 5448298"/>
              <a:gd name="connsiteY56" fmla="*/ 4057647 h 4119561"/>
              <a:gd name="connsiteX57" fmla="*/ 3476624 w 5448298"/>
              <a:gd name="connsiteY57" fmla="*/ 4076699 h 4119561"/>
              <a:gd name="connsiteX58" fmla="*/ 3638550 w 5448298"/>
              <a:gd name="connsiteY58" fmla="*/ 4119561 h 4119561"/>
              <a:gd name="connsiteX59" fmla="*/ 4005262 w 5448298"/>
              <a:gd name="connsiteY59" fmla="*/ 3881436 h 4119561"/>
              <a:gd name="connsiteX60" fmla="*/ 4910137 w 5448298"/>
              <a:gd name="connsiteY60" fmla="*/ 3424236 h 4119561"/>
              <a:gd name="connsiteX61" fmla="*/ 4857749 w 5448298"/>
              <a:gd name="connsiteY61" fmla="*/ 3371849 h 4119561"/>
              <a:gd name="connsiteX62" fmla="*/ 4800599 w 5448298"/>
              <a:gd name="connsiteY62" fmla="*/ 3333749 h 4119561"/>
              <a:gd name="connsiteX63" fmla="*/ 5448298 w 5448298"/>
              <a:gd name="connsiteY63" fmla="*/ 2376484 h 4119561"/>
              <a:gd name="connsiteX64" fmla="*/ 3357562 w 5448298"/>
              <a:gd name="connsiteY64" fmla="*/ 1042985 h 4119561"/>
              <a:gd name="connsiteX65" fmla="*/ 3642173 w 5448298"/>
              <a:gd name="connsiteY65" fmla="*/ 752287 h 4119561"/>
              <a:gd name="connsiteX66" fmla="*/ 3334991 w 5448298"/>
              <a:gd name="connsiteY66" fmla="*/ 707043 h 4119561"/>
              <a:gd name="connsiteX67" fmla="*/ 3146873 w 5448298"/>
              <a:gd name="connsiteY67" fmla="*/ 718950 h 4119561"/>
              <a:gd name="connsiteX68" fmla="*/ 2957511 w 5448298"/>
              <a:gd name="connsiteY68" fmla="*/ 457202 h 4119561"/>
              <a:gd name="connsiteX69" fmla="*/ 2724150 w 5448298"/>
              <a:gd name="connsiteY69"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076325 w 5448298"/>
              <a:gd name="connsiteY16" fmla="*/ 414338 h 4119561"/>
              <a:gd name="connsiteX17" fmla="*/ 987079 w 5448298"/>
              <a:gd name="connsiteY17" fmla="*/ 583218 h 4119561"/>
              <a:gd name="connsiteX18" fmla="*/ 952501 w 5448298"/>
              <a:gd name="connsiteY18" fmla="*/ 709614 h 4119561"/>
              <a:gd name="connsiteX19" fmla="*/ 928688 w 5448298"/>
              <a:gd name="connsiteY19" fmla="*/ 704851 h 4119561"/>
              <a:gd name="connsiteX20" fmla="*/ 876300 w 5448298"/>
              <a:gd name="connsiteY20" fmla="*/ 828676 h 4119561"/>
              <a:gd name="connsiteX21" fmla="*/ 871538 w 5448298"/>
              <a:gd name="connsiteY21" fmla="*/ 895351 h 4119561"/>
              <a:gd name="connsiteX22" fmla="*/ 790575 w 5448298"/>
              <a:gd name="connsiteY22" fmla="*/ 1176338 h 4119561"/>
              <a:gd name="connsiteX23" fmla="*/ 642938 w 5448298"/>
              <a:gd name="connsiteY23" fmla="*/ 1119188 h 4119561"/>
              <a:gd name="connsiteX24" fmla="*/ 609600 w 5448298"/>
              <a:gd name="connsiteY24" fmla="*/ 1109663 h 4119561"/>
              <a:gd name="connsiteX25" fmla="*/ 590550 w 5448298"/>
              <a:gd name="connsiteY25" fmla="*/ 1095376 h 4119561"/>
              <a:gd name="connsiteX26" fmla="*/ 552450 w 5448298"/>
              <a:gd name="connsiteY26" fmla="*/ 1066801 h 4119561"/>
              <a:gd name="connsiteX27" fmla="*/ 357188 w 5448298"/>
              <a:gd name="connsiteY27" fmla="*/ 1171576 h 4119561"/>
              <a:gd name="connsiteX28" fmla="*/ 300038 w 5448298"/>
              <a:gd name="connsiteY28" fmla="*/ 1133476 h 4119561"/>
              <a:gd name="connsiteX29" fmla="*/ 260350 w 5448298"/>
              <a:gd name="connsiteY29" fmla="*/ 1100138 h 4119561"/>
              <a:gd name="connsiteX30" fmla="*/ 250825 w 5448298"/>
              <a:gd name="connsiteY30" fmla="*/ 1081086 h 4119561"/>
              <a:gd name="connsiteX31" fmla="*/ 168275 w 5448298"/>
              <a:gd name="connsiteY31" fmla="*/ 1192211 h 4119561"/>
              <a:gd name="connsiteX32" fmla="*/ 66675 w 5448298"/>
              <a:gd name="connsiteY32" fmla="*/ 1420811 h 4119561"/>
              <a:gd name="connsiteX33" fmla="*/ 73025 w 5448298"/>
              <a:gd name="connsiteY33" fmla="*/ 1528761 h 4119561"/>
              <a:gd name="connsiteX34" fmla="*/ 0 w 5448298"/>
              <a:gd name="connsiteY34" fmla="*/ 1658937 h 4119561"/>
              <a:gd name="connsiteX35" fmla="*/ 20637 w 5448298"/>
              <a:gd name="connsiteY35" fmla="*/ 1835149 h 4119561"/>
              <a:gd name="connsiteX36" fmla="*/ 138112 w 5448298"/>
              <a:gd name="connsiteY36" fmla="*/ 1820861 h 4119561"/>
              <a:gd name="connsiteX37" fmla="*/ 139699 w 5448298"/>
              <a:gd name="connsiteY37" fmla="*/ 1836737 h 4119561"/>
              <a:gd name="connsiteX38" fmla="*/ 276224 w 5448298"/>
              <a:gd name="connsiteY38" fmla="*/ 1885949 h 4119561"/>
              <a:gd name="connsiteX39" fmla="*/ 476248 w 5448298"/>
              <a:gd name="connsiteY39" fmla="*/ 1990723 h 4119561"/>
              <a:gd name="connsiteX40" fmla="*/ 452437 w 5448298"/>
              <a:gd name="connsiteY40" fmla="*/ 2124074 h 4119561"/>
              <a:gd name="connsiteX41" fmla="*/ 638175 w 5448298"/>
              <a:gd name="connsiteY41" fmla="*/ 2381249 h 4119561"/>
              <a:gd name="connsiteX42" fmla="*/ 514351 w 5448298"/>
              <a:gd name="connsiteY42" fmla="*/ 2671761 h 4119561"/>
              <a:gd name="connsiteX43" fmla="*/ 1408112 w 5448298"/>
              <a:gd name="connsiteY43" fmla="*/ 3047998 h 4119561"/>
              <a:gd name="connsiteX44" fmla="*/ 976313 w 5448298"/>
              <a:gd name="connsiteY44" fmla="*/ 4095749 h 4119561"/>
              <a:gd name="connsiteX45" fmla="*/ 1443038 w 5448298"/>
              <a:gd name="connsiteY45" fmla="*/ 3781423 h 4119561"/>
              <a:gd name="connsiteX46" fmla="*/ 1876425 w 5448298"/>
              <a:gd name="connsiteY46" fmla="*/ 4005261 h 4119561"/>
              <a:gd name="connsiteX47" fmla="*/ 1866899 w 5448298"/>
              <a:gd name="connsiteY47" fmla="*/ 3895723 h 4119561"/>
              <a:gd name="connsiteX48" fmla="*/ 1876425 w 5448298"/>
              <a:gd name="connsiteY48" fmla="*/ 3795711 h 4119561"/>
              <a:gd name="connsiteX49" fmla="*/ 2019299 w 5448298"/>
              <a:gd name="connsiteY49" fmla="*/ 3243260 h 4119561"/>
              <a:gd name="connsiteX50" fmla="*/ 2752724 w 5448298"/>
              <a:gd name="connsiteY50" fmla="*/ 3843335 h 4119561"/>
              <a:gd name="connsiteX51" fmla="*/ 2828924 w 5448298"/>
              <a:gd name="connsiteY51" fmla="*/ 3914773 h 4119561"/>
              <a:gd name="connsiteX52" fmla="*/ 3057524 w 5448298"/>
              <a:gd name="connsiteY52" fmla="*/ 4005261 h 4119561"/>
              <a:gd name="connsiteX53" fmla="*/ 3133725 w 5448298"/>
              <a:gd name="connsiteY53" fmla="*/ 4010024 h 4119561"/>
              <a:gd name="connsiteX54" fmla="*/ 3224212 w 5448298"/>
              <a:gd name="connsiteY54" fmla="*/ 4033836 h 4119561"/>
              <a:gd name="connsiteX55" fmla="*/ 3319462 w 5448298"/>
              <a:gd name="connsiteY55" fmla="*/ 4048124 h 4119561"/>
              <a:gd name="connsiteX56" fmla="*/ 3443287 w 5448298"/>
              <a:gd name="connsiteY56" fmla="*/ 4057647 h 4119561"/>
              <a:gd name="connsiteX57" fmla="*/ 3476624 w 5448298"/>
              <a:gd name="connsiteY57" fmla="*/ 4076699 h 4119561"/>
              <a:gd name="connsiteX58" fmla="*/ 3638550 w 5448298"/>
              <a:gd name="connsiteY58" fmla="*/ 4119561 h 4119561"/>
              <a:gd name="connsiteX59" fmla="*/ 4005262 w 5448298"/>
              <a:gd name="connsiteY59" fmla="*/ 3881436 h 4119561"/>
              <a:gd name="connsiteX60" fmla="*/ 4910137 w 5448298"/>
              <a:gd name="connsiteY60" fmla="*/ 3424236 h 4119561"/>
              <a:gd name="connsiteX61" fmla="*/ 4857749 w 5448298"/>
              <a:gd name="connsiteY61" fmla="*/ 3371849 h 4119561"/>
              <a:gd name="connsiteX62" fmla="*/ 4800599 w 5448298"/>
              <a:gd name="connsiteY62" fmla="*/ 3333749 h 4119561"/>
              <a:gd name="connsiteX63" fmla="*/ 5448298 w 5448298"/>
              <a:gd name="connsiteY63" fmla="*/ 2376484 h 4119561"/>
              <a:gd name="connsiteX64" fmla="*/ 3357562 w 5448298"/>
              <a:gd name="connsiteY64" fmla="*/ 1042985 h 4119561"/>
              <a:gd name="connsiteX65" fmla="*/ 3642173 w 5448298"/>
              <a:gd name="connsiteY65" fmla="*/ 752287 h 4119561"/>
              <a:gd name="connsiteX66" fmla="*/ 3334991 w 5448298"/>
              <a:gd name="connsiteY66" fmla="*/ 707043 h 4119561"/>
              <a:gd name="connsiteX67" fmla="*/ 3146873 w 5448298"/>
              <a:gd name="connsiteY67" fmla="*/ 718950 h 4119561"/>
              <a:gd name="connsiteX68" fmla="*/ 2957511 w 5448298"/>
              <a:gd name="connsiteY68" fmla="*/ 457202 h 4119561"/>
              <a:gd name="connsiteX69" fmla="*/ 2724150 w 5448298"/>
              <a:gd name="connsiteY69"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125192 w 5448298"/>
              <a:gd name="connsiteY16" fmla="*/ 302230 h 4119561"/>
              <a:gd name="connsiteX17" fmla="*/ 1076325 w 5448298"/>
              <a:gd name="connsiteY17" fmla="*/ 414338 h 4119561"/>
              <a:gd name="connsiteX18" fmla="*/ 987079 w 5448298"/>
              <a:gd name="connsiteY18" fmla="*/ 583218 h 4119561"/>
              <a:gd name="connsiteX19" fmla="*/ 952501 w 5448298"/>
              <a:gd name="connsiteY19" fmla="*/ 709614 h 4119561"/>
              <a:gd name="connsiteX20" fmla="*/ 928688 w 5448298"/>
              <a:gd name="connsiteY20" fmla="*/ 704851 h 4119561"/>
              <a:gd name="connsiteX21" fmla="*/ 876300 w 5448298"/>
              <a:gd name="connsiteY21" fmla="*/ 828676 h 4119561"/>
              <a:gd name="connsiteX22" fmla="*/ 871538 w 5448298"/>
              <a:gd name="connsiteY22" fmla="*/ 895351 h 4119561"/>
              <a:gd name="connsiteX23" fmla="*/ 790575 w 5448298"/>
              <a:gd name="connsiteY23" fmla="*/ 1176338 h 4119561"/>
              <a:gd name="connsiteX24" fmla="*/ 642938 w 5448298"/>
              <a:gd name="connsiteY24" fmla="*/ 1119188 h 4119561"/>
              <a:gd name="connsiteX25" fmla="*/ 609600 w 5448298"/>
              <a:gd name="connsiteY25" fmla="*/ 1109663 h 4119561"/>
              <a:gd name="connsiteX26" fmla="*/ 590550 w 5448298"/>
              <a:gd name="connsiteY26" fmla="*/ 1095376 h 4119561"/>
              <a:gd name="connsiteX27" fmla="*/ 552450 w 5448298"/>
              <a:gd name="connsiteY27" fmla="*/ 1066801 h 4119561"/>
              <a:gd name="connsiteX28" fmla="*/ 357188 w 5448298"/>
              <a:gd name="connsiteY28" fmla="*/ 1171576 h 4119561"/>
              <a:gd name="connsiteX29" fmla="*/ 300038 w 5448298"/>
              <a:gd name="connsiteY29" fmla="*/ 1133476 h 4119561"/>
              <a:gd name="connsiteX30" fmla="*/ 260350 w 5448298"/>
              <a:gd name="connsiteY30" fmla="*/ 1100138 h 4119561"/>
              <a:gd name="connsiteX31" fmla="*/ 250825 w 5448298"/>
              <a:gd name="connsiteY31" fmla="*/ 1081086 h 4119561"/>
              <a:gd name="connsiteX32" fmla="*/ 168275 w 5448298"/>
              <a:gd name="connsiteY32" fmla="*/ 1192211 h 4119561"/>
              <a:gd name="connsiteX33" fmla="*/ 66675 w 5448298"/>
              <a:gd name="connsiteY33" fmla="*/ 1420811 h 4119561"/>
              <a:gd name="connsiteX34" fmla="*/ 73025 w 5448298"/>
              <a:gd name="connsiteY34" fmla="*/ 1528761 h 4119561"/>
              <a:gd name="connsiteX35" fmla="*/ 0 w 5448298"/>
              <a:gd name="connsiteY35" fmla="*/ 1658937 h 4119561"/>
              <a:gd name="connsiteX36" fmla="*/ 20637 w 5448298"/>
              <a:gd name="connsiteY36" fmla="*/ 1835149 h 4119561"/>
              <a:gd name="connsiteX37" fmla="*/ 138112 w 5448298"/>
              <a:gd name="connsiteY37" fmla="*/ 1820861 h 4119561"/>
              <a:gd name="connsiteX38" fmla="*/ 139699 w 5448298"/>
              <a:gd name="connsiteY38" fmla="*/ 1836737 h 4119561"/>
              <a:gd name="connsiteX39" fmla="*/ 276224 w 5448298"/>
              <a:gd name="connsiteY39" fmla="*/ 1885949 h 4119561"/>
              <a:gd name="connsiteX40" fmla="*/ 476248 w 5448298"/>
              <a:gd name="connsiteY40" fmla="*/ 1990723 h 4119561"/>
              <a:gd name="connsiteX41" fmla="*/ 452437 w 5448298"/>
              <a:gd name="connsiteY41" fmla="*/ 2124074 h 4119561"/>
              <a:gd name="connsiteX42" fmla="*/ 638175 w 5448298"/>
              <a:gd name="connsiteY42" fmla="*/ 2381249 h 4119561"/>
              <a:gd name="connsiteX43" fmla="*/ 514351 w 5448298"/>
              <a:gd name="connsiteY43" fmla="*/ 2671761 h 4119561"/>
              <a:gd name="connsiteX44" fmla="*/ 1408112 w 5448298"/>
              <a:gd name="connsiteY44" fmla="*/ 3047998 h 4119561"/>
              <a:gd name="connsiteX45" fmla="*/ 976313 w 5448298"/>
              <a:gd name="connsiteY45" fmla="*/ 4095749 h 4119561"/>
              <a:gd name="connsiteX46" fmla="*/ 1443038 w 5448298"/>
              <a:gd name="connsiteY46" fmla="*/ 3781423 h 4119561"/>
              <a:gd name="connsiteX47" fmla="*/ 1876425 w 5448298"/>
              <a:gd name="connsiteY47" fmla="*/ 4005261 h 4119561"/>
              <a:gd name="connsiteX48" fmla="*/ 1866899 w 5448298"/>
              <a:gd name="connsiteY48" fmla="*/ 3895723 h 4119561"/>
              <a:gd name="connsiteX49" fmla="*/ 1876425 w 5448298"/>
              <a:gd name="connsiteY49" fmla="*/ 3795711 h 4119561"/>
              <a:gd name="connsiteX50" fmla="*/ 2019299 w 5448298"/>
              <a:gd name="connsiteY50" fmla="*/ 3243260 h 4119561"/>
              <a:gd name="connsiteX51" fmla="*/ 2752724 w 5448298"/>
              <a:gd name="connsiteY51" fmla="*/ 3843335 h 4119561"/>
              <a:gd name="connsiteX52" fmla="*/ 2828924 w 5448298"/>
              <a:gd name="connsiteY52" fmla="*/ 3914773 h 4119561"/>
              <a:gd name="connsiteX53" fmla="*/ 3057524 w 5448298"/>
              <a:gd name="connsiteY53" fmla="*/ 4005261 h 4119561"/>
              <a:gd name="connsiteX54" fmla="*/ 3133725 w 5448298"/>
              <a:gd name="connsiteY54" fmla="*/ 4010024 h 4119561"/>
              <a:gd name="connsiteX55" fmla="*/ 3224212 w 5448298"/>
              <a:gd name="connsiteY55" fmla="*/ 4033836 h 4119561"/>
              <a:gd name="connsiteX56" fmla="*/ 3319462 w 5448298"/>
              <a:gd name="connsiteY56" fmla="*/ 4048124 h 4119561"/>
              <a:gd name="connsiteX57" fmla="*/ 3443287 w 5448298"/>
              <a:gd name="connsiteY57" fmla="*/ 4057647 h 4119561"/>
              <a:gd name="connsiteX58" fmla="*/ 3476624 w 5448298"/>
              <a:gd name="connsiteY58" fmla="*/ 4076699 h 4119561"/>
              <a:gd name="connsiteX59" fmla="*/ 3638550 w 5448298"/>
              <a:gd name="connsiteY59" fmla="*/ 4119561 h 4119561"/>
              <a:gd name="connsiteX60" fmla="*/ 4005262 w 5448298"/>
              <a:gd name="connsiteY60" fmla="*/ 3881436 h 4119561"/>
              <a:gd name="connsiteX61" fmla="*/ 4910137 w 5448298"/>
              <a:gd name="connsiteY61" fmla="*/ 3424236 h 4119561"/>
              <a:gd name="connsiteX62" fmla="*/ 4857749 w 5448298"/>
              <a:gd name="connsiteY62" fmla="*/ 3371849 h 4119561"/>
              <a:gd name="connsiteX63" fmla="*/ 4800599 w 5448298"/>
              <a:gd name="connsiteY63" fmla="*/ 3333749 h 4119561"/>
              <a:gd name="connsiteX64" fmla="*/ 5448298 w 5448298"/>
              <a:gd name="connsiteY64" fmla="*/ 2376484 h 4119561"/>
              <a:gd name="connsiteX65" fmla="*/ 3357562 w 5448298"/>
              <a:gd name="connsiteY65" fmla="*/ 1042985 h 4119561"/>
              <a:gd name="connsiteX66" fmla="*/ 3642173 w 5448298"/>
              <a:gd name="connsiteY66" fmla="*/ 752287 h 4119561"/>
              <a:gd name="connsiteX67" fmla="*/ 3334991 w 5448298"/>
              <a:gd name="connsiteY67" fmla="*/ 707043 h 4119561"/>
              <a:gd name="connsiteX68" fmla="*/ 3146873 w 5448298"/>
              <a:gd name="connsiteY68" fmla="*/ 718950 h 4119561"/>
              <a:gd name="connsiteX69" fmla="*/ 2957511 w 5448298"/>
              <a:gd name="connsiteY69" fmla="*/ 457202 h 4119561"/>
              <a:gd name="connsiteX70" fmla="*/ 2724150 w 5448298"/>
              <a:gd name="connsiteY70"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118049 w 5448298"/>
              <a:gd name="connsiteY16" fmla="*/ 302230 h 4119561"/>
              <a:gd name="connsiteX17" fmla="*/ 1076325 w 5448298"/>
              <a:gd name="connsiteY17" fmla="*/ 414338 h 4119561"/>
              <a:gd name="connsiteX18" fmla="*/ 987079 w 5448298"/>
              <a:gd name="connsiteY18" fmla="*/ 583218 h 4119561"/>
              <a:gd name="connsiteX19" fmla="*/ 952501 w 5448298"/>
              <a:gd name="connsiteY19" fmla="*/ 709614 h 4119561"/>
              <a:gd name="connsiteX20" fmla="*/ 928688 w 5448298"/>
              <a:gd name="connsiteY20" fmla="*/ 704851 h 4119561"/>
              <a:gd name="connsiteX21" fmla="*/ 876300 w 5448298"/>
              <a:gd name="connsiteY21" fmla="*/ 828676 h 4119561"/>
              <a:gd name="connsiteX22" fmla="*/ 871538 w 5448298"/>
              <a:gd name="connsiteY22" fmla="*/ 895351 h 4119561"/>
              <a:gd name="connsiteX23" fmla="*/ 790575 w 5448298"/>
              <a:gd name="connsiteY23" fmla="*/ 1176338 h 4119561"/>
              <a:gd name="connsiteX24" fmla="*/ 642938 w 5448298"/>
              <a:gd name="connsiteY24" fmla="*/ 1119188 h 4119561"/>
              <a:gd name="connsiteX25" fmla="*/ 609600 w 5448298"/>
              <a:gd name="connsiteY25" fmla="*/ 1109663 h 4119561"/>
              <a:gd name="connsiteX26" fmla="*/ 590550 w 5448298"/>
              <a:gd name="connsiteY26" fmla="*/ 1095376 h 4119561"/>
              <a:gd name="connsiteX27" fmla="*/ 552450 w 5448298"/>
              <a:gd name="connsiteY27" fmla="*/ 1066801 h 4119561"/>
              <a:gd name="connsiteX28" fmla="*/ 357188 w 5448298"/>
              <a:gd name="connsiteY28" fmla="*/ 1171576 h 4119561"/>
              <a:gd name="connsiteX29" fmla="*/ 300038 w 5448298"/>
              <a:gd name="connsiteY29" fmla="*/ 1133476 h 4119561"/>
              <a:gd name="connsiteX30" fmla="*/ 260350 w 5448298"/>
              <a:gd name="connsiteY30" fmla="*/ 1100138 h 4119561"/>
              <a:gd name="connsiteX31" fmla="*/ 250825 w 5448298"/>
              <a:gd name="connsiteY31" fmla="*/ 1081086 h 4119561"/>
              <a:gd name="connsiteX32" fmla="*/ 168275 w 5448298"/>
              <a:gd name="connsiteY32" fmla="*/ 1192211 h 4119561"/>
              <a:gd name="connsiteX33" fmla="*/ 66675 w 5448298"/>
              <a:gd name="connsiteY33" fmla="*/ 1420811 h 4119561"/>
              <a:gd name="connsiteX34" fmla="*/ 73025 w 5448298"/>
              <a:gd name="connsiteY34" fmla="*/ 1528761 h 4119561"/>
              <a:gd name="connsiteX35" fmla="*/ 0 w 5448298"/>
              <a:gd name="connsiteY35" fmla="*/ 1658937 h 4119561"/>
              <a:gd name="connsiteX36" fmla="*/ 20637 w 5448298"/>
              <a:gd name="connsiteY36" fmla="*/ 1835149 h 4119561"/>
              <a:gd name="connsiteX37" fmla="*/ 138112 w 5448298"/>
              <a:gd name="connsiteY37" fmla="*/ 1820861 h 4119561"/>
              <a:gd name="connsiteX38" fmla="*/ 139699 w 5448298"/>
              <a:gd name="connsiteY38" fmla="*/ 1836737 h 4119561"/>
              <a:gd name="connsiteX39" fmla="*/ 276224 w 5448298"/>
              <a:gd name="connsiteY39" fmla="*/ 1885949 h 4119561"/>
              <a:gd name="connsiteX40" fmla="*/ 476248 w 5448298"/>
              <a:gd name="connsiteY40" fmla="*/ 1990723 h 4119561"/>
              <a:gd name="connsiteX41" fmla="*/ 452437 w 5448298"/>
              <a:gd name="connsiteY41" fmla="*/ 2124074 h 4119561"/>
              <a:gd name="connsiteX42" fmla="*/ 638175 w 5448298"/>
              <a:gd name="connsiteY42" fmla="*/ 2381249 h 4119561"/>
              <a:gd name="connsiteX43" fmla="*/ 514351 w 5448298"/>
              <a:gd name="connsiteY43" fmla="*/ 2671761 h 4119561"/>
              <a:gd name="connsiteX44" fmla="*/ 1408112 w 5448298"/>
              <a:gd name="connsiteY44" fmla="*/ 3047998 h 4119561"/>
              <a:gd name="connsiteX45" fmla="*/ 976313 w 5448298"/>
              <a:gd name="connsiteY45" fmla="*/ 4095749 h 4119561"/>
              <a:gd name="connsiteX46" fmla="*/ 1443038 w 5448298"/>
              <a:gd name="connsiteY46" fmla="*/ 3781423 h 4119561"/>
              <a:gd name="connsiteX47" fmla="*/ 1876425 w 5448298"/>
              <a:gd name="connsiteY47" fmla="*/ 4005261 h 4119561"/>
              <a:gd name="connsiteX48" fmla="*/ 1866899 w 5448298"/>
              <a:gd name="connsiteY48" fmla="*/ 3895723 h 4119561"/>
              <a:gd name="connsiteX49" fmla="*/ 1876425 w 5448298"/>
              <a:gd name="connsiteY49" fmla="*/ 3795711 h 4119561"/>
              <a:gd name="connsiteX50" fmla="*/ 2019299 w 5448298"/>
              <a:gd name="connsiteY50" fmla="*/ 3243260 h 4119561"/>
              <a:gd name="connsiteX51" fmla="*/ 2752724 w 5448298"/>
              <a:gd name="connsiteY51" fmla="*/ 3843335 h 4119561"/>
              <a:gd name="connsiteX52" fmla="*/ 2828924 w 5448298"/>
              <a:gd name="connsiteY52" fmla="*/ 3914773 h 4119561"/>
              <a:gd name="connsiteX53" fmla="*/ 3057524 w 5448298"/>
              <a:gd name="connsiteY53" fmla="*/ 4005261 h 4119561"/>
              <a:gd name="connsiteX54" fmla="*/ 3133725 w 5448298"/>
              <a:gd name="connsiteY54" fmla="*/ 4010024 h 4119561"/>
              <a:gd name="connsiteX55" fmla="*/ 3224212 w 5448298"/>
              <a:gd name="connsiteY55" fmla="*/ 4033836 h 4119561"/>
              <a:gd name="connsiteX56" fmla="*/ 3319462 w 5448298"/>
              <a:gd name="connsiteY56" fmla="*/ 4048124 h 4119561"/>
              <a:gd name="connsiteX57" fmla="*/ 3443287 w 5448298"/>
              <a:gd name="connsiteY57" fmla="*/ 4057647 h 4119561"/>
              <a:gd name="connsiteX58" fmla="*/ 3476624 w 5448298"/>
              <a:gd name="connsiteY58" fmla="*/ 4076699 h 4119561"/>
              <a:gd name="connsiteX59" fmla="*/ 3638550 w 5448298"/>
              <a:gd name="connsiteY59" fmla="*/ 4119561 h 4119561"/>
              <a:gd name="connsiteX60" fmla="*/ 4005262 w 5448298"/>
              <a:gd name="connsiteY60" fmla="*/ 3881436 h 4119561"/>
              <a:gd name="connsiteX61" fmla="*/ 4910137 w 5448298"/>
              <a:gd name="connsiteY61" fmla="*/ 3424236 h 4119561"/>
              <a:gd name="connsiteX62" fmla="*/ 4857749 w 5448298"/>
              <a:gd name="connsiteY62" fmla="*/ 3371849 h 4119561"/>
              <a:gd name="connsiteX63" fmla="*/ 4800599 w 5448298"/>
              <a:gd name="connsiteY63" fmla="*/ 3333749 h 4119561"/>
              <a:gd name="connsiteX64" fmla="*/ 5448298 w 5448298"/>
              <a:gd name="connsiteY64" fmla="*/ 2376484 h 4119561"/>
              <a:gd name="connsiteX65" fmla="*/ 3357562 w 5448298"/>
              <a:gd name="connsiteY65" fmla="*/ 1042985 h 4119561"/>
              <a:gd name="connsiteX66" fmla="*/ 3642173 w 5448298"/>
              <a:gd name="connsiteY66" fmla="*/ 752287 h 4119561"/>
              <a:gd name="connsiteX67" fmla="*/ 3334991 w 5448298"/>
              <a:gd name="connsiteY67" fmla="*/ 707043 h 4119561"/>
              <a:gd name="connsiteX68" fmla="*/ 3146873 w 5448298"/>
              <a:gd name="connsiteY68" fmla="*/ 718950 h 4119561"/>
              <a:gd name="connsiteX69" fmla="*/ 2957511 w 5448298"/>
              <a:gd name="connsiteY69" fmla="*/ 457202 h 4119561"/>
              <a:gd name="connsiteX70" fmla="*/ 2724150 w 5448298"/>
              <a:gd name="connsiteY70"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118049 w 5448298"/>
              <a:gd name="connsiteY16" fmla="*/ 302230 h 4119561"/>
              <a:gd name="connsiteX17" fmla="*/ 1076325 w 5448298"/>
              <a:gd name="connsiteY17" fmla="*/ 414338 h 4119561"/>
              <a:gd name="connsiteX18" fmla="*/ 987079 w 5448298"/>
              <a:gd name="connsiteY18" fmla="*/ 583218 h 4119561"/>
              <a:gd name="connsiteX19" fmla="*/ 952501 w 5448298"/>
              <a:gd name="connsiteY19" fmla="*/ 709614 h 4119561"/>
              <a:gd name="connsiteX20" fmla="*/ 928688 w 5448298"/>
              <a:gd name="connsiteY20" fmla="*/ 704851 h 4119561"/>
              <a:gd name="connsiteX21" fmla="*/ 876300 w 5448298"/>
              <a:gd name="connsiteY21" fmla="*/ 828676 h 4119561"/>
              <a:gd name="connsiteX22" fmla="*/ 871538 w 5448298"/>
              <a:gd name="connsiteY22" fmla="*/ 895351 h 4119561"/>
              <a:gd name="connsiteX23" fmla="*/ 790575 w 5448298"/>
              <a:gd name="connsiteY23" fmla="*/ 1176338 h 4119561"/>
              <a:gd name="connsiteX24" fmla="*/ 642938 w 5448298"/>
              <a:gd name="connsiteY24" fmla="*/ 1119188 h 4119561"/>
              <a:gd name="connsiteX25" fmla="*/ 609600 w 5448298"/>
              <a:gd name="connsiteY25" fmla="*/ 1109663 h 4119561"/>
              <a:gd name="connsiteX26" fmla="*/ 590550 w 5448298"/>
              <a:gd name="connsiteY26" fmla="*/ 1095376 h 4119561"/>
              <a:gd name="connsiteX27" fmla="*/ 552450 w 5448298"/>
              <a:gd name="connsiteY27" fmla="*/ 1066801 h 4119561"/>
              <a:gd name="connsiteX28" fmla="*/ 357188 w 5448298"/>
              <a:gd name="connsiteY28" fmla="*/ 1171576 h 4119561"/>
              <a:gd name="connsiteX29" fmla="*/ 300038 w 5448298"/>
              <a:gd name="connsiteY29" fmla="*/ 1133476 h 4119561"/>
              <a:gd name="connsiteX30" fmla="*/ 260350 w 5448298"/>
              <a:gd name="connsiteY30" fmla="*/ 1100138 h 4119561"/>
              <a:gd name="connsiteX31" fmla="*/ 250825 w 5448298"/>
              <a:gd name="connsiteY31" fmla="*/ 1081086 h 4119561"/>
              <a:gd name="connsiteX32" fmla="*/ 168275 w 5448298"/>
              <a:gd name="connsiteY32" fmla="*/ 1192211 h 4119561"/>
              <a:gd name="connsiteX33" fmla="*/ 66675 w 5448298"/>
              <a:gd name="connsiteY33" fmla="*/ 1420811 h 4119561"/>
              <a:gd name="connsiteX34" fmla="*/ 73025 w 5448298"/>
              <a:gd name="connsiteY34" fmla="*/ 1528761 h 4119561"/>
              <a:gd name="connsiteX35" fmla="*/ 0 w 5448298"/>
              <a:gd name="connsiteY35" fmla="*/ 1658937 h 4119561"/>
              <a:gd name="connsiteX36" fmla="*/ 20637 w 5448298"/>
              <a:gd name="connsiteY36" fmla="*/ 1835149 h 4119561"/>
              <a:gd name="connsiteX37" fmla="*/ 138112 w 5448298"/>
              <a:gd name="connsiteY37" fmla="*/ 1820861 h 4119561"/>
              <a:gd name="connsiteX38" fmla="*/ 139699 w 5448298"/>
              <a:gd name="connsiteY38" fmla="*/ 1836737 h 4119561"/>
              <a:gd name="connsiteX39" fmla="*/ 276224 w 5448298"/>
              <a:gd name="connsiteY39" fmla="*/ 1885949 h 4119561"/>
              <a:gd name="connsiteX40" fmla="*/ 476248 w 5448298"/>
              <a:gd name="connsiteY40" fmla="*/ 1990723 h 4119561"/>
              <a:gd name="connsiteX41" fmla="*/ 452437 w 5448298"/>
              <a:gd name="connsiteY41" fmla="*/ 2124074 h 4119561"/>
              <a:gd name="connsiteX42" fmla="*/ 638175 w 5448298"/>
              <a:gd name="connsiteY42" fmla="*/ 2381249 h 4119561"/>
              <a:gd name="connsiteX43" fmla="*/ 514351 w 5448298"/>
              <a:gd name="connsiteY43" fmla="*/ 2671761 h 4119561"/>
              <a:gd name="connsiteX44" fmla="*/ 1408112 w 5448298"/>
              <a:gd name="connsiteY44" fmla="*/ 3047998 h 4119561"/>
              <a:gd name="connsiteX45" fmla="*/ 976313 w 5448298"/>
              <a:gd name="connsiteY45" fmla="*/ 4095749 h 4119561"/>
              <a:gd name="connsiteX46" fmla="*/ 1443038 w 5448298"/>
              <a:gd name="connsiteY46" fmla="*/ 3781423 h 4119561"/>
              <a:gd name="connsiteX47" fmla="*/ 1876425 w 5448298"/>
              <a:gd name="connsiteY47" fmla="*/ 4005261 h 4119561"/>
              <a:gd name="connsiteX48" fmla="*/ 1866899 w 5448298"/>
              <a:gd name="connsiteY48" fmla="*/ 3895723 h 4119561"/>
              <a:gd name="connsiteX49" fmla="*/ 1876425 w 5448298"/>
              <a:gd name="connsiteY49" fmla="*/ 3795711 h 4119561"/>
              <a:gd name="connsiteX50" fmla="*/ 2019299 w 5448298"/>
              <a:gd name="connsiteY50" fmla="*/ 3243260 h 4119561"/>
              <a:gd name="connsiteX51" fmla="*/ 2752724 w 5448298"/>
              <a:gd name="connsiteY51" fmla="*/ 3843335 h 4119561"/>
              <a:gd name="connsiteX52" fmla="*/ 2828924 w 5448298"/>
              <a:gd name="connsiteY52" fmla="*/ 3914773 h 4119561"/>
              <a:gd name="connsiteX53" fmla="*/ 3057524 w 5448298"/>
              <a:gd name="connsiteY53" fmla="*/ 4005261 h 4119561"/>
              <a:gd name="connsiteX54" fmla="*/ 3133725 w 5448298"/>
              <a:gd name="connsiteY54" fmla="*/ 4010024 h 4119561"/>
              <a:gd name="connsiteX55" fmla="*/ 3224212 w 5448298"/>
              <a:gd name="connsiteY55" fmla="*/ 4033836 h 4119561"/>
              <a:gd name="connsiteX56" fmla="*/ 3319462 w 5448298"/>
              <a:gd name="connsiteY56" fmla="*/ 4048124 h 4119561"/>
              <a:gd name="connsiteX57" fmla="*/ 3443287 w 5448298"/>
              <a:gd name="connsiteY57" fmla="*/ 4057647 h 4119561"/>
              <a:gd name="connsiteX58" fmla="*/ 3476624 w 5448298"/>
              <a:gd name="connsiteY58" fmla="*/ 4076699 h 4119561"/>
              <a:gd name="connsiteX59" fmla="*/ 3638550 w 5448298"/>
              <a:gd name="connsiteY59" fmla="*/ 4119561 h 4119561"/>
              <a:gd name="connsiteX60" fmla="*/ 4240212 w 5448298"/>
              <a:gd name="connsiteY60" fmla="*/ 3770311 h 4119561"/>
              <a:gd name="connsiteX61" fmla="*/ 4910137 w 5448298"/>
              <a:gd name="connsiteY61" fmla="*/ 3424236 h 4119561"/>
              <a:gd name="connsiteX62" fmla="*/ 4857749 w 5448298"/>
              <a:gd name="connsiteY62" fmla="*/ 3371849 h 4119561"/>
              <a:gd name="connsiteX63" fmla="*/ 4800599 w 5448298"/>
              <a:gd name="connsiteY63" fmla="*/ 3333749 h 4119561"/>
              <a:gd name="connsiteX64" fmla="*/ 5448298 w 5448298"/>
              <a:gd name="connsiteY64" fmla="*/ 2376484 h 4119561"/>
              <a:gd name="connsiteX65" fmla="*/ 3357562 w 5448298"/>
              <a:gd name="connsiteY65" fmla="*/ 1042985 h 4119561"/>
              <a:gd name="connsiteX66" fmla="*/ 3642173 w 5448298"/>
              <a:gd name="connsiteY66" fmla="*/ 752287 h 4119561"/>
              <a:gd name="connsiteX67" fmla="*/ 3334991 w 5448298"/>
              <a:gd name="connsiteY67" fmla="*/ 707043 h 4119561"/>
              <a:gd name="connsiteX68" fmla="*/ 3146873 w 5448298"/>
              <a:gd name="connsiteY68" fmla="*/ 718950 h 4119561"/>
              <a:gd name="connsiteX69" fmla="*/ 2957511 w 5448298"/>
              <a:gd name="connsiteY69" fmla="*/ 457202 h 4119561"/>
              <a:gd name="connsiteX70" fmla="*/ 2724150 w 5448298"/>
              <a:gd name="connsiteY70"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118049 w 5448298"/>
              <a:gd name="connsiteY16" fmla="*/ 302230 h 4119561"/>
              <a:gd name="connsiteX17" fmla="*/ 1076325 w 5448298"/>
              <a:gd name="connsiteY17" fmla="*/ 414338 h 4119561"/>
              <a:gd name="connsiteX18" fmla="*/ 987079 w 5448298"/>
              <a:gd name="connsiteY18" fmla="*/ 583218 h 4119561"/>
              <a:gd name="connsiteX19" fmla="*/ 952501 w 5448298"/>
              <a:gd name="connsiteY19" fmla="*/ 709614 h 4119561"/>
              <a:gd name="connsiteX20" fmla="*/ 928688 w 5448298"/>
              <a:gd name="connsiteY20" fmla="*/ 704851 h 4119561"/>
              <a:gd name="connsiteX21" fmla="*/ 876300 w 5448298"/>
              <a:gd name="connsiteY21" fmla="*/ 828676 h 4119561"/>
              <a:gd name="connsiteX22" fmla="*/ 871538 w 5448298"/>
              <a:gd name="connsiteY22" fmla="*/ 895351 h 4119561"/>
              <a:gd name="connsiteX23" fmla="*/ 790575 w 5448298"/>
              <a:gd name="connsiteY23" fmla="*/ 1176338 h 4119561"/>
              <a:gd name="connsiteX24" fmla="*/ 642938 w 5448298"/>
              <a:gd name="connsiteY24" fmla="*/ 1119188 h 4119561"/>
              <a:gd name="connsiteX25" fmla="*/ 609600 w 5448298"/>
              <a:gd name="connsiteY25" fmla="*/ 1109663 h 4119561"/>
              <a:gd name="connsiteX26" fmla="*/ 590550 w 5448298"/>
              <a:gd name="connsiteY26" fmla="*/ 1095376 h 4119561"/>
              <a:gd name="connsiteX27" fmla="*/ 552450 w 5448298"/>
              <a:gd name="connsiteY27" fmla="*/ 1066801 h 4119561"/>
              <a:gd name="connsiteX28" fmla="*/ 357188 w 5448298"/>
              <a:gd name="connsiteY28" fmla="*/ 1171576 h 4119561"/>
              <a:gd name="connsiteX29" fmla="*/ 300038 w 5448298"/>
              <a:gd name="connsiteY29" fmla="*/ 1133476 h 4119561"/>
              <a:gd name="connsiteX30" fmla="*/ 260350 w 5448298"/>
              <a:gd name="connsiteY30" fmla="*/ 1100138 h 4119561"/>
              <a:gd name="connsiteX31" fmla="*/ 250825 w 5448298"/>
              <a:gd name="connsiteY31" fmla="*/ 1081086 h 4119561"/>
              <a:gd name="connsiteX32" fmla="*/ 168275 w 5448298"/>
              <a:gd name="connsiteY32" fmla="*/ 1192211 h 4119561"/>
              <a:gd name="connsiteX33" fmla="*/ 66675 w 5448298"/>
              <a:gd name="connsiteY33" fmla="*/ 1420811 h 4119561"/>
              <a:gd name="connsiteX34" fmla="*/ 73025 w 5448298"/>
              <a:gd name="connsiteY34" fmla="*/ 1528761 h 4119561"/>
              <a:gd name="connsiteX35" fmla="*/ 0 w 5448298"/>
              <a:gd name="connsiteY35" fmla="*/ 1658937 h 4119561"/>
              <a:gd name="connsiteX36" fmla="*/ 20637 w 5448298"/>
              <a:gd name="connsiteY36" fmla="*/ 1835149 h 4119561"/>
              <a:gd name="connsiteX37" fmla="*/ 138112 w 5448298"/>
              <a:gd name="connsiteY37" fmla="*/ 1820861 h 4119561"/>
              <a:gd name="connsiteX38" fmla="*/ 139699 w 5448298"/>
              <a:gd name="connsiteY38" fmla="*/ 1836737 h 4119561"/>
              <a:gd name="connsiteX39" fmla="*/ 276224 w 5448298"/>
              <a:gd name="connsiteY39" fmla="*/ 1885949 h 4119561"/>
              <a:gd name="connsiteX40" fmla="*/ 476248 w 5448298"/>
              <a:gd name="connsiteY40" fmla="*/ 1990723 h 4119561"/>
              <a:gd name="connsiteX41" fmla="*/ 452437 w 5448298"/>
              <a:gd name="connsiteY41" fmla="*/ 2124074 h 4119561"/>
              <a:gd name="connsiteX42" fmla="*/ 638175 w 5448298"/>
              <a:gd name="connsiteY42" fmla="*/ 2381249 h 4119561"/>
              <a:gd name="connsiteX43" fmla="*/ 514351 w 5448298"/>
              <a:gd name="connsiteY43" fmla="*/ 2671761 h 4119561"/>
              <a:gd name="connsiteX44" fmla="*/ 1408112 w 5448298"/>
              <a:gd name="connsiteY44" fmla="*/ 3047998 h 4119561"/>
              <a:gd name="connsiteX45" fmla="*/ 976313 w 5448298"/>
              <a:gd name="connsiteY45" fmla="*/ 4095749 h 4119561"/>
              <a:gd name="connsiteX46" fmla="*/ 1443038 w 5448298"/>
              <a:gd name="connsiteY46" fmla="*/ 3781423 h 4119561"/>
              <a:gd name="connsiteX47" fmla="*/ 1876425 w 5448298"/>
              <a:gd name="connsiteY47" fmla="*/ 4005261 h 4119561"/>
              <a:gd name="connsiteX48" fmla="*/ 1866899 w 5448298"/>
              <a:gd name="connsiteY48" fmla="*/ 3895723 h 4119561"/>
              <a:gd name="connsiteX49" fmla="*/ 1876425 w 5448298"/>
              <a:gd name="connsiteY49" fmla="*/ 3795711 h 4119561"/>
              <a:gd name="connsiteX50" fmla="*/ 2019299 w 5448298"/>
              <a:gd name="connsiteY50" fmla="*/ 3243260 h 4119561"/>
              <a:gd name="connsiteX51" fmla="*/ 2752724 w 5448298"/>
              <a:gd name="connsiteY51" fmla="*/ 3843335 h 4119561"/>
              <a:gd name="connsiteX52" fmla="*/ 2828924 w 5448298"/>
              <a:gd name="connsiteY52" fmla="*/ 3914773 h 4119561"/>
              <a:gd name="connsiteX53" fmla="*/ 3057524 w 5448298"/>
              <a:gd name="connsiteY53" fmla="*/ 4005261 h 4119561"/>
              <a:gd name="connsiteX54" fmla="*/ 3133725 w 5448298"/>
              <a:gd name="connsiteY54" fmla="*/ 4010024 h 4119561"/>
              <a:gd name="connsiteX55" fmla="*/ 3224212 w 5448298"/>
              <a:gd name="connsiteY55" fmla="*/ 4033836 h 4119561"/>
              <a:gd name="connsiteX56" fmla="*/ 3319462 w 5448298"/>
              <a:gd name="connsiteY56" fmla="*/ 4048124 h 4119561"/>
              <a:gd name="connsiteX57" fmla="*/ 3443287 w 5448298"/>
              <a:gd name="connsiteY57" fmla="*/ 4057647 h 4119561"/>
              <a:gd name="connsiteX58" fmla="*/ 3476624 w 5448298"/>
              <a:gd name="connsiteY58" fmla="*/ 4076699 h 4119561"/>
              <a:gd name="connsiteX59" fmla="*/ 3638550 w 5448298"/>
              <a:gd name="connsiteY59" fmla="*/ 4119561 h 4119561"/>
              <a:gd name="connsiteX60" fmla="*/ 3965229 w 5448298"/>
              <a:gd name="connsiteY60" fmla="*/ 3893949 h 4119561"/>
              <a:gd name="connsiteX61" fmla="*/ 4240212 w 5448298"/>
              <a:gd name="connsiteY61" fmla="*/ 3770311 h 4119561"/>
              <a:gd name="connsiteX62" fmla="*/ 4910137 w 5448298"/>
              <a:gd name="connsiteY62" fmla="*/ 3424236 h 4119561"/>
              <a:gd name="connsiteX63" fmla="*/ 4857749 w 5448298"/>
              <a:gd name="connsiteY63" fmla="*/ 3371849 h 4119561"/>
              <a:gd name="connsiteX64" fmla="*/ 4800599 w 5448298"/>
              <a:gd name="connsiteY64" fmla="*/ 3333749 h 4119561"/>
              <a:gd name="connsiteX65" fmla="*/ 5448298 w 5448298"/>
              <a:gd name="connsiteY65" fmla="*/ 2376484 h 4119561"/>
              <a:gd name="connsiteX66" fmla="*/ 3357562 w 5448298"/>
              <a:gd name="connsiteY66" fmla="*/ 1042985 h 4119561"/>
              <a:gd name="connsiteX67" fmla="*/ 3642173 w 5448298"/>
              <a:gd name="connsiteY67" fmla="*/ 752287 h 4119561"/>
              <a:gd name="connsiteX68" fmla="*/ 3334991 w 5448298"/>
              <a:gd name="connsiteY68" fmla="*/ 707043 h 4119561"/>
              <a:gd name="connsiteX69" fmla="*/ 3146873 w 5448298"/>
              <a:gd name="connsiteY69" fmla="*/ 718950 h 4119561"/>
              <a:gd name="connsiteX70" fmla="*/ 2957511 w 5448298"/>
              <a:gd name="connsiteY70" fmla="*/ 457202 h 4119561"/>
              <a:gd name="connsiteX71" fmla="*/ 2724150 w 5448298"/>
              <a:gd name="connsiteY71"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118049 w 5448298"/>
              <a:gd name="connsiteY16" fmla="*/ 302230 h 4119561"/>
              <a:gd name="connsiteX17" fmla="*/ 1076325 w 5448298"/>
              <a:gd name="connsiteY17" fmla="*/ 414338 h 4119561"/>
              <a:gd name="connsiteX18" fmla="*/ 987079 w 5448298"/>
              <a:gd name="connsiteY18" fmla="*/ 583218 h 4119561"/>
              <a:gd name="connsiteX19" fmla="*/ 952501 w 5448298"/>
              <a:gd name="connsiteY19" fmla="*/ 709614 h 4119561"/>
              <a:gd name="connsiteX20" fmla="*/ 928688 w 5448298"/>
              <a:gd name="connsiteY20" fmla="*/ 704851 h 4119561"/>
              <a:gd name="connsiteX21" fmla="*/ 876300 w 5448298"/>
              <a:gd name="connsiteY21" fmla="*/ 828676 h 4119561"/>
              <a:gd name="connsiteX22" fmla="*/ 871538 w 5448298"/>
              <a:gd name="connsiteY22" fmla="*/ 895351 h 4119561"/>
              <a:gd name="connsiteX23" fmla="*/ 790575 w 5448298"/>
              <a:gd name="connsiteY23" fmla="*/ 1176338 h 4119561"/>
              <a:gd name="connsiteX24" fmla="*/ 642938 w 5448298"/>
              <a:gd name="connsiteY24" fmla="*/ 1119188 h 4119561"/>
              <a:gd name="connsiteX25" fmla="*/ 609600 w 5448298"/>
              <a:gd name="connsiteY25" fmla="*/ 1109663 h 4119561"/>
              <a:gd name="connsiteX26" fmla="*/ 590550 w 5448298"/>
              <a:gd name="connsiteY26" fmla="*/ 1095376 h 4119561"/>
              <a:gd name="connsiteX27" fmla="*/ 552450 w 5448298"/>
              <a:gd name="connsiteY27" fmla="*/ 1066801 h 4119561"/>
              <a:gd name="connsiteX28" fmla="*/ 357188 w 5448298"/>
              <a:gd name="connsiteY28" fmla="*/ 1171576 h 4119561"/>
              <a:gd name="connsiteX29" fmla="*/ 300038 w 5448298"/>
              <a:gd name="connsiteY29" fmla="*/ 1133476 h 4119561"/>
              <a:gd name="connsiteX30" fmla="*/ 260350 w 5448298"/>
              <a:gd name="connsiteY30" fmla="*/ 1100138 h 4119561"/>
              <a:gd name="connsiteX31" fmla="*/ 250825 w 5448298"/>
              <a:gd name="connsiteY31" fmla="*/ 1081086 h 4119561"/>
              <a:gd name="connsiteX32" fmla="*/ 168275 w 5448298"/>
              <a:gd name="connsiteY32" fmla="*/ 1192211 h 4119561"/>
              <a:gd name="connsiteX33" fmla="*/ 66675 w 5448298"/>
              <a:gd name="connsiteY33" fmla="*/ 1420811 h 4119561"/>
              <a:gd name="connsiteX34" fmla="*/ 73025 w 5448298"/>
              <a:gd name="connsiteY34" fmla="*/ 1528761 h 4119561"/>
              <a:gd name="connsiteX35" fmla="*/ 0 w 5448298"/>
              <a:gd name="connsiteY35" fmla="*/ 1658937 h 4119561"/>
              <a:gd name="connsiteX36" fmla="*/ 20637 w 5448298"/>
              <a:gd name="connsiteY36" fmla="*/ 1835149 h 4119561"/>
              <a:gd name="connsiteX37" fmla="*/ 138112 w 5448298"/>
              <a:gd name="connsiteY37" fmla="*/ 1820861 h 4119561"/>
              <a:gd name="connsiteX38" fmla="*/ 139699 w 5448298"/>
              <a:gd name="connsiteY38" fmla="*/ 1836737 h 4119561"/>
              <a:gd name="connsiteX39" fmla="*/ 276224 w 5448298"/>
              <a:gd name="connsiteY39" fmla="*/ 1885949 h 4119561"/>
              <a:gd name="connsiteX40" fmla="*/ 476248 w 5448298"/>
              <a:gd name="connsiteY40" fmla="*/ 1990723 h 4119561"/>
              <a:gd name="connsiteX41" fmla="*/ 452437 w 5448298"/>
              <a:gd name="connsiteY41" fmla="*/ 2124074 h 4119561"/>
              <a:gd name="connsiteX42" fmla="*/ 638175 w 5448298"/>
              <a:gd name="connsiteY42" fmla="*/ 2381249 h 4119561"/>
              <a:gd name="connsiteX43" fmla="*/ 514351 w 5448298"/>
              <a:gd name="connsiteY43" fmla="*/ 2671761 h 4119561"/>
              <a:gd name="connsiteX44" fmla="*/ 1408112 w 5448298"/>
              <a:gd name="connsiteY44" fmla="*/ 3047998 h 4119561"/>
              <a:gd name="connsiteX45" fmla="*/ 976313 w 5448298"/>
              <a:gd name="connsiteY45" fmla="*/ 4095749 h 4119561"/>
              <a:gd name="connsiteX46" fmla="*/ 1443038 w 5448298"/>
              <a:gd name="connsiteY46" fmla="*/ 3781423 h 4119561"/>
              <a:gd name="connsiteX47" fmla="*/ 1876425 w 5448298"/>
              <a:gd name="connsiteY47" fmla="*/ 4005261 h 4119561"/>
              <a:gd name="connsiteX48" fmla="*/ 1866899 w 5448298"/>
              <a:gd name="connsiteY48" fmla="*/ 3895723 h 4119561"/>
              <a:gd name="connsiteX49" fmla="*/ 1876425 w 5448298"/>
              <a:gd name="connsiteY49" fmla="*/ 3795711 h 4119561"/>
              <a:gd name="connsiteX50" fmla="*/ 2019299 w 5448298"/>
              <a:gd name="connsiteY50" fmla="*/ 3243260 h 4119561"/>
              <a:gd name="connsiteX51" fmla="*/ 2752724 w 5448298"/>
              <a:gd name="connsiteY51" fmla="*/ 3843335 h 4119561"/>
              <a:gd name="connsiteX52" fmla="*/ 2828924 w 5448298"/>
              <a:gd name="connsiteY52" fmla="*/ 3914773 h 4119561"/>
              <a:gd name="connsiteX53" fmla="*/ 3057524 w 5448298"/>
              <a:gd name="connsiteY53" fmla="*/ 4005261 h 4119561"/>
              <a:gd name="connsiteX54" fmla="*/ 3133725 w 5448298"/>
              <a:gd name="connsiteY54" fmla="*/ 4010024 h 4119561"/>
              <a:gd name="connsiteX55" fmla="*/ 3224212 w 5448298"/>
              <a:gd name="connsiteY55" fmla="*/ 4033836 h 4119561"/>
              <a:gd name="connsiteX56" fmla="*/ 3319462 w 5448298"/>
              <a:gd name="connsiteY56" fmla="*/ 4048124 h 4119561"/>
              <a:gd name="connsiteX57" fmla="*/ 3443287 w 5448298"/>
              <a:gd name="connsiteY57" fmla="*/ 4057647 h 4119561"/>
              <a:gd name="connsiteX58" fmla="*/ 3476624 w 5448298"/>
              <a:gd name="connsiteY58" fmla="*/ 4076699 h 4119561"/>
              <a:gd name="connsiteX59" fmla="*/ 3638550 w 5448298"/>
              <a:gd name="connsiteY59" fmla="*/ 4119561 h 4119561"/>
              <a:gd name="connsiteX60" fmla="*/ 3850929 w 5448298"/>
              <a:gd name="connsiteY60" fmla="*/ 3481199 h 4119561"/>
              <a:gd name="connsiteX61" fmla="*/ 4240212 w 5448298"/>
              <a:gd name="connsiteY61" fmla="*/ 3770311 h 4119561"/>
              <a:gd name="connsiteX62" fmla="*/ 4910137 w 5448298"/>
              <a:gd name="connsiteY62" fmla="*/ 3424236 h 4119561"/>
              <a:gd name="connsiteX63" fmla="*/ 4857749 w 5448298"/>
              <a:gd name="connsiteY63" fmla="*/ 3371849 h 4119561"/>
              <a:gd name="connsiteX64" fmla="*/ 4800599 w 5448298"/>
              <a:gd name="connsiteY64" fmla="*/ 3333749 h 4119561"/>
              <a:gd name="connsiteX65" fmla="*/ 5448298 w 5448298"/>
              <a:gd name="connsiteY65" fmla="*/ 2376484 h 4119561"/>
              <a:gd name="connsiteX66" fmla="*/ 3357562 w 5448298"/>
              <a:gd name="connsiteY66" fmla="*/ 1042985 h 4119561"/>
              <a:gd name="connsiteX67" fmla="*/ 3642173 w 5448298"/>
              <a:gd name="connsiteY67" fmla="*/ 752287 h 4119561"/>
              <a:gd name="connsiteX68" fmla="*/ 3334991 w 5448298"/>
              <a:gd name="connsiteY68" fmla="*/ 707043 h 4119561"/>
              <a:gd name="connsiteX69" fmla="*/ 3146873 w 5448298"/>
              <a:gd name="connsiteY69" fmla="*/ 718950 h 4119561"/>
              <a:gd name="connsiteX70" fmla="*/ 2957511 w 5448298"/>
              <a:gd name="connsiteY70" fmla="*/ 457202 h 4119561"/>
              <a:gd name="connsiteX71" fmla="*/ 2724150 w 5448298"/>
              <a:gd name="connsiteY71"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118049 w 5448298"/>
              <a:gd name="connsiteY16" fmla="*/ 302230 h 4119561"/>
              <a:gd name="connsiteX17" fmla="*/ 1076325 w 5448298"/>
              <a:gd name="connsiteY17" fmla="*/ 414338 h 4119561"/>
              <a:gd name="connsiteX18" fmla="*/ 987079 w 5448298"/>
              <a:gd name="connsiteY18" fmla="*/ 583218 h 4119561"/>
              <a:gd name="connsiteX19" fmla="*/ 952501 w 5448298"/>
              <a:gd name="connsiteY19" fmla="*/ 709614 h 4119561"/>
              <a:gd name="connsiteX20" fmla="*/ 928688 w 5448298"/>
              <a:gd name="connsiteY20" fmla="*/ 704851 h 4119561"/>
              <a:gd name="connsiteX21" fmla="*/ 876300 w 5448298"/>
              <a:gd name="connsiteY21" fmla="*/ 828676 h 4119561"/>
              <a:gd name="connsiteX22" fmla="*/ 871538 w 5448298"/>
              <a:gd name="connsiteY22" fmla="*/ 895351 h 4119561"/>
              <a:gd name="connsiteX23" fmla="*/ 790575 w 5448298"/>
              <a:gd name="connsiteY23" fmla="*/ 1176338 h 4119561"/>
              <a:gd name="connsiteX24" fmla="*/ 642938 w 5448298"/>
              <a:gd name="connsiteY24" fmla="*/ 1119188 h 4119561"/>
              <a:gd name="connsiteX25" fmla="*/ 609600 w 5448298"/>
              <a:gd name="connsiteY25" fmla="*/ 1109663 h 4119561"/>
              <a:gd name="connsiteX26" fmla="*/ 590550 w 5448298"/>
              <a:gd name="connsiteY26" fmla="*/ 1095376 h 4119561"/>
              <a:gd name="connsiteX27" fmla="*/ 552450 w 5448298"/>
              <a:gd name="connsiteY27" fmla="*/ 1066801 h 4119561"/>
              <a:gd name="connsiteX28" fmla="*/ 357188 w 5448298"/>
              <a:gd name="connsiteY28" fmla="*/ 1171576 h 4119561"/>
              <a:gd name="connsiteX29" fmla="*/ 300038 w 5448298"/>
              <a:gd name="connsiteY29" fmla="*/ 1133476 h 4119561"/>
              <a:gd name="connsiteX30" fmla="*/ 260350 w 5448298"/>
              <a:gd name="connsiteY30" fmla="*/ 1100138 h 4119561"/>
              <a:gd name="connsiteX31" fmla="*/ 250825 w 5448298"/>
              <a:gd name="connsiteY31" fmla="*/ 1081086 h 4119561"/>
              <a:gd name="connsiteX32" fmla="*/ 168275 w 5448298"/>
              <a:gd name="connsiteY32" fmla="*/ 1192211 h 4119561"/>
              <a:gd name="connsiteX33" fmla="*/ 66675 w 5448298"/>
              <a:gd name="connsiteY33" fmla="*/ 1420811 h 4119561"/>
              <a:gd name="connsiteX34" fmla="*/ 73025 w 5448298"/>
              <a:gd name="connsiteY34" fmla="*/ 1528761 h 4119561"/>
              <a:gd name="connsiteX35" fmla="*/ 0 w 5448298"/>
              <a:gd name="connsiteY35" fmla="*/ 1658937 h 4119561"/>
              <a:gd name="connsiteX36" fmla="*/ 20637 w 5448298"/>
              <a:gd name="connsiteY36" fmla="*/ 1835149 h 4119561"/>
              <a:gd name="connsiteX37" fmla="*/ 138112 w 5448298"/>
              <a:gd name="connsiteY37" fmla="*/ 1820861 h 4119561"/>
              <a:gd name="connsiteX38" fmla="*/ 139699 w 5448298"/>
              <a:gd name="connsiteY38" fmla="*/ 1836737 h 4119561"/>
              <a:gd name="connsiteX39" fmla="*/ 276224 w 5448298"/>
              <a:gd name="connsiteY39" fmla="*/ 1885949 h 4119561"/>
              <a:gd name="connsiteX40" fmla="*/ 476248 w 5448298"/>
              <a:gd name="connsiteY40" fmla="*/ 1990723 h 4119561"/>
              <a:gd name="connsiteX41" fmla="*/ 452437 w 5448298"/>
              <a:gd name="connsiteY41" fmla="*/ 2124074 h 4119561"/>
              <a:gd name="connsiteX42" fmla="*/ 638175 w 5448298"/>
              <a:gd name="connsiteY42" fmla="*/ 2381249 h 4119561"/>
              <a:gd name="connsiteX43" fmla="*/ 514351 w 5448298"/>
              <a:gd name="connsiteY43" fmla="*/ 2671761 h 4119561"/>
              <a:gd name="connsiteX44" fmla="*/ 1408112 w 5448298"/>
              <a:gd name="connsiteY44" fmla="*/ 3047998 h 4119561"/>
              <a:gd name="connsiteX45" fmla="*/ 976313 w 5448298"/>
              <a:gd name="connsiteY45" fmla="*/ 4095749 h 4119561"/>
              <a:gd name="connsiteX46" fmla="*/ 1443038 w 5448298"/>
              <a:gd name="connsiteY46" fmla="*/ 3781423 h 4119561"/>
              <a:gd name="connsiteX47" fmla="*/ 1876425 w 5448298"/>
              <a:gd name="connsiteY47" fmla="*/ 4005261 h 4119561"/>
              <a:gd name="connsiteX48" fmla="*/ 1866899 w 5448298"/>
              <a:gd name="connsiteY48" fmla="*/ 3895723 h 4119561"/>
              <a:gd name="connsiteX49" fmla="*/ 1876425 w 5448298"/>
              <a:gd name="connsiteY49" fmla="*/ 3795711 h 4119561"/>
              <a:gd name="connsiteX50" fmla="*/ 2019299 w 5448298"/>
              <a:gd name="connsiteY50" fmla="*/ 3243260 h 4119561"/>
              <a:gd name="connsiteX51" fmla="*/ 2752724 w 5448298"/>
              <a:gd name="connsiteY51" fmla="*/ 3843335 h 4119561"/>
              <a:gd name="connsiteX52" fmla="*/ 2828924 w 5448298"/>
              <a:gd name="connsiteY52" fmla="*/ 3914773 h 4119561"/>
              <a:gd name="connsiteX53" fmla="*/ 3057524 w 5448298"/>
              <a:gd name="connsiteY53" fmla="*/ 4005261 h 4119561"/>
              <a:gd name="connsiteX54" fmla="*/ 3133725 w 5448298"/>
              <a:gd name="connsiteY54" fmla="*/ 4010024 h 4119561"/>
              <a:gd name="connsiteX55" fmla="*/ 3224212 w 5448298"/>
              <a:gd name="connsiteY55" fmla="*/ 4033836 h 4119561"/>
              <a:gd name="connsiteX56" fmla="*/ 3319462 w 5448298"/>
              <a:gd name="connsiteY56" fmla="*/ 4048124 h 4119561"/>
              <a:gd name="connsiteX57" fmla="*/ 3443287 w 5448298"/>
              <a:gd name="connsiteY57" fmla="*/ 4057647 h 4119561"/>
              <a:gd name="connsiteX58" fmla="*/ 3476624 w 5448298"/>
              <a:gd name="connsiteY58" fmla="*/ 4076699 h 4119561"/>
              <a:gd name="connsiteX59" fmla="*/ 3638550 w 5448298"/>
              <a:gd name="connsiteY59" fmla="*/ 4119561 h 4119561"/>
              <a:gd name="connsiteX60" fmla="*/ 3850929 w 5448298"/>
              <a:gd name="connsiteY60" fmla="*/ 3481199 h 4119561"/>
              <a:gd name="connsiteX61" fmla="*/ 4003329 w 5448298"/>
              <a:gd name="connsiteY61" fmla="*/ 3592324 h 4119561"/>
              <a:gd name="connsiteX62" fmla="*/ 4240212 w 5448298"/>
              <a:gd name="connsiteY62" fmla="*/ 3770311 h 4119561"/>
              <a:gd name="connsiteX63" fmla="*/ 4910137 w 5448298"/>
              <a:gd name="connsiteY63" fmla="*/ 3424236 h 4119561"/>
              <a:gd name="connsiteX64" fmla="*/ 4857749 w 5448298"/>
              <a:gd name="connsiteY64" fmla="*/ 3371849 h 4119561"/>
              <a:gd name="connsiteX65" fmla="*/ 4800599 w 5448298"/>
              <a:gd name="connsiteY65" fmla="*/ 3333749 h 4119561"/>
              <a:gd name="connsiteX66" fmla="*/ 5448298 w 5448298"/>
              <a:gd name="connsiteY66" fmla="*/ 2376484 h 4119561"/>
              <a:gd name="connsiteX67" fmla="*/ 3357562 w 5448298"/>
              <a:gd name="connsiteY67" fmla="*/ 1042985 h 4119561"/>
              <a:gd name="connsiteX68" fmla="*/ 3642173 w 5448298"/>
              <a:gd name="connsiteY68" fmla="*/ 752287 h 4119561"/>
              <a:gd name="connsiteX69" fmla="*/ 3334991 w 5448298"/>
              <a:gd name="connsiteY69" fmla="*/ 707043 h 4119561"/>
              <a:gd name="connsiteX70" fmla="*/ 3146873 w 5448298"/>
              <a:gd name="connsiteY70" fmla="*/ 718950 h 4119561"/>
              <a:gd name="connsiteX71" fmla="*/ 2957511 w 5448298"/>
              <a:gd name="connsiteY71" fmla="*/ 457202 h 4119561"/>
              <a:gd name="connsiteX72" fmla="*/ 2724150 w 5448298"/>
              <a:gd name="connsiteY72"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118049 w 5448298"/>
              <a:gd name="connsiteY16" fmla="*/ 302230 h 4119561"/>
              <a:gd name="connsiteX17" fmla="*/ 1076325 w 5448298"/>
              <a:gd name="connsiteY17" fmla="*/ 414338 h 4119561"/>
              <a:gd name="connsiteX18" fmla="*/ 987079 w 5448298"/>
              <a:gd name="connsiteY18" fmla="*/ 583218 h 4119561"/>
              <a:gd name="connsiteX19" fmla="*/ 952501 w 5448298"/>
              <a:gd name="connsiteY19" fmla="*/ 709614 h 4119561"/>
              <a:gd name="connsiteX20" fmla="*/ 928688 w 5448298"/>
              <a:gd name="connsiteY20" fmla="*/ 704851 h 4119561"/>
              <a:gd name="connsiteX21" fmla="*/ 876300 w 5448298"/>
              <a:gd name="connsiteY21" fmla="*/ 828676 h 4119561"/>
              <a:gd name="connsiteX22" fmla="*/ 871538 w 5448298"/>
              <a:gd name="connsiteY22" fmla="*/ 895351 h 4119561"/>
              <a:gd name="connsiteX23" fmla="*/ 790575 w 5448298"/>
              <a:gd name="connsiteY23" fmla="*/ 1176338 h 4119561"/>
              <a:gd name="connsiteX24" fmla="*/ 642938 w 5448298"/>
              <a:gd name="connsiteY24" fmla="*/ 1119188 h 4119561"/>
              <a:gd name="connsiteX25" fmla="*/ 609600 w 5448298"/>
              <a:gd name="connsiteY25" fmla="*/ 1109663 h 4119561"/>
              <a:gd name="connsiteX26" fmla="*/ 590550 w 5448298"/>
              <a:gd name="connsiteY26" fmla="*/ 1095376 h 4119561"/>
              <a:gd name="connsiteX27" fmla="*/ 552450 w 5448298"/>
              <a:gd name="connsiteY27" fmla="*/ 1066801 h 4119561"/>
              <a:gd name="connsiteX28" fmla="*/ 357188 w 5448298"/>
              <a:gd name="connsiteY28" fmla="*/ 1171576 h 4119561"/>
              <a:gd name="connsiteX29" fmla="*/ 300038 w 5448298"/>
              <a:gd name="connsiteY29" fmla="*/ 1133476 h 4119561"/>
              <a:gd name="connsiteX30" fmla="*/ 260350 w 5448298"/>
              <a:gd name="connsiteY30" fmla="*/ 1100138 h 4119561"/>
              <a:gd name="connsiteX31" fmla="*/ 250825 w 5448298"/>
              <a:gd name="connsiteY31" fmla="*/ 1081086 h 4119561"/>
              <a:gd name="connsiteX32" fmla="*/ 168275 w 5448298"/>
              <a:gd name="connsiteY32" fmla="*/ 1192211 h 4119561"/>
              <a:gd name="connsiteX33" fmla="*/ 66675 w 5448298"/>
              <a:gd name="connsiteY33" fmla="*/ 1420811 h 4119561"/>
              <a:gd name="connsiteX34" fmla="*/ 73025 w 5448298"/>
              <a:gd name="connsiteY34" fmla="*/ 1528761 h 4119561"/>
              <a:gd name="connsiteX35" fmla="*/ 0 w 5448298"/>
              <a:gd name="connsiteY35" fmla="*/ 1658937 h 4119561"/>
              <a:gd name="connsiteX36" fmla="*/ 20637 w 5448298"/>
              <a:gd name="connsiteY36" fmla="*/ 1835149 h 4119561"/>
              <a:gd name="connsiteX37" fmla="*/ 138112 w 5448298"/>
              <a:gd name="connsiteY37" fmla="*/ 1820861 h 4119561"/>
              <a:gd name="connsiteX38" fmla="*/ 139699 w 5448298"/>
              <a:gd name="connsiteY38" fmla="*/ 1836737 h 4119561"/>
              <a:gd name="connsiteX39" fmla="*/ 276224 w 5448298"/>
              <a:gd name="connsiteY39" fmla="*/ 1885949 h 4119561"/>
              <a:gd name="connsiteX40" fmla="*/ 476248 w 5448298"/>
              <a:gd name="connsiteY40" fmla="*/ 1990723 h 4119561"/>
              <a:gd name="connsiteX41" fmla="*/ 452437 w 5448298"/>
              <a:gd name="connsiteY41" fmla="*/ 2124074 h 4119561"/>
              <a:gd name="connsiteX42" fmla="*/ 638175 w 5448298"/>
              <a:gd name="connsiteY42" fmla="*/ 2381249 h 4119561"/>
              <a:gd name="connsiteX43" fmla="*/ 514351 w 5448298"/>
              <a:gd name="connsiteY43" fmla="*/ 2671761 h 4119561"/>
              <a:gd name="connsiteX44" fmla="*/ 1408112 w 5448298"/>
              <a:gd name="connsiteY44" fmla="*/ 3047998 h 4119561"/>
              <a:gd name="connsiteX45" fmla="*/ 976313 w 5448298"/>
              <a:gd name="connsiteY45" fmla="*/ 4095749 h 4119561"/>
              <a:gd name="connsiteX46" fmla="*/ 1443038 w 5448298"/>
              <a:gd name="connsiteY46" fmla="*/ 3781423 h 4119561"/>
              <a:gd name="connsiteX47" fmla="*/ 1876425 w 5448298"/>
              <a:gd name="connsiteY47" fmla="*/ 4005261 h 4119561"/>
              <a:gd name="connsiteX48" fmla="*/ 1866899 w 5448298"/>
              <a:gd name="connsiteY48" fmla="*/ 3895723 h 4119561"/>
              <a:gd name="connsiteX49" fmla="*/ 1876425 w 5448298"/>
              <a:gd name="connsiteY49" fmla="*/ 3795711 h 4119561"/>
              <a:gd name="connsiteX50" fmla="*/ 2019299 w 5448298"/>
              <a:gd name="connsiteY50" fmla="*/ 3243260 h 4119561"/>
              <a:gd name="connsiteX51" fmla="*/ 2752724 w 5448298"/>
              <a:gd name="connsiteY51" fmla="*/ 3843335 h 4119561"/>
              <a:gd name="connsiteX52" fmla="*/ 2828924 w 5448298"/>
              <a:gd name="connsiteY52" fmla="*/ 3914773 h 4119561"/>
              <a:gd name="connsiteX53" fmla="*/ 3057524 w 5448298"/>
              <a:gd name="connsiteY53" fmla="*/ 4005261 h 4119561"/>
              <a:gd name="connsiteX54" fmla="*/ 3133725 w 5448298"/>
              <a:gd name="connsiteY54" fmla="*/ 4010024 h 4119561"/>
              <a:gd name="connsiteX55" fmla="*/ 3224212 w 5448298"/>
              <a:gd name="connsiteY55" fmla="*/ 4033836 h 4119561"/>
              <a:gd name="connsiteX56" fmla="*/ 3319462 w 5448298"/>
              <a:gd name="connsiteY56" fmla="*/ 4048124 h 4119561"/>
              <a:gd name="connsiteX57" fmla="*/ 3443287 w 5448298"/>
              <a:gd name="connsiteY57" fmla="*/ 4057647 h 4119561"/>
              <a:gd name="connsiteX58" fmla="*/ 3476624 w 5448298"/>
              <a:gd name="connsiteY58" fmla="*/ 4076699 h 4119561"/>
              <a:gd name="connsiteX59" fmla="*/ 3638550 w 5448298"/>
              <a:gd name="connsiteY59" fmla="*/ 4119561 h 4119561"/>
              <a:gd name="connsiteX60" fmla="*/ 3816004 w 5448298"/>
              <a:gd name="connsiteY60" fmla="*/ 3963799 h 4119561"/>
              <a:gd name="connsiteX61" fmla="*/ 4003329 w 5448298"/>
              <a:gd name="connsiteY61" fmla="*/ 3592324 h 4119561"/>
              <a:gd name="connsiteX62" fmla="*/ 4240212 w 5448298"/>
              <a:gd name="connsiteY62" fmla="*/ 3770311 h 4119561"/>
              <a:gd name="connsiteX63" fmla="*/ 4910137 w 5448298"/>
              <a:gd name="connsiteY63" fmla="*/ 3424236 h 4119561"/>
              <a:gd name="connsiteX64" fmla="*/ 4857749 w 5448298"/>
              <a:gd name="connsiteY64" fmla="*/ 3371849 h 4119561"/>
              <a:gd name="connsiteX65" fmla="*/ 4800599 w 5448298"/>
              <a:gd name="connsiteY65" fmla="*/ 3333749 h 4119561"/>
              <a:gd name="connsiteX66" fmla="*/ 5448298 w 5448298"/>
              <a:gd name="connsiteY66" fmla="*/ 2376484 h 4119561"/>
              <a:gd name="connsiteX67" fmla="*/ 3357562 w 5448298"/>
              <a:gd name="connsiteY67" fmla="*/ 1042985 h 4119561"/>
              <a:gd name="connsiteX68" fmla="*/ 3642173 w 5448298"/>
              <a:gd name="connsiteY68" fmla="*/ 752287 h 4119561"/>
              <a:gd name="connsiteX69" fmla="*/ 3334991 w 5448298"/>
              <a:gd name="connsiteY69" fmla="*/ 707043 h 4119561"/>
              <a:gd name="connsiteX70" fmla="*/ 3146873 w 5448298"/>
              <a:gd name="connsiteY70" fmla="*/ 718950 h 4119561"/>
              <a:gd name="connsiteX71" fmla="*/ 2957511 w 5448298"/>
              <a:gd name="connsiteY71" fmla="*/ 457202 h 4119561"/>
              <a:gd name="connsiteX72" fmla="*/ 2724150 w 5448298"/>
              <a:gd name="connsiteY72"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118049 w 5448298"/>
              <a:gd name="connsiteY16" fmla="*/ 302230 h 4119561"/>
              <a:gd name="connsiteX17" fmla="*/ 1076325 w 5448298"/>
              <a:gd name="connsiteY17" fmla="*/ 414338 h 4119561"/>
              <a:gd name="connsiteX18" fmla="*/ 987079 w 5448298"/>
              <a:gd name="connsiteY18" fmla="*/ 583218 h 4119561"/>
              <a:gd name="connsiteX19" fmla="*/ 952501 w 5448298"/>
              <a:gd name="connsiteY19" fmla="*/ 709614 h 4119561"/>
              <a:gd name="connsiteX20" fmla="*/ 928688 w 5448298"/>
              <a:gd name="connsiteY20" fmla="*/ 704851 h 4119561"/>
              <a:gd name="connsiteX21" fmla="*/ 876300 w 5448298"/>
              <a:gd name="connsiteY21" fmla="*/ 828676 h 4119561"/>
              <a:gd name="connsiteX22" fmla="*/ 871538 w 5448298"/>
              <a:gd name="connsiteY22" fmla="*/ 895351 h 4119561"/>
              <a:gd name="connsiteX23" fmla="*/ 790575 w 5448298"/>
              <a:gd name="connsiteY23" fmla="*/ 1176338 h 4119561"/>
              <a:gd name="connsiteX24" fmla="*/ 642938 w 5448298"/>
              <a:gd name="connsiteY24" fmla="*/ 1119188 h 4119561"/>
              <a:gd name="connsiteX25" fmla="*/ 609600 w 5448298"/>
              <a:gd name="connsiteY25" fmla="*/ 1109663 h 4119561"/>
              <a:gd name="connsiteX26" fmla="*/ 590550 w 5448298"/>
              <a:gd name="connsiteY26" fmla="*/ 1095376 h 4119561"/>
              <a:gd name="connsiteX27" fmla="*/ 552450 w 5448298"/>
              <a:gd name="connsiteY27" fmla="*/ 1066801 h 4119561"/>
              <a:gd name="connsiteX28" fmla="*/ 357188 w 5448298"/>
              <a:gd name="connsiteY28" fmla="*/ 1171576 h 4119561"/>
              <a:gd name="connsiteX29" fmla="*/ 300038 w 5448298"/>
              <a:gd name="connsiteY29" fmla="*/ 1133476 h 4119561"/>
              <a:gd name="connsiteX30" fmla="*/ 260350 w 5448298"/>
              <a:gd name="connsiteY30" fmla="*/ 1100138 h 4119561"/>
              <a:gd name="connsiteX31" fmla="*/ 250825 w 5448298"/>
              <a:gd name="connsiteY31" fmla="*/ 1081086 h 4119561"/>
              <a:gd name="connsiteX32" fmla="*/ 168275 w 5448298"/>
              <a:gd name="connsiteY32" fmla="*/ 1192211 h 4119561"/>
              <a:gd name="connsiteX33" fmla="*/ 66675 w 5448298"/>
              <a:gd name="connsiteY33" fmla="*/ 1420811 h 4119561"/>
              <a:gd name="connsiteX34" fmla="*/ 73025 w 5448298"/>
              <a:gd name="connsiteY34" fmla="*/ 1528761 h 4119561"/>
              <a:gd name="connsiteX35" fmla="*/ 0 w 5448298"/>
              <a:gd name="connsiteY35" fmla="*/ 1658937 h 4119561"/>
              <a:gd name="connsiteX36" fmla="*/ 20637 w 5448298"/>
              <a:gd name="connsiteY36" fmla="*/ 1835149 h 4119561"/>
              <a:gd name="connsiteX37" fmla="*/ 138112 w 5448298"/>
              <a:gd name="connsiteY37" fmla="*/ 1820861 h 4119561"/>
              <a:gd name="connsiteX38" fmla="*/ 139699 w 5448298"/>
              <a:gd name="connsiteY38" fmla="*/ 1836737 h 4119561"/>
              <a:gd name="connsiteX39" fmla="*/ 276224 w 5448298"/>
              <a:gd name="connsiteY39" fmla="*/ 1885949 h 4119561"/>
              <a:gd name="connsiteX40" fmla="*/ 476248 w 5448298"/>
              <a:gd name="connsiteY40" fmla="*/ 1990723 h 4119561"/>
              <a:gd name="connsiteX41" fmla="*/ 452437 w 5448298"/>
              <a:gd name="connsiteY41" fmla="*/ 2124074 h 4119561"/>
              <a:gd name="connsiteX42" fmla="*/ 638175 w 5448298"/>
              <a:gd name="connsiteY42" fmla="*/ 2381249 h 4119561"/>
              <a:gd name="connsiteX43" fmla="*/ 514351 w 5448298"/>
              <a:gd name="connsiteY43" fmla="*/ 2671761 h 4119561"/>
              <a:gd name="connsiteX44" fmla="*/ 1408112 w 5448298"/>
              <a:gd name="connsiteY44" fmla="*/ 3047998 h 4119561"/>
              <a:gd name="connsiteX45" fmla="*/ 976313 w 5448298"/>
              <a:gd name="connsiteY45" fmla="*/ 4095749 h 4119561"/>
              <a:gd name="connsiteX46" fmla="*/ 1443038 w 5448298"/>
              <a:gd name="connsiteY46" fmla="*/ 3781423 h 4119561"/>
              <a:gd name="connsiteX47" fmla="*/ 1876425 w 5448298"/>
              <a:gd name="connsiteY47" fmla="*/ 4005261 h 4119561"/>
              <a:gd name="connsiteX48" fmla="*/ 1866899 w 5448298"/>
              <a:gd name="connsiteY48" fmla="*/ 3895723 h 4119561"/>
              <a:gd name="connsiteX49" fmla="*/ 1876425 w 5448298"/>
              <a:gd name="connsiteY49" fmla="*/ 3795711 h 4119561"/>
              <a:gd name="connsiteX50" fmla="*/ 2019299 w 5448298"/>
              <a:gd name="connsiteY50" fmla="*/ 3243260 h 4119561"/>
              <a:gd name="connsiteX51" fmla="*/ 2752724 w 5448298"/>
              <a:gd name="connsiteY51" fmla="*/ 3843335 h 4119561"/>
              <a:gd name="connsiteX52" fmla="*/ 2828924 w 5448298"/>
              <a:gd name="connsiteY52" fmla="*/ 3914773 h 4119561"/>
              <a:gd name="connsiteX53" fmla="*/ 3057524 w 5448298"/>
              <a:gd name="connsiteY53" fmla="*/ 4005261 h 4119561"/>
              <a:gd name="connsiteX54" fmla="*/ 3133725 w 5448298"/>
              <a:gd name="connsiteY54" fmla="*/ 4010024 h 4119561"/>
              <a:gd name="connsiteX55" fmla="*/ 3224212 w 5448298"/>
              <a:gd name="connsiteY55" fmla="*/ 4033836 h 4119561"/>
              <a:gd name="connsiteX56" fmla="*/ 3319462 w 5448298"/>
              <a:gd name="connsiteY56" fmla="*/ 4048124 h 4119561"/>
              <a:gd name="connsiteX57" fmla="*/ 3443287 w 5448298"/>
              <a:gd name="connsiteY57" fmla="*/ 4057647 h 4119561"/>
              <a:gd name="connsiteX58" fmla="*/ 3476624 w 5448298"/>
              <a:gd name="connsiteY58" fmla="*/ 4076699 h 4119561"/>
              <a:gd name="connsiteX59" fmla="*/ 3638550 w 5448298"/>
              <a:gd name="connsiteY59" fmla="*/ 4119561 h 4119561"/>
              <a:gd name="connsiteX60" fmla="*/ 3816004 w 5448298"/>
              <a:gd name="connsiteY60" fmla="*/ 3963799 h 4119561"/>
              <a:gd name="connsiteX61" fmla="*/ 3885854 w 5448298"/>
              <a:gd name="connsiteY61" fmla="*/ 3785999 h 4119561"/>
              <a:gd name="connsiteX62" fmla="*/ 4003329 w 5448298"/>
              <a:gd name="connsiteY62" fmla="*/ 3592324 h 4119561"/>
              <a:gd name="connsiteX63" fmla="*/ 4240212 w 5448298"/>
              <a:gd name="connsiteY63" fmla="*/ 3770311 h 4119561"/>
              <a:gd name="connsiteX64" fmla="*/ 4910137 w 5448298"/>
              <a:gd name="connsiteY64" fmla="*/ 3424236 h 4119561"/>
              <a:gd name="connsiteX65" fmla="*/ 4857749 w 5448298"/>
              <a:gd name="connsiteY65" fmla="*/ 3371849 h 4119561"/>
              <a:gd name="connsiteX66" fmla="*/ 4800599 w 5448298"/>
              <a:gd name="connsiteY66" fmla="*/ 3333749 h 4119561"/>
              <a:gd name="connsiteX67" fmla="*/ 5448298 w 5448298"/>
              <a:gd name="connsiteY67" fmla="*/ 2376484 h 4119561"/>
              <a:gd name="connsiteX68" fmla="*/ 3357562 w 5448298"/>
              <a:gd name="connsiteY68" fmla="*/ 1042985 h 4119561"/>
              <a:gd name="connsiteX69" fmla="*/ 3642173 w 5448298"/>
              <a:gd name="connsiteY69" fmla="*/ 752287 h 4119561"/>
              <a:gd name="connsiteX70" fmla="*/ 3334991 w 5448298"/>
              <a:gd name="connsiteY70" fmla="*/ 707043 h 4119561"/>
              <a:gd name="connsiteX71" fmla="*/ 3146873 w 5448298"/>
              <a:gd name="connsiteY71" fmla="*/ 718950 h 4119561"/>
              <a:gd name="connsiteX72" fmla="*/ 2957511 w 5448298"/>
              <a:gd name="connsiteY72" fmla="*/ 457202 h 4119561"/>
              <a:gd name="connsiteX73" fmla="*/ 2724150 w 5448298"/>
              <a:gd name="connsiteY73"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118049 w 5448298"/>
              <a:gd name="connsiteY16" fmla="*/ 302230 h 4119561"/>
              <a:gd name="connsiteX17" fmla="*/ 1076325 w 5448298"/>
              <a:gd name="connsiteY17" fmla="*/ 414338 h 4119561"/>
              <a:gd name="connsiteX18" fmla="*/ 987079 w 5448298"/>
              <a:gd name="connsiteY18" fmla="*/ 583218 h 4119561"/>
              <a:gd name="connsiteX19" fmla="*/ 952501 w 5448298"/>
              <a:gd name="connsiteY19" fmla="*/ 709614 h 4119561"/>
              <a:gd name="connsiteX20" fmla="*/ 928688 w 5448298"/>
              <a:gd name="connsiteY20" fmla="*/ 704851 h 4119561"/>
              <a:gd name="connsiteX21" fmla="*/ 876300 w 5448298"/>
              <a:gd name="connsiteY21" fmla="*/ 828676 h 4119561"/>
              <a:gd name="connsiteX22" fmla="*/ 871538 w 5448298"/>
              <a:gd name="connsiteY22" fmla="*/ 895351 h 4119561"/>
              <a:gd name="connsiteX23" fmla="*/ 790575 w 5448298"/>
              <a:gd name="connsiteY23" fmla="*/ 1176338 h 4119561"/>
              <a:gd name="connsiteX24" fmla="*/ 642938 w 5448298"/>
              <a:gd name="connsiteY24" fmla="*/ 1119188 h 4119561"/>
              <a:gd name="connsiteX25" fmla="*/ 609600 w 5448298"/>
              <a:gd name="connsiteY25" fmla="*/ 1109663 h 4119561"/>
              <a:gd name="connsiteX26" fmla="*/ 590550 w 5448298"/>
              <a:gd name="connsiteY26" fmla="*/ 1095376 h 4119561"/>
              <a:gd name="connsiteX27" fmla="*/ 552450 w 5448298"/>
              <a:gd name="connsiteY27" fmla="*/ 1066801 h 4119561"/>
              <a:gd name="connsiteX28" fmla="*/ 357188 w 5448298"/>
              <a:gd name="connsiteY28" fmla="*/ 1171576 h 4119561"/>
              <a:gd name="connsiteX29" fmla="*/ 300038 w 5448298"/>
              <a:gd name="connsiteY29" fmla="*/ 1133476 h 4119561"/>
              <a:gd name="connsiteX30" fmla="*/ 260350 w 5448298"/>
              <a:gd name="connsiteY30" fmla="*/ 1100138 h 4119561"/>
              <a:gd name="connsiteX31" fmla="*/ 250825 w 5448298"/>
              <a:gd name="connsiteY31" fmla="*/ 1081086 h 4119561"/>
              <a:gd name="connsiteX32" fmla="*/ 168275 w 5448298"/>
              <a:gd name="connsiteY32" fmla="*/ 1192211 h 4119561"/>
              <a:gd name="connsiteX33" fmla="*/ 66675 w 5448298"/>
              <a:gd name="connsiteY33" fmla="*/ 1420811 h 4119561"/>
              <a:gd name="connsiteX34" fmla="*/ 73025 w 5448298"/>
              <a:gd name="connsiteY34" fmla="*/ 1528761 h 4119561"/>
              <a:gd name="connsiteX35" fmla="*/ 0 w 5448298"/>
              <a:gd name="connsiteY35" fmla="*/ 1658937 h 4119561"/>
              <a:gd name="connsiteX36" fmla="*/ 20637 w 5448298"/>
              <a:gd name="connsiteY36" fmla="*/ 1835149 h 4119561"/>
              <a:gd name="connsiteX37" fmla="*/ 138112 w 5448298"/>
              <a:gd name="connsiteY37" fmla="*/ 1820861 h 4119561"/>
              <a:gd name="connsiteX38" fmla="*/ 139699 w 5448298"/>
              <a:gd name="connsiteY38" fmla="*/ 1836737 h 4119561"/>
              <a:gd name="connsiteX39" fmla="*/ 276224 w 5448298"/>
              <a:gd name="connsiteY39" fmla="*/ 1885949 h 4119561"/>
              <a:gd name="connsiteX40" fmla="*/ 476248 w 5448298"/>
              <a:gd name="connsiteY40" fmla="*/ 1990723 h 4119561"/>
              <a:gd name="connsiteX41" fmla="*/ 452437 w 5448298"/>
              <a:gd name="connsiteY41" fmla="*/ 2124074 h 4119561"/>
              <a:gd name="connsiteX42" fmla="*/ 638175 w 5448298"/>
              <a:gd name="connsiteY42" fmla="*/ 2381249 h 4119561"/>
              <a:gd name="connsiteX43" fmla="*/ 514351 w 5448298"/>
              <a:gd name="connsiteY43" fmla="*/ 2671761 h 4119561"/>
              <a:gd name="connsiteX44" fmla="*/ 1408112 w 5448298"/>
              <a:gd name="connsiteY44" fmla="*/ 3047998 h 4119561"/>
              <a:gd name="connsiteX45" fmla="*/ 976313 w 5448298"/>
              <a:gd name="connsiteY45" fmla="*/ 4095749 h 4119561"/>
              <a:gd name="connsiteX46" fmla="*/ 1443038 w 5448298"/>
              <a:gd name="connsiteY46" fmla="*/ 3781423 h 4119561"/>
              <a:gd name="connsiteX47" fmla="*/ 1876425 w 5448298"/>
              <a:gd name="connsiteY47" fmla="*/ 4005261 h 4119561"/>
              <a:gd name="connsiteX48" fmla="*/ 1866899 w 5448298"/>
              <a:gd name="connsiteY48" fmla="*/ 3895723 h 4119561"/>
              <a:gd name="connsiteX49" fmla="*/ 1876425 w 5448298"/>
              <a:gd name="connsiteY49" fmla="*/ 3795711 h 4119561"/>
              <a:gd name="connsiteX50" fmla="*/ 2019299 w 5448298"/>
              <a:gd name="connsiteY50" fmla="*/ 3243260 h 4119561"/>
              <a:gd name="connsiteX51" fmla="*/ 2752724 w 5448298"/>
              <a:gd name="connsiteY51" fmla="*/ 3843335 h 4119561"/>
              <a:gd name="connsiteX52" fmla="*/ 2828924 w 5448298"/>
              <a:gd name="connsiteY52" fmla="*/ 3914773 h 4119561"/>
              <a:gd name="connsiteX53" fmla="*/ 3057524 w 5448298"/>
              <a:gd name="connsiteY53" fmla="*/ 4005261 h 4119561"/>
              <a:gd name="connsiteX54" fmla="*/ 3133725 w 5448298"/>
              <a:gd name="connsiteY54" fmla="*/ 4010024 h 4119561"/>
              <a:gd name="connsiteX55" fmla="*/ 3224212 w 5448298"/>
              <a:gd name="connsiteY55" fmla="*/ 4033836 h 4119561"/>
              <a:gd name="connsiteX56" fmla="*/ 3319462 w 5448298"/>
              <a:gd name="connsiteY56" fmla="*/ 4048124 h 4119561"/>
              <a:gd name="connsiteX57" fmla="*/ 3443287 w 5448298"/>
              <a:gd name="connsiteY57" fmla="*/ 4057647 h 4119561"/>
              <a:gd name="connsiteX58" fmla="*/ 3476624 w 5448298"/>
              <a:gd name="connsiteY58" fmla="*/ 4076699 h 4119561"/>
              <a:gd name="connsiteX59" fmla="*/ 3638550 w 5448298"/>
              <a:gd name="connsiteY59" fmla="*/ 4119561 h 4119561"/>
              <a:gd name="connsiteX60" fmla="*/ 3816004 w 5448298"/>
              <a:gd name="connsiteY60" fmla="*/ 3963799 h 4119561"/>
              <a:gd name="connsiteX61" fmla="*/ 3885854 w 5448298"/>
              <a:gd name="connsiteY61" fmla="*/ 3785999 h 4119561"/>
              <a:gd name="connsiteX62" fmla="*/ 4003329 w 5448298"/>
              <a:gd name="connsiteY62" fmla="*/ 3592324 h 4119561"/>
              <a:gd name="connsiteX63" fmla="*/ 4240212 w 5448298"/>
              <a:gd name="connsiteY63" fmla="*/ 3770311 h 4119561"/>
              <a:gd name="connsiteX64" fmla="*/ 4910137 w 5448298"/>
              <a:gd name="connsiteY64" fmla="*/ 3424236 h 4119561"/>
              <a:gd name="connsiteX65" fmla="*/ 4857749 w 5448298"/>
              <a:gd name="connsiteY65" fmla="*/ 3371849 h 4119561"/>
              <a:gd name="connsiteX66" fmla="*/ 4800599 w 5448298"/>
              <a:gd name="connsiteY66" fmla="*/ 3333749 h 4119561"/>
              <a:gd name="connsiteX67" fmla="*/ 5448298 w 5448298"/>
              <a:gd name="connsiteY67" fmla="*/ 2376484 h 4119561"/>
              <a:gd name="connsiteX68" fmla="*/ 3357562 w 5448298"/>
              <a:gd name="connsiteY68" fmla="*/ 1042985 h 4119561"/>
              <a:gd name="connsiteX69" fmla="*/ 3642173 w 5448298"/>
              <a:gd name="connsiteY69" fmla="*/ 752287 h 4119561"/>
              <a:gd name="connsiteX70" fmla="*/ 3334991 w 5448298"/>
              <a:gd name="connsiteY70" fmla="*/ 707043 h 4119561"/>
              <a:gd name="connsiteX71" fmla="*/ 3146873 w 5448298"/>
              <a:gd name="connsiteY71" fmla="*/ 718950 h 4119561"/>
              <a:gd name="connsiteX72" fmla="*/ 2957511 w 5448298"/>
              <a:gd name="connsiteY72" fmla="*/ 457202 h 4119561"/>
              <a:gd name="connsiteX73" fmla="*/ 2724150 w 5448298"/>
              <a:gd name="connsiteY73"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118049 w 5448298"/>
              <a:gd name="connsiteY16" fmla="*/ 302230 h 4119561"/>
              <a:gd name="connsiteX17" fmla="*/ 1076325 w 5448298"/>
              <a:gd name="connsiteY17" fmla="*/ 414338 h 4119561"/>
              <a:gd name="connsiteX18" fmla="*/ 987079 w 5448298"/>
              <a:gd name="connsiteY18" fmla="*/ 583218 h 4119561"/>
              <a:gd name="connsiteX19" fmla="*/ 952501 w 5448298"/>
              <a:gd name="connsiteY19" fmla="*/ 709614 h 4119561"/>
              <a:gd name="connsiteX20" fmla="*/ 928688 w 5448298"/>
              <a:gd name="connsiteY20" fmla="*/ 704851 h 4119561"/>
              <a:gd name="connsiteX21" fmla="*/ 876300 w 5448298"/>
              <a:gd name="connsiteY21" fmla="*/ 828676 h 4119561"/>
              <a:gd name="connsiteX22" fmla="*/ 871538 w 5448298"/>
              <a:gd name="connsiteY22" fmla="*/ 895351 h 4119561"/>
              <a:gd name="connsiteX23" fmla="*/ 790575 w 5448298"/>
              <a:gd name="connsiteY23" fmla="*/ 1176338 h 4119561"/>
              <a:gd name="connsiteX24" fmla="*/ 642938 w 5448298"/>
              <a:gd name="connsiteY24" fmla="*/ 1119188 h 4119561"/>
              <a:gd name="connsiteX25" fmla="*/ 609600 w 5448298"/>
              <a:gd name="connsiteY25" fmla="*/ 1109663 h 4119561"/>
              <a:gd name="connsiteX26" fmla="*/ 590550 w 5448298"/>
              <a:gd name="connsiteY26" fmla="*/ 1095376 h 4119561"/>
              <a:gd name="connsiteX27" fmla="*/ 552450 w 5448298"/>
              <a:gd name="connsiteY27" fmla="*/ 1066801 h 4119561"/>
              <a:gd name="connsiteX28" fmla="*/ 357188 w 5448298"/>
              <a:gd name="connsiteY28" fmla="*/ 1171576 h 4119561"/>
              <a:gd name="connsiteX29" fmla="*/ 300038 w 5448298"/>
              <a:gd name="connsiteY29" fmla="*/ 1133476 h 4119561"/>
              <a:gd name="connsiteX30" fmla="*/ 260350 w 5448298"/>
              <a:gd name="connsiteY30" fmla="*/ 1100138 h 4119561"/>
              <a:gd name="connsiteX31" fmla="*/ 250825 w 5448298"/>
              <a:gd name="connsiteY31" fmla="*/ 1081086 h 4119561"/>
              <a:gd name="connsiteX32" fmla="*/ 168275 w 5448298"/>
              <a:gd name="connsiteY32" fmla="*/ 1192211 h 4119561"/>
              <a:gd name="connsiteX33" fmla="*/ 66675 w 5448298"/>
              <a:gd name="connsiteY33" fmla="*/ 1420811 h 4119561"/>
              <a:gd name="connsiteX34" fmla="*/ 73025 w 5448298"/>
              <a:gd name="connsiteY34" fmla="*/ 1528761 h 4119561"/>
              <a:gd name="connsiteX35" fmla="*/ 0 w 5448298"/>
              <a:gd name="connsiteY35" fmla="*/ 1658937 h 4119561"/>
              <a:gd name="connsiteX36" fmla="*/ 20637 w 5448298"/>
              <a:gd name="connsiteY36" fmla="*/ 1835149 h 4119561"/>
              <a:gd name="connsiteX37" fmla="*/ 138112 w 5448298"/>
              <a:gd name="connsiteY37" fmla="*/ 1820861 h 4119561"/>
              <a:gd name="connsiteX38" fmla="*/ 139699 w 5448298"/>
              <a:gd name="connsiteY38" fmla="*/ 1836737 h 4119561"/>
              <a:gd name="connsiteX39" fmla="*/ 276224 w 5448298"/>
              <a:gd name="connsiteY39" fmla="*/ 1885949 h 4119561"/>
              <a:gd name="connsiteX40" fmla="*/ 476248 w 5448298"/>
              <a:gd name="connsiteY40" fmla="*/ 1990723 h 4119561"/>
              <a:gd name="connsiteX41" fmla="*/ 452437 w 5448298"/>
              <a:gd name="connsiteY41" fmla="*/ 2124074 h 4119561"/>
              <a:gd name="connsiteX42" fmla="*/ 638175 w 5448298"/>
              <a:gd name="connsiteY42" fmla="*/ 2381249 h 4119561"/>
              <a:gd name="connsiteX43" fmla="*/ 514351 w 5448298"/>
              <a:gd name="connsiteY43" fmla="*/ 2671761 h 4119561"/>
              <a:gd name="connsiteX44" fmla="*/ 1408112 w 5448298"/>
              <a:gd name="connsiteY44" fmla="*/ 3047998 h 4119561"/>
              <a:gd name="connsiteX45" fmla="*/ 976313 w 5448298"/>
              <a:gd name="connsiteY45" fmla="*/ 4095749 h 4119561"/>
              <a:gd name="connsiteX46" fmla="*/ 1443038 w 5448298"/>
              <a:gd name="connsiteY46" fmla="*/ 3781423 h 4119561"/>
              <a:gd name="connsiteX47" fmla="*/ 1876425 w 5448298"/>
              <a:gd name="connsiteY47" fmla="*/ 4005261 h 4119561"/>
              <a:gd name="connsiteX48" fmla="*/ 1866899 w 5448298"/>
              <a:gd name="connsiteY48" fmla="*/ 3895723 h 4119561"/>
              <a:gd name="connsiteX49" fmla="*/ 1876425 w 5448298"/>
              <a:gd name="connsiteY49" fmla="*/ 3795711 h 4119561"/>
              <a:gd name="connsiteX50" fmla="*/ 2019299 w 5448298"/>
              <a:gd name="connsiteY50" fmla="*/ 3243260 h 4119561"/>
              <a:gd name="connsiteX51" fmla="*/ 2752724 w 5448298"/>
              <a:gd name="connsiteY51" fmla="*/ 3843335 h 4119561"/>
              <a:gd name="connsiteX52" fmla="*/ 2828924 w 5448298"/>
              <a:gd name="connsiteY52" fmla="*/ 3914773 h 4119561"/>
              <a:gd name="connsiteX53" fmla="*/ 3057524 w 5448298"/>
              <a:gd name="connsiteY53" fmla="*/ 4005261 h 4119561"/>
              <a:gd name="connsiteX54" fmla="*/ 3133725 w 5448298"/>
              <a:gd name="connsiteY54" fmla="*/ 4010024 h 4119561"/>
              <a:gd name="connsiteX55" fmla="*/ 3224212 w 5448298"/>
              <a:gd name="connsiteY55" fmla="*/ 4033836 h 4119561"/>
              <a:gd name="connsiteX56" fmla="*/ 3319462 w 5448298"/>
              <a:gd name="connsiteY56" fmla="*/ 4048124 h 4119561"/>
              <a:gd name="connsiteX57" fmla="*/ 3443287 w 5448298"/>
              <a:gd name="connsiteY57" fmla="*/ 4057647 h 4119561"/>
              <a:gd name="connsiteX58" fmla="*/ 3476624 w 5448298"/>
              <a:gd name="connsiteY58" fmla="*/ 4076699 h 4119561"/>
              <a:gd name="connsiteX59" fmla="*/ 3638550 w 5448298"/>
              <a:gd name="connsiteY59" fmla="*/ 4119561 h 4119561"/>
              <a:gd name="connsiteX60" fmla="*/ 3816004 w 5448298"/>
              <a:gd name="connsiteY60" fmla="*/ 3963799 h 4119561"/>
              <a:gd name="connsiteX61" fmla="*/ 3885854 w 5448298"/>
              <a:gd name="connsiteY61" fmla="*/ 3785999 h 4119561"/>
              <a:gd name="connsiteX62" fmla="*/ 4003329 w 5448298"/>
              <a:gd name="connsiteY62" fmla="*/ 3592324 h 4119561"/>
              <a:gd name="connsiteX63" fmla="*/ 4240212 w 5448298"/>
              <a:gd name="connsiteY63" fmla="*/ 3770311 h 4119561"/>
              <a:gd name="connsiteX64" fmla="*/ 4910137 w 5448298"/>
              <a:gd name="connsiteY64" fmla="*/ 3424236 h 4119561"/>
              <a:gd name="connsiteX65" fmla="*/ 4857749 w 5448298"/>
              <a:gd name="connsiteY65" fmla="*/ 3371849 h 4119561"/>
              <a:gd name="connsiteX66" fmla="*/ 4800599 w 5448298"/>
              <a:gd name="connsiteY66" fmla="*/ 3333749 h 4119561"/>
              <a:gd name="connsiteX67" fmla="*/ 5448298 w 5448298"/>
              <a:gd name="connsiteY67" fmla="*/ 2376484 h 4119561"/>
              <a:gd name="connsiteX68" fmla="*/ 3357562 w 5448298"/>
              <a:gd name="connsiteY68" fmla="*/ 1042985 h 4119561"/>
              <a:gd name="connsiteX69" fmla="*/ 3642173 w 5448298"/>
              <a:gd name="connsiteY69" fmla="*/ 752287 h 4119561"/>
              <a:gd name="connsiteX70" fmla="*/ 3334991 w 5448298"/>
              <a:gd name="connsiteY70" fmla="*/ 707043 h 4119561"/>
              <a:gd name="connsiteX71" fmla="*/ 3146873 w 5448298"/>
              <a:gd name="connsiteY71" fmla="*/ 718950 h 4119561"/>
              <a:gd name="connsiteX72" fmla="*/ 2957511 w 5448298"/>
              <a:gd name="connsiteY72" fmla="*/ 457202 h 4119561"/>
              <a:gd name="connsiteX73" fmla="*/ 2724150 w 5448298"/>
              <a:gd name="connsiteY73"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118049 w 5448298"/>
              <a:gd name="connsiteY16" fmla="*/ 302230 h 4119561"/>
              <a:gd name="connsiteX17" fmla="*/ 1076325 w 5448298"/>
              <a:gd name="connsiteY17" fmla="*/ 414338 h 4119561"/>
              <a:gd name="connsiteX18" fmla="*/ 987079 w 5448298"/>
              <a:gd name="connsiteY18" fmla="*/ 583218 h 4119561"/>
              <a:gd name="connsiteX19" fmla="*/ 952501 w 5448298"/>
              <a:gd name="connsiteY19" fmla="*/ 709614 h 4119561"/>
              <a:gd name="connsiteX20" fmla="*/ 928688 w 5448298"/>
              <a:gd name="connsiteY20" fmla="*/ 704851 h 4119561"/>
              <a:gd name="connsiteX21" fmla="*/ 876300 w 5448298"/>
              <a:gd name="connsiteY21" fmla="*/ 828676 h 4119561"/>
              <a:gd name="connsiteX22" fmla="*/ 871538 w 5448298"/>
              <a:gd name="connsiteY22" fmla="*/ 895351 h 4119561"/>
              <a:gd name="connsiteX23" fmla="*/ 790575 w 5448298"/>
              <a:gd name="connsiteY23" fmla="*/ 1176338 h 4119561"/>
              <a:gd name="connsiteX24" fmla="*/ 642938 w 5448298"/>
              <a:gd name="connsiteY24" fmla="*/ 1119188 h 4119561"/>
              <a:gd name="connsiteX25" fmla="*/ 609600 w 5448298"/>
              <a:gd name="connsiteY25" fmla="*/ 1109663 h 4119561"/>
              <a:gd name="connsiteX26" fmla="*/ 590550 w 5448298"/>
              <a:gd name="connsiteY26" fmla="*/ 1095376 h 4119561"/>
              <a:gd name="connsiteX27" fmla="*/ 552450 w 5448298"/>
              <a:gd name="connsiteY27" fmla="*/ 1066801 h 4119561"/>
              <a:gd name="connsiteX28" fmla="*/ 357188 w 5448298"/>
              <a:gd name="connsiteY28" fmla="*/ 1171576 h 4119561"/>
              <a:gd name="connsiteX29" fmla="*/ 300038 w 5448298"/>
              <a:gd name="connsiteY29" fmla="*/ 1133476 h 4119561"/>
              <a:gd name="connsiteX30" fmla="*/ 260350 w 5448298"/>
              <a:gd name="connsiteY30" fmla="*/ 1100138 h 4119561"/>
              <a:gd name="connsiteX31" fmla="*/ 250825 w 5448298"/>
              <a:gd name="connsiteY31" fmla="*/ 1081086 h 4119561"/>
              <a:gd name="connsiteX32" fmla="*/ 168275 w 5448298"/>
              <a:gd name="connsiteY32" fmla="*/ 1192211 h 4119561"/>
              <a:gd name="connsiteX33" fmla="*/ 66675 w 5448298"/>
              <a:gd name="connsiteY33" fmla="*/ 1420811 h 4119561"/>
              <a:gd name="connsiteX34" fmla="*/ 73025 w 5448298"/>
              <a:gd name="connsiteY34" fmla="*/ 1528761 h 4119561"/>
              <a:gd name="connsiteX35" fmla="*/ 0 w 5448298"/>
              <a:gd name="connsiteY35" fmla="*/ 1658937 h 4119561"/>
              <a:gd name="connsiteX36" fmla="*/ 20637 w 5448298"/>
              <a:gd name="connsiteY36" fmla="*/ 1835149 h 4119561"/>
              <a:gd name="connsiteX37" fmla="*/ 138112 w 5448298"/>
              <a:gd name="connsiteY37" fmla="*/ 1820861 h 4119561"/>
              <a:gd name="connsiteX38" fmla="*/ 139699 w 5448298"/>
              <a:gd name="connsiteY38" fmla="*/ 1836737 h 4119561"/>
              <a:gd name="connsiteX39" fmla="*/ 276224 w 5448298"/>
              <a:gd name="connsiteY39" fmla="*/ 1885949 h 4119561"/>
              <a:gd name="connsiteX40" fmla="*/ 476248 w 5448298"/>
              <a:gd name="connsiteY40" fmla="*/ 1990723 h 4119561"/>
              <a:gd name="connsiteX41" fmla="*/ 452437 w 5448298"/>
              <a:gd name="connsiteY41" fmla="*/ 2124074 h 4119561"/>
              <a:gd name="connsiteX42" fmla="*/ 638175 w 5448298"/>
              <a:gd name="connsiteY42" fmla="*/ 2381249 h 4119561"/>
              <a:gd name="connsiteX43" fmla="*/ 514351 w 5448298"/>
              <a:gd name="connsiteY43" fmla="*/ 2671761 h 4119561"/>
              <a:gd name="connsiteX44" fmla="*/ 1408112 w 5448298"/>
              <a:gd name="connsiteY44" fmla="*/ 3047998 h 4119561"/>
              <a:gd name="connsiteX45" fmla="*/ 976313 w 5448298"/>
              <a:gd name="connsiteY45" fmla="*/ 4095749 h 4119561"/>
              <a:gd name="connsiteX46" fmla="*/ 1443038 w 5448298"/>
              <a:gd name="connsiteY46" fmla="*/ 3781423 h 4119561"/>
              <a:gd name="connsiteX47" fmla="*/ 1876425 w 5448298"/>
              <a:gd name="connsiteY47" fmla="*/ 4005261 h 4119561"/>
              <a:gd name="connsiteX48" fmla="*/ 1866899 w 5448298"/>
              <a:gd name="connsiteY48" fmla="*/ 3895723 h 4119561"/>
              <a:gd name="connsiteX49" fmla="*/ 1876425 w 5448298"/>
              <a:gd name="connsiteY49" fmla="*/ 3795711 h 4119561"/>
              <a:gd name="connsiteX50" fmla="*/ 2019299 w 5448298"/>
              <a:gd name="connsiteY50" fmla="*/ 3243260 h 4119561"/>
              <a:gd name="connsiteX51" fmla="*/ 2752724 w 5448298"/>
              <a:gd name="connsiteY51" fmla="*/ 3843335 h 4119561"/>
              <a:gd name="connsiteX52" fmla="*/ 2828924 w 5448298"/>
              <a:gd name="connsiteY52" fmla="*/ 3914773 h 4119561"/>
              <a:gd name="connsiteX53" fmla="*/ 3057524 w 5448298"/>
              <a:gd name="connsiteY53" fmla="*/ 4005261 h 4119561"/>
              <a:gd name="connsiteX54" fmla="*/ 3133725 w 5448298"/>
              <a:gd name="connsiteY54" fmla="*/ 4010024 h 4119561"/>
              <a:gd name="connsiteX55" fmla="*/ 3224212 w 5448298"/>
              <a:gd name="connsiteY55" fmla="*/ 4033836 h 4119561"/>
              <a:gd name="connsiteX56" fmla="*/ 3319462 w 5448298"/>
              <a:gd name="connsiteY56" fmla="*/ 4048124 h 4119561"/>
              <a:gd name="connsiteX57" fmla="*/ 3443287 w 5448298"/>
              <a:gd name="connsiteY57" fmla="*/ 4057647 h 4119561"/>
              <a:gd name="connsiteX58" fmla="*/ 3476624 w 5448298"/>
              <a:gd name="connsiteY58" fmla="*/ 4076699 h 4119561"/>
              <a:gd name="connsiteX59" fmla="*/ 3638550 w 5448298"/>
              <a:gd name="connsiteY59" fmla="*/ 4119561 h 4119561"/>
              <a:gd name="connsiteX60" fmla="*/ 3816004 w 5448298"/>
              <a:gd name="connsiteY60" fmla="*/ 3963799 h 4119561"/>
              <a:gd name="connsiteX61" fmla="*/ 3885854 w 5448298"/>
              <a:gd name="connsiteY61" fmla="*/ 3785999 h 4119561"/>
              <a:gd name="connsiteX62" fmla="*/ 4003329 w 5448298"/>
              <a:gd name="connsiteY62" fmla="*/ 3592324 h 4119561"/>
              <a:gd name="connsiteX63" fmla="*/ 4240212 w 5448298"/>
              <a:gd name="connsiteY63" fmla="*/ 3770311 h 4119561"/>
              <a:gd name="connsiteX64" fmla="*/ 4910137 w 5448298"/>
              <a:gd name="connsiteY64" fmla="*/ 3424236 h 4119561"/>
              <a:gd name="connsiteX65" fmla="*/ 4857749 w 5448298"/>
              <a:gd name="connsiteY65" fmla="*/ 3371849 h 4119561"/>
              <a:gd name="connsiteX66" fmla="*/ 4800599 w 5448298"/>
              <a:gd name="connsiteY66" fmla="*/ 3333749 h 4119561"/>
              <a:gd name="connsiteX67" fmla="*/ 5448298 w 5448298"/>
              <a:gd name="connsiteY67" fmla="*/ 2376484 h 4119561"/>
              <a:gd name="connsiteX68" fmla="*/ 3357562 w 5448298"/>
              <a:gd name="connsiteY68" fmla="*/ 1042985 h 4119561"/>
              <a:gd name="connsiteX69" fmla="*/ 3642173 w 5448298"/>
              <a:gd name="connsiteY69" fmla="*/ 752287 h 4119561"/>
              <a:gd name="connsiteX70" fmla="*/ 3334991 w 5448298"/>
              <a:gd name="connsiteY70" fmla="*/ 707043 h 4119561"/>
              <a:gd name="connsiteX71" fmla="*/ 3146873 w 5448298"/>
              <a:gd name="connsiteY71" fmla="*/ 718950 h 4119561"/>
              <a:gd name="connsiteX72" fmla="*/ 2957511 w 5448298"/>
              <a:gd name="connsiteY72" fmla="*/ 457202 h 4119561"/>
              <a:gd name="connsiteX73" fmla="*/ 2724150 w 5448298"/>
              <a:gd name="connsiteY73" fmla="*/ 0 h 4119561"/>
              <a:gd name="connsiteX0" fmla="*/ 2724150 w 5448298"/>
              <a:gd name="connsiteY0" fmla="*/ 0 h 4125911"/>
              <a:gd name="connsiteX1" fmla="*/ 2490788 w 5448298"/>
              <a:gd name="connsiteY1" fmla="*/ 542926 h 4125911"/>
              <a:gd name="connsiteX2" fmla="*/ 2395538 w 5448298"/>
              <a:gd name="connsiteY2" fmla="*/ 566738 h 4125911"/>
              <a:gd name="connsiteX3" fmla="*/ 2314575 w 5448298"/>
              <a:gd name="connsiteY3" fmla="*/ 571501 h 4125911"/>
              <a:gd name="connsiteX4" fmla="*/ 2271713 w 5448298"/>
              <a:gd name="connsiteY4" fmla="*/ 585788 h 4125911"/>
              <a:gd name="connsiteX5" fmla="*/ 2266950 w 5448298"/>
              <a:gd name="connsiteY5" fmla="*/ 571501 h 4125911"/>
              <a:gd name="connsiteX6" fmla="*/ 2157413 w 5448298"/>
              <a:gd name="connsiteY6" fmla="*/ 581026 h 4125911"/>
              <a:gd name="connsiteX7" fmla="*/ 2085975 w 5448298"/>
              <a:gd name="connsiteY7" fmla="*/ 604838 h 4125911"/>
              <a:gd name="connsiteX8" fmla="*/ 2062163 w 5448298"/>
              <a:gd name="connsiteY8" fmla="*/ 619126 h 4125911"/>
              <a:gd name="connsiteX9" fmla="*/ 1938338 w 5448298"/>
              <a:gd name="connsiteY9" fmla="*/ 661988 h 4125911"/>
              <a:gd name="connsiteX10" fmla="*/ 1925292 w 5448298"/>
              <a:gd name="connsiteY10" fmla="*/ 426055 h 4125911"/>
              <a:gd name="connsiteX11" fmla="*/ 1437135 w 5448298"/>
              <a:gd name="connsiteY11" fmla="*/ 395099 h 4125911"/>
              <a:gd name="connsiteX12" fmla="*/ 1446660 w 5448298"/>
              <a:gd name="connsiteY12" fmla="*/ 299850 h 4125911"/>
              <a:gd name="connsiteX13" fmla="*/ 1301404 w 5448298"/>
              <a:gd name="connsiteY13" fmla="*/ 273656 h 4125911"/>
              <a:gd name="connsiteX14" fmla="*/ 1196629 w 5448298"/>
              <a:gd name="connsiteY14" fmla="*/ 242699 h 4125911"/>
              <a:gd name="connsiteX15" fmla="*/ 1196629 w 5448298"/>
              <a:gd name="connsiteY15" fmla="*/ 161736 h 4125911"/>
              <a:gd name="connsiteX16" fmla="*/ 1118049 w 5448298"/>
              <a:gd name="connsiteY16" fmla="*/ 302230 h 4125911"/>
              <a:gd name="connsiteX17" fmla="*/ 1076325 w 5448298"/>
              <a:gd name="connsiteY17" fmla="*/ 414338 h 4125911"/>
              <a:gd name="connsiteX18" fmla="*/ 987079 w 5448298"/>
              <a:gd name="connsiteY18" fmla="*/ 583218 h 4125911"/>
              <a:gd name="connsiteX19" fmla="*/ 952501 w 5448298"/>
              <a:gd name="connsiteY19" fmla="*/ 709614 h 4125911"/>
              <a:gd name="connsiteX20" fmla="*/ 928688 w 5448298"/>
              <a:gd name="connsiteY20" fmla="*/ 704851 h 4125911"/>
              <a:gd name="connsiteX21" fmla="*/ 876300 w 5448298"/>
              <a:gd name="connsiteY21" fmla="*/ 828676 h 4125911"/>
              <a:gd name="connsiteX22" fmla="*/ 871538 w 5448298"/>
              <a:gd name="connsiteY22" fmla="*/ 895351 h 4125911"/>
              <a:gd name="connsiteX23" fmla="*/ 790575 w 5448298"/>
              <a:gd name="connsiteY23" fmla="*/ 1176338 h 4125911"/>
              <a:gd name="connsiteX24" fmla="*/ 642938 w 5448298"/>
              <a:gd name="connsiteY24" fmla="*/ 1119188 h 4125911"/>
              <a:gd name="connsiteX25" fmla="*/ 609600 w 5448298"/>
              <a:gd name="connsiteY25" fmla="*/ 1109663 h 4125911"/>
              <a:gd name="connsiteX26" fmla="*/ 590550 w 5448298"/>
              <a:gd name="connsiteY26" fmla="*/ 1095376 h 4125911"/>
              <a:gd name="connsiteX27" fmla="*/ 552450 w 5448298"/>
              <a:gd name="connsiteY27" fmla="*/ 1066801 h 4125911"/>
              <a:gd name="connsiteX28" fmla="*/ 357188 w 5448298"/>
              <a:gd name="connsiteY28" fmla="*/ 1171576 h 4125911"/>
              <a:gd name="connsiteX29" fmla="*/ 300038 w 5448298"/>
              <a:gd name="connsiteY29" fmla="*/ 1133476 h 4125911"/>
              <a:gd name="connsiteX30" fmla="*/ 260350 w 5448298"/>
              <a:gd name="connsiteY30" fmla="*/ 1100138 h 4125911"/>
              <a:gd name="connsiteX31" fmla="*/ 250825 w 5448298"/>
              <a:gd name="connsiteY31" fmla="*/ 1081086 h 4125911"/>
              <a:gd name="connsiteX32" fmla="*/ 168275 w 5448298"/>
              <a:gd name="connsiteY32" fmla="*/ 1192211 h 4125911"/>
              <a:gd name="connsiteX33" fmla="*/ 66675 w 5448298"/>
              <a:gd name="connsiteY33" fmla="*/ 1420811 h 4125911"/>
              <a:gd name="connsiteX34" fmla="*/ 73025 w 5448298"/>
              <a:gd name="connsiteY34" fmla="*/ 1528761 h 4125911"/>
              <a:gd name="connsiteX35" fmla="*/ 0 w 5448298"/>
              <a:gd name="connsiteY35" fmla="*/ 1658937 h 4125911"/>
              <a:gd name="connsiteX36" fmla="*/ 20637 w 5448298"/>
              <a:gd name="connsiteY36" fmla="*/ 1835149 h 4125911"/>
              <a:gd name="connsiteX37" fmla="*/ 138112 w 5448298"/>
              <a:gd name="connsiteY37" fmla="*/ 1820861 h 4125911"/>
              <a:gd name="connsiteX38" fmla="*/ 139699 w 5448298"/>
              <a:gd name="connsiteY38" fmla="*/ 1836737 h 4125911"/>
              <a:gd name="connsiteX39" fmla="*/ 276224 w 5448298"/>
              <a:gd name="connsiteY39" fmla="*/ 1885949 h 4125911"/>
              <a:gd name="connsiteX40" fmla="*/ 476248 w 5448298"/>
              <a:gd name="connsiteY40" fmla="*/ 1990723 h 4125911"/>
              <a:gd name="connsiteX41" fmla="*/ 452437 w 5448298"/>
              <a:gd name="connsiteY41" fmla="*/ 2124074 h 4125911"/>
              <a:gd name="connsiteX42" fmla="*/ 638175 w 5448298"/>
              <a:gd name="connsiteY42" fmla="*/ 2381249 h 4125911"/>
              <a:gd name="connsiteX43" fmla="*/ 514351 w 5448298"/>
              <a:gd name="connsiteY43" fmla="*/ 2671761 h 4125911"/>
              <a:gd name="connsiteX44" fmla="*/ 1408112 w 5448298"/>
              <a:gd name="connsiteY44" fmla="*/ 3047998 h 4125911"/>
              <a:gd name="connsiteX45" fmla="*/ 976313 w 5448298"/>
              <a:gd name="connsiteY45" fmla="*/ 4095749 h 4125911"/>
              <a:gd name="connsiteX46" fmla="*/ 1443038 w 5448298"/>
              <a:gd name="connsiteY46" fmla="*/ 3781423 h 4125911"/>
              <a:gd name="connsiteX47" fmla="*/ 1876425 w 5448298"/>
              <a:gd name="connsiteY47" fmla="*/ 4005261 h 4125911"/>
              <a:gd name="connsiteX48" fmla="*/ 1866899 w 5448298"/>
              <a:gd name="connsiteY48" fmla="*/ 3895723 h 4125911"/>
              <a:gd name="connsiteX49" fmla="*/ 1876425 w 5448298"/>
              <a:gd name="connsiteY49" fmla="*/ 3795711 h 4125911"/>
              <a:gd name="connsiteX50" fmla="*/ 2019299 w 5448298"/>
              <a:gd name="connsiteY50" fmla="*/ 3243260 h 4125911"/>
              <a:gd name="connsiteX51" fmla="*/ 2752724 w 5448298"/>
              <a:gd name="connsiteY51" fmla="*/ 3843335 h 4125911"/>
              <a:gd name="connsiteX52" fmla="*/ 2828924 w 5448298"/>
              <a:gd name="connsiteY52" fmla="*/ 3914773 h 4125911"/>
              <a:gd name="connsiteX53" fmla="*/ 3057524 w 5448298"/>
              <a:gd name="connsiteY53" fmla="*/ 4005261 h 4125911"/>
              <a:gd name="connsiteX54" fmla="*/ 3133725 w 5448298"/>
              <a:gd name="connsiteY54" fmla="*/ 4010024 h 4125911"/>
              <a:gd name="connsiteX55" fmla="*/ 3224212 w 5448298"/>
              <a:gd name="connsiteY55" fmla="*/ 4033836 h 4125911"/>
              <a:gd name="connsiteX56" fmla="*/ 3319462 w 5448298"/>
              <a:gd name="connsiteY56" fmla="*/ 4048124 h 4125911"/>
              <a:gd name="connsiteX57" fmla="*/ 3443287 w 5448298"/>
              <a:gd name="connsiteY57" fmla="*/ 4057647 h 4125911"/>
              <a:gd name="connsiteX58" fmla="*/ 3476624 w 5448298"/>
              <a:gd name="connsiteY58" fmla="*/ 4076699 h 4125911"/>
              <a:gd name="connsiteX59" fmla="*/ 3654425 w 5448298"/>
              <a:gd name="connsiteY59" fmla="*/ 4125911 h 4125911"/>
              <a:gd name="connsiteX60" fmla="*/ 3816004 w 5448298"/>
              <a:gd name="connsiteY60" fmla="*/ 3963799 h 4125911"/>
              <a:gd name="connsiteX61" fmla="*/ 3885854 w 5448298"/>
              <a:gd name="connsiteY61" fmla="*/ 3785999 h 4125911"/>
              <a:gd name="connsiteX62" fmla="*/ 4003329 w 5448298"/>
              <a:gd name="connsiteY62" fmla="*/ 3592324 h 4125911"/>
              <a:gd name="connsiteX63" fmla="*/ 4240212 w 5448298"/>
              <a:gd name="connsiteY63" fmla="*/ 3770311 h 4125911"/>
              <a:gd name="connsiteX64" fmla="*/ 4910137 w 5448298"/>
              <a:gd name="connsiteY64" fmla="*/ 3424236 h 4125911"/>
              <a:gd name="connsiteX65" fmla="*/ 4857749 w 5448298"/>
              <a:gd name="connsiteY65" fmla="*/ 3371849 h 4125911"/>
              <a:gd name="connsiteX66" fmla="*/ 4800599 w 5448298"/>
              <a:gd name="connsiteY66" fmla="*/ 3333749 h 4125911"/>
              <a:gd name="connsiteX67" fmla="*/ 5448298 w 5448298"/>
              <a:gd name="connsiteY67" fmla="*/ 2376484 h 4125911"/>
              <a:gd name="connsiteX68" fmla="*/ 3357562 w 5448298"/>
              <a:gd name="connsiteY68" fmla="*/ 1042985 h 4125911"/>
              <a:gd name="connsiteX69" fmla="*/ 3642173 w 5448298"/>
              <a:gd name="connsiteY69" fmla="*/ 752287 h 4125911"/>
              <a:gd name="connsiteX70" fmla="*/ 3334991 w 5448298"/>
              <a:gd name="connsiteY70" fmla="*/ 707043 h 4125911"/>
              <a:gd name="connsiteX71" fmla="*/ 3146873 w 5448298"/>
              <a:gd name="connsiteY71" fmla="*/ 718950 h 4125911"/>
              <a:gd name="connsiteX72" fmla="*/ 2957511 w 5448298"/>
              <a:gd name="connsiteY72" fmla="*/ 457202 h 4125911"/>
              <a:gd name="connsiteX73" fmla="*/ 2724150 w 5448298"/>
              <a:gd name="connsiteY73" fmla="*/ 0 h 4125911"/>
              <a:gd name="connsiteX0" fmla="*/ 2724150 w 5448298"/>
              <a:gd name="connsiteY0" fmla="*/ 0 h 4125911"/>
              <a:gd name="connsiteX1" fmla="*/ 2490788 w 5448298"/>
              <a:gd name="connsiteY1" fmla="*/ 542926 h 4125911"/>
              <a:gd name="connsiteX2" fmla="*/ 2395538 w 5448298"/>
              <a:gd name="connsiteY2" fmla="*/ 566738 h 4125911"/>
              <a:gd name="connsiteX3" fmla="*/ 2314575 w 5448298"/>
              <a:gd name="connsiteY3" fmla="*/ 571501 h 4125911"/>
              <a:gd name="connsiteX4" fmla="*/ 2271713 w 5448298"/>
              <a:gd name="connsiteY4" fmla="*/ 585788 h 4125911"/>
              <a:gd name="connsiteX5" fmla="*/ 2266950 w 5448298"/>
              <a:gd name="connsiteY5" fmla="*/ 571501 h 4125911"/>
              <a:gd name="connsiteX6" fmla="*/ 2157413 w 5448298"/>
              <a:gd name="connsiteY6" fmla="*/ 581026 h 4125911"/>
              <a:gd name="connsiteX7" fmla="*/ 2085975 w 5448298"/>
              <a:gd name="connsiteY7" fmla="*/ 604838 h 4125911"/>
              <a:gd name="connsiteX8" fmla="*/ 2062163 w 5448298"/>
              <a:gd name="connsiteY8" fmla="*/ 619126 h 4125911"/>
              <a:gd name="connsiteX9" fmla="*/ 1938338 w 5448298"/>
              <a:gd name="connsiteY9" fmla="*/ 661988 h 4125911"/>
              <a:gd name="connsiteX10" fmla="*/ 1925292 w 5448298"/>
              <a:gd name="connsiteY10" fmla="*/ 426055 h 4125911"/>
              <a:gd name="connsiteX11" fmla="*/ 1437135 w 5448298"/>
              <a:gd name="connsiteY11" fmla="*/ 395099 h 4125911"/>
              <a:gd name="connsiteX12" fmla="*/ 1446660 w 5448298"/>
              <a:gd name="connsiteY12" fmla="*/ 299850 h 4125911"/>
              <a:gd name="connsiteX13" fmla="*/ 1301404 w 5448298"/>
              <a:gd name="connsiteY13" fmla="*/ 273656 h 4125911"/>
              <a:gd name="connsiteX14" fmla="*/ 1196629 w 5448298"/>
              <a:gd name="connsiteY14" fmla="*/ 242699 h 4125911"/>
              <a:gd name="connsiteX15" fmla="*/ 1196629 w 5448298"/>
              <a:gd name="connsiteY15" fmla="*/ 161736 h 4125911"/>
              <a:gd name="connsiteX16" fmla="*/ 1118049 w 5448298"/>
              <a:gd name="connsiteY16" fmla="*/ 302230 h 4125911"/>
              <a:gd name="connsiteX17" fmla="*/ 1076325 w 5448298"/>
              <a:gd name="connsiteY17" fmla="*/ 414338 h 4125911"/>
              <a:gd name="connsiteX18" fmla="*/ 987079 w 5448298"/>
              <a:gd name="connsiteY18" fmla="*/ 583218 h 4125911"/>
              <a:gd name="connsiteX19" fmla="*/ 952501 w 5448298"/>
              <a:gd name="connsiteY19" fmla="*/ 709614 h 4125911"/>
              <a:gd name="connsiteX20" fmla="*/ 928688 w 5448298"/>
              <a:gd name="connsiteY20" fmla="*/ 704851 h 4125911"/>
              <a:gd name="connsiteX21" fmla="*/ 876300 w 5448298"/>
              <a:gd name="connsiteY21" fmla="*/ 828676 h 4125911"/>
              <a:gd name="connsiteX22" fmla="*/ 871538 w 5448298"/>
              <a:gd name="connsiteY22" fmla="*/ 895351 h 4125911"/>
              <a:gd name="connsiteX23" fmla="*/ 790575 w 5448298"/>
              <a:gd name="connsiteY23" fmla="*/ 1176338 h 4125911"/>
              <a:gd name="connsiteX24" fmla="*/ 642938 w 5448298"/>
              <a:gd name="connsiteY24" fmla="*/ 1119188 h 4125911"/>
              <a:gd name="connsiteX25" fmla="*/ 609600 w 5448298"/>
              <a:gd name="connsiteY25" fmla="*/ 1109663 h 4125911"/>
              <a:gd name="connsiteX26" fmla="*/ 590550 w 5448298"/>
              <a:gd name="connsiteY26" fmla="*/ 1095376 h 4125911"/>
              <a:gd name="connsiteX27" fmla="*/ 552450 w 5448298"/>
              <a:gd name="connsiteY27" fmla="*/ 1066801 h 4125911"/>
              <a:gd name="connsiteX28" fmla="*/ 357188 w 5448298"/>
              <a:gd name="connsiteY28" fmla="*/ 1171576 h 4125911"/>
              <a:gd name="connsiteX29" fmla="*/ 300038 w 5448298"/>
              <a:gd name="connsiteY29" fmla="*/ 1133476 h 4125911"/>
              <a:gd name="connsiteX30" fmla="*/ 260350 w 5448298"/>
              <a:gd name="connsiteY30" fmla="*/ 1100138 h 4125911"/>
              <a:gd name="connsiteX31" fmla="*/ 250825 w 5448298"/>
              <a:gd name="connsiteY31" fmla="*/ 1081086 h 4125911"/>
              <a:gd name="connsiteX32" fmla="*/ 168275 w 5448298"/>
              <a:gd name="connsiteY32" fmla="*/ 1192211 h 4125911"/>
              <a:gd name="connsiteX33" fmla="*/ 66675 w 5448298"/>
              <a:gd name="connsiteY33" fmla="*/ 1420811 h 4125911"/>
              <a:gd name="connsiteX34" fmla="*/ 73025 w 5448298"/>
              <a:gd name="connsiteY34" fmla="*/ 1528761 h 4125911"/>
              <a:gd name="connsiteX35" fmla="*/ 0 w 5448298"/>
              <a:gd name="connsiteY35" fmla="*/ 1658937 h 4125911"/>
              <a:gd name="connsiteX36" fmla="*/ 20637 w 5448298"/>
              <a:gd name="connsiteY36" fmla="*/ 1835149 h 4125911"/>
              <a:gd name="connsiteX37" fmla="*/ 138112 w 5448298"/>
              <a:gd name="connsiteY37" fmla="*/ 1820861 h 4125911"/>
              <a:gd name="connsiteX38" fmla="*/ 139699 w 5448298"/>
              <a:gd name="connsiteY38" fmla="*/ 1836737 h 4125911"/>
              <a:gd name="connsiteX39" fmla="*/ 276224 w 5448298"/>
              <a:gd name="connsiteY39" fmla="*/ 1885949 h 4125911"/>
              <a:gd name="connsiteX40" fmla="*/ 476248 w 5448298"/>
              <a:gd name="connsiteY40" fmla="*/ 1990723 h 4125911"/>
              <a:gd name="connsiteX41" fmla="*/ 452437 w 5448298"/>
              <a:gd name="connsiteY41" fmla="*/ 2124074 h 4125911"/>
              <a:gd name="connsiteX42" fmla="*/ 638175 w 5448298"/>
              <a:gd name="connsiteY42" fmla="*/ 2381249 h 4125911"/>
              <a:gd name="connsiteX43" fmla="*/ 514351 w 5448298"/>
              <a:gd name="connsiteY43" fmla="*/ 2671761 h 4125911"/>
              <a:gd name="connsiteX44" fmla="*/ 1408112 w 5448298"/>
              <a:gd name="connsiteY44" fmla="*/ 3047998 h 4125911"/>
              <a:gd name="connsiteX45" fmla="*/ 976313 w 5448298"/>
              <a:gd name="connsiteY45" fmla="*/ 4095749 h 4125911"/>
              <a:gd name="connsiteX46" fmla="*/ 1443038 w 5448298"/>
              <a:gd name="connsiteY46" fmla="*/ 3781423 h 4125911"/>
              <a:gd name="connsiteX47" fmla="*/ 1876425 w 5448298"/>
              <a:gd name="connsiteY47" fmla="*/ 4005261 h 4125911"/>
              <a:gd name="connsiteX48" fmla="*/ 1866899 w 5448298"/>
              <a:gd name="connsiteY48" fmla="*/ 3895723 h 4125911"/>
              <a:gd name="connsiteX49" fmla="*/ 1876425 w 5448298"/>
              <a:gd name="connsiteY49" fmla="*/ 3795711 h 4125911"/>
              <a:gd name="connsiteX50" fmla="*/ 2019299 w 5448298"/>
              <a:gd name="connsiteY50" fmla="*/ 3243260 h 4125911"/>
              <a:gd name="connsiteX51" fmla="*/ 2752724 w 5448298"/>
              <a:gd name="connsiteY51" fmla="*/ 3843335 h 4125911"/>
              <a:gd name="connsiteX52" fmla="*/ 2828924 w 5448298"/>
              <a:gd name="connsiteY52" fmla="*/ 3914773 h 4125911"/>
              <a:gd name="connsiteX53" fmla="*/ 3057524 w 5448298"/>
              <a:gd name="connsiteY53" fmla="*/ 4005261 h 4125911"/>
              <a:gd name="connsiteX54" fmla="*/ 3133725 w 5448298"/>
              <a:gd name="connsiteY54" fmla="*/ 4010024 h 4125911"/>
              <a:gd name="connsiteX55" fmla="*/ 3224212 w 5448298"/>
              <a:gd name="connsiteY55" fmla="*/ 4033836 h 4125911"/>
              <a:gd name="connsiteX56" fmla="*/ 3319462 w 5448298"/>
              <a:gd name="connsiteY56" fmla="*/ 4048124 h 4125911"/>
              <a:gd name="connsiteX57" fmla="*/ 3443287 w 5448298"/>
              <a:gd name="connsiteY57" fmla="*/ 4057647 h 4125911"/>
              <a:gd name="connsiteX58" fmla="*/ 3476624 w 5448298"/>
              <a:gd name="connsiteY58" fmla="*/ 4076699 h 4125911"/>
              <a:gd name="connsiteX59" fmla="*/ 3654425 w 5448298"/>
              <a:gd name="connsiteY59" fmla="*/ 4125911 h 4125911"/>
              <a:gd name="connsiteX60" fmla="*/ 3816004 w 5448298"/>
              <a:gd name="connsiteY60" fmla="*/ 3963799 h 4125911"/>
              <a:gd name="connsiteX61" fmla="*/ 3825529 w 5448298"/>
              <a:gd name="connsiteY61" fmla="*/ 3506599 h 4125911"/>
              <a:gd name="connsiteX62" fmla="*/ 4003329 w 5448298"/>
              <a:gd name="connsiteY62" fmla="*/ 3592324 h 4125911"/>
              <a:gd name="connsiteX63" fmla="*/ 4240212 w 5448298"/>
              <a:gd name="connsiteY63" fmla="*/ 3770311 h 4125911"/>
              <a:gd name="connsiteX64" fmla="*/ 4910137 w 5448298"/>
              <a:gd name="connsiteY64" fmla="*/ 3424236 h 4125911"/>
              <a:gd name="connsiteX65" fmla="*/ 4857749 w 5448298"/>
              <a:gd name="connsiteY65" fmla="*/ 3371849 h 4125911"/>
              <a:gd name="connsiteX66" fmla="*/ 4800599 w 5448298"/>
              <a:gd name="connsiteY66" fmla="*/ 3333749 h 4125911"/>
              <a:gd name="connsiteX67" fmla="*/ 5448298 w 5448298"/>
              <a:gd name="connsiteY67" fmla="*/ 2376484 h 4125911"/>
              <a:gd name="connsiteX68" fmla="*/ 3357562 w 5448298"/>
              <a:gd name="connsiteY68" fmla="*/ 1042985 h 4125911"/>
              <a:gd name="connsiteX69" fmla="*/ 3642173 w 5448298"/>
              <a:gd name="connsiteY69" fmla="*/ 752287 h 4125911"/>
              <a:gd name="connsiteX70" fmla="*/ 3334991 w 5448298"/>
              <a:gd name="connsiteY70" fmla="*/ 707043 h 4125911"/>
              <a:gd name="connsiteX71" fmla="*/ 3146873 w 5448298"/>
              <a:gd name="connsiteY71" fmla="*/ 718950 h 4125911"/>
              <a:gd name="connsiteX72" fmla="*/ 2957511 w 5448298"/>
              <a:gd name="connsiteY72" fmla="*/ 457202 h 4125911"/>
              <a:gd name="connsiteX73" fmla="*/ 2724150 w 5448298"/>
              <a:gd name="connsiteY73" fmla="*/ 0 h 4125911"/>
              <a:gd name="connsiteX0" fmla="*/ 2724150 w 5448298"/>
              <a:gd name="connsiteY0" fmla="*/ 0 h 4125911"/>
              <a:gd name="connsiteX1" fmla="*/ 2490788 w 5448298"/>
              <a:gd name="connsiteY1" fmla="*/ 542926 h 4125911"/>
              <a:gd name="connsiteX2" fmla="*/ 2395538 w 5448298"/>
              <a:gd name="connsiteY2" fmla="*/ 566738 h 4125911"/>
              <a:gd name="connsiteX3" fmla="*/ 2314575 w 5448298"/>
              <a:gd name="connsiteY3" fmla="*/ 571501 h 4125911"/>
              <a:gd name="connsiteX4" fmla="*/ 2271713 w 5448298"/>
              <a:gd name="connsiteY4" fmla="*/ 585788 h 4125911"/>
              <a:gd name="connsiteX5" fmla="*/ 2266950 w 5448298"/>
              <a:gd name="connsiteY5" fmla="*/ 571501 h 4125911"/>
              <a:gd name="connsiteX6" fmla="*/ 2157413 w 5448298"/>
              <a:gd name="connsiteY6" fmla="*/ 581026 h 4125911"/>
              <a:gd name="connsiteX7" fmla="*/ 2085975 w 5448298"/>
              <a:gd name="connsiteY7" fmla="*/ 604838 h 4125911"/>
              <a:gd name="connsiteX8" fmla="*/ 2062163 w 5448298"/>
              <a:gd name="connsiteY8" fmla="*/ 619126 h 4125911"/>
              <a:gd name="connsiteX9" fmla="*/ 1938338 w 5448298"/>
              <a:gd name="connsiteY9" fmla="*/ 661988 h 4125911"/>
              <a:gd name="connsiteX10" fmla="*/ 1925292 w 5448298"/>
              <a:gd name="connsiteY10" fmla="*/ 426055 h 4125911"/>
              <a:gd name="connsiteX11" fmla="*/ 1437135 w 5448298"/>
              <a:gd name="connsiteY11" fmla="*/ 395099 h 4125911"/>
              <a:gd name="connsiteX12" fmla="*/ 1446660 w 5448298"/>
              <a:gd name="connsiteY12" fmla="*/ 299850 h 4125911"/>
              <a:gd name="connsiteX13" fmla="*/ 1301404 w 5448298"/>
              <a:gd name="connsiteY13" fmla="*/ 273656 h 4125911"/>
              <a:gd name="connsiteX14" fmla="*/ 1196629 w 5448298"/>
              <a:gd name="connsiteY14" fmla="*/ 242699 h 4125911"/>
              <a:gd name="connsiteX15" fmla="*/ 1196629 w 5448298"/>
              <a:gd name="connsiteY15" fmla="*/ 161736 h 4125911"/>
              <a:gd name="connsiteX16" fmla="*/ 1118049 w 5448298"/>
              <a:gd name="connsiteY16" fmla="*/ 302230 h 4125911"/>
              <a:gd name="connsiteX17" fmla="*/ 1076325 w 5448298"/>
              <a:gd name="connsiteY17" fmla="*/ 414338 h 4125911"/>
              <a:gd name="connsiteX18" fmla="*/ 987079 w 5448298"/>
              <a:gd name="connsiteY18" fmla="*/ 583218 h 4125911"/>
              <a:gd name="connsiteX19" fmla="*/ 952501 w 5448298"/>
              <a:gd name="connsiteY19" fmla="*/ 709614 h 4125911"/>
              <a:gd name="connsiteX20" fmla="*/ 928688 w 5448298"/>
              <a:gd name="connsiteY20" fmla="*/ 704851 h 4125911"/>
              <a:gd name="connsiteX21" fmla="*/ 876300 w 5448298"/>
              <a:gd name="connsiteY21" fmla="*/ 828676 h 4125911"/>
              <a:gd name="connsiteX22" fmla="*/ 871538 w 5448298"/>
              <a:gd name="connsiteY22" fmla="*/ 895351 h 4125911"/>
              <a:gd name="connsiteX23" fmla="*/ 790575 w 5448298"/>
              <a:gd name="connsiteY23" fmla="*/ 1176338 h 4125911"/>
              <a:gd name="connsiteX24" fmla="*/ 642938 w 5448298"/>
              <a:gd name="connsiteY24" fmla="*/ 1119188 h 4125911"/>
              <a:gd name="connsiteX25" fmla="*/ 609600 w 5448298"/>
              <a:gd name="connsiteY25" fmla="*/ 1109663 h 4125911"/>
              <a:gd name="connsiteX26" fmla="*/ 590550 w 5448298"/>
              <a:gd name="connsiteY26" fmla="*/ 1095376 h 4125911"/>
              <a:gd name="connsiteX27" fmla="*/ 552450 w 5448298"/>
              <a:gd name="connsiteY27" fmla="*/ 1066801 h 4125911"/>
              <a:gd name="connsiteX28" fmla="*/ 357188 w 5448298"/>
              <a:gd name="connsiteY28" fmla="*/ 1171576 h 4125911"/>
              <a:gd name="connsiteX29" fmla="*/ 300038 w 5448298"/>
              <a:gd name="connsiteY29" fmla="*/ 1133476 h 4125911"/>
              <a:gd name="connsiteX30" fmla="*/ 260350 w 5448298"/>
              <a:gd name="connsiteY30" fmla="*/ 1100138 h 4125911"/>
              <a:gd name="connsiteX31" fmla="*/ 250825 w 5448298"/>
              <a:gd name="connsiteY31" fmla="*/ 1081086 h 4125911"/>
              <a:gd name="connsiteX32" fmla="*/ 168275 w 5448298"/>
              <a:gd name="connsiteY32" fmla="*/ 1192211 h 4125911"/>
              <a:gd name="connsiteX33" fmla="*/ 66675 w 5448298"/>
              <a:gd name="connsiteY33" fmla="*/ 1420811 h 4125911"/>
              <a:gd name="connsiteX34" fmla="*/ 73025 w 5448298"/>
              <a:gd name="connsiteY34" fmla="*/ 1528761 h 4125911"/>
              <a:gd name="connsiteX35" fmla="*/ 0 w 5448298"/>
              <a:gd name="connsiteY35" fmla="*/ 1658937 h 4125911"/>
              <a:gd name="connsiteX36" fmla="*/ 20637 w 5448298"/>
              <a:gd name="connsiteY36" fmla="*/ 1835149 h 4125911"/>
              <a:gd name="connsiteX37" fmla="*/ 138112 w 5448298"/>
              <a:gd name="connsiteY37" fmla="*/ 1820861 h 4125911"/>
              <a:gd name="connsiteX38" fmla="*/ 139699 w 5448298"/>
              <a:gd name="connsiteY38" fmla="*/ 1836737 h 4125911"/>
              <a:gd name="connsiteX39" fmla="*/ 276224 w 5448298"/>
              <a:gd name="connsiteY39" fmla="*/ 1885949 h 4125911"/>
              <a:gd name="connsiteX40" fmla="*/ 476248 w 5448298"/>
              <a:gd name="connsiteY40" fmla="*/ 1990723 h 4125911"/>
              <a:gd name="connsiteX41" fmla="*/ 452437 w 5448298"/>
              <a:gd name="connsiteY41" fmla="*/ 2124074 h 4125911"/>
              <a:gd name="connsiteX42" fmla="*/ 638175 w 5448298"/>
              <a:gd name="connsiteY42" fmla="*/ 2381249 h 4125911"/>
              <a:gd name="connsiteX43" fmla="*/ 514351 w 5448298"/>
              <a:gd name="connsiteY43" fmla="*/ 2671761 h 4125911"/>
              <a:gd name="connsiteX44" fmla="*/ 1408112 w 5448298"/>
              <a:gd name="connsiteY44" fmla="*/ 3047998 h 4125911"/>
              <a:gd name="connsiteX45" fmla="*/ 976313 w 5448298"/>
              <a:gd name="connsiteY45" fmla="*/ 4095749 h 4125911"/>
              <a:gd name="connsiteX46" fmla="*/ 1443038 w 5448298"/>
              <a:gd name="connsiteY46" fmla="*/ 3781423 h 4125911"/>
              <a:gd name="connsiteX47" fmla="*/ 1876425 w 5448298"/>
              <a:gd name="connsiteY47" fmla="*/ 4005261 h 4125911"/>
              <a:gd name="connsiteX48" fmla="*/ 1866899 w 5448298"/>
              <a:gd name="connsiteY48" fmla="*/ 3895723 h 4125911"/>
              <a:gd name="connsiteX49" fmla="*/ 1876425 w 5448298"/>
              <a:gd name="connsiteY49" fmla="*/ 3795711 h 4125911"/>
              <a:gd name="connsiteX50" fmla="*/ 2019299 w 5448298"/>
              <a:gd name="connsiteY50" fmla="*/ 3243260 h 4125911"/>
              <a:gd name="connsiteX51" fmla="*/ 2752724 w 5448298"/>
              <a:gd name="connsiteY51" fmla="*/ 3843335 h 4125911"/>
              <a:gd name="connsiteX52" fmla="*/ 2828924 w 5448298"/>
              <a:gd name="connsiteY52" fmla="*/ 3914773 h 4125911"/>
              <a:gd name="connsiteX53" fmla="*/ 3057524 w 5448298"/>
              <a:gd name="connsiteY53" fmla="*/ 4005261 h 4125911"/>
              <a:gd name="connsiteX54" fmla="*/ 3133725 w 5448298"/>
              <a:gd name="connsiteY54" fmla="*/ 4010024 h 4125911"/>
              <a:gd name="connsiteX55" fmla="*/ 3224212 w 5448298"/>
              <a:gd name="connsiteY55" fmla="*/ 4033836 h 4125911"/>
              <a:gd name="connsiteX56" fmla="*/ 3319462 w 5448298"/>
              <a:gd name="connsiteY56" fmla="*/ 4048124 h 4125911"/>
              <a:gd name="connsiteX57" fmla="*/ 3443287 w 5448298"/>
              <a:gd name="connsiteY57" fmla="*/ 4057647 h 4125911"/>
              <a:gd name="connsiteX58" fmla="*/ 3476624 w 5448298"/>
              <a:gd name="connsiteY58" fmla="*/ 4076699 h 4125911"/>
              <a:gd name="connsiteX59" fmla="*/ 3654425 w 5448298"/>
              <a:gd name="connsiteY59" fmla="*/ 4125911 h 4125911"/>
              <a:gd name="connsiteX60" fmla="*/ 3816004 w 5448298"/>
              <a:gd name="connsiteY60" fmla="*/ 3963799 h 4125911"/>
              <a:gd name="connsiteX61" fmla="*/ 3825529 w 5448298"/>
              <a:gd name="connsiteY61" fmla="*/ 3506599 h 4125911"/>
              <a:gd name="connsiteX62" fmla="*/ 4003329 w 5448298"/>
              <a:gd name="connsiteY62" fmla="*/ 3592324 h 4125911"/>
              <a:gd name="connsiteX63" fmla="*/ 4240212 w 5448298"/>
              <a:gd name="connsiteY63" fmla="*/ 3770311 h 4125911"/>
              <a:gd name="connsiteX64" fmla="*/ 4910137 w 5448298"/>
              <a:gd name="connsiteY64" fmla="*/ 3424236 h 4125911"/>
              <a:gd name="connsiteX65" fmla="*/ 4857749 w 5448298"/>
              <a:gd name="connsiteY65" fmla="*/ 3371849 h 4125911"/>
              <a:gd name="connsiteX66" fmla="*/ 4800599 w 5448298"/>
              <a:gd name="connsiteY66" fmla="*/ 3333749 h 4125911"/>
              <a:gd name="connsiteX67" fmla="*/ 5448298 w 5448298"/>
              <a:gd name="connsiteY67" fmla="*/ 2376484 h 4125911"/>
              <a:gd name="connsiteX68" fmla="*/ 3357562 w 5448298"/>
              <a:gd name="connsiteY68" fmla="*/ 1042985 h 4125911"/>
              <a:gd name="connsiteX69" fmla="*/ 3642173 w 5448298"/>
              <a:gd name="connsiteY69" fmla="*/ 752287 h 4125911"/>
              <a:gd name="connsiteX70" fmla="*/ 3334991 w 5448298"/>
              <a:gd name="connsiteY70" fmla="*/ 707043 h 4125911"/>
              <a:gd name="connsiteX71" fmla="*/ 3146873 w 5448298"/>
              <a:gd name="connsiteY71" fmla="*/ 718950 h 4125911"/>
              <a:gd name="connsiteX72" fmla="*/ 2957511 w 5448298"/>
              <a:gd name="connsiteY72" fmla="*/ 457202 h 4125911"/>
              <a:gd name="connsiteX73" fmla="*/ 2724150 w 5448298"/>
              <a:gd name="connsiteY73" fmla="*/ 0 h 4125911"/>
              <a:gd name="connsiteX0" fmla="*/ 2724150 w 5448298"/>
              <a:gd name="connsiteY0" fmla="*/ 0 h 4125911"/>
              <a:gd name="connsiteX1" fmla="*/ 2490788 w 5448298"/>
              <a:gd name="connsiteY1" fmla="*/ 542926 h 4125911"/>
              <a:gd name="connsiteX2" fmla="*/ 2395538 w 5448298"/>
              <a:gd name="connsiteY2" fmla="*/ 566738 h 4125911"/>
              <a:gd name="connsiteX3" fmla="*/ 2314575 w 5448298"/>
              <a:gd name="connsiteY3" fmla="*/ 571501 h 4125911"/>
              <a:gd name="connsiteX4" fmla="*/ 2271713 w 5448298"/>
              <a:gd name="connsiteY4" fmla="*/ 585788 h 4125911"/>
              <a:gd name="connsiteX5" fmla="*/ 2266950 w 5448298"/>
              <a:gd name="connsiteY5" fmla="*/ 571501 h 4125911"/>
              <a:gd name="connsiteX6" fmla="*/ 2157413 w 5448298"/>
              <a:gd name="connsiteY6" fmla="*/ 581026 h 4125911"/>
              <a:gd name="connsiteX7" fmla="*/ 2085975 w 5448298"/>
              <a:gd name="connsiteY7" fmla="*/ 604838 h 4125911"/>
              <a:gd name="connsiteX8" fmla="*/ 2062163 w 5448298"/>
              <a:gd name="connsiteY8" fmla="*/ 619126 h 4125911"/>
              <a:gd name="connsiteX9" fmla="*/ 1938338 w 5448298"/>
              <a:gd name="connsiteY9" fmla="*/ 661988 h 4125911"/>
              <a:gd name="connsiteX10" fmla="*/ 1925292 w 5448298"/>
              <a:gd name="connsiteY10" fmla="*/ 426055 h 4125911"/>
              <a:gd name="connsiteX11" fmla="*/ 1437135 w 5448298"/>
              <a:gd name="connsiteY11" fmla="*/ 395099 h 4125911"/>
              <a:gd name="connsiteX12" fmla="*/ 1446660 w 5448298"/>
              <a:gd name="connsiteY12" fmla="*/ 299850 h 4125911"/>
              <a:gd name="connsiteX13" fmla="*/ 1301404 w 5448298"/>
              <a:gd name="connsiteY13" fmla="*/ 273656 h 4125911"/>
              <a:gd name="connsiteX14" fmla="*/ 1196629 w 5448298"/>
              <a:gd name="connsiteY14" fmla="*/ 242699 h 4125911"/>
              <a:gd name="connsiteX15" fmla="*/ 1196629 w 5448298"/>
              <a:gd name="connsiteY15" fmla="*/ 161736 h 4125911"/>
              <a:gd name="connsiteX16" fmla="*/ 1118049 w 5448298"/>
              <a:gd name="connsiteY16" fmla="*/ 302230 h 4125911"/>
              <a:gd name="connsiteX17" fmla="*/ 1076325 w 5448298"/>
              <a:gd name="connsiteY17" fmla="*/ 414338 h 4125911"/>
              <a:gd name="connsiteX18" fmla="*/ 987079 w 5448298"/>
              <a:gd name="connsiteY18" fmla="*/ 583218 h 4125911"/>
              <a:gd name="connsiteX19" fmla="*/ 952501 w 5448298"/>
              <a:gd name="connsiteY19" fmla="*/ 709614 h 4125911"/>
              <a:gd name="connsiteX20" fmla="*/ 928688 w 5448298"/>
              <a:gd name="connsiteY20" fmla="*/ 704851 h 4125911"/>
              <a:gd name="connsiteX21" fmla="*/ 876300 w 5448298"/>
              <a:gd name="connsiteY21" fmla="*/ 828676 h 4125911"/>
              <a:gd name="connsiteX22" fmla="*/ 871538 w 5448298"/>
              <a:gd name="connsiteY22" fmla="*/ 895351 h 4125911"/>
              <a:gd name="connsiteX23" fmla="*/ 790575 w 5448298"/>
              <a:gd name="connsiteY23" fmla="*/ 1176338 h 4125911"/>
              <a:gd name="connsiteX24" fmla="*/ 642938 w 5448298"/>
              <a:gd name="connsiteY24" fmla="*/ 1119188 h 4125911"/>
              <a:gd name="connsiteX25" fmla="*/ 609600 w 5448298"/>
              <a:gd name="connsiteY25" fmla="*/ 1109663 h 4125911"/>
              <a:gd name="connsiteX26" fmla="*/ 590550 w 5448298"/>
              <a:gd name="connsiteY26" fmla="*/ 1095376 h 4125911"/>
              <a:gd name="connsiteX27" fmla="*/ 552450 w 5448298"/>
              <a:gd name="connsiteY27" fmla="*/ 1066801 h 4125911"/>
              <a:gd name="connsiteX28" fmla="*/ 357188 w 5448298"/>
              <a:gd name="connsiteY28" fmla="*/ 1171576 h 4125911"/>
              <a:gd name="connsiteX29" fmla="*/ 300038 w 5448298"/>
              <a:gd name="connsiteY29" fmla="*/ 1133476 h 4125911"/>
              <a:gd name="connsiteX30" fmla="*/ 260350 w 5448298"/>
              <a:gd name="connsiteY30" fmla="*/ 1100138 h 4125911"/>
              <a:gd name="connsiteX31" fmla="*/ 250825 w 5448298"/>
              <a:gd name="connsiteY31" fmla="*/ 1081086 h 4125911"/>
              <a:gd name="connsiteX32" fmla="*/ 168275 w 5448298"/>
              <a:gd name="connsiteY32" fmla="*/ 1192211 h 4125911"/>
              <a:gd name="connsiteX33" fmla="*/ 66675 w 5448298"/>
              <a:gd name="connsiteY33" fmla="*/ 1420811 h 4125911"/>
              <a:gd name="connsiteX34" fmla="*/ 73025 w 5448298"/>
              <a:gd name="connsiteY34" fmla="*/ 1528761 h 4125911"/>
              <a:gd name="connsiteX35" fmla="*/ 0 w 5448298"/>
              <a:gd name="connsiteY35" fmla="*/ 1658937 h 4125911"/>
              <a:gd name="connsiteX36" fmla="*/ 20637 w 5448298"/>
              <a:gd name="connsiteY36" fmla="*/ 1835149 h 4125911"/>
              <a:gd name="connsiteX37" fmla="*/ 138112 w 5448298"/>
              <a:gd name="connsiteY37" fmla="*/ 1820861 h 4125911"/>
              <a:gd name="connsiteX38" fmla="*/ 139699 w 5448298"/>
              <a:gd name="connsiteY38" fmla="*/ 1836737 h 4125911"/>
              <a:gd name="connsiteX39" fmla="*/ 276224 w 5448298"/>
              <a:gd name="connsiteY39" fmla="*/ 1885949 h 4125911"/>
              <a:gd name="connsiteX40" fmla="*/ 476248 w 5448298"/>
              <a:gd name="connsiteY40" fmla="*/ 1990723 h 4125911"/>
              <a:gd name="connsiteX41" fmla="*/ 452437 w 5448298"/>
              <a:gd name="connsiteY41" fmla="*/ 2124074 h 4125911"/>
              <a:gd name="connsiteX42" fmla="*/ 638175 w 5448298"/>
              <a:gd name="connsiteY42" fmla="*/ 2381249 h 4125911"/>
              <a:gd name="connsiteX43" fmla="*/ 514351 w 5448298"/>
              <a:gd name="connsiteY43" fmla="*/ 2671761 h 4125911"/>
              <a:gd name="connsiteX44" fmla="*/ 1408112 w 5448298"/>
              <a:gd name="connsiteY44" fmla="*/ 3047998 h 4125911"/>
              <a:gd name="connsiteX45" fmla="*/ 976313 w 5448298"/>
              <a:gd name="connsiteY45" fmla="*/ 4095749 h 4125911"/>
              <a:gd name="connsiteX46" fmla="*/ 1443038 w 5448298"/>
              <a:gd name="connsiteY46" fmla="*/ 3781423 h 4125911"/>
              <a:gd name="connsiteX47" fmla="*/ 1876425 w 5448298"/>
              <a:gd name="connsiteY47" fmla="*/ 4005261 h 4125911"/>
              <a:gd name="connsiteX48" fmla="*/ 1866899 w 5448298"/>
              <a:gd name="connsiteY48" fmla="*/ 3895723 h 4125911"/>
              <a:gd name="connsiteX49" fmla="*/ 1876425 w 5448298"/>
              <a:gd name="connsiteY49" fmla="*/ 3795711 h 4125911"/>
              <a:gd name="connsiteX50" fmla="*/ 2019299 w 5448298"/>
              <a:gd name="connsiteY50" fmla="*/ 3243260 h 4125911"/>
              <a:gd name="connsiteX51" fmla="*/ 2752724 w 5448298"/>
              <a:gd name="connsiteY51" fmla="*/ 3843335 h 4125911"/>
              <a:gd name="connsiteX52" fmla="*/ 2828924 w 5448298"/>
              <a:gd name="connsiteY52" fmla="*/ 3914773 h 4125911"/>
              <a:gd name="connsiteX53" fmla="*/ 3057524 w 5448298"/>
              <a:gd name="connsiteY53" fmla="*/ 4005261 h 4125911"/>
              <a:gd name="connsiteX54" fmla="*/ 3133725 w 5448298"/>
              <a:gd name="connsiteY54" fmla="*/ 4010024 h 4125911"/>
              <a:gd name="connsiteX55" fmla="*/ 3224212 w 5448298"/>
              <a:gd name="connsiteY55" fmla="*/ 4033836 h 4125911"/>
              <a:gd name="connsiteX56" fmla="*/ 3319462 w 5448298"/>
              <a:gd name="connsiteY56" fmla="*/ 4048124 h 4125911"/>
              <a:gd name="connsiteX57" fmla="*/ 3443287 w 5448298"/>
              <a:gd name="connsiteY57" fmla="*/ 4057647 h 4125911"/>
              <a:gd name="connsiteX58" fmla="*/ 3476624 w 5448298"/>
              <a:gd name="connsiteY58" fmla="*/ 4076699 h 4125911"/>
              <a:gd name="connsiteX59" fmla="*/ 3654425 w 5448298"/>
              <a:gd name="connsiteY59" fmla="*/ 4125911 h 4125911"/>
              <a:gd name="connsiteX60" fmla="*/ 3816004 w 5448298"/>
              <a:gd name="connsiteY60" fmla="*/ 3963799 h 4125911"/>
              <a:gd name="connsiteX61" fmla="*/ 3831879 w 5448298"/>
              <a:gd name="connsiteY61" fmla="*/ 3512949 h 4125911"/>
              <a:gd name="connsiteX62" fmla="*/ 4003329 w 5448298"/>
              <a:gd name="connsiteY62" fmla="*/ 3592324 h 4125911"/>
              <a:gd name="connsiteX63" fmla="*/ 4240212 w 5448298"/>
              <a:gd name="connsiteY63" fmla="*/ 3770311 h 4125911"/>
              <a:gd name="connsiteX64" fmla="*/ 4910137 w 5448298"/>
              <a:gd name="connsiteY64" fmla="*/ 3424236 h 4125911"/>
              <a:gd name="connsiteX65" fmla="*/ 4857749 w 5448298"/>
              <a:gd name="connsiteY65" fmla="*/ 3371849 h 4125911"/>
              <a:gd name="connsiteX66" fmla="*/ 4800599 w 5448298"/>
              <a:gd name="connsiteY66" fmla="*/ 3333749 h 4125911"/>
              <a:gd name="connsiteX67" fmla="*/ 5448298 w 5448298"/>
              <a:gd name="connsiteY67" fmla="*/ 2376484 h 4125911"/>
              <a:gd name="connsiteX68" fmla="*/ 3357562 w 5448298"/>
              <a:gd name="connsiteY68" fmla="*/ 1042985 h 4125911"/>
              <a:gd name="connsiteX69" fmla="*/ 3642173 w 5448298"/>
              <a:gd name="connsiteY69" fmla="*/ 752287 h 4125911"/>
              <a:gd name="connsiteX70" fmla="*/ 3334991 w 5448298"/>
              <a:gd name="connsiteY70" fmla="*/ 707043 h 4125911"/>
              <a:gd name="connsiteX71" fmla="*/ 3146873 w 5448298"/>
              <a:gd name="connsiteY71" fmla="*/ 718950 h 4125911"/>
              <a:gd name="connsiteX72" fmla="*/ 2957511 w 5448298"/>
              <a:gd name="connsiteY72" fmla="*/ 457202 h 4125911"/>
              <a:gd name="connsiteX73" fmla="*/ 2724150 w 5448298"/>
              <a:gd name="connsiteY73" fmla="*/ 0 h 4125911"/>
              <a:gd name="connsiteX0" fmla="*/ 2724150 w 5448298"/>
              <a:gd name="connsiteY0" fmla="*/ 0 h 4125911"/>
              <a:gd name="connsiteX1" fmla="*/ 2490788 w 5448298"/>
              <a:gd name="connsiteY1" fmla="*/ 542926 h 4125911"/>
              <a:gd name="connsiteX2" fmla="*/ 2395538 w 5448298"/>
              <a:gd name="connsiteY2" fmla="*/ 566738 h 4125911"/>
              <a:gd name="connsiteX3" fmla="*/ 2314575 w 5448298"/>
              <a:gd name="connsiteY3" fmla="*/ 571501 h 4125911"/>
              <a:gd name="connsiteX4" fmla="*/ 2271713 w 5448298"/>
              <a:gd name="connsiteY4" fmla="*/ 585788 h 4125911"/>
              <a:gd name="connsiteX5" fmla="*/ 2266950 w 5448298"/>
              <a:gd name="connsiteY5" fmla="*/ 571501 h 4125911"/>
              <a:gd name="connsiteX6" fmla="*/ 2157413 w 5448298"/>
              <a:gd name="connsiteY6" fmla="*/ 581026 h 4125911"/>
              <a:gd name="connsiteX7" fmla="*/ 2085975 w 5448298"/>
              <a:gd name="connsiteY7" fmla="*/ 604838 h 4125911"/>
              <a:gd name="connsiteX8" fmla="*/ 2062163 w 5448298"/>
              <a:gd name="connsiteY8" fmla="*/ 619126 h 4125911"/>
              <a:gd name="connsiteX9" fmla="*/ 1938338 w 5448298"/>
              <a:gd name="connsiteY9" fmla="*/ 661988 h 4125911"/>
              <a:gd name="connsiteX10" fmla="*/ 1925292 w 5448298"/>
              <a:gd name="connsiteY10" fmla="*/ 426055 h 4125911"/>
              <a:gd name="connsiteX11" fmla="*/ 1437135 w 5448298"/>
              <a:gd name="connsiteY11" fmla="*/ 395099 h 4125911"/>
              <a:gd name="connsiteX12" fmla="*/ 1446660 w 5448298"/>
              <a:gd name="connsiteY12" fmla="*/ 299850 h 4125911"/>
              <a:gd name="connsiteX13" fmla="*/ 1301404 w 5448298"/>
              <a:gd name="connsiteY13" fmla="*/ 273656 h 4125911"/>
              <a:gd name="connsiteX14" fmla="*/ 1196629 w 5448298"/>
              <a:gd name="connsiteY14" fmla="*/ 242699 h 4125911"/>
              <a:gd name="connsiteX15" fmla="*/ 1196629 w 5448298"/>
              <a:gd name="connsiteY15" fmla="*/ 161736 h 4125911"/>
              <a:gd name="connsiteX16" fmla="*/ 1118049 w 5448298"/>
              <a:gd name="connsiteY16" fmla="*/ 302230 h 4125911"/>
              <a:gd name="connsiteX17" fmla="*/ 1076325 w 5448298"/>
              <a:gd name="connsiteY17" fmla="*/ 414338 h 4125911"/>
              <a:gd name="connsiteX18" fmla="*/ 987079 w 5448298"/>
              <a:gd name="connsiteY18" fmla="*/ 583218 h 4125911"/>
              <a:gd name="connsiteX19" fmla="*/ 952501 w 5448298"/>
              <a:gd name="connsiteY19" fmla="*/ 709614 h 4125911"/>
              <a:gd name="connsiteX20" fmla="*/ 928688 w 5448298"/>
              <a:gd name="connsiteY20" fmla="*/ 704851 h 4125911"/>
              <a:gd name="connsiteX21" fmla="*/ 876300 w 5448298"/>
              <a:gd name="connsiteY21" fmla="*/ 828676 h 4125911"/>
              <a:gd name="connsiteX22" fmla="*/ 871538 w 5448298"/>
              <a:gd name="connsiteY22" fmla="*/ 895351 h 4125911"/>
              <a:gd name="connsiteX23" fmla="*/ 790575 w 5448298"/>
              <a:gd name="connsiteY23" fmla="*/ 1176338 h 4125911"/>
              <a:gd name="connsiteX24" fmla="*/ 642938 w 5448298"/>
              <a:gd name="connsiteY24" fmla="*/ 1119188 h 4125911"/>
              <a:gd name="connsiteX25" fmla="*/ 609600 w 5448298"/>
              <a:gd name="connsiteY25" fmla="*/ 1109663 h 4125911"/>
              <a:gd name="connsiteX26" fmla="*/ 590550 w 5448298"/>
              <a:gd name="connsiteY26" fmla="*/ 1095376 h 4125911"/>
              <a:gd name="connsiteX27" fmla="*/ 552450 w 5448298"/>
              <a:gd name="connsiteY27" fmla="*/ 1066801 h 4125911"/>
              <a:gd name="connsiteX28" fmla="*/ 357188 w 5448298"/>
              <a:gd name="connsiteY28" fmla="*/ 1171576 h 4125911"/>
              <a:gd name="connsiteX29" fmla="*/ 300038 w 5448298"/>
              <a:gd name="connsiteY29" fmla="*/ 1133476 h 4125911"/>
              <a:gd name="connsiteX30" fmla="*/ 260350 w 5448298"/>
              <a:gd name="connsiteY30" fmla="*/ 1100138 h 4125911"/>
              <a:gd name="connsiteX31" fmla="*/ 250825 w 5448298"/>
              <a:gd name="connsiteY31" fmla="*/ 1081086 h 4125911"/>
              <a:gd name="connsiteX32" fmla="*/ 168275 w 5448298"/>
              <a:gd name="connsiteY32" fmla="*/ 1192211 h 4125911"/>
              <a:gd name="connsiteX33" fmla="*/ 66675 w 5448298"/>
              <a:gd name="connsiteY33" fmla="*/ 1420811 h 4125911"/>
              <a:gd name="connsiteX34" fmla="*/ 73025 w 5448298"/>
              <a:gd name="connsiteY34" fmla="*/ 1528761 h 4125911"/>
              <a:gd name="connsiteX35" fmla="*/ 0 w 5448298"/>
              <a:gd name="connsiteY35" fmla="*/ 1658937 h 4125911"/>
              <a:gd name="connsiteX36" fmla="*/ 20637 w 5448298"/>
              <a:gd name="connsiteY36" fmla="*/ 1835149 h 4125911"/>
              <a:gd name="connsiteX37" fmla="*/ 138112 w 5448298"/>
              <a:gd name="connsiteY37" fmla="*/ 1820861 h 4125911"/>
              <a:gd name="connsiteX38" fmla="*/ 139699 w 5448298"/>
              <a:gd name="connsiteY38" fmla="*/ 1836737 h 4125911"/>
              <a:gd name="connsiteX39" fmla="*/ 276224 w 5448298"/>
              <a:gd name="connsiteY39" fmla="*/ 1885949 h 4125911"/>
              <a:gd name="connsiteX40" fmla="*/ 476248 w 5448298"/>
              <a:gd name="connsiteY40" fmla="*/ 1990723 h 4125911"/>
              <a:gd name="connsiteX41" fmla="*/ 452437 w 5448298"/>
              <a:gd name="connsiteY41" fmla="*/ 2124074 h 4125911"/>
              <a:gd name="connsiteX42" fmla="*/ 638175 w 5448298"/>
              <a:gd name="connsiteY42" fmla="*/ 2381249 h 4125911"/>
              <a:gd name="connsiteX43" fmla="*/ 514351 w 5448298"/>
              <a:gd name="connsiteY43" fmla="*/ 2671761 h 4125911"/>
              <a:gd name="connsiteX44" fmla="*/ 1408112 w 5448298"/>
              <a:gd name="connsiteY44" fmla="*/ 3047998 h 4125911"/>
              <a:gd name="connsiteX45" fmla="*/ 976313 w 5448298"/>
              <a:gd name="connsiteY45" fmla="*/ 4095749 h 4125911"/>
              <a:gd name="connsiteX46" fmla="*/ 1443038 w 5448298"/>
              <a:gd name="connsiteY46" fmla="*/ 3781423 h 4125911"/>
              <a:gd name="connsiteX47" fmla="*/ 1876425 w 5448298"/>
              <a:gd name="connsiteY47" fmla="*/ 4005261 h 4125911"/>
              <a:gd name="connsiteX48" fmla="*/ 1866899 w 5448298"/>
              <a:gd name="connsiteY48" fmla="*/ 3895723 h 4125911"/>
              <a:gd name="connsiteX49" fmla="*/ 1876425 w 5448298"/>
              <a:gd name="connsiteY49" fmla="*/ 3795711 h 4125911"/>
              <a:gd name="connsiteX50" fmla="*/ 2019299 w 5448298"/>
              <a:gd name="connsiteY50" fmla="*/ 3243260 h 4125911"/>
              <a:gd name="connsiteX51" fmla="*/ 2752724 w 5448298"/>
              <a:gd name="connsiteY51" fmla="*/ 3843335 h 4125911"/>
              <a:gd name="connsiteX52" fmla="*/ 2828924 w 5448298"/>
              <a:gd name="connsiteY52" fmla="*/ 3914773 h 4125911"/>
              <a:gd name="connsiteX53" fmla="*/ 3057524 w 5448298"/>
              <a:gd name="connsiteY53" fmla="*/ 4005261 h 4125911"/>
              <a:gd name="connsiteX54" fmla="*/ 3133725 w 5448298"/>
              <a:gd name="connsiteY54" fmla="*/ 4010024 h 4125911"/>
              <a:gd name="connsiteX55" fmla="*/ 3224212 w 5448298"/>
              <a:gd name="connsiteY55" fmla="*/ 4033836 h 4125911"/>
              <a:gd name="connsiteX56" fmla="*/ 3319462 w 5448298"/>
              <a:gd name="connsiteY56" fmla="*/ 4048124 h 4125911"/>
              <a:gd name="connsiteX57" fmla="*/ 3443287 w 5448298"/>
              <a:gd name="connsiteY57" fmla="*/ 4057647 h 4125911"/>
              <a:gd name="connsiteX58" fmla="*/ 3476624 w 5448298"/>
              <a:gd name="connsiteY58" fmla="*/ 4076699 h 4125911"/>
              <a:gd name="connsiteX59" fmla="*/ 3654425 w 5448298"/>
              <a:gd name="connsiteY59" fmla="*/ 4125911 h 4125911"/>
              <a:gd name="connsiteX60" fmla="*/ 3816004 w 5448298"/>
              <a:gd name="connsiteY60" fmla="*/ 3963799 h 4125911"/>
              <a:gd name="connsiteX61" fmla="*/ 3831879 w 5448298"/>
              <a:gd name="connsiteY61" fmla="*/ 3512949 h 4125911"/>
              <a:gd name="connsiteX62" fmla="*/ 3854104 w 5448298"/>
              <a:gd name="connsiteY62" fmla="*/ 3468499 h 4125911"/>
              <a:gd name="connsiteX63" fmla="*/ 4240212 w 5448298"/>
              <a:gd name="connsiteY63" fmla="*/ 3770311 h 4125911"/>
              <a:gd name="connsiteX64" fmla="*/ 4910137 w 5448298"/>
              <a:gd name="connsiteY64" fmla="*/ 3424236 h 4125911"/>
              <a:gd name="connsiteX65" fmla="*/ 4857749 w 5448298"/>
              <a:gd name="connsiteY65" fmla="*/ 3371849 h 4125911"/>
              <a:gd name="connsiteX66" fmla="*/ 4800599 w 5448298"/>
              <a:gd name="connsiteY66" fmla="*/ 3333749 h 4125911"/>
              <a:gd name="connsiteX67" fmla="*/ 5448298 w 5448298"/>
              <a:gd name="connsiteY67" fmla="*/ 2376484 h 4125911"/>
              <a:gd name="connsiteX68" fmla="*/ 3357562 w 5448298"/>
              <a:gd name="connsiteY68" fmla="*/ 1042985 h 4125911"/>
              <a:gd name="connsiteX69" fmla="*/ 3642173 w 5448298"/>
              <a:gd name="connsiteY69" fmla="*/ 752287 h 4125911"/>
              <a:gd name="connsiteX70" fmla="*/ 3334991 w 5448298"/>
              <a:gd name="connsiteY70" fmla="*/ 707043 h 4125911"/>
              <a:gd name="connsiteX71" fmla="*/ 3146873 w 5448298"/>
              <a:gd name="connsiteY71" fmla="*/ 718950 h 4125911"/>
              <a:gd name="connsiteX72" fmla="*/ 2957511 w 5448298"/>
              <a:gd name="connsiteY72" fmla="*/ 457202 h 4125911"/>
              <a:gd name="connsiteX73" fmla="*/ 2724150 w 5448298"/>
              <a:gd name="connsiteY73" fmla="*/ 0 h 4125911"/>
              <a:gd name="connsiteX0" fmla="*/ 2724150 w 5448298"/>
              <a:gd name="connsiteY0" fmla="*/ 0 h 4125911"/>
              <a:gd name="connsiteX1" fmla="*/ 2490788 w 5448298"/>
              <a:gd name="connsiteY1" fmla="*/ 542926 h 4125911"/>
              <a:gd name="connsiteX2" fmla="*/ 2395538 w 5448298"/>
              <a:gd name="connsiteY2" fmla="*/ 566738 h 4125911"/>
              <a:gd name="connsiteX3" fmla="*/ 2314575 w 5448298"/>
              <a:gd name="connsiteY3" fmla="*/ 571501 h 4125911"/>
              <a:gd name="connsiteX4" fmla="*/ 2271713 w 5448298"/>
              <a:gd name="connsiteY4" fmla="*/ 585788 h 4125911"/>
              <a:gd name="connsiteX5" fmla="*/ 2266950 w 5448298"/>
              <a:gd name="connsiteY5" fmla="*/ 571501 h 4125911"/>
              <a:gd name="connsiteX6" fmla="*/ 2157413 w 5448298"/>
              <a:gd name="connsiteY6" fmla="*/ 581026 h 4125911"/>
              <a:gd name="connsiteX7" fmla="*/ 2085975 w 5448298"/>
              <a:gd name="connsiteY7" fmla="*/ 604838 h 4125911"/>
              <a:gd name="connsiteX8" fmla="*/ 2062163 w 5448298"/>
              <a:gd name="connsiteY8" fmla="*/ 619126 h 4125911"/>
              <a:gd name="connsiteX9" fmla="*/ 1938338 w 5448298"/>
              <a:gd name="connsiteY9" fmla="*/ 661988 h 4125911"/>
              <a:gd name="connsiteX10" fmla="*/ 1925292 w 5448298"/>
              <a:gd name="connsiteY10" fmla="*/ 426055 h 4125911"/>
              <a:gd name="connsiteX11" fmla="*/ 1437135 w 5448298"/>
              <a:gd name="connsiteY11" fmla="*/ 395099 h 4125911"/>
              <a:gd name="connsiteX12" fmla="*/ 1446660 w 5448298"/>
              <a:gd name="connsiteY12" fmla="*/ 299850 h 4125911"/>
              <a:gd name="connsiteX13" fmla="*/ 1301404 w 5448298"/>
              <a:gd name="connsiteY13" fmla="*/ 273656 h 4125911"/>
              <a:gd name="connsiteX14" fmla="*/ 1196629 w 5448298"/>
              <a:gd name="connsiteY14" fmla="*/ 242699 h 4125911"/>
              <a:gd name="connsiteX15" fmla="*/ 1196629 w 5448298"/>
              <a:gd name="connsiteY15" fmla="*/ 161736 h 4125911"/>
              <a:gd name="connsiteX16" fmla="*/ 1118049 w 5448298"/>
              <a:gd name="connsiteY16" fmla="*/ 302230 h 4125911"/>
              <a:gd name="connsiteX17" fmla="*/ 1076325 w 5448298"/>
              <a:gd name="connsiteY17" fmla="*/ 414338 h 4125911"/>
              <a:gd name="connsiteX18" fmla="*/ 987079 w 5448298"/>
              <a:gd name="connsiteY18" fmla="*/ 583218 h 4125911"/>
              <a:gd name="connsiteX19" fmla="*/ 952501 w 5448298"/>
              <a:gd name="connsiteY19" fmla="*/ 709614 h 4125911"/>
              <a:gd name="connsiteX20" fmla="*/ 928688 w 5448298"/>
              <a:gd name="connsiteY20" fmla="*/ 704851 h 4125911"/>
              <a:gd name="connsiteX21" fmla="*/ 876300 w 5448298"/>
              <a:gd name="connsiteY21" fmla="*/ 828676 h 4125911"/>
              <a:gd name="connsiteX22" fmla="*/ 871538 w 5448298"/>
              <a:gd name="connsiteY22" fmla="*/ 895351 h 4125911"/>
              <a:gd name="connsiteX23" fmla="*/ 790575 w 5448298"/>
              <a:gd name="connsiteY23" fmla="*/ 1176338 h 4125911"/>
              <a:gd name="connsiteX24" fmla="*/ 642938 w 5448298"/>
              <a:gd name="connsiteY24" fmla="*/ 1119188 h 4125911"/>
              <a:gd name="connsiteX25" fmla="*/ 609600 w 5448298"/>
              <a:gd name="connsiteY25" fmla="*/ 1109663 h 4125911"/>
              <a:gd name="connsiteX26" fmla="*/ 590550 w 5448298"/>
              <a:gd name="connsiteY26" fmla="*/ 1095376 h 4125911"/>
              <a:gd name="connsiteX27" fmla="*/ 552450 w 5448298"/>
              <a:gd name="connsiteY27" fmla="*/ 1066801 h 4125911"/>
              <a:gd name="connsiteX28" fmla="*/ 357188 w 5448298"/>
              <a:gd name="connsiteY28" fmla="*/ 1171576 h 4125911"/>
              <a:gd name="connsiteX29" fmla="*/ 300038 w 5448298"/>
              <a:gd name="connsiteY29" fmla="*/ 1133476 h 4125911"/>
              <a:gd name="connsiteX30" fmla="*/ 260350 w 5448298"/>
              <a:gd name="connsiteY30" fmla="*/ 1100138 h 4125911"/>
              <a:gd name="connsiteX31" fmla="*/ 250825 w 5448298"/>
              <a:gd name="connsiteY31" fmla="*/ 1081086 h 4125911"/>
              <a:gd name="connsiteX32" fmla="*/ 168275 w 5448298"/>
              <a:gd name="connsiteY32" fmla="*/ 1192211 h 4125911"/>
              <a:gd name="connsiteX33" fmla="*/ 66675 w 5448298"/>
              <a:gd name="connsiteY33" fmla="*/ 1420811 h 4125911"/>
              <a:gd name="connsiteX34" fmla="*/ 73025 w 5448298"/>
              <a:gd name="connsiteY34" fmla="*/ 1528761 h 4125911"/>
              <a:gd name="connsiteX35" fmla="*/ 0 w 5448298"/>
              <a:gd name="connsiteY35" fmla="*/ 1658937 h 4125911"/>
              <a:gd name="connsiteX36" fmla="*/ 20637 w 5448298"/>
              <a:gd name="connsiteY36" fmla="*/ 1835149 h 4125911"/>
              <a:gd name="connsiteX37" fmla="*/ 138112 w 5448298"/>
              <a:gd name="connsiteY37" fmla="*/ 1820861 h 4125911"/>
              <a:gd name="connsiteX38" fmla="*/ 139699 w 5448298"/>
              <a:gd name="connsiteY38" fmla="*/ 1836737 h 4125911"/>
              <a:gd name="connsiteX39" fmla="*/ 276224 w 5448298"/>
              <a:gd name="connsiteY39" fmla="*/ 1885949 h 4125911"/>
              <a:gd name="connsiteX40" fmla="*/ 476248 w 5448298"/>
              <a:gd name="connsiteY40" fmla="*/ 1990723 h 4125911"/>
              <a:gd name="connsiteX41" fmla="*/ 452437 w 5448298"/>
              <a:gd name="connsiteY41" fmla="*/ 2124074 h 4125911"/>
              <a:gd name="connsiteX42" fmla="*/ 638175 w 5448298"/>
              <a:gd name="connsiteY42" fmla="*/ 2381249 h 4125911"/>
              <a:gd name="connsiteX43" fmla="*/ 514351 w 5448298"/>
              <a:gd name="connsiteY43" fmla="*/ 2671761 h 4125911"/>
              <a:gd name="connsiteX44" fmla="*/ 1408112 w 5448298"/>
              <a:gd name="connsiteY44" fmla="*/ 3047998 h 4125911"/>
              <a:gd name="connsiteX45" fmla="*/ 976313 w 5448298"/>
              <a:gd name="connsiteY45" fmla="*/ 4095749 h 4125911"/>
              <a:gd name="connsiteX46" fmla="*/ 1443038 w 5448298"/>
              <a:gd name="connsiteY46" fmla="*/ 3781423 h 4125911"/>
              <a:gd name="connsiteX47" fmla="*/ 1876425 w 5448298"/>
              <a:gd name="connsiteY47" fmla="*/ 4005261 h 4125911"/>
              <a:gd name="connsiteX48" fmla="*/ 1866899 w 5448298"/>
              <a:gd name="connsiteY48" fmla="*/ 3895723 h 4125911"/>
              <a:gd name="connsiteX49" fmla="*/ 1876425 w 5448298"/>
              <a:gd name="connsiteY49" fmla="*/ 3795711 h 4125911"/>
              <a:gd name="connsiteX50" fmla="*/ 2019299 w 5448298"/>
              <a:gd name="connsiteY50" fmla="*/ 3243260 h 4125911"/>
              <a:gd name="connsiteX51" fmla="*/ 2752724 w 5448298"/>
              <a:gd name="connsiteY51" fmla="*/ 3843335 h 4125911"/>
              <a:gd name="connsiteX52" fmla="*/ 2828924 w 5448298"/>
              <a:gd name="connsiteY52" fmla="*/ 3914773 h 4125911"/>
              <a:gd name="connsiteX53" fmla="*/ 3057524 w 5448298"/>
              <a:gd name="connsiteY53" fmla="*/ 4005261 h 4125911"/>
              <a:gd name="connsiteX54" fmla="*/ 3133725 w 5448298"/>
              <a:gd name="connsiteY54" fmla="*/ 4010024 h 4125911"/>
              <a:gd name="connsiteX55" fmla="*/ 3224212 w 5448298"/>
              <a:gd name="connsiteY55" fmla="*/ 4033836 h 4125911"/>
              <a:gd name="connsiteX56" fmla="*/ 3319462 w 5448298"/>
              <a:gd name="connsiteY56" fmla="*/ 4048124 h 4125911"/>
              <a:gd name="connsiteX57" fmla="*/ 3443287 w 5448298"/>
              <a:gd name="connsiteY57" fmla="*/ 4057647 h 4125911"/>
              <a:gd name="connsiteX58" fmla="*/ 3476624 w 5448298"/>
              <a:gd name="connsiteY58" fmla="*/ 4076699 h 4125911"/>
              <a:gd name="connsiteX59" fmla="*/ 3654425 w 5448298"/>
              <a:gd name="connsiteY59" fmla="*/ 4125911 h 4125911"/>
              <a:gd name="connsiteX60" fmla="*/ 3816004 w 5448298"/>
              <a:gd name="connsiteY60" fmla="*/ 3963799 h 4125911"/>
              <a:gd name="connsiteX61" fmla="*/ 3831879 w 5448298"/>
              <a:gd name="connsiteY61" fmla="*/ 3512949 h 4125911"/>
              <a:gd name="connsiteX62" fmla="*/ 3854104 w 5448298"/>
              <a:gd name="connsiteY62" fmla="*/ 3468499 h 4125911"/>
              <a:gd name="connsiteX63" fmla="*/ 4240212 w 5448298"/>
              <a:gd name="connsiteY63" fmla="*/ 3770311 h 4125911"/>
              <a:gd name="connsiteX64" fmla="*/ 4910137 w 5448298"/>
              <a:gd name="connsiteY64" fmla="*/ 3424236 h 4125911"/>
              <a:gd name="connsiteX65" fmla="*/ 4857749 w 5448298"/>
              <a:gd name="connsiteY65" fmla="*/ 3371849 h 4125911"/>
              <a:gd name="connsiteX66" fmla="*/ 4800599 w 5448298"/>
              <a:gd name="connsiteY66" fmla="*/ 3333749 h 4125911"/>
              <a:gd name="connsiteX67" fmla="*/ 5448298 w 5448298"/>
              <a:gd name="connsiteY67" fmla="*/ 2376484 h 4125911"/>
              <a:gd name="connsiteX68" fmla="*/ 3357562 w 5448298"/>
              <a:gd name="connsiteY68" fmla="*/ 1042985 h 4125911"/>
              <a:gd name="connsiteX69" fmla="*/ 3642173 w 5448298"/>
              <a:gd name="connsiteY69" fmla="*/ 752287 h 4125911"/>
              <a:gd name="connsiteX70" fmla="*/ 3334991 w 5448298"/>
              <a:gd name="connsiteY70" fmla="*/ 707043 h 4125911"/>
              <a:gd name="connsiteX71" fmla="*/ 3146873 w 5448298"/>
              <a:gd name="connsiteY71" fmla="*/ 718950 h 4125911"/>
              <a:gd name="connsiteX72" fmla="*/ 2957511 w 5448298"/>
              <a:gd name="connsiteY72" fmla="*/ 457202 h 4125911"/>
              <a:gd name="connsiteX73" fmla="*/ 2724150 w 5448298"/>
              <a:gd name="connsiteY73" fmla="*/ 0 h 4125911"/>
              <a:gd name="connsiteX0" fmla="*/ 2724150 w 5448298"/>
              <a:gd name="connsiteY0" fmla="*/ 0 h 4125911"/>
              <a:gd name="connsiteX1" fmla="*/ 2490788 w 5448298"/>
              <a:gd name="connsiteY1" fmla="*/ 542926 h 4125911"/>
              <a:gd name="connsiteX2" fmla="*/ 2395538 w 5448298"/>
              <a:gd name="connsiteY2" fmla="*/ 566738 h 4125911"/>
              <a:gd name="connsiteX3" fmla="*/ 2314575 w 5448298"/>
              <a:gd name="connsiteY3" fmla="*/ 571501 h 4125911"/>
              <a:gd name="connsiteX4" fmla="*/ 2271713 w 5448298"/>
              <a:gd name="connsiteY4" fmla="*/ 585788 h 4125911"/>
              <a:gd name="connsiteX5" fmla="*/ 2266950 w 5448298"/>
              <a:gd name="connsiteY5" fmla="*/ 571501 h 4125911"/>
              <a:gd name="connsiteX6" fmla="*/ 2157413 w 5448298"/>
              <a:gd name="connsiteY6" fmla="*/ 581026 h 4125911"/>
              <a:gd name="connsiteX7" fmla="*/ 2085975 w 5448298"/>
              <a:gd name="connsiteY7" fmla="*/ 604838 h 4125911"/>
              <a:gd name="connsiteX8" fmla="*/ 2062163 w 5448298"/>
              <a:gd name="connsiteY8" fmla="*/ 619126 h 4125911"/>
              <a:gd name="connsiteX9" fmla="*/ 1938338 w 5448298"/>
              <a:gd name="connsiteY9" fmla="*/ 661988 h 4125911"/>
              <a:gd name="connsiteX10" fmla="*/ 1925292 w 5448298"/>
              <a:gd name="connsiteY10" fmla="*/ 426055 h 4125911"/>
              <a:gd name="connsiteX11" fmla="*/ 1437135 w 5448298"/>
              <a:gd name="connsiteY11" fmla="*/ 395099 h 4125911"/>
              <a:gd name="connsiteX12" fmla="*/ 1446660 w 5448298"/>
              <a:gd name="connsiteY12" fmla="*/ 299850 h 4125911"/>
              <a:gd name="connsiteX13" fmla="*/ 1301404 w 5448298"/>
              <a:gd name="connsiteY13" fmla="*/ 273656 h 4125911"/>
              <a:gd name="connsiteX14" fmla="*/ 1196629 w 5448298"/>
              <a:gd name="connsiteY14" fmla="*/ 242699 h 4125911"/>
              <a:gd name="connsiteX15" fmla="*/ 1196629 w 5448298"/>
              <a:gd name="connsiteY15" fmla="*/ 161736 h 4125911"/>
              <a:gd name="connsiteX16" fmla="*/ 1118049 w 5448298"/>
              <a:gd name="connsiteY16" fmla="*/ 302230 h 4125911"/>
              <a:gd name="connsiteX17" fmla="*/ 1076325 w 5448298"/>
              <a:gd name="connsiteY17" fmla="*/ 414338 h 4125911"/>
              <a:gd name="connsiteX18" fmla="*/ 987079 w 5448298"/>
              <a:gd name="connsiteY18" fmla="*/ 583218 h 4125911"/>
              <a:gd name="connsiteX19" fmla="*/ 952501 w 5448298"/>
              <a:gd name="connsiteY19" fmla="*/ 709614 h 4125911"/>
              <a:gd name="connsiteX20" fmla="*/ 928688 w 5448298"/>
              <a:gd name="connsiteY20" fmla="*/ 704851 h 4125911"/>
              <a:gd name="connsiteX21" fmla="*/ 876300 w 5448298"/>
              <a:gd name="connsiteY21" fmla="*/ 828676 h 4125911"/>
              <a:gd name="connsiteX22" fmla="*/ 871538 w 5448298"/>
              <a:gd name="connsiteY22" fmla="*/ 895351 h 4125911"/>
              <a:gd name="connsiteX23" fmla="*/ 790575 w 5448298"/>
              <a:gd name="connsiteY23" fmla="*/ 1176338 h 4125911"/>
              <a:gd name="connsiteX24" fmla="*/ 642938 w 5448298"/>
              <a:gd name="connsiteY24" fmla="*/ 1119188 h 4125911"/>
              <a:gd name="connsiteX25" fmla="*/ 609600 w 5448298"/>
              <a:gd name="connsiteY25" fmla="*/ 1109663 h 4125911"/>
              <a:gd name="connsiteX26" fmla="*/ 590550 w 5448298"/>
              <a:gd name="connsiteY26" fmla="*/ 1095376 h 4125911"/>
              <a:gd name="connsiteX27" fmla="*/ 552450 w 5448298"/>
              <a:gd name="connsiteY27" fmla="*/ 1066801 h 4125911"/>
              <a:gd name="connsiteX28" fmla="*/ 357188 w 5448298"/>
              <a:gd name="connsiteY28" fmla="*/ 1171576 h 4125911"/>
              <a:gd name="connsiteX29" fmla="*/ 300038 w 5448298"/>
              <a:gd name="connsiteY29" fmla="*/ 1133476 h 4125911"/>
              <a:gd name="connsiteX30" fmla="*/ 260350 w 5448298"/>
              <a:gd name="connsiteY30" fmla="*/ 1100138 h 4125911"/>
              <a:gd name="connsiteX31" fmla="*/ 250825 w 5448298"/>
              <a:gd name="connsiteY31" fmla="*/ 1081086 h 4125911"/>
              <a:gd name="connsiteX32" fmla="*/ 168275 w 5448298"/>
              <a:gd name="connsiteY32" fmla="*/ 1192211 h 4125911"/>
              <a:gd name="connsiteX33" fmla="*/ 66675 w 5448298"/>
              <a:gd name="connsiteY33" fmla="*/ 1420811 h 4125911"/>
              <a:gd name="connsiteX34" fmla="*/ 73025 w 5448298"/>
              <a:gd name="connsiteY34" fmla="*/ 1528761 h 4125911"/>
              <a:gd name="connsiteX35" fmla="*/ 0 w 5448298"/>
              <a:gd name="connsiteY35" fmla="*/ 1658937 h 4125911"/>
              <a:gd name="connsiteX36" fmla="*/ 20637 w 5448298"/>
              <a:gd name="connsiteY36" fmla="*/ 1835149 h 4125911"/>
              <a:gd name="connsiteX37" fmla="*/ 138112 w 5448298"/>
              <a:gd name="connsiteY37" fmla="*/ 1820861 h 4125911"/>
              <a:gd name="connsiteX38" fmla="*/ 139699 w 5448298"/>
              <a:gd name="connsiteY38" fmla="*/ 1836737 h 4125911"/>
              <a:gd name="connsiteX39" fmla="*/ 276224 w 5448298"/>
              <a:gd name="connsiteY39" fmla="*/ 1885949 h 4125911"/>
              <a:gd name="connsiteX40" fmla="*/ 476248 w 5448298"/>
              <a:gd name="connsiteY40" fmla="*/ 1990723 h 4125911"/>
              <a:gd name="connsiteX41" fmla="*/ 452437 w 5448298"/>
              <a:gd name="connsiteY41" fmla="*/ 2124074 h 4125911"/>
              <a:gd name="connsiteX42" fmla="*/ 638175 w 5448298"/>
              <a:gd name="connsiteY42" fmla="*/ 2381249 h 4125911"/>
              <a:gd name="connsiteX43" fmla="*/ 514351 w 5448298"/>
              <a:gd name="connsiteY43" fmla="*/ 2671761 h 4125911"/>
              <a:gd name="connsiteX44" fmla="*/ 1408112 w 5448298"/>
              <a:gd name="connsiteY44" fmla="*/ 3047998 h 4125911"/>
              <a:gd name="connsiteX45" fmla="*/ 976313 w 5448298"/>
              <a:gd name="connsiteY45" fmla="*/ 4095749 h 4125911"/>
              <a:gd name="connsiteX46" fmla="*/ 1443038 w 5448298"/>
              <a:gd name="connsiteY46" fmla="*/ 3781423 h 4125911"/>
              <a:gd name="connsiteX47" fmla="*/ 1876425 w 5448298"/>
              <a:gd name="connsiteY47" fmla="*/ 4005261 h 4125911"/>
              <a:gd name="connsiteX48" fmla="*/ 1866899 w 5448298"/>
              <a:gd name="connsiteY48" fmla="*/ 3895723 h 4125911"/>
              <a:gd name="connsiteX49" fmla="*/ 1876425 w 5448298"/>
              <a:gd name="connsiteY49" fmla="*/ 3795711 h 4125911"/>
              <a:gd name="connsiteX50" fmla="*/ 2019299 w 5448298"/>
              <a:gd name="connsiteY50" fmla="*/ 3243260 h 4125911"/>
              <a:gd name="connsiteX51" fmla="*/ 2752724 w 5448298"/>
              <a:gd name="connsiteY51" fmla="*/ 3843335 h 4125911"/>
              <a:gd name="connsiteX52" fmla="*/ 2828924 w 5448298"/>
              <a:gd name="connsiteY52" fmla="*/ 3914773 h 4125911"/>
              <a:gd name="connsiteX53" fmla="*/ 3057524 w 5448298"/>
              <a:gd name="connsiteY53" fmla="*/ 4005261 h 4125911"/>
              <a:gd name="connsiteX54" fmla="*/ 3133725 w 5448298"/>
              <a:gd name="connsiteY54" fmla="*/ 4010024 h 4125911"/>
              <a:gd name="connsiteX55" fmla="*/ 3224212 w 5448298"/>
              <a:gd name="connsiteY55" fmla="*/ 4033836 h 4125911"/>
              <a:gd name="connsiteX56" fmla="*/ 3319462 w 5448298"/>
              <a:gd name="connsiteY56" fmla="*/ 4048124 h 4125911"/>
              <a:gd name="connsiteX57" fmla="*/ 3443287 w 5448298"/>
              <a:gd name="connsiteY57" fmla="*/ 4057647 h 4125911"/>
              <a:gd name="connsiteX58" fmla="*/ 3476624 w 5448298"/>
              <a:gd name="connsiteY58" fmla="*/ 4076699 h 4125911"/>
              <a:gd name="connsiteX59" fmla="*/ 3654425 w 5448298"/>
              <a:gd name="connsiteY59" fmla="*/ 4125911 h 4125911"/>
              <a:gd name="connsiteX60" fmla="*/ 3816004 w 5448298"/>
              <a:gd name="connsiteY60" fmla="*/ 3963799 h 4125911"/>
              <a:gd name="connsiteX61" fmla="*/ 3831879 w 5448298"/>
              <a:gd name="connsiteY61" fmla="*/ 3512949 h 4125911"/>
              <a:gd name="connsiteX62" fmla="*/ 3854104 w 5448298"/>
              <a:gd name="connsiteY62" fmla="*/ 3468499 h 4125911"/>
              <a:gd name="connsiteX63" fmla="*/ 4240212 w 5448298"/>
              <a:gd name="connsiteY63" fmla="*/ 3770311 h 4125911"/>
              <a:gd name="connsiteX64" fmla="*/ 4910137 w 5448298"/>
              <a:gd name="connsiteY64" fmla="*/ 3424236 h 4125911"/>
              <a:gd name="connsiteX65" fmla="*/ 4857749 w 5448298"/>
              <a:gd name="connsiteY65" fmla="*/ 3371849 h 4125911"/>
              <a:gd name="connsiteX66" fmla="*/ 4800599 w 5448298"/>
              <a:gd name="connsiteY66" fmla="*/ 3333749 h 4125911"/>
              <a:gd name="connsiteX67" fmla="*/ 5448298 w 5448298"/>
              <a:gd name="connsiteY67" fmla="*/ 2376484 h 4125911"/>
              <a:gd name="connsiteX68" fmla="*/ 3357562 w 5448298"/>
              <a:gd name="connsiteY68" fmla="*/ 1042985 h 4125911"/>
              <a:gd name="connsiteX69" fmla="*/ 3642173 w 5448298"/>
              <a:gd name="connsiteY69" fmla="*/ 752287 h 4125911"/>
              <a:gd name="connsiteX70" fmla="*/ 3334991 w 5448298"/>
              <a:gd name="connsiteY70" fmla="*/ 707043 h 4125911"/>
              <a:gd name="connsiteX71" fmla="*/ 3146873 w 5448298"/>
              <a:gd name="connsiteY71" fmla="*/ 718950 h 4125911"/>
              <a:gd name="connsiteX72" fmla="*/ 2957511 w 5448298"/>
              <a:gd name="connsiteY72" fmla="*/ 457202 h 4125911"/>
              <a:gd name="connsiteX73" fmla="*/ 2724150 w 5448298"/>
              <a:gd name="connsiteY73" fmla="*/ 0 h 4125911"/>
              <a:gd name="connsiteX0" fmla="*/ 2724150 w 5448298"/>
              <a:gd name="connsiteY0" fmla="*/ 0 h 4125911"/>
              <a:gd name="connsiteX1" fmla="*/ 2490788 w 5448298"/>
              <a:gd name="connsiteY1" fmla="*/ 542926 h 4125911"/>
              <a:gd name="connsiteX2" fmla="*/ 2395538 w 5448298"/>
              <a:gd name="connsiteY2" fmla="*/ 566738 h 4125911"/>
              <a:gd name="connsiteX3" fmla="*/ 2314575 w 5448298"/>
              <a:gd name="connsiteY3" fmla="*/ 571501 h 4125911"/>
              <a:gd name="connsiteX4" fmla="*/ 2271713 w 5448298"/>
              <a:gd name="connsiteY4" fmla="*/ 585788 h 4125911"/>
              <a:gd name="connsiteX5" fmla="*/ 2266950 w 5448298"/>
              <a:gd name="connsiteY5" fmla="*/ 571501 h 4125911"/>
              <a:gd name="connsiteX6" fmla="*/ 2157413 w 5448298"/>
              <a:gd name="connsiteY6" fmla="*/ 581026 h 4125911"/>
              <a:gd name="connsiteX7" fmla="*/ 2085975 w 5448298"/>
              <a:gd name="connsiteY7" fmla="*/ 604838 h 4125911"/>
              <a:gd name="connsiteX8" fmla="*/ 2062163 w 5448298"/>
              <a:gd name="connsiteY8" fmla="*/ 619126 h 4125911"/>
              <a:gd name="connsiteX9" fmla="*/ 1938338 w 5448298"/>
              <a:gd name="connsiteY9" fmla="*/ 661988 h 4125911"/>
              <a:gd name="connsiteX10" fmla="*/ 1925292 w 5448298"/>
              <a:gd name="connsiteY10" fmla="*/ 426055 h 4125911"/>
              <a:gd name="connsiteX11" fmla="*/ 1437135 w 5448298"/>
              <a:gd name="connsiteY11" fmla="*/ 395099 h 4125911"/>
              <a:gd name="connsiteX12" fmla="*/ 1446660 w 5448298"/>
              <a:gd name="connsiteY12" fmla="*/ 299850 h 4125911"/>
              <a:gd name="connsiteX13" fmla="*/ 1301404 w 5448298"/>
              <a:gd name="connsiteY13" fmla="*/ 273656 h 4125911"/>
              <a:gd name="connsiteX14" fmla="*/ 1196629 w 5448298"/>
              <a:gd name="connsiteY14" fmla="*/ 242699 h 4125911"/>
              <a:gd name="connsiteX15" fmla="*/ 1196629 w 5448298"/>
              <a:gd name="connsiteY15" fmla="*/ 161736 h 4125911"/>
              <a:gd name="connsiteX16" fmla="*/ 1118049 w 5448298"/>
              <a:gd name="connsiteY16" fmla="*/ 302230 h 4125911"/>
              <a:gd name="connsiteX17" fmla="*/ 1076325 w 5448298"/>
              <a:gd name="connsiteY17" fmla="*/ 414338 h 4125911"/>
              <a:gd name="connsiteX18" fmla="*/ 987079 w 5448298"/>
              <a:gd name="connsiteY18" fmla="*/ 583218 h 4125911"/>
              <a:gd name="connsiteX19" fmla="*/ 952501 w 5448298"/>
              <a:gd name="connsiteY19" fmla="*/ 709614 h 4125911"/>
              <a:gd name="connsiteX20" fmla="*/ 928688 w 5448298"/>
              <a:gd name="connsiteY20" fmla="*/ 704851 h 4125911"/>
              <a:gd name="connsiteX21" fmla="*/ 876300 w 5448298"/>
              <a:gd name="connsiteY21" fmla="*/ 828676 h 4125911"/>
              <a:gd name="connsiteX22" fmla="*/ 871538 w 5448298"/>
              <a:gd name="connsiteY22" fmla="*/ 895351 h 4125911"/>
              <a:gd name="connsiteX23" fmla="*/ 790575 w 5448298"/>
              <a:gd name="connsiteY23" fmla="*/ 1176338 h 4125911"/>
              <a:gd name="connsiteX24" fmla="*/ 642938 w 5448298"/>
              <a:gd name="connsiteY24" fmla="*/ 1119188 h 4125911"/>
              <a:gd name="connsiteX25" fmla="*/ 609600 w 5448298"/>
              <a:gd name="connsiteY25" fmla="*/ 1109663 h 4125911"/>
              <a:gd name="connsiteX26" fmla="*/ 590550 w 5448298"/>
              <a:gd name="connsiteY26" fmla="*/ 1095376 h 4125911"/>
              <a:gd name="connsiteX27" fmla="*/ 552450 w 5448298"/>
              <a:gd name="connsiteY27" fmla="*/ 1066801 h 4125911"/>
              <a:gd name="connsiteX28" fmla="*/ 357188 w 5448298"/>
              <a:gd name="connsiteY28" fmla="*/ 1171576 h 4125911"/>
              <a:gd name="connsiteX29" fmla="*/ 300038 w 5448298"/>
              <a:gd name="connsiteY29" fmla="*/ 1133476 h 4125911"/>
              <a:gd name="connsiteX30" fmla="*/ 260350 w 5448298"/>
              <a:gd name="connsiteY30" fmla="*/ 1100138 h 4125911"/>
              <a:gd name="connsiteX31" fmla="*/ 250825 w 5448298"/>
              <a:gd name="connsiteY31" fmla="*/ 1081086 h 4125911"/>
              <a:gd name="connsiteX32" fmla="*/ 168275 w 5448298"/>
              <a:gd name="connsiteY32" fmla="*/ 1192211 h 4125911"/>
              <a:gd name="connsiteX33" fmla="*/ 66675 w 5448298"/>
              <a:gd name="connsiteY33" fmla="*/ 1420811 h 4125911"/>
              <a:gd name="connsiteX34" fmla="*/ 73025 w 5448298"/>
              <a:gd name="connsiteY34" fmla="*/ 1528761 h 4125911"/>
              <a:gd name="connsiteX35" fmla="*/ 0 w 5448298"/>
              <a:gd name="connsiteY35" fmla="*/ 1658937 h 4125911"/>
              <a:gd name="connsiteX36" fmla="*/ 20637 w 5448298"/>
              <a:gd name="connsiteY36" fmla="*/ 1835149 h 4125911"/>
              <a:gd name="connsiteX37" fmla="*/ 138112 w 5448298"/>
              <a:gd name="connsiteY37" fmla="*/ 1820861 h 4125911"/>
              <a:gd name="connsiteX38" fmla="*/ 139699 w 5448298"/>
              <a:gd name="connsiteY38" fmla="*/ 1836737 h 4125911"/>
              <a:gd name="connsiteX39" fmla="*/ 276224 w 5448298"/>
              <a:gd name="connsiteY39" fmla="*/ 1885949 h 4125911"/>
              <a:gd name="connsiteX40" fmla="*/ 476248 w 5448298"/>
              <a:gd name="connsiteY40" fmla="*/ 1990723 h 4125911"/>
              <a:gd name="connsiteX41" fmla="*/ 452437 w 5448298"/>
              <a:gd name="connsiteY41" fmla="*/ 2124074 h 4125911"/>
              <a:gd name="connsiteX42" fmla="*/ 638175 w 5448298"/>
              <a:gd name="connsiteY42" fmla="*/ 2381249 h 4125911"/>
              <a:gd name="connsiteX43" fmla="*/ 514351 w 5448298"/>
              <a:gd name="connsiteY43" fmla="*/ 2671761 h 4125911"/>
              <a:gd name="connsiteX44" fmla="*/ 1408112 w 5448298"/>
              <a:gd name="connsiteY44" fmla="*/ 3047998 h 4125911"/>
              <a:gd name="connsiteX45" fmla="*/ 976313 w 5448298"/>
              <a:gd name="connsiteY45" fmla="*/ 4095749 h 4125911"/>
              <a:gd name="connsiteX46" fmla="*/ 1443038 w 5448298"/>
              <a:gd name="connsiteY46" fmla="*/ 3781423 h 4125911"/>
              <a:gd name="connsiteX47" fmla="*/ 1876425 w 5448298"/>
              <a:gd name="connsiteY47" fmla="*/ 4005261 h 4125911"/>
              <a:gd name="connsiteX48" fmla="*/ 1866899 w 5448298"/>
              <a:gd name="connsiteY48" fmla="*/ 3895723 h 4125911"/>
              <a:gd name="connsiteX49" fmla="*/ 1876425 w 5448298"/>
              <a:gd name="connsiteY49" fmla="*/ 3795711 h 4125911"/>
              <a:gd name="connsiteX50" fmla="*/ 2019299 w 5448298"/>
              <a:gd name="connsiteY50" fmla="*/ 3243260 h 4125911"/>
              <a:gd name="connsiteX51" fmla="*/ 2752724 w 5448298"/>
              <a:gd name="connsiteY51" fmla="*/ 3843335 h 4125911"/>
              <a:gd name="connsiteX52" fmla="*/ 2828924 w 5448298"/>
              <a:gd name="connsiteY52" fmla="*/ 3914773 h 4125911"/>
              <a:gd name="connsiteX53" fmla="*/ 3057524 w 5448298"/>
              <a:gd name="connsiteY53" fmla="*/ 4005261 h 4125911"/>
              <a:gd name="connsiteX54" fmla="*/ 3133725 w 5448298"/>
              <a:gd name="connsiteY54" fmla="*/ 4010024 h 4125911"/>
              <a:gd name="connsiteX55" fmla="*/ 3224212 w 5448298"/>
              <a:gd name="connsiteY55" fmla="*/ 4033836 h 4125911"/>
              <a:gd name="connsiteX56" fmla="*/ 3319462 w 5448298"/>
              <a:gd name="connsiteY56" fmla="*/ 4048124 h 4125911"/>
              <a:gd name="connsiteX57" fmla="*/ 3443287 w 5448298"/>
              <a:gd name="connsiteY57" fmla="*/ 4057647 h 4125911"/>
              <a:gd name="connsiteX58" fmla="*/ 3476624 w 5448298"/>
              <a:gd name="connsiteY58" fmla="*/ 4076699 h 4125911"/>
              <a:gd name="connsiteX59" fmla="*/ 3654425 w 5448298"/>
              <a:gd name="connsiteY59" fmla="*/ 4125911 h 4125911"/>
              <a:gd name="connsiteX60" fmla="*/ 3816004 w 5448298"/>
              <a:gd name="connsiteY60" fmla="*/ 3963799 h 4125911"/>
              <a:gd name="connsiteX61" fmla="*/ 3831879 w 5448298"/>
              <a:gd name="connsiteY61" fmla="*/ 3512949 h 4125911"/>
              <a:gd name="connsiteX62" fmla="*/ 3854104 w 5448298"/>
              <a:gd name="connsiteY62" fmla="*/ 3468499 h 4125911"/>
              <a:gd name="connsiteX63" fmla="*/ 4240212 w 5448298"/>
              <a:gd name="connsiteY63" fmla="*/ 3770311 h 4125911"/>
              <a:gd name="connsiteX64" fmla="*/ 4910137 w 5448298"/>
              <a:gd name="connsiteY64" fmla="*/ 3424236 h 4125911"/>
              <a:gd name="connsiteX65" fmla="*/ 4857749 w 5448298"/>
              <a:gd name="connsiteY65" fmla="*/ 3371849 h 4125911"/>
              <a:gd name="connsiteX66" fmla="*/ 4800599 w 5448298"/>
              <a:gd name="connsiteY66" fmla="*/ 3333749 h 4125911"/>
              <a:gd name="connsiteX67" fmla="*/ 5448298 w 5448298"/>
              <a:gd name="connsiteY67" fmla="*/ 2376484 h 4125911"/>
              <a:gd name="connsiteX68" fmla="*/ 3357562 w 5448298"/>
              <a:gd name="connsiteY68" fmla="*/ 1042985 h 4125911"/>
              <a:gd name="connsiteX69" fmla="*/ 3642173 w 5448298"/>
              <a:gd name="connsiteY69" fmla="*/ 752287 h 4125911"/>
              <a:gd name="connsiteX70" fmla="*/ 3334991 w 5448298"/>
              <a:gd name="connsiteY70" fmla="*/ 707043 h 4125911"/>
              <a:gd name="connsiteX71" fmla="*/ 3146873 w 5448298"/>
              <a:gd name="connsiteY71" fmla="*/ 718950 h 4125911"/>
              <a:gd name="connsiteX72" fmla="*/ 2957511 w 5448298"/>
              <a:gd name="connsiteY72" fmla="*/ 457202 h 4125911"/>
              <a:gd name="connsiteX73" fmla="*/ 2724150 w 5448298"/>
              <a:gd name="connsiteY73" fmla="*/ 0 h 4125911"/>
              <a:gd name="connsiteX0" fmla="*/ 2724150 w 5448298"/>
              <a:gd name="connsiteY0" fmla="*/ 0 h 4125911"/>
              <a:gd name="connsiteX1" fmla="*/ 2490788 w 5448298"/>
              <a:gd name="connsiteY1" fmla="*/ 542926 h 4125911"/>
              <a:gd name="connsiteX2" fmla="*/ 2395538 w 5448298"/>
              <a:gd name="connsiteY2" fmla="*/ 566738 h 4125911"/>
              <a:gd name="connsiteX3" fmla="*/ 2314575 w 5448298"/>
              <a:gd name="connsiteY3" fmla="*/ 571501 h 4125911"/>
              <a:gd name="connsiteX4" fmla="*/ 2271713 w 5448298"/>
              <a:gd name="connsiteY4" fmla="*/ 585788 h 4125911"/>
              <a:gd name="connsiteX5" fmla="*/ 2266950 w 5448298"/>
              <a:gd name="connsiteY5" fmla="*/ 571501 h 4125911"/>
              <a:gd name="connsiteX6" fmla="*/ 2157413 w 5448298"/>
              <a:gd name="connsiteY6" fmla="*/ 581026 h 4125911"/>
              <a:gd name="connsiteX7" fmla="*/ 2085975 w 5448298"/>
              <a:gd name="connsiteY7" fmla="*/ 604838 h 4125911"/>
              <a:gd name="connsiteX8" fmla="*/ 2062163 w 5448298"/>
              <a:gd name="connsiteY8" fmla="*/ 619126 h 4125911"/>
              <a:gd name="connsiteX9" fmla="*/ 1938338 w 5448298"/>
              <a:gd name="connsiteY9" fmla="*/ 661988 h 4125911"/>
              <a:gd name="connsiteX10" fmla="*/ 1925292 w 5448298"/>
              <a:gd name="connsiteY10" fmla="*/ 426055 h 4125911"/>
              <a:gd name="connsiteX11" fmla="*/ 1437135 w 5448298"/>
              <a:gd name="connsiteY11" fmla="*/ 395099 h 4125911"/>
              <a:gd name="connsiteX12" fmla="*/ 1446660 w 5448298"/>
              <a:gd name="connsiteY12" fmla="*/ 299850 h 4125911"/>
              <a:gd name="connsiteX13" fmla="*/ 1301404 w 5448298"/>
              <a:gd name="connsiteY13" fmla="*/ 273656 h 4125911"/>
              <a:gd name="connsiteX14" fmla="*/ 1196629 w 5448298"/>
              <a:gd name="connsiteY14" fmla="*/ 242699 h 4125911"/>
              <a:gd name="connsiteX15" fmla="*/ 1196629 w 5448298"/>
              <a:gd name="connsiteY15" fmla="*/ 161736 h 4125911"/>
              <a:gd name="connsiteX16" fmla="*/ 1118049 w 5448298"/>
              <a:gd name="connsiteY16" fmla="*/ 302230 h 4125911"/>
              <a:gd name="connsiteX17" fmla="*/ 1076325 w 5448298"/>
              <a:gd name="connsiteY17" fmla="*/ 414338 h 4125911"/>
              <a:gd name="connsiteX18" fmla="*/ 987079 w 5448298"/>
              <a:gd name="connsiteY18" fmla="*/ 583218 h 4125911"/>
              <a:gd name="connsiteX19" fmla="*/ 952501 w 5448298"/>
              <a:gd name="connsiteY19" fmla="*/ 709614 h 4125911"/>
              <a:gd name="connsiteX20" fmla="*/ 928688 w 5448298"/>
              <a:gd name="connsiteY20" fmla="*/ 704851 h 4125911"/>
              <a:gd name="connsiteX21" fmla="*/ 876300 w 5448298"/>
              <a:gd name="connsiteY21" fmla="*/ 828676 h 4125911"/>
              <a:gd name="connsiteX22" fmla="*/ 871538 w 5448298"/>
              <a:gd name="connsiteY22" fmla="*/ 895351 h 4125911"/>
              <a:gd name="connsiteX23" fmla="*/ 790575 w 5448298"/>
              <a:gd name="connsiteY23" fmla="*/ 1176338 h 4125911"/>
              <a:gd name="connsiteX24" fmla="*/ 642938 w 5448298"/>
              <a:gd name="connsiteY24" fmla="*/ 1119188 h 4125911"/>
              <a:gd name="connsiteX25" fmla="*/ 609600 w 5448298"/>
              <a:gd name="connsiteY25" fmla="*/ 1109663 h 4125911"/>
              <a:gd name="connsiteX26" fmla="*/ 590550 w 5448298"/>
              <a:gd name="connsiteY26" fmla="*/ 1095376 h 4125911"/>
              <a:gd name="connsiteX27" fmla="*/ 552450 w 5448298"/>
              <a:gd name="connsiteY27" fmla="*/ 1066801 h 4125911"/>
              <a:gd name="connsiteX28" fmla="*/ 357188 w 5448298"/>
              <a:gd name="connsiteY28" fmla="*/ 1171576 h 4125911"/>
              <a:gd name="connsiteX29" fmla="*/ 300038 w 5448298"/>
              <a:gd name="connsiteY29" fmla="*/ 1133476 h 4125911"/>
              <a:gd name="connsiteX30" fmla="*/ 260350 w 5448298"/>
              <a:gd name="connsiteY30" fmla="*/ 1100138 h 4125911"/>
              <a:gd name="connsiteX31" fmla="*/ 250825 w 5448298"/>
              <a:gd name="connsiteY31" fmla="*/ 1081086 h 4125911"/>
              <a:gd name="connsiteX32" fmla="*/ 168275 w 5448298"/>
              <a:gd name="connsiteY32" fmla="*/ 1192211 h 4125911"/>
              <a:gd name="connsiteX33" fmla="*/ 66675 w 5448298"/>
              <a:gd name="connsiteY33" fmla="*/ 1420811 h 4125911"/>
              <a:gd name="connsiteX34" fmla="*/ 73025 w 5448298"/>
              <a:gd name="connsiteY34" fmla="*/ 1528761 h 4125911"/>
              <a:gd name="connsiteX35" fmla="*/ 0 w 5448298"/>
              <a:gd name="connsiteY35" fmla="*/ 1658937 h 4125911"/>
              <a:gd name="connsiteX36" fmla="*/ 20637 w 5448298"/>
              <a:gd name="connsiteY36" fmla="*/ 1835149 h 4125911"/>
              <a:gd name="connsiteX37" fmla="*/ 138112 w 5448298"/>
              <a:gd name="connsiteY37" fmla="*/ 1820861 h 4125911"/>
              <a:gd name="connsiteX38" fmla="*/ 139699 w 5448298"/>
              <a:gd name="connsiteY38" fmla="*/ 1836737 h 4125911"/>
              <a:gd name="connsiteX39" fmla="*/ 276224 w 5448298"/>
              <a:gd name="connsiteY39" fmla="*/ 1885949 h 4125911"/>
              <a:gd name="connsiteX40" fmla="*/ 476248 w 5448298"/>
              <a:gd name="connsiteY40" fmla="*/ 1990723 h 4125911"/>
              <a:gd name="connsiteX41" fmla="*/ 452437 w 5448298"/>
              <a:gd name="connsiteY41" fmla="*/ 2124074 h 4125911"/>
              <a:gd name="connsiteX42" fmla="*/ 638175 w 5448298"/>
              <a:gd name="connsiteY42" fmla="*/ 2381249 h 4125911"/>
              <a:gd name="connsiteX43" fmla="*/ 514351 w 5448298"/>
              <a:gd name="connsiteY43" fmla="*/ 2671761 h 4125911"/>
              <a:gd name="connsiteX44" fmla="*/ 1408112 w 5448298"/>
              <a:gd name="connsiteY44" fmla="*/ 3047998 h 4125911"/>
              <a:gd name="connsiteX45" fmla="*/ 976313 w 5448298"/>
              <a:gd name="connsiteY45" fmla="*/ 4095749 h 4125911"/>
              <a:gd name="connsiteX46" fmla="*/ 1443038 w 5448298"/>
              <a:gd name="connsiteY46" fmla="*/ 3781423 h 4125911"/>
              <a:gd name="connsiteX47" fmla="*/ 1876425 w 5448298"/>
              <a:gd name="connsiteY47" fmla="*/ 4005261 h 4125911"/>
              <a:gd name="connsiteX48" fmla="*/ 1866899 w 5448298"/>
              <a:gd name="connsiteY48" fmla="*/ 3895723 h 4125911"/>
              <a:gd name="connsiteX49" fmla="*/ 1876425 w 5448298"/>
              <a:gd name="connsiteY49" fmla="*/ 3795711 h 4125911"/>
              <a:gd name="connsiteX50" fmla="*/ 2019299 w 5448298"/>
              <a:gd name="connsiteY50" fmla="*/ 3243260 h 4125911"/>
              <a:gd name="connsiteX51" fmla="*/ 2752724 w 5448298"/>
              <a:gd name="connsiteY51" fmla="*/ 3843335 h 4125911"/>
              <a:gd name="connsiteX52" fmla="*/ 2828924 w 5448298"/>
              <a:gd name="connsiteY52" fmla="*/ 3914773 h 4125911"/>
              <a:gd name="connsiteX53" fmla="*/ 3057524 w 5448298"/>
              <a:gd name="connsiteY53" fmla="*/ 4005261 h 4125911"/>
              <a:gd name="connsiteX54" fmla="*/ 3133725 w 5448298"/>
              <a:gd name="connsiteY54" fmla="*/ 4010024 h 4125911"/>
              <a:gd name="connsiteX55" fmla="*/ 3224212 w 5448298"/>
              <a:gd name="connsiteY55" fmla="*/ 4033836 h 4125911"/>
              <a:gd name="connsiteX56" fmla="*/ 3319462 w 5448298"/>
              <a:gd name="connsiteY56" fmla="*/ 4048124 h 4125911"/>
              <a:gd name="connsiteX57" fmla="*/ 3443287 w 5448298"/>
              <a:gd name="connsiteY57" fmla="*/ 4057647 h 4125911"/>
              <a:gd name="connsiteX58" fmla="*/ 3476624 w 5448298"/>
              <a:gd name="connsiteY58" fmla="*/ 4076699 h 4125911"/>
              <a:gd name="connsiteX59" fmla="*/ 3654425 w 5448298"/>
              <a:gd name="connsiteY59" fmla="*/ 4125911 h 4125911"/>
              <a:gd name="connsiteX60" fmla="*/ 3816004 w 5448298"/>
              <a:gd name="connsiteY60" fmla="*/ 3963799 h 4125911"/>
              <a:gd name="connsiteX61" fmla="*/ 3819179 w 5448298"/>
              <a:gd name="connsiteY61" fmla="*/ 3503424 h 4125911"/>
              <a:gd name="connsiteX62" fmla="*/ 3854104 w 5448298"/>
              <a:gd name="connsiteY62" fmla="*/ 3468499 h 4125911"/>
              <a:gd name="connsiteX63" fmla="*/ 4240212 w 5448298"/>
              <a:gd name="connsiteY63" fmla="*/ 3770311 h 4125911"/>
              <a:gd name="connsiteX64" fmla="*/ 4910137 w 5448298"/>
              <a:gd name="connsiteY64" fmla="*/ 3424236 h 4125911"/>
              <a:gd name="connsiteX65" fmla="*/ 4857749 w 5448298"/>
              <a:gd name="connsiteY65" fmla="*/ 3371849 h 4125911"/>
              <a:gd name="connsiteX66" fmla="*/ 4800599 w 5448298"/>
              <a:gd name="connsiteY66" fmla="*/ 3333749 h 4125911"/>
              <a:gd name="connsiteX67" fmla="*/ 5448298 w 5448298"/>
              <a:gd name="connsiteY67" fmla="*/ 2376484 h 4125911"/>
              <a:gd name="connsiteX68" fmla="*/ 3357562 w 5448298"/>
              <a:gd name="connsiteY68" fmla="*/ 1042985 h 4125911"/>
              <a:gd name="connsiteX69" fmla="*/ 3642173 w 5448298"/>
              <a:gd name="connsiteY69" fmla="*/ 752287 h 4125911"/>
              <a:gd name="connsiteX70" fmla="*/ 3334991 w 5448298"/>
              <a:gd name="connsiteY70" fmla="*/ 707043 h 4125911"/>
              <a:gd name="connsiteX71" fmla="*/ 3146873 w 5448298"/>
              <a:gd name="connsiteY71" fmla="*/ 718950 h 4125911"/>
              <a:gd name="connsiteX72" fmla="*/ 2957511 w 5448298"/>
              <a:gd name="connsiteY72" fmla="*/ 457202 h 4125911"/>
              <a:gd name="connsiteX73" fmla="*/ 2724150 w 5448298"/>
              <a:gd name="connsiteY73" fmla="*/ 0 h 4125911"/>
              <a:gd name="connsiteX0" fmla="*/ 2724150 w 5448298"/>
              <a:gd name="connsiteY0" fmla="*/ 0 h 4125911"/>
              <a:gd name="connsiteX1" fmla="*/ 2490788 w 5448298"/>
              <a:gd name="connsiteY1" fmla="*/ 542926 h 4125911"/>
              <a:gd name="connsiteX2" fmla="*/ 2395538 w 5448298"/>
              <a:gd name="connsiteY2" fmla="*/ 566738 h 4125911"/>
              <a:gd name="connsiteX3" fmla="*/ 2314575 w 5448298"/>
              <a:gd name="connsiteY3" fmla="*/ 571501 h 4125911"/>
              <a:gd name="connsiteX4" fmla="*/ 2271713 w 5448298"/>
              <a:gd name="connsiteY4" fmla="*/ 585788 h 4125911"/>
              <a:gd name="connsiteX5" fmla="*/ 2266950 w 5448298"/>
              <a:gd name="connsiteY5" fmla="*/ 571501 h 4125911"/>
              <a:gd name="connsiteX6" fmla="*/ 2157413 w 5448298"/>
              <a:gd name="connsiteY6" fmla="*/ 581026 h 4125911"/>
              <a:gd name="connsiteX7" fmla="*/ 2085975 w 5448298"/>
              <a:gd name="connsiteY7" fmla="*/ 604838 h 4125911"/>
              <a:gd name="connsiteX8" fmla="*/ 2062163 w 5448298"/>
              <a:gd name="connsiteY8" fmla="*/ 619126 h 4125911"/>
              <a:gd name="connsiteX9" fmla="*/ 1938338 w 5448298"/>
              <a:gd name="connsiteY9" fmla="*/ 661988 h 4125911"/>
              <a:gd name="connsiteX10" fmla="*/ 1925292 w 5448298"/>
              <a:gd name="connsiteY10" fmla="*/ 426055 h 4125911"/>
              <a:gd name="connsiteX11" fmla="*/ 1437135 w 5448298"/>
              <a:gd name="connsiteY11" fmla="*/ 395099 h 4125911"/>
              <a:gd name="connsiteX12" fmla="*/ 1446660 w 5448298"/>
              <a:gd name="connsiteY12" fmla="*/ 299850 h 4125911"/>
              <a:gd name="connsiteX13" fmla="*/ 1301404 w 5448298"/>
              <a:gd name="connsiteY13" fmla="*/ 273656 h 4125911"/>
              <a:gd name="connsiteX14" fmla="*/ 1196629 w 5448298"/>
              <a:gd name="connsiteY14" fmla="*/ 242699 h 4125911"/>
              <a:gd name="connsiteX15" fmla="*/ 1196629 w 5448298"/>
              <a:gd name="connsiteY15" fmla="*/ 161736 h 4125911"/>
              <a:gd name="connsiteX16" fmla="*/ 1118049 w 5448298"/>
              <a:gd name="connsiteY16" fmla="*/ 302230 h 4125911"/>
              <a:gd name="connsiteX17" fmla="*/ 1076325 w 5448298"/>
              <a:gd name="connsiteY17" fmla="*/ 414338 h 4125911"/>
              <a:gd name="connsiteX18" fmla="*/ 987079 w 5448298"/>
              <a:gd name="connsiteY18" fmla="*/ 583218 h 4125911"/>
              <a:gd name="connsiteX19" fmla="*/ 952501 w 5448298"/>
              <a:gd name="connsiteY19" fmla="*/ 709614 h 4125911"/>
              <a:gd name="connsiteX20" fmla="*/ 928688 w 5448298"/>
              <a:gd name="connsiteY20" fmla="*/ 704851 h 4125911"/>
              <a:gd name="connsiteX21" fmla="*/ 876300 w 5448298"/>
              <a:gd name="connsiteY21" fmla="*/ 828676 h 4125911"/>
              <a:gd name="connsiteX22" fmla="*/ 871538 w 5448298"/>
              <a:gd name="connsiteY22" fmla="*/ 895351 h 4125911"/>
              <a:gd name="connsiteX23" fmla="*/ 790575 w 5448298"/>
              <a:gd name="connsiteY23" fmla="*/ 1176338 h 4125911"/>
              <a:gd name="connsiteX24" fmla="*/ 642938 w 5448298"/>
              <a:gd name="connsiteY24" fmla="*/ 1119188 h 4125911"/>
              <a:gd name="connsiteX25" fmla="*/ 609600 w 5448298"/>
              <a:gd name="connsiteY25" fmla="*/ 1109663 h 4125911"/>
              <a:gd name="connsiteX26" fmla="*/ 590550 w 5448298"/>
              <a:gd name="connsiteY26" fmla="*/ 1095376 h 4125911"/>
              <a:gd name="connsiteX27" fmla="*/ 552450 w 5448298"/>
              <a:gd name="connsiteY27" fmla="*/ 1066801 h 4125911"/>
              <a:gd name="connsiteX28" fmla="*/ 357188 w 5448298"/>
              <a:gd name="connsiteY28" fmla="*/ 1171576 h 4125911"/>
              <a:gd name="connsiteX29" fmla="*/ 300038 w 5448298"/>
              <a:gd name="connsiteY29" fmla="*/ 1133476 h 4125911"/>
              <a:gd name="connsiteX30" fmla="*/ 260350 w 5448298"/>
              <a:gd name="connsiteY30" fmla="*/ 1100138 h 4125911"/>
              <a:gd name="connsiteX31" fmla="*/ 250825 w 5448298"/>
              <a:gd name="connsiteY31" fmla="*/ 1081086 h 4125911"/>
              <a:gd name="connsiteX32" fmla="*/ 168275 w 5448298"/>
              <a:gd name="connsiteY32" fmla="*/ 1192211 h 4125911"/>
              <a:gd name="connsiteX33" fmla="*/ 66675 w 5448298"/>
              <a:gd name="connsiteY33" fmla="*/ 1420811 h 4125911"/>
              <a:gd name="connsiteX34" fmla="*/ 73025 w 5448298"/>
              <a:gd name="connsiteY34" fmla="*/ 1528761 h 4125911"/>
              <a:gd name="connsiteX35" fmla="*/ 0 w 5448298"/>
              <a:gd name="connsiteY35" fmla="*/ 1658937 h 4125911"/>
              <a:gd name="connsiteX36" fmla="*/ 20637 w 5448298"/>
              <a:gd name="connsiteY36" fmla="*/ 1835149 h 4125911"/>
              <a:gd name="connsiteX37" fmla="*/ 138112 w 5448298"/>
              <a:gd name="connsiteY37" fmla="*/ 1820861 h 4125911"/>
              <a:gd name="connsiteX38" fmla="*/ 139699 w 5448298"/>
              <a:gd name="connsiteY38" fmla="*/ 1836737 h 4125911"/>
              <a:gd name="connsiteX39" fmla="*/ 276224 w 5448298"/>
              <a:gd name="connsiteY39" fmla="*/ 1885949 h 4125911"/>
              <a:gd name="connsiteX40" fmla="*/ 476248 w 5448298"/>
              <a:gd name="connsiteY40" fmla="*/ 1990723 h 4125911"/>
              <a:gd name="connsiteX41" fmla="*/ 452437 w 5448298"/>
              <a:gd name="connsiteY41" fmla="*/ 2124074 h 4125911"/>
              <a:gd name="connsiteX42" fmla="*/ 638175 w 5448298"/>
              <a:gd name="connsiteY42" fmla="*/ 2381249 h 4125911"/>
              <a:gd name="connsiteX43" fmla="*/ 514351 w 5448298"/>
              <a:gd name="connsiteY43" fmla="*/ 2671761 h 4125911"/>
              <a:gd name="connsiteX44" fmla="*/ 1408112 w 5448298"/>
              <a:gd name="connsiteY44" fmla="*/ 3047998 h 4125911"/>
              <a:gd name="connsiteX45" fmla="*/ 976313 w 5448298"/>
              <a:gd name="connsiteY45" fmla="*/ 4095749 h 4125911"/>
              <a:gd name="connsiteX46" fmla="*/ 1443038 w 5448298"/>
              <a:gd name="connsiteY46" fmla="*/ 3781423 h 4125911"/>
              <a:gd name="connsiteX47" fmla="*/ 1876425 w 5448298"/>
              <a:gd name="connsiteY47" fmla="*/ 4005261 h 4125911"/>
              <a:gd name="connsiteX48" fmla="*/ 1866899 w 5448298"/>
              <a:gd name="connsiteY48" fmla="*/ 3895723 h 4125911"/>
              <a:gd name="connsiteX49" fmla="*/ 1876425 w 5448298"/>
              <a:gd name="connsiteY49" fmla="*/ 3795711 h 4125911"/>
              <a:gd name="connsiteX50" fmla="*/ 2019299 w 5448298"/>
              <a:gd name="connsiteY50" fmla="*/ 3243260 h 4125911"/>
              <a:gd name="connsiteX51" fmla="*/ 2752724 w 5448298"/>
              <a:gd name="connsiteY51" fmla="*/ 3843335 h 4125911"/>
              <a:gd name="connsiteX52" fmla="*/ 2828924 w 5448298"/>
              <a:gd name="connsiteY52" fmla="*/ 3914773 h 4125911"/>
              <a:gd name="connsiteX53" fmla="*/ 3057524 w 5448298"/>
              <a:gd name="connsiteY53" fmla="*/ 4005261 h 4125911"/>
              <a:gd name="connsiteX54" fmla="*/ 3133725 w 5448298"/>
              <a:gd name="connsiteY54" fmla="*/ 4010024 h 4125911"/>
              <a:gd name="connsiteX55" fmla="*/ 3224212 w 5448298"/>
              <a:gd name="connsiteY55" fmla="*/ 4033836 h 4125911"/>
              <a:gd name="connsiteX56" fmla="*/ 3319462 w 5448298"/>
              <a:gd name="connsiteY56" fmla="*/ 4048124 h 4125911"/>
              <a:gd name="connsiteX57" fmla="*/ 3443287 w 5448298"/>
              <a:gd name="connsiteY57" fmla="*/ 4057647 h 4125911"/>
              <a:gd name="connsiteX58" fmla="*/ 3476624 w 5448298"/>
              <a:gd name="connsiteY58" fmla="*/ 4076699 h 4125911"/>
              <a:gd name="connsiteX59" fmla="*/ 3654425 w 5448298"/>
              <a:gd name="connsiteY59" fmla="*/ 4125911 h 4125911"/>
              <a:gd name="connsiteX60" fmla="*/ 3816004 w 5448298"/>
              <a:gd name="connsiteY60" fmla="*/ 3963799 h 4125911"/>
              <a:gd name="connsiteX61" fmla="*/ 3819179 w 5448298"/>
              <a:gd name="connsiteY61" fmla="*/ 3503424 h 4125911"/>
              <a:gd name="connsiteX62" fmla="*/ 3854104 w 5448298"/>
              <a:gd name="connsiteY62" fmla="*/ 3468499 h 4125911"/>
              <a:gd name="connsiteX63" fmla="*/ 4240212 w 5448298"/>
              <a:gd name="connsiteY63" fmla="*/ 3770311 h 4125911"/>
              <a:gd name="connsiteX64" fmla="*/ 4910137 w 5448298"/>
              <a:gd name="connsiteY64" fmla="*/ 3424236 h 4125911"/>
              <a:gd name="connsiteX65" fmla="*/ 4857749 w 5448298"/>
              <a:gd name="connsiteY65" fmla="*/ 3371849 h 4125911"/>
              <a:gd name="connsiteX66" fmla="*/ 4800599 w 5448298"/>
              <a:gd name="connsiteY66" fmla="*/ 3333749 h 4125911"/>
              <a:gd name="connsiteX67" fmla="*/ 5448298 w 5448298"/>
              <a:gd name="connsiteY67" fmla="*/ 2376484 h 4125911"/>
              <a:gd name="connsiteX68" fmla="*/ 3357562 w 5448298"/>
              <a:gd name="connsiteY68" fmla="*/ 1042985 h 4125911"/>
              <a:gd name="connsiteX69" fmla="*/ 3642173 w 5448298"/>
              <a:gd name="connsiteY69" fmla="*/ 752287 h 4125911"/>
              <a:gd name="connsiteX70" fmla="*/ 3334991 w 5448298"/>
              <a:gd name="connsiteY70" fmla="*/ 707043 h 4125911"/>
              <a:gd name="connsiteX71" fmla="*/ 3146873 w 5448298"/>
              <a:gd name="connsiteY71" fmla="*/ 718950 h 4125911"/>
              <a:gd name="connsiteX72" fmla="*/ 2957511 w 5448298"/>
              <a:gd name="connsiteY72" fmla="*/ 457202 h 4125911"/>
              <a:gd name="connsiteX73" fmla="*/ 2724150 w 5448298"/>
              <a:gd name="connsiteY73" fmla="*/ 0 h 4125911"/>
              <a:gd name="connsiteX0" fmla="*/ 2759869 w 5448298"/>
              <a:gd name="connsiteY0" fmla="*/ 0 h 4030661"/>
              <a:gd name="connsiteX1" fmla="*/ 2490788 w 5448298"/>
              <a:gd name="connsiteY1" fmla="*/ 447676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19299 w 5448298"/>
              <a:gd name="connsiteY50" fmla="*/ 3148010 h 4030661"/>
              <a:gd name="connsiteX51" fmla="*/ 2752724 w 5448298"/>
              <a:gd name="connsiteY51" fmla="*/ 3748085 h 4030661"/>
              <a:gd name="connsiteX52" fmla="*/ 2828924 w 5448298"/>
              <a:gd name="connsiteY52" fmla="*/ 3819523 h 4030661"/>
              <a:gd name="connsiteX53" fmla="*/ 3057524 w 5448298"/>
              <a:gd name="connsiteY53" fmla="*/ 3910011 h 4030661"/>
              <a:gd name="connsiteX54" fmla="*/ 3133725 w 5448298"/>
              <a:gd name="connsiteY54" fmla="*/ 3914774 h 4030661"/>
              <a:gd name="connsiteX55" fmla="*/ 3224212 w 5448298"/>
              <a:gd name="connsiteY55" fmla="*/ 3938586 h 4030661"/>
              <a:gd name="connsiteX56" fmla="*/ 3319462 w 5448298"/>
              <a:gd name="connsiteY56" fmla="*/ 3952874 h 4030661"/>
              <a:gd name="connsiteX57" fmla="*/ 3443287 w 5448298"/>
              <a:gd name="connsiteY57" fmla="*/ 3962397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19299 w 5448298"/>
              <a:gd name="connsiteY50" fmla="*/ 3148010 h 4030661"/>
              <a:gd name="connsiteX51" fmla="*/ 2752724 w 5448298"/>
              <a:gd name="connsiteY51" fmla="*/ 3748085 h 4030661"/>
              <a:gd name="connsiteX52" fmla="*/ 2828924 w 5448298"/>
              <a:gd name="connsiteY52" fmla="*/ 3819523 h 4030661"/>
              <a:gd name="connsiteX53" fmla="*/ 3057524 w 5448298"/>
              <a:gd name="connsiteY53" fmla="*/ 3910011 h 4030661"/>
              <a:gd name="connsiteX54" fmla="*/ 3133725 w 5448298"/>
              <a:gd name="connsiteY54" fmla="*/ 3914774 h 4030661"/>
              <a:gd name="connsiteX55" fmla="*/ 3224212 w 5448298"/>
              <a:gd name="connsiteY55" fmla="*/ 3938586 h 4030661"/>
              <a:gd name="connsiteX56" fmla="*/ 3319462 w 5448298"/>
              <a:gd name="connsiteY56" fmla="*/ 3952874 h 4030661"/>
              <a:gd name="connsiteX57" fmla="*/ 3443287 w 5448298"/>
              <a:gd name="connsiteY57" fmla="*/ 3962397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19299 w 5448298"/>
              <a:gd name="connsiteY50" fmla="*/ 3148010 h 4030661"/>
              <a:gd name="connsiteX51" fmla="*/ 2613024 w 5448298"/>
              <a:gd name="connsiteY51" fmla="*/ 2417760 h 4030661"/>
              <a:gd name="connsiteX52" fmla="*/ 2828924 w 5448298"/>
              <a:gd name="connsiteY52" fmla="*/ 3819523 h 4030661"/>
              <a:gd name="connsiteX53" fmla="*/ 3057524 w 5448298"/>
              <a:gd name="connsiteY53" fmla="*/ 3910011 h 4030661"/>
              <a:gd name="connsiteX54" fmla="*/ 3133725 w 5448298"/>
              <a:gd name="connsiteY54" fmla="*/ 3914774 h 4030661"/>
              <a:gd name="connsiteX55" fmla="*/ 3224212 w 5448298"/>
              <a:gd name="connsiteY55" fmla="*/ 3938586 h 4030661"/>
              <a:gd name="connsiteX56" fmla="*/ 3319462 w 5448298"/>
              <a:gd name="connsiteY56" fmla="*/ 3952874 h 4030661"/>
              <a:gd name="connsiteX57" fmla="*/ 3443287 w 5448298"/>
              <a:gd name="connsiteY57" fmla="*/ 3962397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613024 w 5448298"/>
              <a:gd name="connsiteY51" fmla="*/ 2417760 h 4030661"/>
              <a:gd name="connsiteX52" fmla="*/ 2828924 w 5448298"/>
              <a:gd name="connsiteY52" fmla="*/ 3819523 h 4030661"/>
              <a:gd name="connsiteX53" fmla="*/ 3057524 w 5448298"/>
              <a:gd name="connsiteY53" fmla="*/ 3910011 h 4030661"/>
              <a:gd name="connsiteX54" fmla="*/ 3133725 w 5448298"/>
              <a:gd name="connsiteY54" fmla="*/ 3914774 h 4030661"/>
              <a:gd name="connsiteX55" fmla="*/ 3224212 w 5448298"/>
              <a:gd name="connsiteY55" fmla="*/ 3938586 h 4030661"/>
              <a:gd name="connsiteX56" fmla="*/ 3319462 w 5448298"/>
              <a:gd name="connsiteY56" fmla="*/ 3952874 h 4030661"/>
              <a:gd name="connsiteX57" fmla="*/ 3443287 w 5448298"/>
              <a:gd name="connsiteY57" fmla="*/ 3962397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828924 w 5448298"/>
              <a:gd name="connsiteY52" fmla="*/ 3819523 h 4030661"/>
              <a:gd name="connsiteX53" fmla="*/ 3057524 w 5448298"/>
              <a:gd name="connsiteY53" fmla="*/ 3910011 h 4030661"/>
              <a:gd name="connsiteX54" fmla="*/ 3133725 w 5448298"/>
              <a:gd name="connsiteY54" fmla="*/ 3914774 h 4030661"/>
              <a:gd name="connsiteX55" fmla="*/ 3224212 w 5448298"/>
              <a:gd name="connsiteY55" fmla="*/ 3938586 h 4030661"/>
              <a:gd name="connsiteX56" fmla="*/ 3319462 w 5448298"/>
              <a:gd name="connsiteY56" fmla="*/ 3952874 h 4030661"/>
              <a:gd name="connsiteX57" fmla="*/ 3443287 w 5448298"/>
              <a:gd name="connsiteY57" fmla="*/ 3962397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3057524 w 5448298"/>
              <a:gd name="connsiteY53" fmla="*/ 3910011 h 4030661"/>
              <a:gd name="connsiteX54" fmla="*/ 3133725 w 5448298"/>
              <a:gd name="connsiteY54" fmla="*/ 3914774 h 4030661"/>
              <a:gd name="connsiteX55" fmla="*/ 3224212 w 5448298"/>
              <a:gd name="connsiteY55" fmla="*/ 3938586 h 4030661"/>
              <a:gd name="connsiteX56" fmla="*/ 3319462 w 5448298"/>
              <a:gd name="connsiteY56" fmla="*/ 3952874 h 4030661"/>
              <a:gd name="connsiteX57" fmla="*/ 3443287 w 5448298"/>
              <a:gd name="connsiteY57" fmla="*/ 3962397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44774 w 5448298"/>
              <a:gd name="connsiteY53" fmla="*/ 1938336 h 4030661"/>
              <a:gd name="connsiteX54" fmla="*/ 3133725 w 5448298"/>
              <a:gd name="connsiteY54" fmla="*/ 3914774 h 4030661"/>
              <a:gd name="connsiteX55" fmla="*/ 3224212 w 5448298"/>
              <a:gd name="connsiteY55" fmla="*/ 3938586 h 4030661"/>
              <a:gd name="connsiteX56" fmla="*/ 3319462 w 5448298"/>
              <a:gd name="connsiteY56" fmla="*/ 3952874 h 4030661"/>
              <a:gd name="connsiteX57" fmla="*/ 3443287 w 5448298"/>
              <a:gd name="connsiteY57" fmla="*/ 3962397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73349 w 5448298"/>
              <a:gd name="connsiteY53" fmla="*/ 1433511 h 4030661"/>
              <a:gd name="connsiteX54" fmla="*/ 3133725 w 5448298"/>
              <a:gd name="connsiteY54" fmla="*/ 3914774 h 4030661"/>
              <a:gd name="connsiteX55" fmla="*/ 3224212 w 5448298"/>
              <a:gd name="connsiteY55" fmla="*/ 3938586 h 4030661"/>
              <a:gd name="connsiteX56" fmla="*/ 3319462 w 5448298"/>
              <a:gd name="connsiteY56" fmla="*/ 3952874 h 4030661"/>
              <a:gd name="connsiteX57" fmla="*/ 3443287 w 5448298"/>
              <a:gd name="connsiteY57" fmla="*/ 3962397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73349 w 5448298"/>
              <a:gd name="connsiteY53" fmla="*/ 1433511 h 4030661"/>
              <a:gd name="connsiteX54" fmla="*/ 3035300 w 5448298"/>
              <a:gd name="connsiteY54" fmla="*/ 2105024 h 4030661"/>
              <a:gd name="connsiteX55" fmla="*/ 3224212 w 5448298"/>
              <a:gd name="connsiteY55" fmla="*/ 3938586 h 4030661"/>
              <a:gd name="connsiteX56" fmla="*/ 3319462 w 5448298"/>
              <a:gd name="connsiteY56" fmla="*/ 3952874 h 4030661"/>
              <a:gd name="connsiteX57" fmla="*/ 3443287 w 5448298"/>
              <a:gd name="connsiteY57" fmla="*/ 3962397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73349 w 5448298"/>
              <a:gd name="connsiteY53" fmla="*/ 1433511 h 4030661"/>
              <a:gd name="connsiteX54" fmla="*/ 3035300 w 5448298"/>
              <a:gd name="connsiteY54" fmla="*/ 2105024 h 4030661"/>
              <a:gd name="connsiteX55" fmla="*/ 3297237 w 5448298"/>
              <a:gd name="connsiteY55" fmla="*/ 2233611 h 4030661"/>
              <a:gd name="connsiteX56" fmla="*/ 3319462 w 5448298"/>
              <a:gd name="connsiteY56" fmla="*/ 3952874 h 4030661"/>
              <a:gd name="connsiteX57" fmla="*/ 3443287 w 5448298"/>
              <a:gd name="connsiteY57" fmla="*/ 3962397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73349 w 5448298"/>
              <a:gd name="connsiteY53" fmla="*/ 1433511 h 4030661"/>
              <a:gd name="connsiteX54" fmla="*/ 3035300 w 5448298"/>
              <a:gd name="connsiteY54" fmla="*/ 2105024 h 4030661"/>
              <a:gd name="connsiteX55" fmla="*/ 3297237 w 5448298"/>
              <a:gd name="connsiteY55" fmla="*/ 2233611 h 4030661"/>
              <a:gd name="connsiteX56" fmla="*/ 3449637 w 5448298"/>
              <a:gd name="connsiteY56" fmla="*/ 2098674 h 4030661"/>
              <a:gd name="connsiteX57" fmla="*/ 3443287 w 5448298"/>
              <a:gd name="connsiteY57" fmla="*/ 3962397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73349 w 5448298"/>
              <a:gd name="connsiteY53" fmla="*/ 1433511 h 4030661"/>
              <a:gd name="connsiteX54" fmla="*/ 3035300 w 5448298"/>
              <a:gd name="connsiteY54" fmla="*/ 2105024 h 4030661"/>
              <a:gd name="connsiteX55" fmla="*/ 3297237 w 5448298"/>
              <a:gd name="connsiteY55" fmla="*/ 2233611 h 4030661"/>
              <a:gd name="connsiteX56" fmla="*/ 3449637 w 5448298"/>
              <a:gd name="connsiteY56" fmla="*/ 2098674 h 4030661"/>
              <a:gd name="connsiteX57" fmla="*/ 3643312 w 5448298"/>
              <a:gd name="connsiteY57" fmla="*/ 2759072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73349 w 5448298"/>
              <a:gd name="connsiteY53" fmla="*/ 1433511 h 4030661"/>
              <a:gd name="connsiteX54" fmla="*/ 3035300 w 5448298"/>
              <a:gd name="connsiteY54" fmla="*/ 2105024 h 4030661"/>
              <a:gd name="connsiteX55" fmla="*/ 3297237 w 5448298"/>
              <a:gd name="connsiteY55" fmla="*/ 2233611 h 4030661"/>
              <a:gd name="connsiteX56" fmla="*/ 3449637 w 5448298"/>
              <a:gd name="connsiteY56" fmla="*/ 2098674 h 4030661"/>
              <a:gd name="connsiteX57" fmla="*/ 3476624 w 5448298"/>
              <a:gd name="connsiteY57" fmla="*/ 3981449 h 4030661"/>
              <a:gd name="connsiteX58" fmla="*/ 3654425 w 5448298"/>
              <a:gd name="connsiteY58" fmla="*/ 4030661 h 4030661"/>
              <a:gd name="connsiteX59" fmla="*/ 3816004 w 5448298"/>
              <a:gd name="connsiteY59" fmla="*/ 3868549 h 4030661"/>
              <a:gd name="connsiteX60" fmla="*/ 3819179 w 5448298"/>
              <a:gd name="connsiteY60" fmla="*/ 3408174 h 4030661"/>
              <a:gd name="connsiteX61" fmla="*/ 3854104 w 5448298"/>
              <a:gd name="connsiteY61" fmla="*/ 3373249 h 4030661"/>
              <a:gd name="connsiteX62" fmla="*/ 4240212 w 5448298"/>
              <a:gd name="connsiteY62" fmla="*/ 3675061 h 4030661"/>
              <a:gd name="connsiteX63" fmla="*/ 4910137 w 5448298"/>
              <a:gd name="connsiteY63" fmla="*/ 3328986 h 4030661"/>
              <a:gd name="connsiteX64" fmla="*/ 4857749 w 5448298"/>
              <a:gd name="connsiteY64" fmla="*/ 3276599 h 4030661"/>
              <a:gd name="connsiteX65" fmla="*/ 4800599 w 5448298"/>
              <a:gd name="connsiteY65" fmla="*/ 3238499 h 4030661"/>
              <a:gd name="connsiteX66" fmla="*/ 5448298 w 5448298"/>
              <a:gd name="connsiteY66" fmla="*/ 2281234 h 4030661"/>
              <a:gd name="connsiteX67" fmla="*/ 3357562 w 5448298"/>
              <a:gd name="connsiteY67" fmla="*/ 947735 h 4030661"/>
              <a:gd name="connsiteX68" fmla="*/ 3642173 w 5448298"/>
              <a:gd name="connsiteY68" fmla="*/ 657037 h 4030661"/>
              <a:gd name="connsiteX69" fmla="*/ 3334991 w 5448298"/>
              <a:gd name="connsiteY69" fmla="*/ 611793 h 4030661"/>
              <a:gd name="connsiteX70" fmla="*/ 3146873 w 5448298"/>
              <a:gd name="connsiteY70" fmla="*/ 623700 h 4030661"/>
              <a:gd name="connsiteX71" fmla="*/ 2957511 w 5448298"/>
              <a:gd name="connsiteY71" fmla="*/ 361952 h 4030661"/>
              <a:gd name="connsiteX72" fmla="*/ 2759869 w 5448298"/>
              <a:gd name="connsiteY72"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73349 w 5448298"/>
              <a:gd name="connsiteY53" fmla="*/ 1433511 h 4030661"/>
              <a:gd name="connsiteX54" fmla="*/ 3035300 w 5448298"/>
              <a:gd name="connsiteY54" fmla="*/ 2105024 h 4030661"/>
              <a:gd name="connsiteX55" fmla="*/ 3297237 w 5448298"/>
              <a:gd name="connsiteY55" fmla="*/ 2233611 h 4030661"/>
              <a:gd name="connsiteX56" fmla="*/ 3449637 w 5448298"/>
              <a:gd name="connsiteY56" fmla="*/ 2098674 h 4030661"/>
              <a:gd name="connsiteX57" fmla="*/ 3689349 w 5448298"/>
              <a:gd name="connsiteY57" fmla="*/ 2460624 h 4030661"/>
              <a:gd name="connsiteX58" fmla="*/ 3654425 w 5448298"/>
              <a:gd name="connsiteY58" fmla="*/ 4030661 h 4030661"/>
              <a:gd name="connsiteX59" fmla="*/ 3816004 w 5448298"/>
              <a:gd name="connsiteY59" fmla="*/ 3868549 h 4030661"/>
              <a:gd name="connsiteX60" fmla="*/ 3819179 w 5448298"/>
              <a:gd name="connsiteY60" fmla="*/ 3408174 h 4030661"/>
              <a:gd name="connsiteX61" fmla="*/ 3854104 w 5448298"/>
              <a:gd name="connsiteY61" fmla="*/ 3373249 h 4030661"/>
              <a:gd name="connsiteX62" fmla="*/ 4240212 w 5448298"/>
              <a:gd name="connsiteY62" fmla="*/ 3675061 h 4030661"/>
              <a:gd name="connsiteX63" fmla="*/ 4910137 w 5448298"/>
              <a:gd name="connsiteY63" fmla="*/ 3328986 h 4030661"/>
              <a:gd name="connsiteX64" fmla="*/ 4857749 w 5448298"/>
              <a:gd name="connsiteY64" fmla="*/ 3276599 h 4030661"/>
              <a:gd name="connsiteX65" fmla="*/ 4800599 w 5448298"/>
              <a:gd name="connsiteY65" fmla="*/ 3238499 h 4030661"/>
              <a:gd name="connsiteX66" fmla="*/ 5448298 w 5448298"/>
              <a:gd name="connsiteY66" fmla="*/ 2281234 h 4030661"/>
              <a:gd name="connsiteX67" fmla="*/ 3357562 w 5448298"/>
              <a:gd name="connsiteY67" fmla="*/ 947735 h 4030661"/>
              <a:gd name="connsiteX68" fmla="*/ 3642173 w 5448298"/>
              <a:gd name="connsiteY68" fmla="*/ 657037 h 4030661"/>
              <a:gd name="connsiteX69" fmla="*/ 3334991 w 5448298"/>
              <a:gd name="connsiteY69" fmla="*/ 611793 h 4030661"/>
              <a:gd name="connsiteX70" fmla="*/ 3146873 w 5448298"/>
              <a:gd name="connsiteY70" fmla="*/ 623700 h 4030661"/>
              <a:gd name="connsiteX71" fmla="*/ 2957511 w 5448298"/>
              <a:gd name="connsiteY71" fmla="*/ 361952 h 4030661"/>
              <a:gd name="connsiteX72" fmla="*/ 2759869 w 5448298"/>
              <a:gd name="connsiteY72"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73349 w 5448298"/>
              <a:gd name="connsiteY53" fmla="*/ 1433511 h 4030661"/>
              <a:gd name="connsiteX54" fmla="*/ 3035300 w 5448298"/>
              <a:gd name="connsiteY54" fmla="*/ 2105024 h 4030661"/>
              <a:gd name="connsiteX55" fmla="*/ 3297237 w 5448298"/>
              <a:gd name="connsiteY55" fmla="*/ 2233611 h 4030661"/>
              <a:gd name="connsiteX56" fmla="*/ 3449637 w 5448298"/>
              <a:gd name="connsiteY56" fmla="*/ 2098674 h 4030661"/>
              <a:gd name="connsiteX57" fmla="*/ 3654425 w 5448298"/>
              <a:gd name="connsiteY57" fmla="*/ 4030661 h 4030661"/>
              <a:gd name="connsiteX58" fmla="*/ 3816004 w 5448298"/>
              <a:gd name="connsiteY58" fmla="*/ 3868549 h 4030661"/>
              <a:gd name="connsiteX59" fmla="*/ 3819179 w 5448298"/>
              <a:gd name="connsiteY59" fmla="*/ 3408174 h 4030661"/>
              <a:gd name="connsiteX60" fmla="*/ 3854104 w 5448298"/>
              <a:gd name="connsiteY60" fmla="*/ 3373249 h 4030661"/>
              <a:gd name="connsiteX61" fmla="*/ 4240212 w 5448298"/>
              <a:gd name="connsiteY61" fmla="*/ 3675061 h 4030661"/>
              <a:gd name="connsiteX62" fmla="*/ 4910137 w 5448298"/>
              <a:gd name="connsiteY62" fmla="*/ 3328986 h 4030661"/>
              <a:gd name="connsiteX63" fmla="*/ 4857749 w 5448298"/>
              <a:gd name="connsiteY63" fmla="*/ 3276599 h 4030661"/>
              <a:gd name="connsiteX64" fmla="*/ 4800599 w 5448298"/>
              <a:gd name="connsiteY64" fmla="*/ 3238499 h 4030661"/>
              <a:gd name="connsiteX65" fmla="*/ 5448298 w 5448298"/>
              <a:gd name="connsiteY65" fmla="*/ 2281234 h 4030661"/>
              <a:gd name="connsiteX66" fmla="*/ 3357562 w 5448298"/>
              <a:gd name="connsiteY66" fmla="*/ 947735 h 4030661"/>
              <a:gd name="connsiteX67" fmla="*/ 3642173 w 5448298"/>
              <a:gd name="connsiteY67" fmla="*/ 657037 h 4030661"/>
              <a:gd name="connsiteX68" fmla="*/ 3334991 w 5448298"/>
              <a:gd name="connsiteY68" fmla="*/ 611793 h 4030661"/>
              <a:gd name="connsiteX69" fmla="*/ 3146873 w 5448298"/>
              <a:gd name="connsiteY69" fmla="*/ 623700 h 4030661"/>
              <a:gd name="connsiteX70" fmla="*/ 2957511 w 5448298"/>
              <a:gd name="connsiteY70" fmla="*/ 361952 h 4030661"/>
              <a:gd name="connsiteX71" fmla="*/ 2759869 w 5448298"/>
              <a:gd name="connsiteY71"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73349 w 5448298"/>
              <a:gd name="connsiteY53" fmla="*/ 1433511 h 4030661"/>
              <a:gd name="connsiteX54" fmla="*/ 2536825 w 5448298"/>
              <a:gd name="connsiteY54" fmla="*/ 1327149 h 4030661"/>
              <a:gd name="connsiteX55" fmla="*/ 3297237 w 5448298"/>
              <a:gd name="connsiteY55" fmla="*/ 2233611 h 4030661"/>
              <a:gd name="connsiteX56" fmla="*/ 3449637 w 5448298"/>
              <a:gd name="connsiteY56" fmla="*/ 2098674 h 4030661"/>
              <a:gd name="connsiteX57" fmla="*/ 3654425 w 5448298"/>
              <a:gd name="connsiteY57" fmla="*/ 4030661 h 4030661"/>
              <a:gd name="connsiteX58" fmla="*/ 3816004 w 5448298"/>
              <a:gd name="connsiteY58" fmla="*/ 3868549 h 4030661"/>
              <a:gd name="connsiteX59" fmla="*/ 3819179 w 5448298"/>
              <a:gd name="connsiteY59" fmla="*/ 3408174 h 4030661"/>
              <a:gd name="connsiteX60" fmla="*/ 3854104 w 5448298"/>
              <a:gd name="connsiteY60" fmla="*/ 3373249 h 4030661"/>
              <a:gd name="connsiteX61" fmla="*/ 4240212 w 5448298"/>
              <a:gd name="connsiteY61" fmla="*/ 3675061 h 4030661"/>
              <a:gd name="connsiteX62" fmla="*/ 4910137 w 5448298"/>
              <a:gd name="connsiteY62" fmla="*/ 3328986 h 4030661"/>
              <a:gd name="connsiteX63" fmla="*/ 4857749 w 5448298"/>
              <a:gd name="connsiteY63" fmla="*/ 3276599 h 4030661"/>
              <a:gd name="connsiteX64" fmla="*/ 4800599 w 5448298"/>
              <a:gd name="connsiteY64" fmla="*/ 3238499 h 4030661"/>
              <a:gd name="connsiteX65" fmla="*/ 5448298 w 5448298"/>
              <a:gd name="connsiteY65" fmla="*/ 2281234 h 4030661"/>
              <a:gd name="connsiteX66" fmla="*/ 3357562 w 5448298"/>
              <a:gd name="connsiteY66" fmla="*/ 947735 h 4030661"/>
              <a:gd name="connsiteX67" fmla="*/ 3642173 w 5448298"/>
              <a:gd name="connsiteY67" fmla="*/ 657037 h 4030661"/>
              <a:gd name="connsiteX68" fmla="*/ 3334991 w 5448298"/>
              <a:gd name="connsiteY68" fmla="*/ 611793 h 4030661"/>
              <a:gd name="connsiteX69" fmla="*/ 3146873 w 5448298"/>
              <a:gd name="connsiteY69" fmla="*/ 623700 h 4030661"/>
              <a:gd name="connsiteX70" fmla="*/ 2957511 w 5448298"/>
              <a:gd name="connsiteY70" fmla="*/ 361952 h 4030661"/>
              <a:gd name="connsiteX71" fmla="*/ 2759869 w 5448298"/>
              <a:gd name="connsiteY71"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73349 w 5448298"/>
              <a:gd name="connsiteY53" fmla="*/ 1433511 h 4030661"/>
              <a:gd name="connsiteX54" fmla="*/ 2536825 w 5448298"/>
              <a:gd name="connsiteY54" fmla="*/ 1327149 h 4030661"/>
              <a:gd name="connsiteX55" fmla="*/ 2420937 w 5448298"/>
              <a:gd name="connsiteY55" fmla="*/ 1157286 h 4030661"/>
              <a:gd name="connsiteX56" fmla="*/ 3449637 w 5448298"/>
              <a:gd name="connsiteY56" fmla="*/ 2098674 h 4030661"/>
              <a:gd name="connsiteX57" fmla="*/ 3654425 w 5448298"/>
              <a:gd name="connsiteY57" fmla="*/ 4030661 h 4030661"/>
              <a:gd name="connsiteX58" fmla="*/ 3816004 w 5448298"/>
              <a:gd name="connsiteY58" fmla="*/ 3868549 h 4030661"/>
              <a:gd name="connsiteX59" fmla="*/ 3819179 w 5448298"/>
              <a:gd name="connsiteY59" fmla="*/ 3408174 h 4030661"/>
              <a:gd name="connsiteX60" fmla="*/ 3854104 w 5448298"/>
              <a:gd name="connsiteY60" fmla="*/ 3373249 h 4030661"/>
              <a:gd name="connsiteX61" fmla="*/ 4240212 w 5448298"/>
              <a:gd name="connsiteY61" fmla="*/ 3675061 h 4030661"/>
              <a:gd name="connsiteX62" fmla="*/ 4910137 w 5448298"/>
              <a:gd name="connsiteY62" fmla="*/ 3328986 h 4030661"/>
              <a:gd name="connsiteX63" fmla="*/ 4857749 w 5448298"/>
              <a:gd name="connsiteY63" fmla="*/ 3276599 h 4030661"/>
              <a:gd name="connsiteX64" fmla="*/ 4800599 w 5448298"/>
              <a:gd name="connsiteY64" fmla="*/ 3238499 h 4030661"/>
              <a:gd name="connsiteX65" fmla="*/ 5448298 w 5448298"/>
              <a:gd name="connsiteY65" fmla="*/ 2281234 h 4030661"/>
              <a:gd name="connsiteX66" fmla="*/ 3357562 w 5448298"/>
              <a:gd name="connsiteY66" fmla="*/ 947735 h 4030661"/>
              <a:gd name="connsiteX67" fmla="*/ 3642173 w 5448298"/>
              <a:gd name="connsiteY67" fmla="*/ 657037 h 4030661"/>
              <a:gd name="connsiteX68" fmla="*/ 3334991 w 5448298"/>
              <a:gd name="connsiteY68" fmla="*/ 611793 h 4030661"/>
              <a:gd name="connsiteX69" fmla="*/ 3146873 w 5448298"/>
              <a:gd name="connsiteY69" fmla="*/ 623700 h 4030661"/>
              <a:gd name="connsiteX70" fmla="*/ 2957511 w 5448298"/>
              <a:gd name="connsiteY70" fmla="*/ 361952 h 4030661"/>
              <a:gd name="connsiteX71" fmla="*/ 2759869 w 5448298"/>
              <a:gd name="connsiteY71"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73349 w 5448298"/>
              <a:gd name="connsiteY53" fmla="*/ 1433511 h 4030661"/>
              <a:gd name="connsiteX54" fmla="*/ 2536825 w 5448298"/>
              <a:gd name="connsiteY54" fmla="*/ 1327149 h 4030661"/>
              <a:gd name="connsiteX55" fmla="*/ 2420937 w 5448298"/>
              <a:gd name="connsiteY55" fmla="*/ 1157286 h 4030661"/>
              <a:gd name="connsiteX56" fmla="*/ 2179637 w 5448298"/>
              <a:gd name="connsiteY56" fmla="*/ 1019174 h 4030661"/>
              <a:gd name="connsiteX57" fmla="*/ 3654425 w 5448298"/>
              <a:gd name="connsiteY57" fmla="*/ 4030661 h 4030661"/>
              <a:gd name="connsiteX58" fmla="*/ 3816004 w 5448298"/>
              <a:gd name="connsiteY58" fmla="*/ 3868549 h 4030661"/>
              <a:gd name="connsiteX59" fmla="*/ 3819179 w 5448298"/>
              <a:gd name="connsiteY59" fmla="*/ 3408174 h 4030661"/>
              <a:gd name="connsiteX60" fmla="*/ 3854104 w 5448298"/>
              <a:gd name="connsiteY60" fmla="*/ 3373249 h 4030661"/>
              <a:gd name="connsiteX61" fmla="*/ 4240212 w 5448298"/>
              <a:gd name="connsiteY61" fmla="*/ 3675061 h 4030661"/>
              <a:gd name="connsiteX62" fmla="*/ 4910137 w 5448298"/>
              <a:gd name="connsiteY62" fmla="*/ 3328986 h 4030661"/>
              <a:gd name="connsiteX63" fmla="*/ 4857749 w 5448298"/>
              <a:gd name="connsiteY63" fmla="*/ 3276599 h 4030661"/>
              <a:gd name="connsiteX64" fmla="*/ 4800599 w 5448298"/>
              <a:gd name="connsiteY64" fmla="*/ 3238499 h 4030661"/>
              <a:gd name="connsiteX65" fmla="*/ 5448298 w 5448298"/>
              <a:gd name="connsiteY65" fmla="*/ 2281234 h 4030661"/>
              <a:gd name="connsiteX66" fmla="*/ 3357562 w 5448298"/>
              <a:gd name="connsiteY66" fmla="*/ 947735 h 4030661"/>
              <a:gd name="connsiteX67" fmla="*/ 3642173 w 5448298"/>
              <a:gd name="connsiteY67" fmla="*/ 657037 h 4030661"/>
              <a:gd name="connsiteX68" fmla="*/ 3334991 w 5448298"/>
              <a:gd name="connsiteY68" fmla="*/ 611793 h 4030661"/>
              <a:gd name="connsiteX69" fmla="*/ 3146873 w 5448298"/>
              <a:gd name="connsiteY69" fmla="*/ 623700 h 4030661"/>
              <a:gd name="connsiteX70" fmla="*/ 2957511 w 5448298"/>
              <a:gd name="connsiteY70" fmla="*/ 361952 h 4030661"/>
              <a:gd name="connsiteX71" fmla="*/ 2759869 w 5448298"/>
              <a:gd name="connsiteY71" fmla="*/ 0 h 4030661"/>
              <a:gd name="connsiteX0" fmla="*/ 2759869 w 5448298"/>
              <a:gd name="connsiteY0" fmla="*/ 0 h 4000499"/>
              <a:gd name="connsiteX1" fmla="*/ 2559844 w 5448298"/>
              <a:gd name="connsiteY1" fmla="*/ 457201 h 4000499"/>
              <a:gd name="connsiteX2" fmla="*/ 2395538 w 5448298"/>
              <a:gd name="connsiteY2" fmla="*/ 471488 h 4000499"/>
              <a:gd name="connsiteX3" fmla="*/ 2314575 w 5448298"/>
              <a:gd name="connsiteY3" fmla="*/ 476251 h 4000499"/>
              <a:gd name="connsiteX4" fmla="*/ 2271713 w 5448298"/>
              <a:gd name="connsiteY4" fmla="*/ 490538 h 4000499"/>
              <a:gd name="connsiteX5" fmla="*/ 2266950 w 5448298"/>
              <a:gd name="connsiteY5" fmla="*/ 476251 h 4000499"/>
              <a:gd name="connsiteX6" fmla="*/ 2157413 w 5448298"/>
              <a:gd name="connsiteY6" fmla="*/ 485776 h 4000499"/>
              <a:gd name="connsiteX7" fmla="*/ 2085975 w 5448298"/>
              <a:gd name="connsiteY7" fmla="*/ 509588 h 4000499"/>
              <a:gd name="connsiteX8" fmla="*/ 2062163 w 5448298"/>
              <a:gd name="connsiteY8" fmla="*/ 523876 h 4000499"/>
              <a:gd name="connsiteX9" fmla="*/ 1938338 w 5448298"/>
              <a:gd name="connsiteY9" fmla="*/ 566738 h 4000499"/>
              <a:gd name="connsiteX10" fmla="*/ 1925292 w 5448298"/>
              <a:gd name="connsiteY10" fmla="*/ 330805 h 4000499"/>
              <a:gd name="connsiteX11" fmla="*/ 1437135 w 5448298"/>
              <a:gd name="connsiteY11" fmla="*/ 299849 h 4000499"/>
              <a:gd name="connsiteX12" fmla="*/ 1446660 w 5448298"/>
              <a:gd name="connsiteY12" fmla="*/ 204600 h 4000499"/>
              <a:gd name="connsiteX13" fmla="*/ 1301404 w 5448298"/>
              <a:gd name="connsiteY13" fmla="*/ 178406 h 4000499"/>
              <a:gd name="connsiteX14" fmla="*/ 1196629 w 5448298"/>
              <a:gd name="connsiteY14" fmla="*/ 147449 h 4000499"/>
              <a:gd name="connsiteX15" fmla="*/ 1196629 w 5448298"/>
              <a:gd name="connsiteY15" fmla="*/ 66486 h 4000499"/>
              <a:gd name="connsiteX16" fmla="*/ 1118049 w 5448298"/>
              <a:gd name="connsiteY16" fmla="*/ 206980 h 4000499"/>
              <a:gd name="connsiteX17" fmla="*/ 1076325 w 5448298"/>
              <a:gd name="connsiteY17" fmla="*/ 319088 h 4000499"/>
              <a:gd name="connsiteX18" fmla="*/ 987079 w 5448298"/>
              <a:gd name="connsiteY18" fmla="*/ 487968 h 4000499"/>
              <a:gd name="connsiteX19" fmla="*/ 952501 w 5448298"/>
              <a:gd name="connsiteY19" fmla="*/ 614364 h 4000499"/>
              <a:gd name="connsiteX20" fmla="*/ 928688 w 5448298"/>
              <a:gd name="connsiteY20" fmla="*/ 609601 h 4000499"/>
              <a:gd name="connsiteX21" fmla="*/ 876300 w 5448298"/>
              <a:gd name="connsiteY21" fmla="*/ 733426 h 4000499"/>
              <a:gd name="connsiteX22" fmla="*/ 871538 w 5448298"/>
              <a:gd name="connsiteY22" fmla="*/ 800101 h 4000499"/>
              <a:gd name="connsiteX23" fmla="*/ 790575 w 5448298"/>
              <a:gd name="connsiteY23" fmla="*/ 1081088 h 4000499"/>
              <a:gd name="connsiteX24" fmla="*/ 642938 w 5448298"/>
              <a:gd name="connsiteY24" fmla="*/ 1023938 h 4000499"/>
              <a:gd name="connsiteX25" fmla="*/ 609600 w 5448298"/>
              <a:gd name="connsiteY25" fmla="*/ 1014413 h 4000499"/>
              <a:gd name="connsiteX26" fmla="*/ 590550 w 5448298"/>
              <a:gd name="connsiteY26" fmla="*/ 1000126 h 4000499"/>
              <a:gd name="connsiteX27" fmla="*/ 552450 w 5448298"/>
              <a:gd name="connsiteY27" fmla="*/ 971551 h 4000499"/>
              <a:gd name="connsiteX28" fmla="*/ 357188 w 5448298"/>
              <a:gd name="connsiteY28" fmla="*/ 1076326 h 4000499"/>
              <a:gd name="connsiteX29" fmla="*/ 300038 w 5448298"/>
              <a:gd name="connsiteY29" fmla="*/ 1038226 h 4000499"/>
              <a:gd name="connsiteX30" fmla="*/ 260350 w 5448298"/>
              <a:gd name="connsiteY30" fmla="*/ 1004888 h 4000499"/>
              <a:gd name="connsiteX31" fmla="*/ 250825 w 5448298"/>
              <a:gd name="connsiteY31" fmla="*/ 985836 h 4000499"/>
              <a:gd name="connsiteX32" fmla="*/ 168275 w 5448298"/>
              <a:gd name="connsiteY32" fmla="*/ 1096961 h 4000499"/>
              <a:gd name="connsiteX33" fmla="*/ 66675 w 5448298"/>
              <a:gd name="connsiteY33" fmla="*/ 1325561 h 4000499"/>
              <a:gd name="connsiteX34" fmla="*/ 73025 w 5448298"/>
              <a:gd name="connsiteY34" fmla="*/ 1433511 h 4000499"/>
              <a:gd name="connsiteX35" fmla="*/ 0 w 5448298"/>
              <a:gd name="connsiteY35" fmla="*/ 1563687 h 4000499"/>
              <a:gd name="connsiteX36" fmla="*/ 20637 w 5448298"/>
              <a:gd name="connsiteY36" fmla="*/ 1739899 h 4000499"/>
              <a:gd name="connsiteX37" fmla="*/ 138112 w 5448298"/>
              <a:gd name="connsiteY37" fmla="*/ 1725611 h 4000499"/>
              <a:gd name="connsiteX38" fmla="*/ 139699 w 5448298"/>
              <a:gd name="connsiteY38" fmla="*/ 1741487 h 4000499"/>
              <a:gd name="connsiteX39" fmla="*/ 276224 w 5448298"/>
              <a:gd name="connsiteY39" fmla="*/ 1790699 h 4000499"/>
              <a:gd name="connsiteX40" fmla="*/ 476248 w 5448298"/>
              <a:gd name="connsiteY40" fmla="*/ 1895473 h 4000499"/>
              <a:gd name="connsiteX41" fmla="*/ 452437 w 5448298"/>
              <a:gd name="connsiteY41" fmla="*/ 2028824 h 4000499"/>
              <a:gd name="connsiteX42" fmla="*/ 638175 w 5448298"/>
              <a:gd name="connsiteY42" fmla="*/ 2285999 h 4000499"/>
              <a:gd name="connsiteX43" fmla="*/ 514351 w 5448298"/>
              <a:gd name="connsiteY43" fmla="*/ 2576511 h 4000499"/>
              <a:gd name="connsiteX44" fmla="*/ 1408112 w 5448298"/>
              <a:gd name="connsiteY44" fmla="*/ 2952748 h 4000499"/>
              <a:gd name="connsiteX45" fmla="*/ 976313 w 5448298"/>
              <a:gd name="connsiteY45" fmla="*/ 4000499 h 4000499"/>
              <a:gd name="connsiteX46" fmla="*/ 1443038 w 5448298"/>
              <a:gd name="connsiteY46" fmla="*/ 3686173 h 4000499"/>
              <a:gd name="connsiteX47" fmla="*/ 1876425 w 5448298"/>
              <a:gd name="connsiteY47" fmla="*/ 3910011 h 4000499"/>
              <a:gd name="connsiteX48" fmla="*/ 1866899 w 5448298"/>
              <a:gd name="connsiteY48" fmla="*/ 3800473 h 4000499"/>
              <a:gd name="connsiteX49" fmla="*/ 1876425 w 5448298"/>
              <a:gd name="connsiteY49" fmla="*/ 3700461 h 4000499"/>
              <a:gd name="connsiteX50" fmla="*/ 2009774 w 5448298"/>
              <a:gd name="connsiteY50" fmla="*/ 3192460 h 4000499"/>
              <a:gd name="connsiteX51" fmla="*/ 2076449 w 5448298"/>
              <a:gd name="connsiteY51" fmla="*/ 3122610 h 4000499"/>
              <a:gd name="connsiteX52" fmla="*/ 2616199 w 5448298"/>
              <a:gd name="connsiteY52" fmla="*/ 2422523 h 4000499"/>
              <a:gd name="connsiteX53" fmla="*/ 2673349 w 5448298"/>
              <a:gd name="connsiteY53" fmla="*/ 1433511 h 4000499"/>
              <a:gd name="connsiteX54" fmla="*/ 2536825 w 5448298"/>
              <a:gd name="connsiteY54" fmla="*/ 1327149 h 4000499"/>
              <a:gd name="connsiteX55" fmla="*/ 2420937 w 5448298"/>
              <a:gd name="connsiteY55" fmla="*/ 1157286 h 4000499"/>
              <a:gd name="connsiteX56" fmla="*/ 2179637 w 5448298"/>
              <a:gd name="connsiteY56" fmla="*/ 1019174 h 4000499"/>
              <a:gd name="connsiteX57" fmla="*/ 3816004 w 5448298"/>
              <a:gd name="connsiteY57" fmla="*/ 3868549 h 4000499"/>
              <a:gd name="connsiteX58" fmla="*/ 3819179 w 5448298"/>
              <a:gd name="connsiteY58" fmla="*/ 3408174 h 4000499"/>
              <a:gd name="connsiteX59" fmla="*/ 3854104 w 5448298"/>
              <a:gd name="connsiteY59" fmla="*/ 3373249 h 4000499"/>
              <a:gd name="connsiteX60" fmla="*/ 4240212 w 5448298"/>
              <a:gd name="connsiteY60" fmla="*/ 3675061 h 4000499"/>
              <a:gd name="connsiteX61" fmla="*/ 4910137 w 5448298"/>
              <a:gd name="connsiteY61" fmla="*/ 3328986 h 4000499"/>
              <a:gd name="connsiteX62" fmla="*/ 4857749 w 5448298"/>
              <a:gd name="connsiteY62" fmla="*/ 3276599 h 4000499"/>
              <a:gd name="connsiteX63" fmla="*/ 4800599 w 5448298"/>
              <a:gd name="connsiteY63" fmla="*/ 3238499 h 4000499"/>
              <a:gd name="connsiteX64" fmla="*/ 5448298 w 5448298"/>
              <a:gd name="connsiteY64" fmla="*/ 2281234 h 4000499"/>
              <a:gd name="connsiteX65" fmla="*/ 3357562 w 5448298"/>
              <a:gd name="connsiteY65" fmla="*/ 947735 h 4000499"/>
              <a:gd name="connsiteX66" fmla="*/ 3642173 w 5448298"/>
              <a:gd name="connsiteY66" fmla="*/ 657037 h 4000499"/>
              <a:gd name="connsiteX67" fmla="*/ 3334991 w 5448298"/>
              <a:gd name="connsiteY67" fmla="*/ 611793 h 4000499"/>
              <a:gd name="connsiteX68" fmla="*/ 3146873 w 5448298"/>
              <a:gd name="connsiteY68" fmla="*/ 623700 h 4000499"/>
              <a:gd name="connsiteX69" fmla="*/ 2957511 w 5448298"/>
              <a:gd name="connsiteY69" fmla="*/ 361952 h 4000499"/>
              <a:gd name="connsiteX70" fmla="*/ 2759869 w 5448298"/>
              <a:gd name="connsiteY70" fmla="*/ 0 h 4000499"/>
              <a:gd name="connsiteX0" fmla="*/ 2759869 w 5448298"/>
              <a:gd name="connsiteY0" fmla="*/ 0 h 4000499"/>
              <a:gd name="connsiteX1" fmla="*/ 2559844 w 5448298"/>
              <a:gd name="connsiteY1" fmla="*/ 457201 h 4000499"/>
              <a:gd name="connsiteX2" fmla="*/ 2395538 w 5448298"/>
              <a:gd name="connsiteY2" fmla="*/ 471488 h 4000499"/>
              <a:gd name="connsiteX3" fmla="*/ 2314575 w 5448298"/>
              <a:gd name="connsiteY3" fmla="*/ 476251 h 4000499"/>
              <a:gd name="connsiteX4" fmla="*/ 2271713 w 5448298"/>
              <a:gd name="connsiteY4" fmla="*/ 490538 h 4000499"/>
              <a:gd name="connsiteX5" fmla="*/ 2266950 w 5448298"/>
              <a:gd name="connsiteY5" fmla="*/ 476251 h 4000499"/>
              <a:gd name="connsiteX6" fmla="*/ 2157413 w 5448298"/>
              <a:gd name="connsiteY6" fmla="*/ 485776 h 4000499"/>
              <a:gd name="connsiteX7" fmla="*/ 2085975 w 5448298"/>
              <a:gd name="connsiteY7" fmla="*/ 509588 h 4000499"/>
              <a:gd name="connsiteX8" fmla="*/ 2062163 w 5448298"/>
              <a:gd name="connsiteY8" fmla="*/ 523876 h 4000499"/>
              <a:gd name="connsiteX9" fmla="*/ 1938338 w 5448298"/>
              <a:gd name="connsiteY9" fmla="*/ 566738 h 4000499"/>
              <a:gd name="connsiteX10" fmla="*/ 1925292 w 5448298"/>
              <a:gd name="connsiteY10" fmla="*/ 330805 h 4000499"/>
              <a:gd name="connsiteX11" fmla="*/ 1437135 w 5448298"/>
              <a:gd name="connsiteY11" fmla="*/ 299849 h 4000499"/>
              <a:gd name="connsiteX12" fmla="*/ 1446660 w 5448298"/>
              <a:gd name="connsiteY12" fmla="*/ 204600 h 4000499"/>
              <a:gd name="connsiteX13" fmla="*/ 1301404 w 5448298"/>
              <a:gd name="connsiteY13" fmla="*/ 178406 h 4000499"/>
              <a:gd name="connsiteX14" fmla="*/ 1196629 w 5448298"/>
              <a:gd name="connsiteY14" fmla="*/ 147449 h 4000499"/>
              <a:gd name="connsiteX15" fmla="*/ 1196629 w 5448298"/>
              <a:gd name="connsiteY15" fmla="*/ 66486 h 4000499"/>
              <a:gd name="connsiteX16" fmla="*/ 1118049 w 5448298"/>
              <a:gd name="connsiteY16" fmla="*/ 206980 h 4000499"/>
              <a:gd name="connsiteX17" fmla="*/ 1076325 w 5448298"/>
              <a:gd name="connsiteY17" fmla="*/ 319088 h 4000499"/>
              <a:gd name="connsiteX18" fmla="*/ 987079 w 5448298"/>
              <a:gd name="connsiteY18" fmla="*/ 487968 h 4000499"/>
              <a:gd name="connsiteX19" fmla="*/ 952501 w 5448298"/>
              <a:gd name="connsiteY19" fmla="*/ 614364 h 4000499"/>
              <a:gd name="connsiteX20" fmla="*/ 928688 w 5448298"/>
              <a:gd name="connsiteY20" fmla="*/ 609601 h 4000499"/>
              <a:gd name="connsiteX21" fmla="*/ 876300 w 5448298"/>
              <a:gd name="connsiteY21" fmla="*/ 733426 h 4000499"/>
              <a:gd name="connsiteX22" fmla="*/ 871538 w 5448298"/>
              <a:gd name="connsiteY22" fmla="*/ 800101 h 4000499"/>
              <a:gd name="connsiteX23" fmla="*/ 790575 w 5448298"/>
              <a:gd name="connsiteY23" fmla="*/ 1081088 h 4000499"/>
              <a:gd name="connsiteX24" fmla="*/ 642938 w 5448298"/>
              <a:gd name="connsiteY24" fmla="*/ 1023938 h 4000499"/>
              <a:gd name="connsiteX25" fmla="*/ 609600 w 5448298"/>
              <a:gd name="connsiteY25" fmla="*/ 1014413 h 4000499"/>
              <a:gd name="connsiteX26" fmla="*/ 590550 w 5448298"/>
              <a:gd name="connsiteY26" fmla="*/ 1000126 h 4000499"/>
              <a:gd name="connsiteX27" fmla="*/ 552450 w 5448298"/>
              <a:gd name="connsiteY27" fmla="*/ 971551 h 4000499"/>
              <a:gd name="connsiteX28" fmla="*/ 357188 w 5448298"/>
              <a:gd name="connsiteY28" fmla="*/ 1076326 h 4000499"/>
              <a:gd name="connsiteX29" fmla="*/ 300038 w 5448298"/>
              <a:gd name="connsiteY29" fmla="*/ 1038226 h 4000499"/>
              <a:gd name="connsiteX30" fmla="*/ 260350 w 5448298"/>
              <a:gd name="connsiteY30" fmla="*/ 1004888 h 4000499"/>
              <a:gd name="connsiteX31" fmla="*/ 250825 w 5448298"/>
              <a:gd name="connsiteY31" fmla="*/ 985836 h 4000499"/>
              <a:gd name="connsiteX32" fmla="*/ 168275 w 5448298"/>
              <a:gd name="connsiteY32" fmla="*/ 1096961 h 4000499"/>
              <a:gd name="connsiteX33" fmla="*/ 66675 w 5448298"/>
              <a:gd name="connsiteY33" fmla="*/ 1325561 h 4000499"/>
              <a:gd name="connsiteX34" fmla="*/ 73025 w 5448298"/>
              <a:gd name="connsiteY34" fmla="*/ 1433511 h 4000499"/>
              <a:gd name="connsiteX35" fmla="*/ 0 w 5448298"/>
              <a:gd name="connsiteY35" fmla="*/ 1563687 h 4000499"/>
              <a:gd name="connsiteX36" fmla="*/ 20637 w 5448298"/>
              <a:gd name="connsiteY36" fmla="*/ 1739899 h 4000499"/>
              <a:gd name="connsiteX37" fmla="*/ 138112 w 5448298"/>
              <a:gd name="connsiteY37" fmla="*/ 1725611 h 4000499"/>
              <a:gd name="connsiteX38" fmla="*/ 139699 w 5448298"/>
              <a:gd name="connsiteY38" fmla="*/ 1741487 h 4000499"/>
              <a:gd name="connsiteX39" fmla="*/ 276224 w 5448298"/>
              <a:gd name="connsiteY39" fmla="*/ 1790699 h 4000499"/>
              <a:gd name="connsiteX40" fmla="*/ 476248 w 5448298"/>
              <a:gd name="connsiteY40" fmla="*/ 1895473 h 4000499"/>
              <a:gd name="connsiteX41" fmla="*/ 452437 w 5448298"/>
              <a:gd name="connsiteY41" fmla="*/ 2028824 h 4000499"/>
              <a:gd name="connsiteX42" fmla="*/ 638175 w 5448298"/>
              <a:gd name="connsiteY42" fmla="*/ 2285999 h 4000499"/>
              <a:gd name="connsiteX43" fmla="*/ 514351 w 5448298"/>
              <a:gd name="connsiteY43" fmla="*/ 2576511 h 4000499"/>
              <a:gd name="connsiteX44" fmla="*/ 1408112 w 5448298"/>
              <a:gd name="connsiteY44" fmla="*/ 2952748 h 4000499"/>
              <a:gd name="connsiteX45" fmla="*/ 976313 w 5448298"/>
              <a:gd name="connsiteY45" fmla="*/ 4000499 h 4000499"/>
              <a:gd name="connsiteX46" fmla="*/ 1443038 w 5448298"/>
              <a:gd name="connsiteY46" fmla="*/ 3686173 h 4000499"/>
              <a:gd name="connsiteX47" fmla="*/ 1876425 w 5448298"/>
              <a:gd name="connsiteY47" fmla="*/ 3910011 h 4000499"/>
              <a:gd name="connsiteX48" fmla="*/ 1866899 w 5448298"/>
              <a:gd name="connsiteY48" fmla="*/ 3800473 h 4000499"/>
              <a:gd name="connsiteX49" fmla="*/ 1876425 w 5448298"/>
              <a:gd name="connsiteY49" fmla="*/ 3700461 h 4000499"/>
              <a:gd name="connsiteX50" fmla="*/ 2009774 w 5448298"/>
              <a:gd name="connsiteY50" fmla="*/ 3192460 h 4000499"/>
              <a:gd name="connsiteX51" fmla="*/ 2076449 w 5448298"/>
              <a:gd name="connsiteY51" fmla="*/ 3122610 h 4000499"/>
              <a:gd name="connsiteX52" fmla="*/ 2616199 w 5448298"/>
              <a:gd name="connsiteY52" fmla="*/ 2422523 h 4000499"/>
              <a:gd name="connsiteX53" fmla="*/ 2673349 w 5448298"/>
              <a:gd name="connsiteY53" fmla="*/ 1433511 h 4000499"/>
              <a:gd name="connsiteX54" fmla="*/ 2536825 w 5448298"/>
              <a:gd name="connsiteY54" fmla="*/ 1327149 h 4000499"/>
              <a:gd name="connsiteX55" fmla="*/ 2420937 w 5448298"/>
              <a:gd name="connsiteY55" fmla="*/ 1157286 h 4000499"/>
              <a:gd name="connsiteX56" fmla="*/ 2179637 w 5448298"/>
              <a:gd name="connsiteY56" fmla="*/ 1019174 h 4000499"/>
              <a:gd name="connsiteX57" fmla="*/ 3819179 w 5448298"/>
              <a:gd name="connsiteY57" fmla="*/ 3408174 h 4000499"/>
              <a:gd name="connsiteX58" fmla="*/ 3854104 w 5448298"/>
              <a:gd name="connsiteY58" fmla="*/ 3373249 h 4000499"/>
              <a:gd name="connsiteX59" fmla="*/ 4240212 w 5448298"/>
              <a:gd name="connsiteY59" fmla="*/ 3675061 h 4000499"/>
              <a:gd name="connsiteX60" fmla="*/ 4910137 w 5448298"/>
              <a:gd name="connsiteY60" fmla="*/ 3328986 h 4000499"/>
              <a:gd name="connsiteX61" fmla="*/ 4857749 w 5448298"/>
              <a:gd name="connsiteY61" fmla="*/ 3276599 h 4000499"/>
              <a:gd name="connsiteX62" fmla="*/ 4800599 w 5448298"/>
              <a:gd name="connsiteY62" fmla="*/ 3238499 h 4000499"/>
              <a:gd name="connsiteX63" fmla="*/ 5448298 w 5448298"/>
              <a:gd name="connsiteY63" fmla="*/ 2281234 h 4000499"/>
              <a:gd name="connsiteX64" fmla="*/ 3357562 w 5448298"/>
              <a:gd name="connsiteY64" fmla="*/ 947735 h 4000499"/>
              <a:gd name="connsiteX65" fmla="*/ 3642173 w 5448298"/>
              <a:gd name="connsiteY65" fmla="*/ 657037 h 4000499"/>
              <a:gd name="connsiteX66" fmla="*/ 3334991 w 5448298"/>
              <a:gd name="connsiteY66" fmla="*/ 611793 h 4000499"/>
              <a:gd name="connsiteX67" fmla="*/ 3146873 w 5448298"/>
              <a:gd name="connsiteY67" fmla="*/ 623700 h 4000499"/>
              <a:gd name="connsiteX68" fmla="*/ 2957511 w 5448298"/>
              <a:gd name="connsiteY68" fmla="*/ 361952 h 4000499"/>
              <a:gd name="connsiteX69" fmla="*/ 2759869 w 5448298"/>
              <a:gd name="connsiteY69" fmla="*/ 0 h 4000499"/>
              <a:gd name="connsiteX0" fmla="*/ 2759869 w 5448298"/>
              <a:gd name="connsiteY0" fmla="*/ 0 h 4000499"/>
              <a:gd name="connsiteX1" fmla="*/ 2559844 w 5448298"/>
              <a:gd name="connsiteY1" fmla="*/ 457201 h 4000499"/>
              <a:gd name="connsiteX2" fmla="*/ 2395538 w 5448298"/>
              <a:gd name="connsiteY2" fmla="*/ 471488 h 4000499"/>
              <a:gd name="connsiteX3" fmla="*/ 2314575 w 5448298"/>
              <a:gd name="connsiteY3" fmla="*/ 476251 h 4000499"/>
              <a:gd name="connsiteX4" fmla="*/ 2271713 w 5448298"/>
              <a:gd name="connsiteY4" fmla="*/ 490538 h 4000499"/>
              <a:gd name="connsiteX5" fmla="*/ 2266950 w 5448298"/>
              <a:gd name="connsiteY5" fmla="*/ 476251 h 4000499"/>
              <a:gd name="connsiteX6" fmla="*/ 2157413 w 5448298"/>
              <a:gd name="connsiteY6" fmla="*/ 485776 h 4000499"/>
              <a:gd name="connsiteX7" fmla="*/ 2085975 w 5448298"/>
              <a:gd name="connsiteY7" fmla="*/ 509588 h 4000499"/>
              <a:gd name="connsiteX8" fmla="*/ 2062163 w 5448298"/>
              <a:gd name="connsiteY8" fmla="*/ 523876 h 4000499"/>
              <a:gd name="connsiteX9" fmla="*/ 1938338 w 5448298"/>
              <a:gd name="connsiteY9" fmla="*/ 566738 h 4000499"/>
              <a:gd name="connsiteX10" fmla="*/ 1925292 w 5448298"/>
              <a:gd name="connsiteY10" fmla="*/ 330805 h 4000499"/>
              <a:gd name="connsiteX11" fmla="*/ 1437135 w 5448298"/>
              <a:gd name="connsiteY11" fmla="*/ 299849 h 4000499"/>
              <a:gd name="connsiteX12" fmla="*/ 1446660 w 5448298"/>
              <a:gd name="connsiteY12" fmla="*/ 204600 h 4000499"/>
              <a:gd name="connsiteX13" fmla="*/ 1301404 w 5448298"/>
              <a:gd name="connsiteY13" fmla="*/ 178406 h 4000499"/>
              <a:gd name="connsiteX14" fmla="*/ 1196629 w 5448298"/>
              <a:gd name="connsiteY14" fmla="*/ 147449 h 4000499"/>
              <a:gd name="connsiteX15" fmla="*/ 1196629 w 5448298"/>
              <a:gd name="connsiteY15" fmla="*/ 66486 h 4000499"/>
              <a:gd name="connsiteX16" fmla="*/ 1118049 w 5448298"/>
              <a:gd name="connsiteY16" fmla="*/ 206980 h 4000499"/>
              <a:gd name="connsiteX17" fmla="*/ 1076325 w 5448298"/>
              <a:gd name="connsiteY17" fmla="*/ 319088 h 4000499"/>
              <a:gd name="connsiteX18" fmla="*/ 987079 w 5448298"/>
              <a:gd name="connsiteY18" fmla="*/ 487968 h 4000499"/>
              <a:gd name="connsiteX19" fmla="*/ 952501 w 5448298"/>
              <a:gd name="connsiteY19" fmla="*/ 614364 h 4000499"/>
              <a:gd name="connsiteX20" fmla="*/ 928688 w 5448298"/>
              <a:gd name="connsiteY20" fmla="*/ 609601 h 4000499"/>
              <a:gd name="connsiteX21" fmla="*/ 876300 w 5448298"/>
              <a:gd name="connsiteY21" fmla="*/ 733426 h 4000499"/>
              <a:gd name="connsiteX22" fmla="*/ 871538 w 5448298"/>
              <a:gd name="connsiteY22" fmla="*/ 800101 h 4000499"/>
              <a:gd name="connsiteX23" fmla="*/ 790575 w 5448298"/>
              <a:gd name="connsiteY23" fmla="*/ 1081088 h 4000499"/>
              <a:gd name="connsiteX24" fmla="*/ 642938 w 5448298"/>
              <a:gd name="connsiteY24" fmla="*/ 1023938 h 4000499"/>
              <a:gd name="connsiteX25" fmla="*/ 609600 w 5448298"/>
              <a:gd name="connsiteY25" fmla="*/ 1014413 h 4000499"/>
              <a:gd name="connsiteX26" fmla="*/ 590550 w 5448298"/>
              <a:gd name="connsiteY26" fmla="*/ 1000126 h 4000499"/>
              <a:gd name="connsiteX27" fmla="*/ 552450 w 5448298"/>
              <a:gd name="connsiteY27" fmla="*/ 971551 h 4000499"/>
              <a:gd name="connsiteX28" fmla="*/ 357188 w 5448298"/>
              <a:gd name="connsiteY28" fmla="*/ 1076326 h 4000499"/>
              <a:gd name="connsiteX29" fmla="*/ 300038 w 5448298"/>
              <a:gd name="connsiteY29" fmla="*/ 1038226 h 4000499"/>
              <a:gd name="connsiteX30" fmla="*/ 260350 w 5448298"/>
              <a:gd name="connsiteY30" fmla="*/ 1004888 h 4000499"/>
              <a:gd name="connsiteX31" fmla="*/ 250825 w 5448298"/>
              <a:gd name="connsiteY31" fmla="*/ 985836 h 4000499"/>
              <a:gd name="connsiteX32" fmla="*/ 168275 w 5448298"/>
              <a:gd name="connsiteY32" fmla="*/ 1096961 h 4000499"/>
              <a:gd name="connsiteX33" fmla="*/ 66675 w 5448298"/>
              <a:gd name="connsiteY33" fmla="*/ 1325561 h 4000499"/>
              <a:gd name="connsiteX34" fmla="*/ 73025 w 5448298"/>
              <a:gd name="connsiteY34" fmla="*/ 1433511 h 4000499"/>
              <a:gd name="connsiteX35" fmla="*/ 0 w 5448298"/>
              <a:gd name="connsiteY35" fmla="*/ 1563687 h 4000499"/>
              <a:gd name="connsiteX36" fmla="*/ 20637 w 5448298"/>
              <a:gd name="connsiteY36" fmla="*/ 1739899 h 4000499"/>
              <a:gd name="connsiteX37" fmla="*/ 138112 w 5448298"/>
              <a:gd name="connsiteY37" fmla="*/ 1725611 h 4000499"/>
              <a:gd name="connsiteX38" fmla="*/ 139699 w 5448298"/>
              <a:gd name="connsiteY38" fmla="*/ 1741487 h 4000499"/>
              <a:gd name="connsiteX39" fmla="*/ 276224 w 5448298"/>
              <a:gd name="connsiteY39" fmla="*/ 1790699 h 4000499"/>
              <a:gd name="connsiteX40" fmla="*/ 476248 w 5448298"/>
              <a:gd name="connsiteY40" fmla="*/ 1895473 h 4000499"/>
              <a:gd name="connsiteX41" fmla="*/ 452437 w 5448298"/>
              <a:gd name="connsiteY41" fmla="*/ 2028824 h 4000499"/>
              <a:gd name="connsiteX42" fmla="*/ 638175 w 5448298"/>
              <a:gd name="connsiteY42" fmla="*/ 2285999 h 4000499"/>
              <a:gd name="connsiteX43" fmla="*/ 514351 w 5448298"/>
              <a:gd name="connsiteY43" fmla="*/ 2576511 h 4000499"/>
              <a:gd name="connsiteX44" fmla="*/ 1408112 w 5448298"/>
              <a:gd name="connsiteY44" fmla="*/ 2952748 h 4000499"/>
              <a:gd name="connsiteX45" fmla="*/ 976313 w 5448298"/>
              <a:gd name="connsiteY45" fmla="*/ 4000499 h 4000499"/>
              <a:gd name="connsiteX46" fmla="*/ 1443038 w 5448298"/>
              <a:gd name="connsiteY46" fmla="*/ 3686173 h 4000499"/>
              <a:gd name="connsiteX47" fmla="*/ 1876425 w 5448298"/>
              <a:gd name="connsiteY47" fmla="*/ 3910011 h 4000499"/>
              <a:gd name="connsiteX48" fmla="*/ 1866899 w 5448298"/>
              <a:gd name="connsiteY48" fmla="*/ 3800473 h 4000499"/>
              <a:gd name="connsiteX49" fmla="*/ 1876425 w 5448298"/>
              <a:gd name="connsiteY49" fmla="*/ 3700461 h 4000499"/>
              <a:gd name="connsiteX50" fmla="*/ 2009774 w 5448298"/>
              <a:gd name="connsiteY50" fmla="*/ 3192460 h 4000499"/>
              <a:gd name="connsiteX51" fmla="*/ 2076449 w 5448298"/>
              <a:gd name="connsiteY51" fmla="*/ 3122610 h 4000499"/>
              <a:gd name="connsiteX52" fmla="*/ 2616199 w 5448298"/>
              <a:gd name="connsiteY52" fmla="*/ 2422523 h 4000499"/>
              <a:gd name="connsiteX53" fmla="*/ 2673349 w 5448298"/>
              <a:gd name="connsiteY53" fmla="*/ 1433511 h 4000499"/>
              <a:gd name="connsiteX54" fmla="*/ 2536825 w 5448298"/>
              <a:gd name="connsiteY54" fmla="*/ 1327149 h 4000499"/>
              <a:gd name="connsiteX55" fmla="*/ 2420937 w 5448298"/>
              <a:gd name="connsiteY55" fmla="*/ 1157286 h 4000499"/>
              <a:gd name="connsiteX56" fmla="*/ 2179637 w 5448298"/>
              <a:gd name="connsiteY56" fmla="*/ 1019174 h 4000499"/>
              <a:gd name="connsiteX57" fmla="*/ 3854104 w 5448298"/>
              <a:gd name="connsiteY57" fmla="*/ 3373249 h 4000499"/>
              <a:gd name="connsiteX58" fmla="*/ 4240212 w 5448298"/>
              <a:gd name="connsiteY58" fmla="*/ 3675061 h 4000499"/>
              <a:gd name="connsiteX59" fmla="*/ 4910137 w 5448298"/>
              <a:gd name="connsiteY59" fmla="*/ 3328986 h 4000499"/>
              <a:gd name="connsiteX60" fmla="*/ 4857749 w 5448298"/>
              <a:gd name="connsiteY60" fmla="*/ 3276599 h 4000499"/>
              <a:gd name="connsiteX61" fmla="*/ 4800599 w 5448298"/>
              <a:gd name="connsiteY61" fmla="*/ 3238499 h 4000499"/>
              <a:gd name="connsiteX62" fmla="*/ 5448298 w 5448298"/>
              <a:gd name="connsiteY62" fmla="*/ 2281234 h 4000499"/>
              <a:gd name="connsiteX63" fmla="*/ 3357562 w 5448298"/>
              <a:gd name="connsiteY63" fmla="*/ 947735 h 4000499"/>
              <a:gd name="connsiteX64" fmla="*/ 3642173 w 5448298"/>
              <a:gd name="connsiteY64" fmla="*/ 657037 h 4000499"/>
              <a:gd name="connsiteX65" fmla="*/ 3334991 w 5448298"/>
              <a:gd name="connsiteY65" fmla="*/ 611793 h 4000499"/>
              <a:gd name="connsiteX66" fmla="*/ 3146873 w 5448298"/>
              <a:gd name="connsiteY66" fmla="*/ 623700 h 4000499"/>
              <a:gd name="connsiteX67" fmla="*/ 2957511 w 5448298"/>
              <a:gd name="connsiteY67" fmla="*/ 361952 h 4000499"/>
              <a:gd name="connsiteX68" fmla="*/ 2759869 w 5448298"/>
              <a:gd name="connsiteY68" fmla="*/ 0 h 4000499"/>
              <a:gd name="connsiteX0" fmla="*/ 2759869 w 5448298"/>
              <a:gd name="connsiteY0" fmla="*/ 0 h 4000499"/>
              <a:gd name="connsiteX1" fmla="*/ 2559844 w 5448298"/>
              <a:gd name="connsiteY1" fmla="*/ 457201 h 4000499"/>
              <a:gd name="connsiteX2" fmla="*/ 2395538 w 5448298"/>
              <a:gd name="connsiteY2" fmla="*/ 471488 h 4000499"/>
              <a:gd name="connsiteX3" fmla="*/ 2314575 w 5448298"/>
              <a:gd name="connsiteY3" fmla="*/ 476251 h 4000499"/>
              <a:gd name="connsiteX4" fmla="*/ 2271713 w 5448298"/>
              <a:gd name="connsiteY4" fmla="*/ 490538 h 4000499"/>
              <a:gd name="connsiteX5" fmla="*/ 2266950 w 5448298"/>
              <a:gd name="connsiteY5" fmla="*/ 476251 h 4000499"/>
              <a:gd name="connsiteX6" fmla="*/ 2157413 w 5448298"/>
              <a:gd name="connsiteY6" fmla="*/ 485776 h 4000499"/>
              <a:gd name="connsiteX7" fmla="*/ 2085975 w 5448298"/>
              <a:gd name="connsiteY7" fmla="*/ 509588 h 4000499"/>
              <a:gd name="connsiteX8" fmla="*/ 2062163 w 5448298"/>
              <a:gd name="connsiteY8" fmla="*/ 523876 h 4000499"/>
              <a:gd name="connsiteX9" fmla="*/ 1938338 w 5448298"/>
              <a:gd name="connsiteY9" fmla="*/ 566738 h 4000499"/>
              <a:gd name="connsiteX10" fmla="*/ 1925292 w 5448298"/>
              <a:gd name="connsiteY10" fmla="*/ 330805 h 4000499"/>
              <a:gd name="connsiteX11" fmla="*/ 1437135 w 5448298"/>
              <a:gd name="connsiteY11" fmla="*/ 299849 h 4000499"/>
              <a:gd name="connsiteX12" fmla="*/ 1446660 w 5448298"/>
              <a:gd name="connsiteY12" fmla="*/ 204600 h 4000499"/>
              <a:gd name="connsiteX13" fmla="*/ 1301404 w 5448298"/>
              <a:gd name="connsiteY13" fmla="*/ 178406 h 4000499"/>
              <a:gd name="connsiteX14" fmla="*/ 1196629 w 5448298"/>
              <a:gd name="connsiteY14" fmla="*/ 147449 h 4000499"/>
              <a:gd name="connsiteX15" fmla="*/ 1196629 w 5448298"/>
              <a:gd name="connsiteY15" fmla="*/ 66486 h 4000499"/>
              <a:gd name="connsiteX16" fmla="*/ 1118049 w 5448298"/>
              <a:gd name="connsiteY16" fmla="*/ 206980 h 4000499"/>
              <a:gd name="connsiteX17" fmla="*/ 1076325 w 5448298"/>
              <a:gd name="connsiteY17" fmla="*/ 319088 h 4000499"/>
              <a:gd name="connsiteX18" fmla="*/ 987079 w 5448298"/>
              <a:gd name="connsiteY18" fmla="*/ 487968 h 4000499"/>
              <a:gd name="connsiteX19" fmla="*/ 952501 w 5448298"/>
              <a:gd name="connsiteY19" fmla="*/ 614364 h 4000499"/>
              <a:gd name="connsiteX20" fmla="*/ 928688 w 5448298"/>
              <a:gd name="connsiteY20" fmla="*/ 609601 h 4000499"/>
              <a:gd name="connsiteX21" fmla="*/ 876300 w 5448298"/>
              <a:gd name="connsiteY21" fmla="*/ 733426 h 4000499"/>
              <a:gd name="connsiteX22" fmla="*/ 871538 w 5448298"/>
              <a:gd name="connsiteY22" fmla="*/ 800101 h 4000499"/>
              <a:gd name="connsiteX23" fmla="*/ 790575 w 5448298"/>
              <a:gd name="connsiteY23" fmla="*/ 1081088 h 4000499"/>
              <a:gd name="connsiteX24" fmla="*/ 642938 w 5448298"/>
              <a:gd name="connsiteY24" fmla="*/ 1023938 h 4000499"/>
              <a:gd name="connsiteX25" fmla="*/ 609600 w 5448298"/>
              <a:gd name="connsiteY25" fmla="*/ 1014413 h 4000499"/>
              <a:gd name="connsiteX26" fmla="*/ 590550 w 5448298"/>
              <a:gd name="connsiteY26" fmla="*/ 1000126 h 4000499"/>
              <a:gd name="connsiteX27" fmla="*/ 552450 w 5448298"/>
              <a:gd name="connsiteY27" fmla="*/ 971551 h 4000499"/>
              <a:gd name="connsiteX28" fmla="*/ 357188 w 5448298"/>
              <a:gd name="connsiteY28" fmla="*/ 1076326 h 4000499"/>
              <a:gd name="connsiteX29" fmla="*/ 300038 w 5448298"/>
              <a:gd name="connsiteY29" fmla="*/ 1038226 h 4000499"/>
              <a:gd name="connsiteX30" fmla="*/ 260350 w 5448298"/>
              <a:gd name="connsiteY30" fmla="*/ 1004888 h 4000499"/>
              <a:gd name="connsiteX31" fmla="*/ 250825 w 5448298"/>
              <a:gd name="connsiteY31" fmla="*/ 985836 h 4000499"/>
              <a:gd name="connsiteX32" fmla="*/ 168275 w 5448298"/>
              <a:gd name="connsiteY32" fmla="*/ 1096961 h 4000499"/>
              <a:gd name="connsiteX33" fmla="*/ 66675 w 5448298"/>
              <a:gd name="connsiteY33" fmla="*/ 1325561 h 4000499"/>
              <a:gd name="connsiteX34" fmla="*/ 73025 w 5448298"/>
              <a:gd name="connsiteY34" fmla="*/ 1433511 h 4000499"/>
              <a:gd name="connsiteX35" fmla="*/ 0 w 5448298"/>
              <a:gd name="connsiteY35" fmla="*/ 1563687 h 4000499"/>
              <a:gd name="connsiteX36" fmla="*/ 20637 w 5448298"/>
              <a:gd name="connsiteY36" fmla="*/ 1739899 h 4000499"/>
              <a:gd name="connsiteX37" fmla="*/ 138112 w 5448298"/>
              <a:gd name="connsiteY37" fmla="*/ 1725611 h 4000499"/>
              <a:gd name="connsiteX38" fmla="*/ 139699 w 5448298"/>
              <a:gd name="connsiteY38" fmla="*/ 1741487 h 4000499"/>
              <a:gd name="connsiteX39" fmla="*/ 276224 w 5448298"/>
              <a:gd name="connsiteY39" fmla="*/ 1790699 h 4000499"/>
              <a:gd name="connsiteX40" fmla="*/ 476248 w 5448298"/>
              <a:gd name="connsiteY40" fmla="*/ 1895473 h 4000499"/>
              <a:gd name="connsiteX41" fmla="*/ 452437 w 5448298"/>
              <a:gd name="connsiteY41" fmla="*/ 2028824 h 4000499"/>
              <a:gd name="connsiteX42" fmla="*/ 638175 w 5448298"/>
              <a:gd name="connsiteY42" fmla="*/ 2285999 h 4000499"/>
              <a:gd name="connsiteX43" fmla="*/ 514351 w 5448298"/>
              <a:gd name="connsiteY43" fmla="*/ 2576511 h 4000499"/>
              <a:gd name="connsiteX44" fmla="*/ 1408112 w 5448298"/>
              <a:gd name="connsiteY44" fmla="*/ 2952748 h 4000499"/>
              <a:gd name="connsiteX45" fmla="*/ 976313 w 5448298"/>
              <a:gd name="connsiteY45" fmla="*/ 4000499 h 4000499"/>
              <a:gd name="connsiteX46" fmla="*/ 1443038 w 5448298"/>
              <a:gd name="connsiteY46" fmla="*/ 3686173 h 4000499"/>
              <a:gd name="connsiteX47" fmla="*/ 1876425 w 5448298"/>
              <a:gd name="connsiteY47" fmla="*/ 3910011 h 4000499"/>
              <a:gd name="connsiteX48" fmla="*/ 1866899 w 5448298"/>
              <a:gd name="connsiteY48" fmla="*/ 3800473 h 4000499"/>
              <a:gd name="connsiteX49" fmla="*/ 1876425 w 5448298"/>
              <a:gd name="connsiteY49" fmla="*/ 3700461 h 4000499"/>
              <a:gd name="connsiteX50" fmla="*/ 2009774 w 5448298"/>
              <a:gd name="connsiteY50" fmla="*/ 3192460 h 4000499"/>
              <a:gd name="connsiteX51" fmla="*/ 2076449 w 5448298"/>
              <a:gd name="connsiteY51" fmla="*/ 3122610 h 4000499"/>
              <a:gd name="connsiteX52" fmla="*/ 2616199 w 5448298"/>
              <a:gd name="connsiteY52" fmla="*/ 2422523 h 4000499"/>
              <a:gd name="connsiteX53" fmla="*/ 2673349 w 5448298"/>
              <a:gd name="connsiteY53" fmla="*/ 1433511 h 4000499"/>
              <a:gd name="connsiteX54" fmla="*/ 2536825 w 5448298"/>
              <a:gd name="connsiteY54" fmla="*/ 1327149 h 4000499"/>
              <a:gd name="connsiteX55" fmla="*/ 2420937 w 5448298"/>
              <a:gd name="connsiteY55" fmla="*/ 1157286 h 4000499"/>
              <a:gd name="connsiteX56" fmla="*/ 2179637 w 5448298"/>
              <a:gd name="connsiteY56" fmla="*/ 1019174 h 4000499"/>
              <a:gd name="connsiteX57" fmla="*/ 4240212 w 5448298"/>
              <a:gd name="connsiteY57" fmla="*/ 3675061 h 4000499"/>
              <a:gd name="connsiteX58" fmla="*/ 4910137 w 5448298"/>
              <a:gd name="connsiteY58" fmla="*/ 3328986 h 4000499"/>
              <a:gd name="connsiteX59" fmla="*/ 4857749 w 5448298"/>
              <a:gd name="connsiteY59" fmla="*/ 3276599 h 4000499"/>
              <a:gd name="connsiteX60" fmla="*/ 4800599 w 5448298"/>
              <a:gd name="connsiteY60" fmla="*/ 3238499 h 4000499"/>
              <a:gd name="connsiteX61" fmla="*/ 5448298 w 5448298"/>
              <a:gd name="connsiteY61" fmla="*/ 2281234 h 4000499"/>
              <a:gd name="connsiteX62" fmla="*/ 3357562 w 5448298"/>
              <a:gd name="connsiteY62" fmla="*/ 947735 h 4000499"/>
              <a:gd name="connsiteX63" fmla="*/ 3642173 w 5448298"/>
              <a:gd name="connsiteY63" fmla="*/ 657037 h 4000499"/>
              <a:gd name="connsiteX64" fmla="*/ 3334991 w 5448298"/>
              <a:gd name="connsiteY64" fmla="*/ 611793 h 4000499"/>
              <a:gd name="connsiteX65" fmla="*/ 3146873 w 5448298"/>
              <a:gd name="connsiteY65" fmla="*/ 623700 h 4000499"/>
              <a:gd name="connsiteX66" fmla="*/ 2957511 w 5448298"/>
              <a:gd name="connsiteY66" fmla="*/ 361952 h 4000499"/>
              <a:gd name="connsiteX67" fmla="*/ 2759869 w 5448298"/>
              <a:gd name="connsiteY67" fmla="*/ 0 h 4000499"/>
              <a:gd name="connsiteX0" fmla="*/ 2759869 w 5448298"/>
              <a:gd name="connsiteY0" fmla="*/ 0 h 4000499"/>
              <a:gd name="connsiteX1" fmla="*/ 2559844 w 5448298"/>
              <a:gd name="connsiteY1" fmla="*/ 457201 h 4000499"/>
              <a:gd name="connsiteX2" fmla="*/ 2395538 w 5448298"/>
              <a:gd name="connsiteY2" fmla="*/ 471488 h 4000499"/>
              <a:gd name="connsiteX3" fmla="*/ 2314575 w 5448298"/>
              <a:gd name="connsiteY3" fmla="*/ 476251 h 4000499"/>
              <a:gd name="connsiteX4" fmla="*/ 2271713 w 5448298"/>
              <a:gd name="connsiteY4" fmla="*/ 490538 h 4000499"/>
              <a:gd name="connsiteX5" fmla="*/ 2266950 w 5448298"/>
              <a:gd name="connsiteY5" fmla="*/ 476251 h 4000499"/>
              <a:gd name="connsiteX6" fmla="*/ 2157413 w 5448298"/>
              <a:gd name="connsiteY6" fmla="*/ 485776 h 4000499"/>
              <a:gd name="connsiteX7" fmla="*/ 2085975 w 5448298"/>
              <a:gd name="connsiteY7" fmla="*/ 509588 h 4000499"/>
              <a:gd name="connsiteX8" fmla="*/ 2062163 w 5448298"/>
              <a:gd name="connsiteY8" fmla="*/ 523876 h 4000499"/>
              <a:gd name="connsiteX9" fmla="*/ 1938338 w 5448298"/>
              <a:gd name="connsiteY9" fmla="*/ 566738 h 4000499"/>
              <a:gd name="connsiteX10" fmla="*/ 1925292 w 5448298"/>
              <a:gd name="connsiteY10" fmla="*/ 330805 h 4000499"/>
              <a:gd name="connsiteX11" fmla="*/ 1437135 w 5448298"/>
              <a:gd name="connsiteY11" fmla="*/ 299849 h 4000499"/>
              <a:gd name="connsiteX12" fmla="*/ 1446660 w 5448298"/>
              <a:gd name="connsiteY12" fmla="*/ 204600 h 4000499"/>
              <a:gd name="connsiteX13" fmla="*/ 1301404 w 5448298"/>
              <a:gd name="connsiteY13" fmla="*/ 178406 h 4000499"/>
              <a:gd name="connsiteX14" fmla="*/ 1196629 w 5448298"/>
              <a:gd name="connsiteY14" fmla="*/ 147449 h 4000499"/>
              <a:gd name="connsiteX15" fmla="*/ 1196629 w 5448298"/>
              <a:gd name="connsiteY15" fmla="*/ 66486 h 4000499"/>
              <a:gd name="connsiteX16" fmla="*/ 1118049 w 5448298"/>
              <a:gd name="connsiteY16" fmla="*/ 206980 h 4000499"/>
              <a:gd name="connsiteX17" fmla="*/ 1076325 w 5448298"/>
              <a:gd name="connsiteY17" fmla="*/ 319088 h 4000499"/>
              <a:gd name="connsiteX18" fmla="*/ 987079 w 5448298"/>
              <a:gd name="connsiteY18" fmla="*/ 487968 h 4000499"/>
              <a:gd name="connsiteX19" fmla="*/ 952501 w 5448298"/>
              <a:gd name="connsiteY19" fmla="*/ 614364 h 4000499"/>
              <a:gd name="connsiteX20" fmla="*/ 928688 w 5448298"/>
              <a:gd name="connsiteY20" fmla="*/ 609601 h 4000499"/>
              <a:gd name="connsiteX21" fmla="*/ 876300 w 5448298"/>
              <a:gd name="connsiteY21" fmla="*/ 733426 h 4000499"/>
              <a:gd name="connsiteX22" fmla="*/ 871538 w 5448298"/>
              <a:gd name="connsiteY22" fmla="*/ 800101 h 4000499"/>
              <a:gd name="connsiteX23" fmla="*/ 790575 w 5448298"/>
              <a:gd name="connsiteY23" fmla="*/ 1081088 h 4000499"/>
              <a:gd name="connsiteX24" fmla="*/ 642938 w 5448298"/>
              <a:gd name="connsiteY24" fmla="*/ 1023938 h 4000499"/>
              <a:gd name="connsiteX25" fmla="*/ 609600 w 5448298"/>
              <a:gd name="connsiteY25" fmla="*/ 1014413 h 4000499"/>
              <a:gd name="connsiteX26" fmla="*/ 590550 w 5448298"/>
              <a:gd name="connsiteY26" fmla="*/ 1000126 h 4000499"/>
              <a:gd name="connsiteX27" fmla="*/ 552450 w 5448298"/>
              <a:gd name="connsiteY27" fmla="*/ 971551 h 4000499"/>
              <a:gd name="connsiteX28" fmla="*/ 357188 w 5448298"/>
              <a:gd name="connsiteY28" fmla="*/ 1076326 h 4000499"/>
              <a:gd name="connsiteX29" fmla="*/ 300038 w 5448298"/>
              <a:gd name="connsiteY29" fmla="*/ 1038226 h 4000499"/>
              <a:gd name="connsiteX30" fmla="*/ 260350 w 5448298"/>
              <a:gd name="connsiteY30" fmla="*/ 1004888 h 4000499"/>
              <a:gd name="connsiteX31" fmla="*/ 250825 w 5448298"/>
              <a:gd name="connsiteY31" fmla="*/ 985836 h 4000499"/>
              <a:gd name="connsiteX32" fmla="*/ 168275 w 5448298"/>
              <a:gd name="connsiteY32" fmla="*/ 1096961 h 4000499"/>
              <a:gd name="connsiteX33" fmla="*/ 66675 w 5448298"/>
              <a:gd name="connsiteY33" fmla="*/ 1325561 h 4000499"/>
              <a:gd name="connsiteX34" fmla="*/ 73025 w 5448298"/>
              <a:gd name="connsiteY34" fmla="*/ 1433511 h 4000499"/>
              <a:gd name="connsiteX35" fmla="*/ 0 w 5448298"/>
              <a:gd name="connsiteY35" fmla="*/ 1563687 h 4000499"/>
              <a:gd name="connsiteX36" fmla="*/ 20637 w 5448298"/>
              <a:gd name="connsiteY36" fmla="*/ 1739899 h 4000499"/>
              <a:gd name="connsiteX37" fmla="*/ 138112 w 5448298"/>
              <a:gd name="connsiteY37" fmla="*/ 1725611 h 4000499"/>
              <a:gd name="connsiteX38" fmla="*/ 139699 w 5448298"/>
              <a:gd name="connsiteY38" fmla="*/ 1741487 h 4000499"/>
              <a:gd name="connsiteX39" fmla="*/ 276224 w 5448298"/>
              <a:gd name="connsiteY39" fmla="*/ 1790699 h 4000499"/>
              <a:gd name="connsiteX40" fmla="*/ 476248 w 5448298"/>
              <a:gd name="connsiteY40" fmla="*/ 1895473 h 4000499"/>
              <a:gd name="connsiteX41" fmla="*/ 452437 w 5448298"/>
              <a:gd name="connsiteY41" fmla="*/ 2028824 h 4000499"/>
              <a:gd name="connsiteX42" fmla="*/ 638175 w 5448298"/>
              <a:gd name="connsiteY42" fmla="*/ 2285999 h 4000499"/>
              <a:gd name="connsiteX43" fmla="*/ 514351 w 5448298"/>
              <a:gd name="connsiteY43" fmla="*/ 2576511 h 4000499"/>
              <a:gd name="connsiteX44" fmla="*/ 1408112 w 5448298"/>
              <a:gd name="connsiteY44" fmla="*/ 2952748 h 4000499"/>
              <a:gd name="connsiteX45" fmla="*/ 976313 w 5448298"/>
              <a:gd name="connsiteY45" fmla="*/ 4000499 h 4000499"/>
              <a:gd name="connsiteX46" fmla="*/ 1443038 w 5448298"/>
              <a:gd name="connsiteY46" fmla="*/ 3686173 h 4000499"/>
              <a:gd name="connsiteX47" fmla="*/ 1876425 w 5448298"/>
              <a:gd name="connsiteY47" fmla="*/ 3910011 h 4000499"/>
              <a:gd name="connsiteX48" fmla="*/ 1866899 w 5448298"/>
              <a:gd name="connsiteY48" fmla="*/ 3800473 h 4000499"/>
              <a:gd name="connsiteX49" fmla="*/ 1876425 w 5448298"/>
              <a:gd name="connsiteY49" fmla="*/ 3700461 h 4000499"/>
              <a:gd name="connsiteX50" fmla="*/ 2009774 w 5448298"/>
              <a:gd name="connsiteY50" fmla="*/ 3192460 h 4000499"/>
              <a:gd name="connsiteX51" fmla="*/ 2076449 w 5448298"/>
              <a:gd name="connsiteY51" fmla="*/ 3122610 h 4000499"/>
              <a:gd name="connsiteX52" fmla="*/ 2616199 w 5448298"/>
              <a:gd name="connsiteY52" fmla="*/ 2422523 h 4000499"/>
              <a:gd name="connsiteX53" fmla="*/ 2673349 w 5448298"/>
              <a:gd name="connsiteY53" fmla="*/ 1433511 h 4000499"/>
              <a:gd name="connsiteX54" fmla="*/ 2536825 w 5448298"/>
              <a:gd name="connsiteY54" fmla="*/ 1327149 h 4000499"/>
              <a:gd name="connsiteX55" fmla="*/ 2420937 w 5448298"/>
              <a:gd name="connsiteY55" fmla="*/ 1157286 h 4000499"/>
              <a:gd name="connsiteX56" fmla="*/ 2179637 w 5448298"/>
              <a:gd name="connsiteY56" fmla="*/ 1019174 h 4000499"/>
              <a:gd name="connsiteX57" fmla="*/ 4910137 w 5448298"/>
              <a:gd name="connsiteY57" fmla="*/ 3328986 h 4000499"/>
              <a:gd name="connsiteX58" fmla="*/ 4857749 w 5448298"/>
              <a:gd name="connsiteY58" fmla="*/ 3276599 h 4000499"/>
              <a:gd name="connsiteX59" fmla="*/ 4800599 w 5448298"/>
              <a:gd name="connsiteY59" fmla="*/ 3238499 h 4000499"/>
              <a:gd name="connsiteX60" fmla="*/ 5448298 w 5448298"/>
              <a:gd name="connsiteY60" fmla="*/ 2281234 h 4000499"/>
              <a:gd name="connsiteX61" fmla="*/ 3357562 w 5448298"/>
              <a:gd name="connsiteY61" fmla="*/ 947735 h 4000499"/>
              <a:gd name="connsiteX62" fmla="*/ 3642173 w 5448298"/>
              <a:gd name="connsiteY62" fmla="*/ 657037 h 4000499"/>
              <a:gd name="connsiteX63" fmla="*/ 3334991 w 5448298"/>
              <a:gd name="connsiteY63" fmla="*/ 611793 h 4000499"/>
              <a:gd name="connsiteX64" fmla="*/ 3146873 w 5448298"/>
              <a:gd name="connsiteY64" fmla="*/ 623700 h 4000499"/>
              <a:gd name="connsiteX65" fmla="*/ 2957511 w 5448298"/>
              <a:gd name="connsiteY65" fmla="*/ 361952 h 4000499"/>
              <a:gd name="connsiteX66" fmla="*/ 2759869 w 5448298"/>
              <a:gd name="connsiteY66" fmla="*/ 0 h 4000499"/>
              <a:gd name="connsiteX0" fmla="*/ 2759869 w 5448298"/>
              <a:gd name="connsiteY0" fmla="*/ 0 h 4000499"/>
              <a:gd name="connsiteX1" fmla="*/ 2559844 w 5448298"/>
              <a:gd name="connsiteY1" fmla="*/ 457201 h 4000499"/>
              <a:gd name="connsiteX2" fmla="*/ 2395538 w 5448298"/>
              <a:gd name="connsiteY2" fmla="*/ 471488 h 4000499"/>
              <a:gd name="connsiteX3" fmla="*/ 2314575 w 5448298"/>
              <a:gd name="connsiteY3" fmla="*/ 476251 h 4000499"/>
              <a:gd name="connsiteX4" fmla="*/ 2271713 w 5448298"/>
              <a:gd name="connsiteY4" fmla="*/ 490538 h 4000499"/>
              <a:gd name="connsiteX5" fmla="*/ 2266950 w 5448298"/>
              <a:gd name="connsiteY5" fmla="*/ 476251 h 4000499"/>
              <a:gd name="connsiteX6" fmla="*/ 2157413 w 5448298"/>
              <a:gd name="connsiteY6" fmla="*/ 485776 h 4000499"/>
              <a:gd name="connsiteX7" fmla="*/ 2085975 w 5448298"/>
              <a:gd name="connsiteY7" fmla="*/ 509588 h 4000499"/>
              <a:gd name="connsiteX8" fmla="*/ 2062163 w 5448298"/>
              <a:gd name="connsiteY8" fmla="*/ 523876 h 4000499"/>
              <a:gd name="connsiteX9" fmla="*/ 1938338 w 5448298"/>
              <a:gd name="connsiteY9" fmla="*/ 566738 h 4000499"/>
              <a:gd name="connsiteX10" fmla="*/ 1925292 w 5448298"/>
              <a:gd name="connsiteY10" fmla="*/ 330805 h 4000499"/>
              <a:gd name="connsiteX11" fmla="*/ 1437135 w 5448298"/>
              <a:gd name="connsiteY11" fmla="*/ 299849 h 4000499"/>
              <a:gd name="connsiteX12" fmla="*/ 1446660 w 5448298"/>
              <a:gd name="connsiteY12" fmla="*/ 204600 h 4000499"/>
              <a:gd name="connsiteX13" fmla="*/ 1301404 w 5448298"/>
              <a:gd name="connsiteY13" fmla="*/ 178406 h 4000499"/>
              <a:gd name="connsiteX14" fmla="*/ 1196629 w 5448298"/>
              <a:gd name="connsiteY14" fmla="*/ 147449 h 4000499"/>
              <a:gd name="connsiteX15" fmla="*/ 1196629 w 5448298"/>
              <a:gd name="connsiteY15" fmla="*/ 66486 h 4000499"/>
              <a:gd name="connsiteX16" fmla="*/ 1118049 w 5448298"/>
              <a:gd name="connsiteY16" fmla="*/ 206980 h 4000499"/>
              <a:gd name="connsiteX17" fmla="*/ 1076325 w 5448298"/>
              <a:gd name="connsiteY17" fmla="*/ 319088 h 4000499"/>
              <a:gd name="connsiteX18" fmla="*/ 987079 w 5448298"/>
              <a:gd name="connsiteY18" fmla="*/ 487968 h 4000499"/>
              <a:gd name="connsiteX19" fmla="*/ 952501 w 5448298"/>
              <a:gd name="connsiteY19" fmla="*/ 614364 h 4000499"/>
              <a:gd name="connsiteX20" fmla="*/ 928688 w 5448298"/>
              <a:gd name="connsiteY20" fmla="*/ 609601 h 4000499"/>
              <a:gd name="connsiteX21" fmla="*/ 876300 w 5448298"/>
              <a:gd name="connsiteY21" fmla="*/ 733426 h 4000499"/>
              <a:gd name="connsiteX22" fmla="*/ 871538 w 5448298"/>
              <a:gd name="connsiteY22" fmla="*/ 800101 h 4000499"/>
              <a:gd name="connsiteX23" fmla="*/ 790575 w 5448298"/>
              <a:gd name="connsiteY23" fmla="*/ 1081088 h 4000499"/>
              <a:gd name="connsiteX24" fmla="*/ 642938 w 5448298"/>
              <a:gd name="connsiteY24" fmla="*/ 1023938 h 4000499"/>
              <a:gd name="connsiteX25" fmla="*/ 609600 w 5448298"/>
              <a:gd name="connsiteY25" fmla="*/ 1014413 h 4000499"/>
              <a:gd name="connsiteX26" fmla="*/ 590550 w 5448298"/>
              <a:gd name="connsiteY26" fmla="*/ 1000126 h 4000499"/>
              <a:gd name="connsiteX27" fmla="*/ 552450 w 5448298"/>
              <a:gd name="connsiteY27" fmla="*/ 971551 h 4000499"/>
              <a:gd name="connsiteX28" fmla="*/ 357188 w 5448298"/>
              <a:gd name="connsiteY28" fmla="*/ 1076326 h 4000499"/>
              <a:gd name="connsiteX29" fmla="*/ 300038 w 5448298"/>
              <a:gd name="connsiteY29" fmla="*/ 1038226 h 4000499"/>
              <a:gd name="connsiteX30" fmla="*/ 260350 w 5448298"/>
              <a:gd name="connsiteY30" fmla="*/ 1004888 h 4000499"/>
              <a:gd name="connsiteX31" fmla="*/ 250825 w 5448298"/>
              <a:gd name="connsiteY31" fmla="*/ 985836 h 4000499"/>
              <a:gd name="connsiteX32" fmla="*/ 168275 w 5448298"/>
              <a:gd name="connsiteY32" fmla="*/ 1096961 h 4000499"/>
              <a:gd name="connsiteX33" fmla="*/ 66675 w 5448298"/>
              <a:gd name="connsiteY33" fmla="*/ 1325561 h 4000499"/>
              <a:gd name="connsiteX34" fmla="*/ 73025 w 5448298"/>
              <a:gd name="connsiteY34" fmla="*/ 1433511 h 4000499"/>
              <a:gd name="connsiteX35" fmla="*/ 0 w 5448298"/>
              <a:gd name="connsiteY35" fmla="*/ 1563687 h 4000499"/>
              <a:gd name="connsiteX36" fmla="*/ 20637 w 5448298"/>
              <a:gd name="connsiteY36" fmla="*/ 1739899 h 4000499"/>
              <a:gd name="connsiteX37" fmla="*/ 138112 w 5448298"/>
              <a:gd name="connsiteY37" fmla="*/ 1725611 h 4000499"/>
              <a:gd name="connsiteX38" fmla="*/ 139699 w 5448298"/>
              <a:gd name="connsiteY38" fmla="*/ 1741487 h 4000499"/>
              <a:gd name="connsiteX39" fmla="*/ 276224 w 5448298"/>
              <a:gd name="connsiteY39" fmla="*/ 1790699 h 4000499"/>
              <a:gd name="connsiteX40" fmla="*/ 476248 w 5448298"/>
              <a:gd name="connsiteY40" fmla="*/ 1895473 h 4000499"/>
              <a:gd name="connsiteX41" fmla="*/ 452437 w 5448298"/>
              <a:gd name="connsiteY41" fmla="*/ 2028824 h 4000499"/>
              <a:gd name="connsiteX42" fmla="*/ 638175 w 5448298"/>
              <a:gd name="connsiteY42" fmla="*/ 2285999 h 4000499"/>
              <a:gd name="connsiteX43" fmla="*/ 514351 w 5448298"/>
              <a:gd name="connsiteY43" fmla="*/ 2576511 h 4000499"/>
              <a:gd name="connsiteX44" fmla="*/ 1408112 w 5448298"/>
              <a:gd name="connsiteY44" fmla="*/ 2952748 h 4000499"/>
              <a:gd name="connsiteX45" fmla="*/ 976313 w 5448298"/>
              <a:gd name="connsiteY45" fmla="*/ 4000499 h 4000499"/>
              <a:gd name="connsiteX46" fmla="*/ 1443038 w 5448298"/>
              <a:gd name="connsiteY46" fmla="*/ 3686173 h 4000499"/>
              <a:gd name="connsiteX47" fmla="*/ 1876425 w 5448298"/>
              <a:gd name="connsiteY47" fmla="*/ 3910011 h 4000499"/>
              <a:gd name="connsiteX48" fmla="*/ 1866899 w 5448298"/>
              <a:gd name="connsiteY48" fmla="*/ 3800473 h 4000499"/>
              <a:gd name="connsiteX49" fmla="*/ 1876425 w 5448298"/>
              <a:gd name="connsiteY49" fmla="*/ 3700461 h 4000499"/>
              <a:gd name="connsiteX50" fmla="*/ 2009774 w 5448298"/>
              <a:gd name="connsiteY50" fmla="*/ 3192460 h 4000499"/>
              <a:gd name="connsiteX51" fmla="*/ 2076449 w 5448298"/>
              <a:gd name="connsiteY51" fmla="*/ 3122610 h 4000499"/>
              <a:gd name="connsiteX52" fmla="*/ 2616199 w 5448298"/>
              <a:gd name="connsiteY52" fmla="*/ 2422523 h 4000499"/>
              <a:gd name="connsiteX53" fmla="*/ 2673349 w 5448298"/>
              <a:gd name="connsiteY53" fmla="*/ 1433511 h 4000499"/>
              <a:gd name="connsiteX54" fmla="*/ 2536825 w 5448298"/>
              <a:gd name="connsiteY54" fmla="*/ 1327149 h 4000499"/>
              <a:gd name="connsiteX55" fmla="*/ 2420937 w 5448298"/>
              <a:gd name="connsiteY55" fmla="*/ 1157286 h 4000499"/>
              <a:gd name="connsiteX56" fmla="*/ 2179637 w 5448298"/>
              <a:gd name="connsiteY56" fmla="*/ 1019174 h 4000499"/>
              <a:gd name="connsiteX57" fmla="*/ 4857749 w 5448298"/>
              <a:gd name="connsiteY57" fmla="*/ 3276599 h 4000499"/>
              <a:gd name="connsiteX58" fmla="*/ 4800599 w 5448298"/>
              <a:gd name="connsiteY58" fmla="*/ 3238499 h 4000499"/>
              <a:gd name="connsiteX59" fmla="*/ 5448298 w 5448298"/>
              <a:gd name="connsiteY59" fmla="*/ 2281234 h 4000499"/>
              <a:gd name="connsiteX60" fmla="*/ 3357562 w 5448298"/>
              <a:gd name="connsiteY60" fmla="*/ 947735 h 4000499"/>
              <a:gd name="connsiteX61" fmla="*/ 3642173 w 5448298"/>
              <a:gd name="connsiteY61" fmla="*/ 657037 h 4000499"/>
              <a:gd name="connsiteX62" fmla="*/ 3334991 w 5448298"/>
              <a:gd name="connsiteY62" fmla="*/ 611793 h 4000499"/>
              <a:gd name="connsiteX63" fmla="*/ 3146873 w 5448298"/>
              <a:gd name="connsiteY63" fmla="*/ 623700 h 4000499"/>
              <a:gd name="connsiteX64" fmla="*/ 2957511 w 5448298"/>
              <a:gd name="connsiteY64" fmla="*/ 361952 h 4000499"/>
              <a:gd name="connsiteX65" fmla="*/ 2759869 w 5448298"/>
              <a:gd name="connsiteY65" fmla="*/ 0 h 4000499"/>
              <a:gd name="connsiteX0" fmla="*/ 2759869 w 5448298"/>
              <a:gd name="connsiteY0" fmla="*/ 0 h 4000499"/>
              <a:gd name="connsiteX1" fmla="*/ 2559844 w 5448298"/>
              <a:gd name="connsiteY1" fmla="*/ 457201 h 4000499"/>
              <a:gd name="connsiteX2" fmla="*/ 2395538 w 5448298"/>
              <a:gd name="connsiteY2" fmla="*/ 471488 h 4000499"/>
              <a:gd name="connsiteX3" fmla="*/ 2314575 w 5448298"/>
              <a:gd name="connsiteY3" fmla="*/ 476251 h 4000499"/>
              <a:gd name="connsiteX4" fmla="*/ 2271713 w 5448298"/>
              <a:gd name="connsiteY4" fmla="*/ 490538 h 4000499"/>
              <a:gd name="connsiteX5" fmla="*/ 2266950 w 5448298"/>
              <a:gd name="connsiteY5" fmla="*/ 476251 h 4000499"/>
              <a:gd name="connsiteX6" fmla="*/ 2157413 w 5448298"/>
              <a:gd name="connsiteY6" fmla="*/ 485776 h 4000499"/>
              <a:gd name="connsiteX7" fmla="*/ 2085975 w 5448298"/>
              <a:gd name="connsiteY7" fmla="*/ 509588 h 4000499"/>
              <a:gd name="connsiteX8" fmla="*/ 2062163 w 5448298"/>
              <a:gd name="connsiteY8" fmla="*/ 523876 h 4000499"/>
              <a:gd name="connsiteX9" fmla="*/ 1938338 w 5448298"/>
              <a:gd name="connsiteY9" fmla="*/ 566738 h 4000499"/>
              <a:gd name="connsiteX10" fmla="*/ 1925292 w 5448298"/>
              <a:gd name="connsiteY10" fmla="*/ 330805 h 4000499"/>
              <a:gd name="connsiteX11" fmla="*/ 1437135 w 5448298"/>
              <a:gd name="connsiteY11" fmla="*/ 299849 h 4000499"/>
              <a:gd name="connsiteX12" fmla="*/ 1446660 w 5448298"/>
              <a:gd name="connsiteY12" fmla="*/ 204600 h 4000499"/>
              <a:gd name="connsiteX13" fmla="*/ 1301404 w 5448298"/>
              <a:gd name="connsiteY13" fmla="*/ 178406 h 4000499"/>
              <a:gd name="connsiteX14" fmla="*/ 1196629 w 5448298"/>
              <a:gd name="connsiteY14" fmla="*/ 147449 h 4000499"/>
              <a:gd name="connsiteX15" fmla="*/ 1196629 w 5448298"/>
              <a:gd name="connsiteY15" fmla="*/ 66486 h 4000499"/>
              <a:gd name="connsiteX16" fmla="*/ 1118049 w 5448298"/>
              <a:gd name="connsiteY16" fmla="*/ 206980 h 4000499"/>
              <a:gd name="connsiteX17" fmla="*/ 1076325 w 5448298"/>
              <a:gd name="connsiteY17" fmla="*/ 319088 h 4000499"/>
              <a:gd name="connsiteX18" fmla="*/ 987079 w 5448298"/>
              <a:gd name="connsiteY18" fmla="*/ 487968 h 4000499"/>
              <a:gd name="connsiteX19" fmla="*/ 952501 w 5448298"/>
              <a:gd name="connsiteY19" fmla="*/ 614364 h 4000499"/>
              <a:gd name="connsiteX20" fmla="*/ 928688 w 5448298"/>
              <a:gd name="connsiteY20" fmla="*/ 609601 h 4000499"/>
              <a:gd name="connsiteX21" fmla="*/ 876300 w 5448298"/>
              <a:gd name="connsiteY21" fmla="*/ 733426 h 4000499"/>
              <a:gd name="connsiteX22" fmla="*/ 871538 w 5448298"/>
              <a:gd name="connsiteY22" fmla="*/ 800101 h 4000499"/>
              <a:gd name="connsiteX23" fmla="*/ 790575 w 5448298"/>
              <a:gd name="connsiteY23" fmla="*/ 1081088 h 4000499"/>
              <a:gd name="connsiteX24" fmla="*/ 642938 w 5448298"/>
              <a:gd name="connsiteY24" fmla="*/ 1023938 h 4000499"/>
              <a:gd name="connsiteX25" fmla="*/ 609600 w 5448298"/>
              <a:gd name="connsiteY25" fmla="*/ 1014413 h 4000499"/>
              <a:gd name="connsiteX26" fmla="*/ 590550 w 5448298"/>
              <a:gd name="connsiteY26" fmla="*/ 1000126 h 4000499"/>
              <a:gd name="connsiteX27" fmla="*/ 552450 w 5448298"/>
              <a:gd name="connsiteY27" fmla="*/ 971551 h 4000499"/>
              <a:gd name="connsiteX28" fmla="*/ 357188 w 5448298"/>
              <a:gd name="connsiteY28" fmla="*/ 1076326 h 4000499"/>
              <a:gd name="connsiteX29" fmla="*/ 300038 w 5448298"/>
              <a:gd name="connsiteY29" fmla="*/ 1038226 h 4000499"/>
              <a:gd name="connsiteX30" fmla="*/ 260350 w 5448298"/>
              <a:gd name="connsiteY30" fmla="*/ 1004888 h 4000499"/>
              <a:gd name="connsiteX31" fmla="*/ 250825 w 5448298"/>
              <a:gd name="connsiteY31" fmla="*/ 985836 h 4000499"/>
              <a:gd name="connsiteX32" fmla="*/ 168275 w 5448298"/>
              <a:gd name="connsiteY32" fmla="*/ 1096961 h 4000499"/>
              <a:gd name="connsiteX33" fmla="*/ 66675 w 5448298"/>
              <a:gd name="connsiteY33" fmla="*/ 1325561 h 4000499"/>
              <a:gd name="connsiteX34" fmla="*/ 73025 w 5448298"/>
              <a:gd name="connsiteY34" fmla="*/ 1433511 h 4000499"/>
              <a:gd name="connsiteX35" fmla="*/ 0 w 5448298"/>
              <a:gd name="connsiteY35" fmla="*/ 1563687 h 4000499"/>
              <a:gd name="connsiteX36" fmla="*/ 20637 w 5448298"/>
              <a:gd name="connsiteY36" fmla="*/ 1739899 h 4000499"/>
              <a:gd name="connsiteX37" fmla="*/ 138112 w 5448298"/>
              <a:gd name="connsiteY37" fmla="*/ 1725611 h 4000499"/>
              <a:gd name="connsiteX38" fmla="*/ 139699 w 5448298"/>
              <a:gd name="connsiteY38" fmla="*/ 1741487 h 4000499"/>
              <a:gd name="connsiteX39" fmla="*/ 276224 w 5448298"/>
              <a:gd name="connsiteY39" fmla="*/ 1790699 h 4000499"/>
              <a:gd name="connsiteX40" fmla="*/ 476248 w 5448298"/>
              <a:gd name="connsiteY40" fmla="*/ 1895473 h 4000499"/>
              <a:gd name="connsiteX41" fmla="*/ 452437 w 5448298"/>
              <a:gd name="connsiteY41" fmla="*/ 2028824 h 4000499"/>
              <a:gd name="connsiteX42" fmla="*/ 638175 w 5448298"/>
              <a:gd name="connsiteY42" fmla="*/ 2285999 h 4000499"/>
              <a:gd name="connsiteX43" fmla="*/ 514351 w 5448298"/>
              <a:gd name="connsiteY43" fmla="*/ 2576511 h 4000499"/>
              <a:gd name="connsiteX44" fmla="*/ 1408112 w 5448298"/>
              <a:gd name="connsiteY44" fmla="*/ 2952748 h 4000499"/>
              <a:gd name="connsiteX45" fmla="*/ 976313 w 5448298"/>
              <a:gd name="connsiteY45" fmla="*/ 4000499 h 4000499"/>
              <a:gd name="connsiteX46" fmla="*/ 1443038 w 5448298"/>
              <a:gd name="connsiteY46" fmla="*/ 3686173 h 4000499"/>
              <a:gd name="connsiteX47" fmla="*/ 1876425 w 5448298"/>
              <a:gd name="connsiteY47" fmla="*/ 3910011 h 4000499"/>
              <a:gd name="connsiteX48" fmla="*/ 1866899 w 5448298"/>
              <a:gd name="connsiteY48" fmla="*/ 3800473 h 4000499"/>
              <a:gd name="connsiteX49" fmla="*/ 1876425 w 5448298"/>
              <a:gd name="connsiteY49" fmla="*/ 3700461 h 4000499"/>
              <a:gd name="connsiteX50" fmla="*/ 2009774 w 5448298"/>
              <a:gd name="connsiteY50" fmla="*/ 3192460 h 4000499"/>
              <a:gd name="connsiteX51" fmla="*/ 2076449 w 5448298"/>
              <a:gd name="connsiteY51" fmla="*/ 3122610 h 4000499"/>
              <a:gd name="connsiteX52" fmla="*/ 2616199 w 5448298"/>
              <a:gd name="connsiteY52" fmla="*/ 2422523 h 4000499"/>
              <a:gd name="connsiteX53" fmla="*/ 2673349 w 5448298"/>
              <a:gd name="connsiteY53" fmla="*/ 1433511 h 4000499"/>
              <a:gd name="connsiteX54" fmla="*/ 2536825 w 5448298"/>
              <a:gd name="connsiteY54" fmla="*/ 1327149 h 4000499"/>
              <a:gd name="connsiteX55" fmla="*/ 2420937 w 5448298"/>
              <a:gd name="connsiteY55" fmla="*/ 1157286 h 4000499"/>
              <a:gd name="connsiteX56" fmla="*/ 2179637 w 5448298"/>
              <a:gd name="connsiteY56" fmla="*/ 1019174 h 4000499"/>
              <a:gd name="connsiteX57" fmla="*/ 4800599 w 5448298"/>
              <a:gd name="connsiteY57" fmla="*/ 3238499 h 4000499"/>
              <a:gd name="connsiteX58" fmla="*/ 5448298 w 5448298"/>
              <a:gd name="connsiteY58" fmla="*/ 2281234 h 4000499"/>
              <a:gd name="connsiteX59" fmla="*/ 3357562 w 5448298"/>
              <a:gd name="connsiteY59" fmla="*/ 947735 h 4000499"/>
              <a:gd name="connsiteX60" fmla="*/ 3642173 w 5448298"/>
              <a:gd name="connsiteY60" fmla="*/ 657037 h 4000499"/>
              <a:gd name="connsiteX61" fmla="*/ 3334991 w 5448298"/>
              <a:gd name="connsiteY61" fmla="*/ 611793 h 4000499"/>
              <a:gd name="connsiteX62" fmla="*/ 3146873 w 5448298"/>
              <a:gd name="connsiteY62" fmla="*/ 623700 h 4000499"/>
              <a:gd name="connsiteX63" fmla="*/ 2957511 w 5448298"/>
              <a:gd name="connsiteY63" fmla="*/ 361952 h 4000499"/>
              <a:gd name="connsiteX64" fmla="*/ 2759869 w 5448298"/>
              <a:gd name="connsiteY64" fmla="*/ 0 h 4000499"/>
              <a:gd name="connsiteX0" fmla="*/ 2759869 w 5448298"/>
              <a:gd name="connsiteY0" fmla="*/ 0 h 4000499"/>
              <a:gd name="connsiteX1" fmla="*/ 2559844 w 5448298"/>
              <a:gd name="connsiteY1" fmla="*/ 457201 h 4000499"/>
              <a:gd name="connsiteX2" fmla="*/ 2395538 w 5448298"/>
              <a:gd name="connsiteY2" fmla="*/ 471488 h 4000499"/>
              <a:gd name="connsiteX3" fmla="*/ 2314575 w 5448298"/>
              <a:gd name="connsiteY3" fmla="*/ 476251 h 4000499"/>
              <a:gd name="connsiteX4" fmla="*/ 2271713 w 5448298"/>
              <a:gd name="connsiteY4" fmla="*/ 490538 h 4000499"/>
              <a:gd name="connsiteX5" fmla="*/ 2266950 w 5448298"/>
              <a:gd name="connsiteY5" fmla="*/ 476251 h 4000499"/>
              <a:gd name="connsiteX6" fmla="*/ 2157413 w 5448298"/>
              <a:gd name="connsiteY6" fmla="*/ 485776 h 4000499"/>
              <a:gd name="connsiteX7" fmla="*/ 2085975 w 5448298"/>
              <a:gd name="connsiteY7" fmla="*/ 509588 h 4000499"/>
              <a:gd name="connsiteX8" fmla="*/ 2062163 w 5448298"/>
              <a:gd name="connsiteY8" fmla="*/ 523876 h 4000499"/>
              <a:gd name="connsiteX9" fmla="*/ 1938338 w 5448298"/>
              <a:gd name="connsiteY9" fmla="*/ 566738 h 4000499"/>
              <a:gd name="connsiteX10" fmla="*/ 1925292 w 5448298"/>
              <a:gd name="connsiteY10" fmla="*/ 330805 h 4000499"/>
              <a:gd name="connsiteX11" fmla="*/ 1437135 w 5448298"/>
              <a:gd name="connsiteY11" fmla="*/ 299849 h 4000499"/>
              <a:gd name="connsiteX12" fmla="*/ 1446660 w 5448298"/>
              <a:gd name="connsiteY12" fmla="*/ 204600 h 4000499"/>
              <a:gd name="connsiteX13" fmla="*/ 1301404 w 5448298"/>
              <a:gd name="connsiteY13" fmla="*/ 178406 h 4000499"/>
              <a:gd name="connsiteX14" fmla="*/ 1196629 w 5448298"/>
              <a:gd name="connsiteY14" fmla="*/ 147449 h 4000499"/>
              <a:gd name="connsiteX15" fmla="*/ 1196629 w 5448298"/>
              <a:gd name="connsiteY15" fmla="*/ 66486 h 4000499"/>
              <a:gd name="connsiteX16" fmla="*/ 1118049 w 5448298"/>
              <a:gd name="connsiteY16" fmla="*/ 206980 h 4000499"/>
              <a:gd name="connsiteX17" fmla="*/ 1076325 w 5448298"/>
              <a:gd name="connsiteY17" fmla="*/ 319088 h 4000499"/>
              <a:gd name="connsiteX18" fmla="*/ 987079 w 5448298"/>
              <a:gd name="connsiteY18" fmla="*/ 487968 h 4000499"/>
              <a:gd name="connsiteX19" fmla="*/ 952501 w 5448298"/>
              <a:gd name="connsiteY19" fmla="*/ 614364 h 4000499"/>
              <a:gd name="connsiteX20" fmla="*/ 928688 w 5448298"/>
              <a:gd name="connsiteY20" fmla="*/ 609601 h 4000499"/>
              <a:gd name="connsiteX21" fmla="*/ 876300 w 5448298"/>
              <a:gd name="connsiteY21" fmla="*/ 733426 h 4000499"/>
              <a:gd name="connsiteX22" fmla="*/ 871538 w 5448298"/>
              <a:gd name="connsiteY22" fmla="*/ 800101 h 4000499"/>
              <a:gd name="connsiteX23" fmla="*/ 790575 w 5448298"/>
              <a:gd name="connsiteY23" fmla="*/ 1081088 h 4000499"/>
              <a:gd name="connsiteX24" fmla="*/ 642938 w 5448298"/>
              <a:gd name="connsiteY24" fmla="*/ 1023938 h 4000499"/>
              <a:gd name="connsiteX25" fmla="*/ 609600 w 5448298"/>
              <a:gd name="connsiteY25" fmla="*/ 1014413 h 4000499"/>
              <a:gd name="connsiteX26" fmla="*/ 590550 w 5448298"/>
              <a:gd name="connsiteY26" fmla="*/ 1000126 h 4000499"/>
              <a:gd name="connsiteX27" fmla="*/ 552450 w 5448298"/>
              <a:gd name="connsiteY27" fmla="*/ 971551 h 4000499"/>
              <a:gd name="connsiteX28" fmla="*/ 357188 w 5448298"/>
              <a:gd name="connsiteY28" fmla="*/ 1076326 h 4000499"/>
              <a:gd name="connsiteX29" fmla="*/ 300038 w 5448298"/>
              <a:gd name="connsiteY29" fmla="*/ 1038226 h 4000499"/>
              <a:gd name="connsiteX30" fmla="*/ 260350 w 5448298"/>
              <a:gd name="connsiteY30" fmla="*/ 1004888 h 4000499"/>
              <a:gd name="connsiteX31" fmla="*/ 250825 w 5448298"/>
              <a:gd name="connsiteY31" fmla="*/ 985836 h 4000499"/>
              <a:gd name="connsiteX32" fmla="*/ 168275 w 5448298"/>
              <a:gd name="connsiteY32" fmla="*/ 1096961 h 4000499"/>
              <a:gd name="connsiteX33" fmla="*/ 66675 w 5448298"/>
              <a:gd name="connsiteY33" fmla="*/ 1325561 h 4000499"/>
              <a:gd name="connsiteX34" fmla="*/ 73025 w 5448298"/>
              <a:gd name="connsiteY34" fmla="*/ 1433511 h 4000499"/>
              <a:gd name="connsiteX35" fmla="*/ 0 w 5448298"/>
              <a:gd name="connsiteY35" fmla="*/ 1563687 h 4000499"/>
              <a:gd name="connsiteX36" fmla="*/ 20637 w 5448298"/>
              <a:gd name="connsiteY36" fmla="*/ 1739899 h 4000499"/>
              <a:gd name="connsiteX37" fmla="*/ 138112 w 5448298"/>
              <a:gd name="connsiteY37" fmla="*/ 1725611 h 4000499"/>
              <a:gd name="connsiteX38" fmla="*/ 139699 w 5448298"/>
              <a:gd name="connsiteY38" fmla="*/ 1741487 h 4000499"/>
              <a:gd name="connsiteX39" fmla="*/ 276224 w 5448298"/>
              <a:gd name="connsiteY39" fmla="*/ 1790699 h 4000499"/>
              <a:gd name="connsiteX40" fmla="*/ 476248 w 5448298"/>
              <a:gd name="connsiteY40" fmla="*/ 1895473 h 4000499"/>
              <a:gd name="connsiteX41" fmla="*/ 452437 w 5448298"/>
              <a:gd name="connsiteY41" fmla="*/ 2028824 h 4000499"/>
              <a:gd name="connsiteX42" fmla="*/ 638175 w 5448298"/>
              <a:gd name="connsiteY42" fmla="*/ 2285999 h 4000499"/>
              <a:gd name="connsiteX43" fmla="*/ 514351 w 5448298"/>
              <a:gd name="connsiteY43" fmla="*/ 2576511 h 4000499"/>
              <a:gd name="connsiteX44" fmla="*/ 1408112 w 5448298"/>
              <a:gd name="connsiteY44" fmla="*/ 2952748 h 4000499"/>
              <a:gd name="connsiteX45" fmla="*/ 976313 w 5448298"/>
              <a:gd name="connsiteY45" fmla="*/ 4000499 h 4000499"/>
              <a:gd name="connsiteX46" fmla="*/ 1443038 w 5448298"/>
              <a:gd name="connsiteY46" fmla="*/ 3686173 h 4000499"/>
              <a:gd name="connsiteX47" fmla="*/ 1876425 w 5448298"/>
              <a:gd name="connsiteY47" fmla="*/ 3910011 h 4000499"/>
              <a:gd name="connsiteX48" fmla="*/ 1866899 w 5448298"/>
              <a:gd name="connsiteY48" fmla="*/ 3800473 h 4000499"/>
              <a:gd name="connsiteX49" fmla="*/ 1876425 w 5448298"/>
              <a:gd name="connsiteY49" fmla="*/ 3700461 h 4000499"/>
              <a:gd name="connsiteX50" fmla="*/ 2009774 w 5448298"/>
              <a:gd name="connsiteY50" fmla="*/ 3192460 h 4000499"/>
              <a:gd name="connsiteX51" fmla="*/ 2076449 w 5448298"/>
              <a:gd name="connsiteY51" fmla="*/ 3122610 h 4000499"/>
              <a:gd name="connsiteX52" fmla="*/ 2616199 w 5448298"/>
              <a:gd name="connsiteY52" fmla="*/ 2422523 h 4000499"/>
              <a:gd name="connsiteX53" fmla="*/ 2673349 w 5448298"/>
              <a:gd name="connsiteY53" fmla="*/ 1433511 h 4000499"/>
              <a:gd name="connsiteX54" fmla="*/ 2536825 w 5448298"/>
              <a:gd name="connsiteY54" fmla="*/ 1327149 h 4000499"/>
              <a:gd name="connsiteX55" fmla="*/ 2420937 w 5448298"/>
              <a:gd name="connsiteY55" fmla="*/ 1157286 h 4000499"/>
              <a:gd name="connsiteX56" fmla="*/ 2179637 w 5448298"/>
              <a:gd name="connsiteY56" fmla="*/ 1019174 h 4000499"/>
              <a:gd name="connsiteX57" fmla="*/ 5448298 w 5448298"/>
              <a:gd name="connsiteY57" fmla="*/ 2281234 h 4000499"/>
              <a:gd name="connsiteX58" fmla="*/ 3357562 w 5448298"/>
              <a:gd name="connsiteY58" fmla="*/ 947735 h 4000499"/>
              <a:gd name="connsiteX59" fmla="*/ 3642173 w 5448298"/>
              <a:gd name="connsiteY59" fmla="*/ 657037 h 4000499"/>
              <a:gd name="connsiteX60" fmla="*/ 3334991 w 5448298"/>
              <a:gd name="connsiteY60" fmla="*/ 611793 h 4000499"/>
              <a:gd name="connsiteX61" fmla="*/ 3146873 w 5448298"/>
              <a:gd name="connsiteY61" fmla="*/ 623700 h 4000499"/>
              <a:gd name="connsiteX62" fmla="*/ 2957511 w 5448298"/>
              <a:gd name="connsiteY62" fmla="*/ 361952 h 4000499"/>
              <a:gd name="connsiteX63" fmla="*/ 2759869 w 5448298"/>
              <a:gd name="connsiteY63" fmla="*/ 0 h 4000499"/>
              <a:gd name="connsiteX0" fmla="*/ 2759869 w 3642173"/>
              <a:gd name="connsiteY0" fmla="*/ 0 h 4000499"/>
              <a:gd name="connsiteX1" fmla="*/ 2559844 w 3642173"/>
              <a:gd name="connsiteY1" fmla="*/ 457201 h 4000499"/>
              <a:gd name="connsiteX2" fmla="*/ 2395538 w 3642173"/>
              <a:gd name="connsiteY2" fmla="*/ 471488 h 4000499"/>
              <a:gd name="connsiteX3" fmla="*/ 2314575 w 3642173"/>
              <a:gd name="connsiteY3" fmla="*/ 476251 h 4000499"/>
              <a:gd name="connsiteX4" fmla="*/ 2271713 w 3642173"/>
              <a:gd name="connsiteY4" fmla="*/ 490538 h 4000499"/>
              <a:gd name="connsiteX5" fmla="*/ 2266950 w 3642173"/>
              <a:gd name="connsiteY5" fmla="*/ 476251 h 4000499"/>
              <a:gd name="connsiteX6" fmla="*/ 2157413 w 3642173"/>
              <a:gd name="connsiteY6" fmla="*/ 485776 h 4000499"/>
              <a:gd name="connsiteX7" fmla="*/ 2085975 w 3642173"/>
              <a:gd name="connsiteY7" fmla="*/ 509588 h 4000499"/>
              <a:gd name="connsiteX8" fmla="*/ 2062163 w 3642173"/>
              <a:gd name="connsiteY8" fmla="*/ 523876 h 4000499"/>
              <a:gd name="connsiteX9" fmla="*/ 1938338 w 3642173"/>
              <a:gd name="connsiteY9" fmla="*/ 566738 h 4000499"/>
              <a:gd name="connsiteX10" fmla="*/ 1925292 w 3642173"/>
              <a:gd name="connsiteY10" fmla="*/ 330805 h 4000499"/>
              <a:gd name="connsiteX11" fmla="*/ 1437135 w 3642173"/>
              <a:gd name="connsiteY11" fmla="*/ 299849 h 4000499"/>
              <a:gd name="connsiteX12" fmla="*/ 1446660 w 3642173"/>
              <a:gd name="connsiteY12" fmla="*/ 204600 h 4000499"/>
              <a:gd name="connsiteX13" fmla="*/ 1301404 w 3642173"/>
              <a:gd name="connsiteY13" fmla="*/ 178406 h 4000499"/>
              <a:gd name="connsiteX14" fmla="*/ 1196629 w 3642173"/>
              <a:gd name="connsiteY14" fmla="*/ 147449 h 4000499"/>
              <a:gd name="connsiteX15" fmla="*/ 1196629 w 3642173"/>
              <a:gd name="connsiteY15" fmla="*/ 66486 h 4000499"/>
              <a:gd name="connsiteX16" fmla="*/ 1118049 w 3642173"/>
              <a:gd name="connsiteY16" fmla="*/ 206980 h 4000499"/>
              <a:gd name="connsiteX17" fmla="*/ 1076325 w 3642173"/>
              <a:gd name="connsiteY17" fmla="*/ 319088 h 4000499"/>
              <a:gd name="connsiteX18" fmla="*/ 987079 w 3642173"/>
              <a:gd name="connsiteY18" fmla="*/ 487968 h 4000499"/>
              <a:gd name="connsiteX19" fmla="*/ 952501 w 3642173"/>
              <a:gd name="connsiteY19" fmla="*/ 614364 h 4000499"/>
              <a:gd name="connsiteX20" fmla="*/ 928688 w 3642173"/>
              <a:gd name="connsiteY20" fmla="*/ 609601 h 4000499"/>
              <a:gd name="connsiteX21" fmla="*/ 876300 w 3642173"/>
              <a:gd name="connsiteY21" fmla="*/ 733426 h 4000499"/>
              <a:gd name="connsiteX22" fmla="*/ 871538 w 3642173"/>
              <a:gd name="connsiteY22" fmla="*/ 800101 h 4000499"/>
              <a:gd name="connsiteX23" fmla="*/ 790575 w 3642173"/>
              <a:gd name="connsiteY23" fmla="*/ 1081088 h 4000499"/>
              <a:gd name="connsiteX24" fmla="*/ 642938 w 3642173"/>
              <a:gd name="connsiteY24" fmla="*/ 1023938 h 4000499"/>
              <a:gd name="connsiteX25" fmla="*/ 609600 w 3642173"/>
              <a:gd name="connsiteY25" fmla="*/ 1014413 h 4000499"/>
              <a:gd name="connsiteX26" fmla="*/ 590550 w 3642173"/>
              <a:gd name="connsiteY26" fmla="*/ 1000126 h 4000499"/>
              <a:gd name="connsiteX27" fmla="*/ 552450 w 3642173"/>
              <a:gd name="connsiteY27" fmla="*/ 971551 h 4000499"/>
              <a:gd name="connsiteX28" fmla="*/ 357188 w 3642173"/>
              <a:gd name="connsiteY28" fmla="*/ 1076326 h 4000499"/>
              <a:gd name="connsiteX29" fmla="*/ 300038 w 3642173"/>
              <a:gd name="connsiteY29" fmla="*/ 1038226 h 4000499"/>
              <a:gd name="connsiteX30" fmla="*/ 260350 w 3642173"/>
              <a:gd name="connsiteY30" fmla="*/ 1004888 h 4000499"/>
              <a:gd name="connsiteX31" fmla="*/ 250825 w 3642173"/>
              <a:gd name="connsiteY31" fmla="*/ 985836 h 4000499"/>
              <a:gd name="connsiteX32" fmla="*/ 168275 w 3642173"/>
              <a:gd name="connsiteY32" fmla="*/ 1096961 h 4000499"/>
              <a:gd name="connsiteX33" fmla="*/ 66675 w 3642173"/>
              <a:gd name="connsiteY33" fmla="*/ 1325561 h 4000499"/>
              <a:gd name="connsiteX34" fmla="*/ 73025 w 3642173"/>
              <a:gd name="connsiteY34" fmla="*/ 1433511 h 4000499"/>
              <a:gd name="connsiteX35" fmla="*/ 0 w 3642173"/>
              <a:gd name="connsiteY35" fmla="*/ 1563687 h 4000499"/>
              <a:gd name="connsiteX36" fmla="*/ 20637 w 3642173"/>
              <a:gd name="connsiteY36" fmla="*/ 1739899 h 4000499"/>
              <a:gd name="connsiteX37" fmla="*/ 138112 w 3642173"/>
              <a:gd name="connsiteY37" fmla="*/ 1725611 h 4000499"/>
              <a:gd name="connsiteX38" fmla="*/ 139699 w 3642173"/>
              <a:gd name="connsiteY38" fmla="*/ 1741487 h 4000499"/>
              <a:gd name="connsiteX39" fmla="*/ 276224 w 3642173"/>
              <a:gd name="connsiteY39" fmla="*/ 1790699 h 4000499"/>
              <a:gd name="connsiteX40" fmla="*/ 476248 w 3642173"/>
              <a:gd name="connsiteY40" fmla="*/ 1895473 h 4000499"/>
              <a:gd name="connsiteX41" fmla="*/ 452437 w 3642173"/>
              <a:gd name="connsiteY41" fmla="*/ 2028824 h 4000499"/>
              <a:gd name="connsiteX42" fmla="*/ 638175 w 3642173"/>
              <a:gd name="connsiteY42" fmla="*/ 2285999 h 4000499"/>
              <a:gd name="connsiteX43" fmla="*/ 514351 w 3642173"/>
              <a:gd name="connsiteY43" fmla="*/ 2576511 h 4000499"/>
              <a:gd name="connsiteX44" fmla="*/ 1408112 w 3642173"/>
              <a:gd name="connsiteY44" fmla="*/ 2952748 h 4000499"/>
              <a:gd name="connsiteX45" fmla="*/ 976313 w 3642173"/>
              <a:gd name="connsiteY45" fmla="*/ 4000499 h 4000499"/>
              <a:gd name="connsiteX46" fmla="*/ 1443038 w 3642173"/>
              <a:gd name="connsiteY46" fmla="*/ 3686173 h 4000499"/>
              <a:gd name="connsiteX47" fmla="*/ 1876425 w 3642173"/>
              <a:gd name="connsiteY47" fmla="*/ 3910011 h 4000499"/>
              <a:gd name="connsiteX48" fmla="*/ 1866899 w 3642173"/>
              <a:gd name="connsiteY48" fmla="*/ 3800473 h 4000499"/>
              <a:gd name="connsiteX49" fmla="*/ 1876425 w 3642173"/>
              <a:gd name="connsiteY49" fmla="*/ 3700461 h 4000499"/>
              <a:gd name="connsiteX50" fmla="*/ 2009774 w 3642173"/>
              <a:gd name="connsiteY50" fmla="*/ 3192460 h 4000499"/>
              <a:gd name="connsiteX51" fmla="*/ 2076449 w 3642173"/>
              <a:gd name="connsiteY51" fmla="*/ 3122610 h 4000499"/>
              <a:gd name="connsiteX52" fmla="*/ 2616199 w 3642173"/>
              <a:gd name="connsiteY52" fmla="*/ 2422523 h 4000499"/>
              <a:gd name="connsiteX53" fmla="*/ 2673349 w 3642173"/>
              <a:gd name="connsiteY53" fmla="*/ 1433511 h 4000499"/>
              <a:gd name="connsiteX54" fmla="*/ 2536825 w 3642173"/>
              <a:gd name="connsiteY54" fmla="*/ 1327149 h 4000499"/>
              <a:gd name="connsiteX55" fmla="*/ 2420937 w 3642173"/>
              <a:gd name="connsiteY55" fmla="*/ 1157286 h 4000499"/>
              <a:gd name="connsiteX56" fmla="*/ 2179637 w 3642173"/>
              <a:gd name="connsiteY56" fmla="*/ 1019174 h 4000499"/>
              <a:gd name="connsiteX57" fmla="*/ 3357562 w 3642173"/>
              <a:gd name="connsiteY57" fmla="*/ 947735 h 4000499"/>
              <a:gd name="connsiteX58" fmla="*/ 3642173 w 3642173"/>
              <a:gd name="connsiteY58" fmla="*/ 657037 h 4000499"/>
              <a:gd name="connsiteX59" fmla="*/ 3334991 w 3642173"/>
              <a:gd name="connsiteY59" fmla="*/ 611793 h 4000499"/>
              <a:gd name="connsiteX60" fmla="*/ 3146873 w 3642173"/>
              <a:gd name="connsiteY60" fmla="*/ 623700 h 4000499"/>
              <a:gd name="connsiteX61" fmla="*/ 2957511 w 3642173"/>
              <a:gd name="connsiteY61" fmla="*/ 361952 h 4000499"/>
              <a:gd name="connsiteX62" fmla="*/ 2759869 w 3642173"/>
              <a:gd name="connsiteY62" fmla="*/ 0 h 4000499"/>
              <a:gd name="connsiteX0" fmla="*/ 2759869 w 3642173"/>
              <a:gd name="connsiteY0" fmla="*/ 0 h 4000499"/>
              <a:gd name="connsiteX1" fmla="*/ 2559844 w 3642173"/>
              <a:gd name="connsiteY1" fmla="*/ 457201 h 4000499"/>
              <a:gd name="connsiteX2" fmla="*/ 2395538 w 3642173"/>
              <a:gd name="connsiteY2" fmla="*/ 471488 h 4000499"/>
              <a:gd name="connsiteX3" fmla="*/ 2314575 w 3642173"/>
              <a:gd name="connsiteY3" fmla="*/ 476251 h 4000499"/>
              <a:gd name="connsiteX4" fmla="*/ 2271713 w 3642173"/>
              <a:gd name="connsiteY4" fmla="*/ 490538 h 4000499"/>
              <a:gd name="connsiteX5" fmla="*/ 2266950 w 3642173"/>
              <a:gd name="connsiteY5" fmla="*/ 476251 h 4000499"/>
              <a:gd name="connsiteX6" fmla="*/ 2157413 w 3642173"/>
              <a:gd name="connsiteY6" fmla="*/ 485776 h 4000499"/>
              <a:gd name="connsiteX7" fmla="*/ 2085975 w 3642173"/>
              <a:gd name="connsiteY7" fmla="*/ 509588 h 4000499"/>
              <a:gd name="connsiteX8" fmla="*/ 2062163 w 3642173"/>
              <a:gd name="connsiteY8" fmla="*/ 523876 h 4000499"/>
              <a:gd name="connsiteX9" fmla="*/ 1938338 w 3642173"/>
              <a:gd name="connsiteY9" fmla="*/ 566738 h 4000499"/>
              <a:gd name="connsiteX10" fmla="*/ 1925292 w 3642173"/>
              <a:gd name="connsiteY10" fmla="*/ 330805 h 4000499"/>
              <a:gd name="connsiteX11" fmla="*/ 1437135 w 3642173"/>
              <a:gd name="connsiteY11" fmla="*/ 299849 h 4000499"/>
              <a:gd name="connsiteX12" fmla="*/ 1446660 w 3642173"/>
              <a:gd name="connsiteY12" fmla="*/ 204600 h 4000499"/>
              <a:gd name="connsiteX13" fmla="*/ 1301404 w 3642173"/>
              <a:gd name="connsiteY13" fmla="*/ 178406 h 4000499"/>
              <a:gd name="connsiteX14" fmla="*/ 1196629 w 3642173"/>
              <a:gd name="connsiteY14" fmla="*/ 147449 h 4000499"/>
              <a:gd name="connsiteX15" fmla="*/ 1196629 w 3642173"/>
              <a:gd name="connsiteY15" fmla="*/ 66486 h 4000499"/>
              <a:gd name="connsiteX16" fmla="*/ 1118049 w 3642173"/>
              <a:gd name="connsiteY16" fmla="*/ 206980 h 4000499"/>
              <a:gd name="connsiteX17" fmla="*/ 1076325 w 3642173"/>
              <a:gd name="connsiteY17" fmla="*/ 319088 h 4000499"/>
              <a:gd name="connsiteX18" fmla="*/ 987079 w 3642173"/>
              <a:gd name="connsiteY18" fmla="*/ 487968 h 4000499"/>
              <a:gd name="connsiteX19" fmla="*/ 952501 w 3642173"/>
              <a:gd name="connsiteY19" fmla="*/ 614364 h 4000499"/>
              <a:gd name="connsiteX20" fmla="*/ 928688 w 3642173"/>
              <a:gd name="connsiteY20" fmla="*/ 609601 h 4000499"/>
              <a:gd name="connsiteX21" fmla="*/ 876300 w 3642173"/>
              <a:gd name="connsiteY21" fmla="*/ 733426 h 4000499"/>
              <a:gd name="connsiteX22" fmla="*/ 871538 w 3642173"/>
              <a:gd name="connsiteY22" fmla="*/ 800101 h 4000499"/>
              <a:gd name="connsiteX23" fmla="*/ 790575 w 3642173"/>
              <a:gd name="connsiteY23" fmla="*/ 1081088 h 4000499"/>
              <a:gd name="connsiteX24" fmla="*/ 642938 w 3642173"/>
              <a:gd name="connsiteY24" fmla="*/ 1023938 h 4000499"/>
              <a:gd name="connsiteX25" fmla="*/ 609600 w 3642173"/>
              <a:gd name="connsiteY25" fmla="*/ 1014413 h 4000499"/>
              <a:gd name="connsiteX26" fmla="*/ 590550 w 3642173"/>
              <a:gd name="connsiteY26" fmla="*/ 1000126 h 4000499"/>
              <a:gd name="connsiteX27" fmla="*/ 552450 w 3642173"/>
              <a:gd name="connsiteY27" fmla="*/ 971551 h 4000499"/>
              <a:gd name="connsiteX28" fmla="*/ 357188 w 3642173"/>
              <a:gd name="connsiteY28" fmla="*/ 1076326 h 4000499"/>
              <a:gd name="connsiteX29" fmla="*/ 300038 w 3642173"/>
              <a:gd name="connsiteY29" fmla="*/ 1038226 h 4000499"/>
              <a:gd name="connsiteX30" fmla="*/ 260350 w 3642173"/>
              <a:gd name="connsiteY30" fmla="*/ 1004888 h 4000499"/>
              <a:gd name="connsiteX31" fmla="*/ 250825 w 3642173"/>
              <a:gd name="connsiteY31" fmla="*/ 985836 h 4000499"/>
              <a:gd name="connsiteX32" fmla="*/ 168275 w 3642173"/>
              <a:gd name="connsiteY32" fmla="*/ 1096961 h 4000499"/>
              <a:gd name="connsiteX33" fmla="*/ 66675 w 3642173"/>
              <a:gd name="connsiteY33" fmla="*/ 1325561 h 4000499"/>
              <a:gd name="connsiteX34" fmla="*/ 73025 w 3642173"/>
              <a:gd name="connsiteY34" fmla="*/ 1433511 h 4000499"/>
              <a:gd name="connsiteX35" fmla="*/ 0 w 3642173"/>
              <a:gd name="connsiteY35" fmla="*/ 1563687 h 4000499"/>
              <a:gd name="connsiteX36" fmla="*/ 20637 w 3642173"/>
              <a:gd name="connsiteY36" fmla="*/ 1739899 h 4000499"/>
              <a:gd name="connsiteX37" fmla="*/ 138112 w 3642173"/>
              <a:gd name="connsiteY37" fmla="*/ 1725611 h 4000499"/>
              <a:gd name="connsiteX38" fmla="*/ 139699 w 3642173"/>
              <a:gd name="connsiteY38" fmla="*/ 1741487 h 4000499"/>
              <a:gd name="connsiteX39" fmla="*/ 276224 w 3642173"/>
              <a:gd name="connsiteY39" fmla="*/ 1790699 h 4000499"/>
              <a:gd name="connsiteX40" fmla="*/ 476248 w 3642173"/>
              <a:gd name="connsiteY40" fmla="*/ 1895473 h 4000499"/>
              <a:gd name="connsiteX41" fmla="*/ 452437 w 3642173"/>
              <a:gd name="connsiteY41" fmla="*/ 2028824 h 4000499"/>
              <a:gd name="connsiteX42" fmla="*/ 638175 w 3642173"/>
              <a:gd name="connsiteY42" fmla="*/ 2285999 h 4000499"/>
              <a:gd name="connsiteX43" fmla="*/ 514351 w 3642173"/>
              <a:gd name="connsiteY43" fmla="*/ 2576511 h 4000499"/>
              <a:gd name="connsiteX44" fmla="*/ 1408112 w 3642173"/>
              <a:gd name="connsiteY44" fmla="*/ 2952748 h 4000499"/>
              <a:gd name="connsiteX45" fmla="*/ 976313 w 3642173"/>
              <a:gd name="connsiteY45" fmla="*/ 4000499 h 4000499"/>
              <a:gd name="connsiteX46" fmla="*/ 1443038 w 3642173"/>
              <a:gd name="connsiteY46" fmla="*/ 3686173 h 4000499"/>
              <a:gd name="connsiteX47" fmla="*/ 1876425 w 3642173"/>
              <a:gd name="connsiteY47" fmla="*/ 3910011 h 4000499"/>
              <a:gd name="connsiteX48" fmla="*/ 1866899 w 3642173"/>
              <a:gd name="connsiteY48" fmla="*/ 3800473 h 4000499"/>
              <a:gd name="connsiteX49" fmla="*/ 1876425 w 3642173"/>
              <a:gd name="connsiteY49" fmla="*/ 3700461 h 4000499"/>
              <a:gd name="connsiteX50" fmla="*/ 2009774 w 3642173"/>
              <a:gd name="connsiteY50" fmla="*/ 3192460 h 4000499"/>
              <a:gd name="connsiteX51" fmla="*/ 2076449 w 3642173"/>
              <a:gd name="connsiteY51" fmla="*/ 3122610 h 4000499"/>
              <a:gd name="connsiteX52" fmla="*/ 2616199 w 3642173"/>
              <a:gd name="connsiteY52" fmla="*/ 2422523 h 4000499"/>
              <a:gd name="connsiteX53" fmla="*/ 2673349 w 3642173"/>
              <a:gd name="connsiteY53" fmla="*/ 1433511 h 4000499"/>
              <a:gd name="connsiteX54" fmla="*/ 2536825 w 3642173"/>
              <a:gd name="connsiteY54" fmla="*/ 1327149 h 4000499"/>
              <a:gd name="connsiteX55" fmla="*/ 2420937 w 3642173"/>
              <a:gd name="connsiteY55" fmla="*/ 1157286 h 4000499"/>
              <a:gd name="connsiteX56" fmla="*/ 2179637 w 3642173"/>
              <a:gd name="connsiteY56" fmla="*/ 1019174 h 4000499"/>
              <a:gd name="connsiteX57" fmla="*/ 1751012 w 3642173"/>
              <a:gd name="connsiteY57" fmla="*/ 1065210 h 4000499"/>
              <a:gd name="connsiteX58" fmla="*/ 3642173 w 3642173"/>
              <a:gd name="connsiteY58" fmla="*/ 657037 h 4000499"/>
              <a:gd name="connsiteX59" fmla="*/ 3334991 w 3642173"/>
              <a:gd name="connsiteY59" fmla="*/ 611793 h 4000499"/>
              <a:gd name="connsiteX60" fmla="*/ 3146873 w 3642173"/>
              <a:gd name="connsiteY60" fmla="*/ 623700 h 4000499"/>
              <a:gd name="connsiteX61" fmla="*/ 2957511 w 3642173"/>
              <a:gd name="connsiteY61" fmla="*/ 361952 h 4000499"/>
              <a:gd name="connsiteX62" fmla="*/ 2759869 w 3642173"/>
              <a:gd name="connsiteY62" fmla="*/ 0 h 4000499"/>
              <a:gd name="connsiteX0" fmla="*/ 2759869 w 3642173"/>
              <a:gd name="connsiteY0" fmla="*/ 0 h 4000499"/>
              <a:gd name="connsiteX1" fmla="*/ 2559844 w 3642173"/>
              <a:gd name="connsiteY1" fmla="*/ 457201 h 4000499"/>
              <a:gd name="connsiteX2" fmla="*/ 2395538 w 3642173"/>
              <a:gd name="connsiteY2" fmla="*/ 471488 h 4000499"/>
              <a:gd name="connsiteX3" fmla="*/ 2314575 w 3642173"/>
              <a:gd name="connsiteY3" fmla="*/ 476251 h 4000499"/>
              <a:gd name="connsiteX4" fmla="*/ 2271713 w 3642173"/>
              <a:gd name="connsiteY4" fmla="*/ 490538 h 4000499"/>
              <a:gd name="connsiteX5" fmla="*/ 2266950 w 3642173"/>
              <a:gd name="connsiteY5" fmla="*/ 476251 h 4000499"/>
              <a:gd name="connsiteX6" fmla="*/ 2157413 w 3642173"/>
              <a:gd name="connsiteY6" fmla="*/ 485776 h 4000499"/>
              <a:gd name="connsiteX7" fmla="*/ 2085975 w 3642173"/>
              <a:gd name="connsiteY7" fmla="*/ 509588 h 4000499"/>
              <a:gd name="connsiteX8" fmla="*/ 2062163 w 3642173"/>
              <a:gd name="connsiteY8" fmla="*/ 523876 h 4000499"/>
              <a:gd name="connsiteX9" fmla="*/ 1938338 w 3642173"/>
              <a:gd name="connsiteY9" fmla="*/ 566738 h 4000499"/>
              <a:gd name="connsiteX10" fmla="*/ 1925292 w 3642173"/>
              <a:gd name="connsiteY10" fmla="*/ 330805 h 4000499"/>
              <a:gd name="connsiteX11" fmla="*/ 1437135 w 3642173"/>
              <a:gd name="connsiteY11" fmla="*/ 299849 h 4000499"/>
              <a:gd name="connsiteX12" fmla="*/ 1446660 w 3642173"/>
              <a:gd name="connsiteY12" fmla="*/ 204600 h 4000499"/>
              <a:gd name="connsiteX13" fmla="*/ 1301404 w 3642173"/>
              <a:gd name="connsiteY13" fmla="*/ 178406 h 4000499"/>
              <a:gd name="connsiteX14" fmla="*/ 1196629 w 3642173"/>
              <a:gd name="connsiteY14" fmla="*/ 147449 h 4000499"/>
              <a:gd name="connsiteX15" fmla="*/ 1196629 w 3642173"/>
              <a:gd name="connsiteY15" fmla="*/ 66486 h 4000499"/>
              <a:gd name="connsiteX16" fmla="*/ 1118049 w 3642173"/>
              <a:gd name="connsiteY16" fmla="*/ 206980 h 4000499"/>
              <a:gd name="connsiteX17" fmla="*/ 1076325 w 3642173"/>
              <a:gd name="connsiteY17" fmla="*/ 319088 h 4000499"/>
              <a:gd name="connsiteX18" fmla="*/ 987079 w 3642173"/>
              <a:gd name="connsiteY18" fmla="*/ 487968 h 4000499"/>
              <a:gd name="connsiteX19" fmla="*/ 952501 w 3642173"/>
              <a:gd name="connsiteY19" fmla="*/ 614364 h 4000499"/>
              <a:gd name="connsiteX20" fmla="*/ 928688 w 3642173"/>
              <a:gd name="connsiteY20" fmla="*/ 609601 h 4000499"/>
              <a:gd name="connsiteX21" fmla="*/ 876300 w 3642173"/>
              <a:gd name="connsiteY21" fmla="*/ 733426 h 4000499"/>
              <a:gd name="connsiteX22" fmla="*/ 871538 w 3642173"/>
              <a:gd name="connsiteY22" fmla="*/ 800101 h 4000499"/>
              <a:gd name="connsiteX23" fmla="*/ 790575 w 3642173"/>
              <a:gd name="connsiteY23" fmla="*/ 1081088 h 4000499"/>
              <a:gd name="connsiteX24" fmla="*/ 642938 w 3642173"/>
              <a:gd name="connsiteY24" fmla="*/ 1023938 h 4000499"/>
              <a:gd name="connsiteX25" fmla="*/ 609600 w 3642173"/>
              <a:gd name="connsiteY25" fmla="*/ 1014413 h 4000499"/>
              <a:gd name="connsiteX26" fmla="*/ 590550 w 3642173"/>
              <a:gd name="connsiteY26" fmla="*/ 1000126 h 4000499"/>
              <a:gd name="connsiteX27" fmla="*/ 552450 w 3642173"/>
              <a:gd name="connsiteY27" fmla="*/ 971551 h 4000499"/>
              <a:gd name="connsiteX28" fmla="*/ 357188 w 3642173"/>
              <a:gd name="connsiteY28" fmla="*/ 1076326 h 4000499"/>
              <a:gd name="connsiteX29" fmla="*/ 300038 w 3642173"/>
              <a:gd name="connsiteY29" fmla="*/ 1038226 h 4000499"/>
              <a:gd name="connsiteX30" fmla="*/ 260350 w 3642173"/>
              <a:gd name="connsiteY30" fmla="*/ 1004888 h 4000499"/>
              <a:gd name="connsiteX31" fmla="*/ 250825 w 3642173"/>
              <a:gd name="connsiteY31" fmla="*/ 985836 h 4000499"/>
              <a:gd name="connsiteX32" fmla="*/ 168275 w 3642173"/>
              <a:gd name="connsiteY32" fmla="*/ 1096961 h 4000499"/>
              <a:gd name="connsiteX33" fmla="*/ 66675 w 3642173"/>
              <a:gd name="connsiteY33" fmla="*/ 1325561 h 4000499"/>
              <a:gd name="connsiteX34" fmla="*/ 73025 w 3642173"/>
              <a:gd name="connsiteY34" fmla="*/ 1433511 h 4000499"/>
              <a:gd name="connsiteX35" fmla="*/ 0 w 3642173"/>
              <a:gd name="connsiteY35" fmla="*/ 1563687 h 4000499"/>
              <a:gd name="connsiteX36" fmla="*/ 20637 w 3642173"/>
              <a:gd name="connsiteY36" fmla="*/ 1739899 h 4000499"/>
              <a:gd name="connsiteX37" fmla="*/ 138112 w 3642173"/>
              <a:gd name="connsiteY37" fmla="*/ 1725611 h 4000499"/>
              <a:gd name="connsiteX38" fmla="*/ 139699 w 3642173"/>
              <a:gd name="connsiteY38" fmla="*/ 1741487 h 4000499"/>
              <a:gd name="connsiteX39" fmla="*/ 276224 w 3642173"/>
              <a:gd name="connsiteY39" fmla="*/ 1790699 h 4000499"/>
              <a:gd name="connsiteX40" fmla="*/ 476248 w 3642173"/>
              <a:gd name="connsiteY40" fmla="*/ 1895473 h 4000499"/>
              <a:gd name="connsiteX41" fmla="*/ 452437 w 3642173"/>
              <a:gd name="connsiteY41" fmla="*/ 2028824 h 4000499"/>
              <a:gd name="connsiteX42" fmla="*/ 638175 w 3642173"/>
              <a:gd name="connsiteY42" fmla="*/ 2285999 h 4000499"/>
              <a:gd name="connsiteX43" fmla="*/ 514351 w 3642173"/>
              <a:gd name="connsiteY43" fmla="*/ 2576511 h 4000499"/>
              <a:gd name="connsiteX44" fmla="*/ 1408112 w 3642173"/>
              <a:gd name="connsiteY44" fmla="*/ 2952748 h 4000499"/>
              <a:gd name="connsiteX45" fmla="*/ 976313 w 3642173"/>
              <a:gd name="connsiteY45" fmla="*/ 4000499 h 4000499"/>
              <a:gd name="connsiteX46" fmla="*/ 1443038 w 3642173"/>
              <a:gd name="connsiteY46" fmla="*/ 3686173 h 4000499"/>
              <a:gd name="connsiteX47" fmla="*/ 1876425 w 3642173"/>
              <a:gd name="connsiteY47" fmla="*/ 3910011 h 4000499"/>
              <a:gd name="connsiteX48" fmla="*/ 1866899 w 3642173"/>
              <a:gd name="connsiteY48" fmla="*/ 3800473 h 4000499"/>
              <a:gd name="connsiteX49" fmla="*/ 1876425 w 3642173"/>
              <a:gd name="connsiteY49" fmla="*/ 3700461 h 4000499"/>
              <a:gd name="connsiteX50" fmla="*/ 2009774 w 3642173"/>
              <a:gd name="connsiteY50" fmla="*/ 3192460 h 4000499"/>
              <a:gd name="connsiteX51" fmla="*/ 2076449 w 3642173"/>
              <a:gd name="connsiteY51" fmla="*/ 3122610 h 4000499"/>
              <a:gd name="connsiteX52" fmla="*/ 2616199 w 3642173"/>
              <a:gd name="connsiteY52" fmla="*/ 2422523 h 4000499"/>
              <a:gd name="connsiteX53" fmla="*/ 2673349 w 3642173"/>
              <a:gd name="connsiteY53" fmla="*/ 1433511 h 4000499"/>
              <a:gd name="connsiteX54" fmla="*/ 2536825 w 3642173"/>
              <a:gd name="connsiteY54" fmla="*/ 1327149 h 4000499"/>
              <a:gd name="connsiteX55" fmla="*/ 2420937 w 3642173"/>
              <a:gd name="connsiteY55" fmla="*/ 1157286 h 4000499"/>
              <a:gd name="connsiteX56" fmla="*/ 2179637 w 3642173"/>
              <a:gd name="connsiteY56" fmla="*/ 1019174 h 4000499"/>
              <a:gd name="connsiteX57" fmla="*/ 1300162 w 3642173"/>
              <a:gd name="connsiteY57" fmla="*/ 1122360 h 4000499"/>
              <a:gd name="connsiteX58" fmla="*/ 3642173 w 3642173"/>
              <a:gd name="connsiteY58" fmla="*/ 657037 h 4000499"/>
              <a:gd name="connsiteX59" fmla="*/ 3334991 w 3642173"/>
              <a:gd name="connsiteY59" fmla="*/ 611793 h 4000499"/>
              <a:gd name="connsiteX60" fmla="*/ 3146873 w 3642173"/>
              <a:gd name="connsiteY60" fmla="*/ 623700 h 4000499"/>
              <a:gd name="connsiteX61" fmla="*/ 2957511 w 3642173"/>
              <a:gd name="connsiteY61" fmla="*/ 361952 h 4000499"/>
              <a:gd name="connsiteX62" fmla="*/ 2759869 w 3642173"/>
              <a:gd name="connsiteY62" fmla="*/ 0 h 4000499"/>
              <a:gd name="connsiteX0" fmla="*/ 2759869 w 3334991"/>
              <a:gd name="connsiteY0" fmla="*/ 0 h 4000499"/>
              <a:gd name="connsiteX1" fmla="*/ 2559844 w 3334991"/>
              <a:gd name="connsiteY1" fmla="*/ 457201 h 4000499"/>
              <a:gd name="connsiteX2" fmla="*/ 2395538 w 3334991"/>
              <a:gd name="connsiteY2" fmla="*/ 471488 h 4000499"/>
              <a:gd name="connsiteX3" fmla="*/ 2314575 w 3334991"/>
              <a:gd name="connsiteY3" fmla="*/ 476251 h 4000499"/>
              <a:gd name="connsiteX4" fmla="*/ 2271713 w 3334991"/>
              <a:gd name="connsiteY4" fmla="*/ 490538 h 4000499"/>
              <a:gd name="connsiteX5" fmla="*/ 2266950 w 3334991"/>
              <a:gd name="connsiteY5" fmla="*/ 476251 h 4000499"/>
              <a:gd name="connsiteX6" fmla="*/ 2157413 w 3334991"/>
              <a:gd name="connsiteY6" fmla="*/ 485776 h 4000499"/>
              <a:gd name="connsiteX7" fmla="*/ 2085975 w 3334991"/>
              <a:gd name="connsiteY7" fmla="*/ 509588 h 4000499"/>
              <a:gd name="connsiteX8" fmla="*/ 2062163 w 3334991"/>
              <a:gd name="connsiteY8" fmla="*/ 523876 h 4000499"/>
              <a:gd name="connsiteX9" fmla="*/ 1938338 w 3334991"/>
              <a:gd name="connsiteY9" fmla="*/ 566738 h 4000499"/>
              <a:gd name="connsiteX10" fmla="*/ 1925292 w 3334991"/>
              <a:gd name="connsiteY10" fmla="*/ 330805 h 4000499"/>
              <a:gd name="connsiteX11" fmla="*/ 1437135 w 3334991"/>
              <a:gd name="connsiteY11" fmla="*/ 299849 h 4000499"/>
              <a:gd name="connsiteX12" fmla="*/ 1446660 w 3334991"/>
              <a:gd name="connsiteY12" fmla="*/ 204600 h 4000499"/>
              <a:gd name="connsiteX13" fmla="*/ 1301404 w 3334991"/>
              <a:gd name="connsiteY13" fmla="*/ 178406 h 4000499"/>
              <a:gd name="connsiteX14" fmla="*/ 1196629 w 3334991"/>
              <a:gd name="connsiteY14" fmla="*/ 147449 h 4000499"/>
              <a:gd name="connsiteX15" fmla="*/ 1196629 w 3334991"/>
              <a:gd name="connsiteY15" fmla="*/ 66486 h 4000499"/>
              <a:gd name="connsiteX16" fmla="*/ 1118049 w 3334991"/>
              <a:gd name="connsiteY16" fmla="*/ 206980 h 4000499"/>
              <a:gd name="connsiteX17" fmla="*/ 1076325 w 3334991"/>
              <a:gd name="connsiteY17" fmla="*/ 319088 h 4000499"/>
              <a:gd name="connsiteX18" fmla="*/ 987079 w 3334991"/>
              <a:gd name="connsiteY18" fmla="*/ 487968 h 4000499"/>
              <a:gd name="connsiteX19" fmla="*/ 952501 w 3334991"/>
              <a:gd name="connsiteY19" fmla="*/ 614364 h 4000499"/>
              <a:gd name="connsiteX20" fmla="*/ 928688 w 3334991"/>
              <a:gd name="connsiteY20" fmla="*/ 609601 h 4000499"/>
              <a:gd name="connsiteX21" fmla="*/ 876300 w 3334991"/>
              <a:gd name="connsiteY21" fmla="*/ 733426 h 4000499"/>
              <a:gd name="connsiteX22" fmla="*/ 871538 w 3334991"/>
              <a:gd name="connsiteY22" fmla="*/ 800101 h 4000499"/>
              <a:gd name="connsiteX23" fmla="*/ 790575 w 3334991"/>
              <a:gd name="connsiteY23" fmla="*/ 1081088 h 4000499"/>
              <a:gd name="connsiteX24" fmla="*/ 642938 w 3334991"/>
              <a:gd name="connsiteY24" fmla="*/ 1023938 h 4000499"/>
              <a:gd name="connsiteX25" fmla="*/ 609600 w 3334991"/>
              <a:gd name="connsiteY25" fmla="*/ 1014413 h 4000499"/>
              <a:gd name="connsiteX26" fmla="*/ 590550 w 3334991"/>
              <a:gd name="connsiteY26" fmla="*/ 1000126 h 4000499"/>
              <a:gd name="connsiteX27" fmla="*/ 552450 w 3334991"/>
              <a:gd name="connsiteY27" fmla="*/ 971551 h 4000499"/>
              <a:gd name="connsiteX28" fmla="*/ 357188 w 3334991"/>
              <a:gd name="connsiteY28" fmla="*/ 1076326 h 4000499"/>
              <a:gd name="connsiteX29" fmla="*/ 300038 w 3334991"/>
              <a:gd name="connsiteY29" fmla="*/ 1038226 h 4000499"/>
              <a:gd name="connsiteX30" fmla="*/ 260350 w 3334991"/>
              <a:gd name="connsiteY30" fmla="*/ 1004888 h 4000499"/>
              <a:gd name="connsiteX31" fmla="*/ 250825 w 3334991"/>
              <a:gd name="connsiteY31" fmla="*/ 985836 h 4000499"/>
              <a:gd name="connsiteX32" fmla="*/ 168275 w 3334991"/>
              <a:gd name="connsiteY32" fmla="*/ 1096961 h 4000499"/>
              <a:gd name="connsiteX33" fmla="*/ 66675 w 3334991"/>
              <a:gd name="connsiteY33" fmla="*/ 1325561 h 4000499"/>
              <a:gd name="connsiteX34" fmla="*/ 73025 w 3334991"/>
              <a:gd name="connsiteY34" fmla="*/ 1433511 h 4000499"/>
              <a:gd name="connsiteX35" fmla="*/ 0 w 3334991"/>
              <a:gd name="connsiteY35" fmla="*/ 1563687 h 4000499"/>
              <a:gd name="connsiteX36" fmla="*/ 20637 w 3334991"/>
              <a:gd name="connsiteY36" fmla="*/ 1739899 h 4000499"/>
              <a:gd name="connsiteX37" fmla="*/ 138112 w 3334991"/>
              <a:gd name="connsiteY37" fmla="*/ 1725611 h 4000499"/>
              <a:gd name="connsiteX38" fmla="*/ 139699 w 3334991"/>
              <a:gd name="connsiteY38" fmla="*/ 1741487 h 4000499"/>
              <a:gd name="connsiteX39" fmla="*/ 276224 w 3334991"/>
              <a:gd name="connsiteY39" fmla="*/ 1790699 h 4000499"/>
              <a:gd name="connsiteX40" fmla="*/ 476248 w 3334991"/>
              <a:gd name="connsiteY40" fmla="*/ 1895473 h 4000499"/>
              <a:gd name="connsiteX41" fmla="*/ 452437 w 3334991"/>
              <a:gd name="connsiteY41" fmla="*/ 2028824 h 4000499"/>
              <a:gd name="connsiteX42" fmla="*/ 638175 w 3334991"/>
              <a:gd name="connsiteY42" fmla="*/ 2285999 h 4000499"/>
              <a:gd name="connsiteX43" fmla="*/ 514351 w 3334991"/>
              <a:gd name="connsiteY43" fmla="*/ 2576511 h 4000499"/>
              <a:gd name="connsiteX44" fmla="*/ 1408112 w 3334991"/>
              <a:gd name="connsiteY44" fmla="*/ 2952748 h 4000499"/>
              <a:gd name="connsiteX45" fmla="*/ 976313 w 3334991"/>
              <a:gd name="connsiteY45" fmla="*/ 4000499 h 4000499"/>
              <a:gd name="connsiteX46" fmla="*/ 1443038 w 3334991"/>
              <a:gd name="connsiteY46" fmla="*/ 3686173 h 4000499"/>
              <a:gd name="connsiteX47" fmla="*/ 1876425 w 3334991"/>
              <a:gd name="connsiteY47" fmla="*/ 3910011 h 4000499"/>
              <a:gd name="connsiteX48" fmla="*/ 1866899 w 3334991"/>
              <a:gd name="connsiteY48" fmla="*/ 3800473 h 4000499"/>
              <a:gd name="connsiteX49" fmla="*/ 1876425 w 3334991"/>
              <a:gd name="connsiteY49" fmla="*/ 3700461 h 4000499"/>
              <a:gd name="connsiteX50" fmla="*/ 2009774 w 3334991"/>
              <a:gd name="connsiteY50" fmla="*/ 3192460 h 4000499"/>
              <a:gd name="connsiteX51" fmla="*/ 2076449 w 3334991"/>
              <a:gd name="connsiteY51" fmla="*/ 3122610 h 4000499"/>
              <a:gd name="connsiteX52" fmla="*/ 2616199 w 3334991"/>
              <a:gd name="connsiteY52" fmla="*/ 2422523 h 4000499"/>
              <a:gd name="connsiteX53" fmla="*/ 2673349 w 3334991"/>
              <a:gd name="connsiteY53" fmla="*/ 1433511 h 4000499"/>
              <a:gd name="connsiteX54" fmla="*/ 2536825 w 3334991"/>
              <a:gd name="connsiteY54" fmla="*/ 1327149 h 4000499"/>
              <a:gd name="connsiteX55" fmla="*/ 2420937 w 3334991"/>
              <a:gd name="connsiteY55" fmla="*/ 1157286 h 4000499"/>
              <a:gd name="connsiteX56" fmla="*/ 2179637 w 3334991"/>
              <a:gd name="connsiteY56" fmla="*/ 1019174 h 4000499"/>
              <a:gd name="connsiteX57" fmla="*/ 1300162 w 3334991"/>
              <a:gd name="connsiteY57" fmla="*/ 1122360 h 4000499"/>
              <a:gd name="connsiteX58" fmla="*/ 1089473 w 3334991"/>
              <a:gd name="connsiteY58" fmla="*/ 939612 h 4000499"/>
              <a:gd name="connsiteX59" fmla="*/ 3334991 w 3334991"/>
              <a:gd name="connsiteY59" fmla="*/ 611793 h 4000499"/>
              <a:gd name="connsiteX60" fmla="*/ 3146873 w 3334991"/>
              <a:gd name="connsiteY60" fmla="*/ 623700 h 4000499"/>
              <a:gd name="connsiteX61" fmla="*/ 2957511 w 3334991"/>
              <a:gd name="connsiteY61" fmla="*/ 361952 h 4000499"/>
              <a:gd name="connsiteX62" fmla="*/ 2759869 w 3334991"/>
              <a:gd name="connsiteY62" fmla="*/ 0 h 4000499"/>
              <a:gd name="connsiteX0" fmla="*/ 2759869 w 3334991"/>
              <a:gd name="connsiteY0" fmla="*/ 0 h 4000499"/>
              <a:gd name="connsiteX1" fmla="*/ 2559844 w 3334991"/>
              <a:gd name="connsiteY1" fmla="*/ 457201 h 4000499"/>
              <a:gd name="connsiteX2" fmla="*/ 2395538 w 3334991"/>
              <a:gd name="connsiteY2" fmla="*/ 471488 h 4000499"/>
              <a:gd name="connsiteX3" fmla="*/ 2314575 w 3334991"/>
              <a:gd name="connsiteY3" fmla="*/ 476251 h 4000499"/>
              <a:gd name="connsiteX4" fmla="*/ 2271713 w 3334991"/>
              <a:gd name="connsiteY4" fmla="*/ 490538 h 4000499"/>
              <a:gd name="connsiteX5" fmla="*/ 2266950 w 3334991"/>
              <a:gd name="connsiteY5" fmla="*/ 476251 h 4000499"/>
              <a:gd name="connsiteX6" fmla="*/ 2157413 w 3334991"/>
              <a:gd name="connsiteY6" fmla="*/ 485776 h 4000499"/>
              <a:gd name="connsiteX7" fmla="*/ 2085975 w 3334991"/>
              <a:gd name="connsiteY7" fmla="*/ 509588 h 4000499"/>
              <a:gd name="connsiteX8" fmla="*/ 2062163 w 3334991"/>
              <a:gd name="connsiteY8" fmla="*/ 523876 h 4000499"/>
              <a:gd name="connsiteX9" fmla="*/ 1938338 w 3334991"/>
              <a:gd name="connsiteY9" fmla="*/ 566738 h 4000499"/>
              <a:gd name="connsiteX10" fmla="*/ 1925292 w 3334991"/>
              <a:gd name="connsiteY10" fmla="*/ 330805 h 4000499"/>
              <a:gd name="connsiteX11" fmla="*/ 1437135 w 3334991"/>
              <a:gd name="connsiteY11" fmla="*/ 299849 h 4000499"/>
              <a:gd name="connsiteX12" fmla="*/ 1446660 w 3334991"/>
              <a:gd name="connsiteY12" fmla="*/ 204600 h 4000499"/>
              <a:gd name="connsiteX13" fmla="*/ 1301404 w 3334991"/>
              <a:gd name="connsiteY13" fmla="*/ 178406 h 4000499"/>
              <a:gd name="connsiteX14" fmla="*/ 1196629 w 3334991"/>
              <a:gd name="connsiteY14" fmla="*/ 147449 h 4000499"/>
              <a:gd name="connsiteX15" fmla="*/ 1196629 w 3334991"/>
              <a:gd name="connsiteY15" fmla="*/ 66486 h 4000499"/>
              <a:gd name="connsiteX16" fmla="*/ 1118049 w 3334991"/>
              <a:gd name="connsiteY16" fmla="*/ 206980 h 4000499"/>
              <a:gd name="connsiteX17" fmla="*/ 1076325 w 3334991"/>
              <a:gd name="connsiteY17" fmla="*/ 319088 h 4000499"/>
              <a:gd name="connsiteX18" fmla="*/ 987079 w 3334991"/>
              <a:gd name="connsiteY18" fmla="*/ 487968 h 4000499"/>
              <a:gd name="connsiteX19" fmla="*/ 952501 w 3334991"/>
              <a:gd name="connsiteY19" fmla="*/ 614364 h 4000499"/>
              <a:gd name="connsiteX20" fmla="*/ 928688 w 3334991"/>
              <a:gd name="connsiteY20" fmla="*/ 609601 h 4000499"/>
              <a:gd name="connsiteX21" fmla="*/ 876300 w 3334991"/>
              <a:gd name="connsiteY21" fmla="*/ 733426 h 4000499"/>
              <a:gd name="connsiteX22" fmla="*/ 871538 w 3334991"/>
              <a:gd name="connsiteY22" fmla="*/ 800101 h 4000499"/>
              <a:gd name="connsiteX23" fmla="*/ 790575 w 3334991"/>
              <a:gd name="connsiteY23" fmla="*/ 1081088 h 4000499"/>
              <a:gd name="connsiteX24" fmla="*/ 642938 w 3334991"/>
              <a:gd name="connsiteY24" fmla="*/ 1023938 h 4000499"/>
              <a:gd name="connsiteX25" fmla="*/ 609600 w 3334991"/>
              <a:gd name="connsiteY25" fmla="*/ 1014413 h 4000499"/>
              <a:gd name="connsiteX26" fmla="*/ 590550 w 3334991"/>
              <a:gd name="connsiteY26" fmla="*/ 1000126 h 4000499"/>
              <a:gd name="connsiteX27" fmla="*/ 552450 w 3334991"/>
              <a:gd name="connsiteY27" fmla="*/ 971551 h 4000499"/>
              <a:gd name="connsiteX28" fmla="*/ 357188 w 3334991"/>
              <a:gd name="connsiteY28" fmla="*/ 1076326 h 4000499"/>
              <a:gd name="connsiteX29" fmla="*/ 300038 w 3334991"/>
              <a:gd name="connsiteY29" fmla="*/ 1038226 h 4000499"/>
              <a:gd name="connsiteX30" fmla="*/ 260350 w 3334991"/>
              <a:gd name="connsiteY30" fmla="*/ 1004888 h 4000499"/>
              <a:gd name="connsiteX31" fmla="*/ 250825 w 3334991"/>
              <a:gd name="connsiteY31" fmla="*/ 985836 h 4000499"/>
              <a:gd name="connsiteX32" fmla="*/ 168275 w 3334991"/>
              <a:gd name="connsiteY32" fmla="*/ 1096961 h 4000499"/>
              <a:gd name="connsiteX33" fmla="*/ 66675 w 3334991"/>
              <a:gd name="connsiteY33" fmla="*/ 1325561 h 4000499"/>
              <a:gd name="connsiteX34" fmla="*/ 73025 w 3334991"/>
              <a:gd name="connsiteY34" fmla="*/ 1433511 h 4000499"/>
              <a:gd name="connsiteX35" fmla="*/ 0 w 3334991"/>
              <a:gd name="connsiteY35" fmla="*/ 1563687 h 4000499"/>
              <a:gd name="connsiteX36" fmla="*/ 20637 w 3334991"/>
              <a:gd name="connsiteY36" fmla="*/ 1739899 h 4000499"/>
              <a:gd name="connsiteX37" fmla="*/ 138112 w 3334991"/>
              <a:gd name="connsiteY37" fmla="*/ 1725611 h 4000499"/>
              <a:gd name="connsiteX38" fmla="*/ 139699 w 3334991"/>
              <a:gd name="connsiteY38" fmla="*/ 1741487 h 4000499"/>
              <a:gd name="connsiteX39" fmla="*/ 276224 w 3334991"/>
              <a:gd name="connsiteY39" fmla="*/ 1790699 h 4000499"/>
              <a:gd name="connsiteX40" fmla="*/ 476248 w 3334991"/>
              <a:gd name="connsiteY40" fmla="*/ 1895473 h 4000499"/>
              <a:gd name="connsiteX41" fmla="*/ 452437 w 3334991"/>
              <a:gd name="connsiteY41" fmla="*/ 2028824 h 4000499"/>
              <a:gd name="connsiteX42" fmla="*/ 638175 w 3334991"/>
              <a:gd name="connsiteY42" fmla="*/ 2285999 h 4000499"/>
              <a:gd name="connsiteX43" fmla="*/ 514351 w 3334991"/>
              <a:gd name="connsiteY43" fmla="*/ 2576511 h 4000499"/>
              <a:gd name="connsiteX44" fmla="*/ 1408112 w 3334991"/>
              <a:gd name="connsiteY44" fmla="*/ 2952748 h 4000499"/>
              <a:gd name="connsiteX45" fmla="*/ 976313 w 3334991"/>
              <a:gd name="connsiteY45" fmla="*/ 4000499 h 4000499"/>
              <a:gd name="connsiteX46" fmla="*/ 1443038 w 3334991"/>
              <a:gd name="connsiteY46" fmla="*/ 3686173 h 4000499"/>
              <a:gd name="connsiteX47" fmla="*/ 1876425 w 3334991"/>
              <a:gd name="connsiteY47" fmla="*/ 3910011 h 4000499"/>
              <a:gd name="connsiteX48" fmla="*/ 1866899 w 3334991"/>
              <a:gd name="connsiteY48" fmla="*/ 3800473 h 4000499"/>
              <a:gd name="connsiteX49" fmla="*/ 1876425 w 3334991"/>
              <a:gd name="connsiteY49" fmla="*/ 3700461 h 4000499"/>
              <a:gd name="connsiteX50" fmla="*/ 2009774 w 3334991"/>
              <a:gd name="connsiteY50" fmla="*/ 3192460 h 4000499"/>
              <a:gd name="connsiteX51" fmla="*/ 2076449 w 3334991"/>
              <a:gd name="connsiteY51" fmla="*/ 3122610 h 4000499"/>
              <a:gd name="connsiteX52" fmla="*/ 2616199 w 3334991"/>
              <a:gd name="connsiteY52" fmla="*/ 2422523 h 4000499"/>
              <a:gd name="connsiteX53" fmla="*/ 2673349 w 3334991"/>
              <a:gd name="connsiteY53" fmla="*/ 1433511 h 4000499"/>
              <a:gd name="connsiteX54" fmla="*/ 2536825 w 3334991"/>
              <a:gd name="connsiteY54" fmla="*/ 1327149 h 4000499"/>
              <a:gd name="connsiteX55" fmla="*/ 2420937 w 3334991"/>
              <a:gd name="connsiteY55" fmla="*/ 1157286 h 4000499"/>
              <a:gd name="connsiteX56" fmla="*/ 2179637 w 3334991"/>
              <a:gd name="connsiteY56" fmla="*/ 1019174 h 4000499"/>
              <a:gd name="connsiteX57" fmla="*/ 1089473 w 3334991"/>
              <a:gd name="connsiteY57" fmla="*/ 939612 h 4000499"/>
              <a:gd name="connsiteX58" fmla="*/ 3334991 w 3334991"/>
              <a:gd name="connsiteY58" fmla="*/ 611793 h 4000499"/>
              <a:gd name="connsiteX59" fmla="*/ 3146873 w 3334991"/>
              <a:gd name="connsiteY59" fmla="*/ 623700 h 4000499"/>
              <a:gd name="connsiteX60" fmla="*/ 2957511 w 3334991"/>
              <a:gd name="connsiteY60" fmla="*/ 361952 h 4000499"/>
              <a:gd name="connsiteX61" fmla="*/ 2759869 w 3334991"/>
              <a:gd name="connsiteY61" fmla="*/ 0 h 4000499"/>
              <a:gd name="connsiteX0" fmla="*/ 2759869 w 3334991"/>
              <a:gd name="connsiteY0" fmla="*/ 0 h 4000499"/>
              <a:gd name="connsiteX1" fmla="*/ 2559844 w 3334991"/>
              <a:gd name="connsiteY1" fmla="*/ 457201 h 4000499"/>
              <a:gd name="connsiteX2" fmla="*/ 2395538 w 3334991"/>
              <a:gd name="connsiteY2" fmla="*/ 471488 h 4000499"/>
              <a:gd name="connsiteX3" fmla="*/ 2314575 w 3334991"/>
              <a:gd name="connsiteY3" fmla="*/ 476251 h 4000499"/>
              <a:gd name="connsiteX4" fmla="*/ 2271713 w 3334991"/>
              <a:gd name="connsiteY4" fmla="*/ 490538 h 4000499"/>
              <a:gd name="connsiteX5" fmla="*/ 2266950 w 3334991"/>
              <a:gd name="connsiteY5" fmla="*/ 476251 h 4000499"/>
              <a:gd name="connsiteX6" fmla="*/ 2157413 w 3334991"/>
              <a:gd name="connsiteY6" fmla="*/ 485776 h 4000499"/>
              <a:gd name="connsiteX7" fmla="*/ 2085975 w 3334991"/>
              <a:gd name="connsiteY7" fmla="*/ 509588 h 4000499"/>
              <a:gd name="connsiteX8" fmla="*/ 2062163 w 3334991"/>
              <a:gd name="connsiteY8" fmla="*/ 523876 h 4000499"/>
              <a:gd name="connsiteX9" fmla="*/ 1938338 w 3334991"/>
              <a:gd name="connsiteY9" fmla="*/ 566738 h 4000499"/>
              <a:gd name="connsiteX10" fmla="*/ 1925292 w 3334991"/>
              <a:gd name="connsiteY10" fmla="*/ 330805 h 4000499"/>
              <a:gd name="connsiteX11" fmla="*/ 1437135 w 3334991"/>
              <a:gd name="connsiteY11" fmla="*/ 299849 h 4000499"/>
              <a:gd name="connsiteX12" fmla="*/ 1446660 w 3334991"/>
              <a:gd name="connsiteY12" fmla="*/ 204600 h 4000499"/>
              <a:gd name="connsiteX13" fmla="*/ 1301404 w 3334991"/>
              <a:gd name="connsiteY13" fmla="*/ 178406 h 4000499"/>
              <a:gd name="connsiteX14" fmla="*/ 1196629 w 3334991"/>
              <a:gd name="connsiteY14" fmla="*/ 147449 h 4000499"/>
              <a:gd name="connsiteX15" fmla="*/ 1196629 w 3334991"/>
              <a:gd name="connsiteY15" fmla="*/ 66486 h 4000499"/>
              <a:gd name="connsiteX16" fmla="*/ 1118049 w 3334991"/>
              <a:gd name="connsiteY16" fmla="*/ 206980 h 4000499"/>
              <a:gd name="connsiteX17" fmla="*/ 1076325 w 3334991"/>
              <a:gd name="connsiteY17" fmla="*/ 319088 h 4000499"/>
              <a:gd name="connsiteX18" fmla="*/ 987079 w 3334991"/>
              <a:gd name="connsiteY18" fmla="*/ 487968 h 4000499"/>
              <a:gd name="connsiteX19" fmla="*/ 952501 w 3334991"/>
              <a:gd name="connsiteY19" fmla="*/ 614364 h 4000499"/>
              <a:gd name="connsiteX20" fmla="*/ 928688 w 3334991"/>
              <a:gd name="connsiteY20" fmla="*/ 609601 h 4000499"/>
              <a:gd name="connsiteX21" fmla="*/ 876300 w 3334991"/>
              <a:gd name="connsiteY21" fmla="*/ 733426 h 4000499"/>
              <a:gd name="connsiteX22" fmla="*/ 871538 w 3334991"/>
              <a:gd name="connsiteY22" fmla="*/ 800101 h 4000499"/>
              <a:gd name="connsiteX23" fmla="*/ 790575 w 3334991"/>
              <a:gd name="connsiteY23" fmla="*/ 1081088 h 4000499"/>
              <a:gd name="connsiteX24" fmla="*/ 642938 w 3334991"/>
              <a:gd name="connsiteY24" fmla="*/ 1023938 h 4000499"/>
              <a:gd name="connsiteX25" fmla="*/ 609600 w 3334991"/>
              <a:gd name="connsiteY25" fmla="*/ 1014413 h 4000499"/>
              <a:gd name="connsiteX26" fmla="*/ 590550 w 3334991"/>
              <a:gd name="connsiteY26" fmla="*/ 1000126 h 4000499"/>
              <a:gd name="connsiteX27" fmla="*/ 552450 w 3334991"/>
              <a:gd name="connsiteY27" fmla="*/ 971551 h 4000499"/>
              <a:gd name="connsiteX28" fmla="*/ 357188 w 3334991"/>
              <a:gd name="connsiteY28" fmla="*/ 1076326 h 4000499"/>
              <a:gd name="connsiteX29" fmla="*/ 300038 w 3334991"/>
              <a:gd name="connsiteY29" fmla="*/ 1038226 h 4000499"/>
              <a:gd name="connsiteX30" fmla="*/ 260350 w 3334991"/>
              <a:gd name="connsiteY30" fmla="*/ 1004888 h 4000499"/>
              <a:gd name="connsiteX31" fmla="*/ 250825 w 3334991"/>
              <a:gd name="connsiteY31" fmla="*/ 985836 h 4000499"/>
              <a:gd name="connsiteX32" fmla="*/ 168275 w 3334991"/>
              <a:gd name="connsiteY32" fmla="*/ 1096961 h 4000499"/>
              <a:gd name="connsiteX33" fmla="*/ 66675 w 3334991"/>
              <a:gd name="connsiteY33" fmla="*/ 1325561 h 4000499"/>
              <a:gd name="connsiteX34" fmla="*/ 73025 w 3334991"/>
              <a:gd name="connsiteY34" fmla="*/ 1433511 h 4000499"/>
              <a:gd name="connsiteX35" fmla="*/ 0 w 3334991"/>
              <a:gd name="connsiteY35" fmla="*/ 1563687 h 4000499"/>
              <a:gd name="connsiteX36" fmla="*/ 20637 w 3334991"/>
              <a:gd name="connsiteY36" fmla="*/ 1739899 h 4000499"/>
              <a:gd name="connsiteX37" fmla="*/ 138112 w 3334991"/>
              <a:gd name="connsiteY37" fmla="*/ 1725611 h 4000499"/>
              <a:gd name="connsiteX38" fmla="*/ 139699 w 3334991"/>
              <a:gd name="connsiteY38" fmla="*/ 1741487 h 4000499"/>
              <a:gd name="connsiteX39" fmla="*/ 276224 w 3334991"/>
              <a:gd name="connsiteY39" fmla="*/ 1790699 h 4000499"/>
              <a:gd name="connsiteX40" fmla="*/ 476248 w 3334991"/>
              <a:gd name="connsiteY40" fmla="*/ 1895473 h 4000499"/>
              <a:gd name="connsiteX41" fmla="*/ 452437 w 3334991"/>
              <a:gd name="connsiteY41" fmla="*/ 2028824 h 4000499"/>
              <a:gd name="connsiteX42" fmla="*/ 638175 w 3334991"/>
              <a:gd name="connsiteY42" fmla="*/ 2285999 h 4000499"/>
              <a:gd name="connsiteX43" fmla="*/ 514351 w 3334991"/>
              <a:gd name="connsiteY43" fmla="*/ 2576511 h 4000499"/>
              <a:gd name="connsiteX44" fmla="*/ 1408112 w 3334991"/>
              <a:gd name="connsiteY44" fmla="*/ 2952748 h 4000499"/>
              <a:gd name="connsiteX45" fmla="*/ 976313 w 3334991"/>
              <a:gd name="connsiteY45" fmla="*/ 4000499 h 4000499"/>
              <a:gd name="connsiteX46" fmla="*/ 1443038 w 3334991"/>
              <a:gd name="connsiteY46" fmla="*/ 3686173 h 4000499"/>
              <a:gd name="connsiteX47" fmla="*/ 1876425 w 3334991"/>
              <a:gd name="connsiteY47" fmla="*/ 3910011 h 4000499"/>
              <a:gd name="connsiteX48" fmla="*/ 1866899 w 3334991"/>
              <a:gd name="connsiteY48" fmla="*/ 3800473 h 4000499"/>
              <a:gd name="connsiteX49" fmla="*/ 1876425 w 3334991"/>
              <a:gd name="connsiteY49" fmla="*/ 3700461 h 4000499"/>
              <a:gd name="connsiteX50" fmla="*/ 2009774 w 3334991"/>
              <a:gd name="connsiteY50" fmla="*/ 3192460 h 4000499"/>
              <a:gd name="connsiteX51" fmla="*/ 2076449 w 3334991"/>
              <a:gd name="connsiteY51" fmla="*/ 3122610 h 4000499"/>
              <a:gd name="connsiteX52" fmla="*/ 2616199 w 3334991"/>
              <a:gd name="connsiteY52" fmla="*/ 2422523 h 4000499"/>
              <a:gd name="connsiteX53" fmla="*/ 2673349 w 3334991"/>
              <a:gd name="connsiteY53" fmla="*/ 1433511 h 4000499"/>
              <a:gd name="connsiteX54" fmla="*/ 2536825 w 3334991"/>
              <a:gd name="connsiteY54" fmla="*/ 1327149 h 4000499"/>
              <a:gd name="connsiteX55" fmla="*/ 2420937 w 3334991"/>
              <a:gd name="connsiteY55" fmla="*/ 1157286 h 4000499"/>
              <a:gd name="connsiteX56" fmla="*/ 2179637 w 3334991"/>
              <a:gd name="connsiteY56" fmla="*/ 1019174 h 4000499"/>
              <a:gd name="connsiteX57" fmla="*/ 3334991 w 3334991"/>
              <a:gd name="connsiteY57" fmla="*/ 611793 h 4000499"/>
              <a:gd name="connsiteX58" fmla="*/ 3146873 w 3334991"/>
              <a:gd name="connsiteY58" fmla="*/ 623700 h 4000499"/>
              <a:gd name="connsiteX59" fmla="*/ 2957511 w 3334991"/>
              <a:gd name="connsiteY59" fmla="*/ 361952 h 4000499"/>
              <a:gd name="connsiteX60" fmla="*/ 2759869 w 3334991"/>
              <a:gd name="connsiteY60" fmla="*/ 0 h 4000499"/>
              <a:gd name="connsiteX0" fmla="*/ 2759869 w 3146873"/>
              <a:gd name="connsiteY0" fmla="*/ 0 h 4000499"/>
              <a:gd name="connsiteX1" fmla="*/ 2559844 w 3146873"/>
              <a:gd name="connsiteY1" fmla="*/ 457201 h 4000499"/>
              <a:gd name="connsiteX2" fmla="*/ 2395538 w 3146873"/>
              <a:gd name="connsiteY2" fmla="*/ 471488 h 4000499"/>
              <a:gd name="connsiteX3" fmla="*/ 2314575 w 3146873"/>
              <a:gd name="connsiteY3" fmla="*/ 476251 h 4000499"/>
              <a:gd name="connsiteX4" fmla="*/ 2271713 w 3146873"/>
              <a:gd name="connsiteY4" fmla="*/ 490538 h 4000499"/>
              <a:gd name="connsiteX5" fmla="*/ 2266950 w 3146873"/>
              <a:gd name="connsiteY5" fmla="*/ 476251 h 4000499"/>
              <a:gd name="connsiteX6" fmla="*/ 2157413 w 3146873"/>
              <a:gd name="connsiteY6" fmla="*/ 485776 h 4000499"/>
              <a:gd name="connsiteX7" fmla="*/ 2085975 w 3146873"/>
              <a:gd name="connsiteY7" fmla="*/ 509588 h 4000499"/>
              <a:gd name="connsiteX8" fmla="*/ 2062163 w 3146873"/>
              <a:gd name="connsiteY8" fmla="*/ 523876 h 4000499"/>
              <a:gd name="connsiteX9" fmla="*/ 1938338 w 3146873"/>
              <a:gd name="connsiteY9" fmla="*/ 566738 h 4000499"/>
              <a:gd name="connsiteX10" fmla="*/ 1925292 w 3146873"/>
              <a:gd name="connsiteY10" fmla="*/ 330805 h 4000499"/>
              <a:gd name="connsiteX11" fmla="*/ 1437135 w 3146873"/>
              <a:gd name="connsiteY11" fmla="*/ 299849 h 4000499"/>
              <a:gd name="connsiteX12" fmla="*/ 1446660 w 3146873"/>
              <a:gd name="connsiteY12" fmla="*/ 204600 h 4000499"/>
              <a:gd name="connsiteX13" fmla="*/ 1301404 w 3146873"/>
              <a:gd name="connsiteY13" fmla="*/ 178406 h 4000499"/>
              <a:gd name="connsiteX14" fmla="*/ 1196629 w 3146873"/>
              <a:gd name="connsiteY14" fmla="*/ 147449 h 4000499"/>
              <a:gd name="connsiteX15" fmla="*/ 1196629 w 3146873"/>
              <a:gd name="connsiteY15" fmla="*/ 66486 h 4000499"/>
              <a:gd name="connsiteX16" fmla="*/ 1118049 w 3146873"/>
              <a:gd name="connsiteY16" fmla="*/ 206980 h 4000499"/>
              <a:gd name="connsiteX17" fmla="*/ 1076325 w 3146873"/>
              <a:gd name="connsiteY17" fmla="*/ 319088 h 4000499"/>
              <a:gd name="connsiteX18" fmla="*/ 987079 w 3146873"/>
              <a:gd name="connsiteY18" fmla="*/ 487968 h 4000499"/>
              <a:gd name="connsiteX19" fmla="*/ 952501 w 3146873"/>
              <a:gd name="connsiteY19" fmla="*/ 614364 h 4000499"/>
              <a:gd name="connsiteX20" fmla="*/ 928688 w 3146873"/>
              <a:gd name="connsiteY20" fmla="*/ 609601 h 4000499"/>
              <a:gd name="connsiteX21" fmla="*/ 876300 w 3146873"/>
              <a:gd name="connsiteY21" fmla="*/ 733426 h 4000499"/>
              <a:gd name="connsiteX22" fmla="*/ 871538 w 3146873"/>
              <a:gd name="connsiteY22" fmla="*/ 800101 h 4000499"/>
              <a:gd name="connsiteX23" fmla="*/ 790575 w 3146873"/>
              <a:gd name="connsiteY23" fmla="*/ 1081088 h 4000499"/>
              <a:gd name="connsiteX24" fmla="*/ 642938 w 3146873"/>
              <a:gd name="connsiteY24" fmla="*/ 1023938 h 4000499"/>
              <a:gd name="connsiteX25" fmla="*/ 609600 w 3146873"/>
              <a:gd name="connsiteY25" fmla="*/ 1014413 h 4000499"/>
              <a:gd name="connsiteX26" fmla="*/ 590550 w 3146873"/>
              <a:gd name="connsiteY26" fmla="*/ 1000126 h 4000499"/>
              <a:gd name="connsiteX27" fmla="*/ 552450 w 3146873"/>
              <a:gd name="connsiteY27" fmla="*/ 971551 h 4000499"/>
              <a:gd name="connsiteX28" fmla="*/ 357188 w 3146873"/>
              <a:gd name="connsiteY28" fmla="*/ 1076326 h 4000499"/>
              <a:gd name="connsiteX29" fmla="*/ 300038 w 3146873"/>
              <a:gd name="connsiteY29" fmla="*/ 1038226 h 4000499"/>
              <a:gd name="connsiteX30" fmla="*/ 260350 w 3146873"/>
              <a:gd name="connsiteY30" fmla="*/ 1004888 h 4000499"/>
              <a:gd name="connsiteX31" fmla="*/ 250825 w 3146873"/>
              <a:gd name="connsiteY31" fmla="*/ 985836 h 4000499"/>
              <a:gd name="connsiteX32" fmla="*/ 168275 w 3146873"/>
              <a:gd name="connsiteY32" fmla="*/ 1096961 h 4000499"/>
              <a:gd name="connsiteX33" fmla="*/ 66675 w 3146873"/>
              <a:gd name="connsiteY33" fmla="*/ 1325561 h 4000499"/>
              <a:gd name="connsiteX34" fmla="*/ 73025 w 3146873"/>
              <a:gd name="connsiteY34" fmla="*/ 1433511 h 4000499"/>
              <a:gd name="connsiteX35" fmla="*/ 0 w 3146873"/>
              <a:gd name="connsiteY35" fmla="*/ 1563687 h 4000499"/>
              <a:gd name="connsiteX36" fmla="*/ 20637 w 3146873"/>
              <a:gd name="connsiteY36" fmla="*/ 1739899 h 4000499"/>
              <a:gd name="connsiteX37" fmla="*/ 138112 w 3146873"/>
              <a:gd name="connsiteY37" fmla="*/ 1725611 h 4000499"/>
              <a:gd name="connsiteX38" fmla="*/ 139699 w 3146873"/>
              <a:gd name="connsiteY38" fmla="*/ 1741487 h 4000499"/>
              <a:gd name="connsiteX39" fmla="*/ 276224 w 3146873"/>
              <a:gd name="connsiteY39" fmla="*/ 1790699 h 4000499"/>
              <a:gd name="connsiteX40" fmla="*/ 476248 w 3146873"/>
              <a:gd name="connsiteY40" fmla="*/ 1895473 h 4000499"/>
              <a:gd name="connsiteX41" fmla="*/ 452437 w 3146873"/>
              <a:gd name="connsiteY41" fmla="*/ 2028824 h 4000499"/>
              <a:gd name="connsiteX42" fmla="*/ 638175 w 3146873"/>
              <a:gd name="connsiteY42" fmla="*/ 2285999 h 4000499"/>
              <a:gd name="connsiteX43" fmla="*/ 514351 w 3146873"/>
              <a:gd name="connsiteY43" fmla="*/ 2576511 h 4000499"/>
              <a:gd name="connsiteX44" fmla="*/ 1408112 w 3146873"/>
              <a:gd name="connsiteY44" fmla="*/ 2952748 h 4000499"/>
              <a:gd name="connsiteX45" fmla="*/ 976313 w 3146873"/>
              <a:gd name="connsiteY45" fmla="*/ 4000499 h 4000499"/>
              <a:gd name="connsiteX46" fmla="*/ 1443038 w 3146873"/>
              <a:gd name="connsiteY46" fmla="*/ 3686173 h 4000499"/>
              <a:gd name="connsiteX47" fmla="*/ 1876425 w 3146873"/>
              <a:gd name="connsiteY47" fmla="*/ 3910011 h 4000499"/>
              <a:gd name="connsiteX48" fmla="*/ 1866899 w 3146873"/>
              <a:gd name="connsiteY48" fmla="*/ 3800473 h 4000499"/>
              <a:gd name="connsiteX49" fmla="*/ 1876425 w 3146873"/>
              <a:gd name="connsiteY49" fmla="*/ 3700461 h 4000499"/>
              <a:gd name="connsiteX50" fmla="*/ 2009774 w 3146873"/>
              <a:gd name="connsiteY50" fmla="*/ 3192460 h 4000499"/>
              <a:gd name="connsiteX51" fmla="*/ 2076449 w 3146873"/>
              <a:gd name="connsiteY51" fmla="*/ 3122610 h 4000499"/>
              <a:gd name="connsiteX52" fmla="*/ 2616199 w 3146873"/>
              <a:gd name="connsiteY52" fmla="*/ 2422523 h 4000499"/>
              <a:gd name="connsiteX53" fmla="*/ 2673349 w 3146873"/>
              <a:gd name="connsiteY53" fmla="*/ 1433511 h 4000499"/>
              <a:gd name="connsiteX54" fmla="*/ 2536825 w 3146873"/>
              <a:gd name="connsiteY54" fmla="*/ 1327149 h 4000499"/>
              <a:gd name="connsiteX55" fmla="*/ 2420937 w 3146873"/>
              <a:gd name="connsiteY55" fmla="*/ 1157286 h 4000499"/>
              <a:gd name="connsiteX56" fmla="*/ 2179637 w 3146873"/>
              <a:gd name="connsiteY56" fmla="*/ 1019174 h 4000499"/>
              <a:gd name="connsiteX57" fmla="*/ 1280766 w 3146873"/>
              <a:gd name="connsiteY57" fmla="*/ 1116618 h 4000499"/>
              <a:gd name="connsiteX58" fmla="*/ 3146873 w 3146873"/>
              <a:gd name="connsiteY58" fmla="*/ 623700 h 4000499"/>
              <a:gd name="connsiteX59" fmla="*/ 2957511 w 3146873"/>
              <a:gd name="connsiteY59" fmla="*/ 361952 h 4000499"/>
              <a:gd name="connsiteX60" fmla="*/ 2759869 w 3146873"/>
              <a:gd name="connsiteY60" fmla="*/ 0 h 4000499"/>
              <a:gd name="connsiteX0" fmla="*/ 2759869 w 3146873"/>
              <a:gd name="connsiteY0" fmla="*/ 0 h 4000499"/>
              <a:gd name="connsiteX1" fmla="*/ 2559844 w 3146873"/>
              <a:gd name="connsiteY1" fmla="*/ 457201 h 4000499"/>
              <a:gd name="connsiteX2" fmla="*/ 2395538 w 3146873"/>
              <a:gd name="connsiteY2" fmla="*/ 471488 h 4000499"/>
              <a:gd name="connsiteX3" fmla="*/ 2314575 w 3146873"/>
              <a:gd name="connsiteY3" fmla="*/ 476251 h 4000499"/>
              <a:gd name="connsiteX4" fmla="*/ 2271713 w 3146873"/>
              <a:gd name="connsiteY4" fmla="*/ 490538 h 4000499"/>
              <a:gd name="connsiteX5" fmla="*/ 2266950 w 3146873"/>
              <a:gd name="connsiteY5" fmla="*/ 476251 h 4000499"/>
              <a:gd name="connsiteX6" fmla="*/ 2157413 w 3146873"/>
              <a:gd name="connsiteY6" fmla="*/ 485776 h 4000499"/>
              <a:gd name="connsiteX7" fmla="*/ 2085975 w 3146873"/>
              <a:gd name="connsiteY7" fmla="*/ 509588 h 4000499"/>
              <a:gd name="connsiteX8" fmla="*/ 2062163 w 3146873"/>
              <a:gd name="connsiteY8" fmla="*/ 523876 h 4000499"/>
              <a:gd name="connsiteX9" fmla="*/ 1938338 w 3146873"/>
              <a:gd name="connsiteY9" fmla="*/ 566738 h 4000499"/>
              <a:gd name="connsiteX10" fmla="*/ 1925292 w 3146873"/>
              <a:gd name="connsiteY10" fmla="*/ 330805 h 4000499"/>
              <a:gd name="connsiteX11" fmla="*/ 1437135 w 3146873"/>
              <a:gd name="connsiteY11" fmla="*/ 299849 h 4000499"/>
              <a:gd name="connsiteX12" fmla="*/ 1446660 w 3146873"/>
              <a:gd name="connsiteY12" fmla="*/ 204600 h 4000499"/>
              <a:gd name="connsiteX13" fmla="*/ 1301404 w 3146873"/>
              <a:gd name="connsiteY13" fmla="*/ 178406 h 4000499"/>
              <a:gd name="connsiteX14" fmla="*/ 1196629 w 3146873"/>
              <a:gd name="connsiteY14" fmla="*/ 147449 h 4000499"/>
              <a:gd name="connsiteX15" fmla="*/ 1196629 w 3146873"/>
              <a:gd name="connsiteY15" fmla="*/ 66486 h 4000499"/>
              <a:gd name="connsiteX16" fmla="*/ 1118049 w 3146873"/>
              <a:gd name="connsiteY16" fmla="*/ 206980 h 4000499"/>
              <a:gd name="connsiteX17" fmla="*/ 1076325 w 3146873"/>
              <a:gd name="connsiteY17" fmla="*/ 319088 h 4000499"/>
              <a:gd name="connsiteX18" fmla="*/ 987079 w 3146873"/>
              <a:gd name="connsiteY18" fmla="*/ 487968 h 4000499"/>
              <a:gd name="connsiteX19" fmla="*/ 952501 w 3146873"/>
              <a:gd name="connsiteY19" fmla="*/ 614364 h 4000499"/>
              <a:gd name="connsiteX20" fmla="*/ 928688 w 3146873"/>
              <a:gd name="connsiteY20" fmla="*/ 609601 h 4000499"/>
              <a:gd name="connsiteX21" fmla="*/ 876300 w 3146873"/>
              <a:gd name="connsiteY21" fmla="*/ 733426 h 4000499"/>
              <a:gd name="connsiteX22" fmla="*/ 871538 w 3146873"/>
              <a:gd name="connsiteY22" fmla="*/ 800101 h 4000499"/>
              <a:gd name="connsiteX23" fmla="*/ 790575 w 3146873"/>
              <a:gd name="connsiteY23" fmla="*/ 1081088 h 4000499"/>
              <a:gd name="connsiteX24" fmla="*/ 642938 w 3146873"/>
              <a:gd name="connsiteY24" fmla="*/ 1023938 h 4000499"/>
              <a:gd name="connsiteX25" fmla="*/ 609600 w 3146873"/>
              <a:gd name="connsiteY25" fmla="*/ 1014413 h 4000499"/>
              <a:gd name="connsiteX26" fmla="*/ 590550 w 3146873"/>
              <a:gd name="connsiteY26" fmla="*/ 1000126 h 4000499"/>
              <a:gd name="connsiteX27" fmla="*/ 552450 w 3146873"/>
              <a:gd name="connsiteY27" fmla="*/ 971551 h 4000499"/>
              <a:gd name="connsiteX28" fmla="*/ 357188 w 3146873"/>
              <a:gd name="connsiteY28" fmla="*/ 1076326 h 4000499"/>
              <a:gd name="connsiteX29" fmla="*/ 300038 w 3146873"/>
              <a:gd name="connsiteY29" fmla="*/ 1038226 h 4000499"/>
              <a:gd name="connsiteX30" fmla="*/ 260350 w 3146873"/>
              <a:gd name="connsiteY30" fmla="*/ 1004888 h 4000499"/>
              <a:gd name="connsiteX31" fmla="*/ 250825 w 3146873"/>
              <a:gd name="connsiteY31" fmla="*/ 985836 h 4000499"/>
              <a:gd name="connsiteX32" fmla="*/ 168275 w 3146873"/>
              <a:gd name="connsiteY32" fmla="*/ 1096961 h 4000499"/>
              <a:gd name="connsiteX33" fmla="*/ 66675 w 3146873"/>
              <a:gd name="connsiteY33" fmla="*/ 1325561 h 4000499"/>
              <a:gd name="connsiteX34" fmla="*/ 73025 w 3146873"/>
              <a:gd name="connsiteY34" fmla="*/ 1433511 h 4000499"/>
              <a:gd name="connsiteX35" fmla="*/ 0 w 3146873"/>
              <a:gd name="connsiteY35" fmla="*/ 1563687 h 4000499"/>
              <a:gd name="connsiteX36" fmla="*/ 20637 w 3146873"/>
              <a:gd name="connsiteY36" fmla="*/ 1739899 h 4000499"/>
              <a:gd name="connsiteX37" fmla="*/ 138112 w 3146873"/>
              <a:gd name="connsiteY37" fmla="*/ 1725611 h 4000499"/>
              <a:gd name="connsiteX38" fmla="*/ 139699 w 3146873"/>
              <a:gd name="connsiteY38" fmla="*/ 1741487 h 4000499"/>
              <a:gd name="connsiteX39" fmla="*/ 276224 w 3146873"/>
              <a:gd name="connsiteY39" fmla="*/ 1790699 h 4000499"/>
              <a:gd name="connsiteX40" fmla="*/ 476248 w 3146873"/>
              <a:gd name="connsiteY40" fmla="*/ 1895473 h 4000499"/>
              <a:gd name="connsiteX41" fmla="*/ 452437 w 3146873"/>
              <a:gd name="connsiteY41" fmla="*/ 2028824 h 4000499"/>
              <a:gd name="connsiteX42" fmla="*/ 638175 w 3146873"/>
              <a:gd name="connsiteY42" fmla="*/ 2285999 h 4000499"/>
              <a:gd name="connsiteX43" fmla="*/ 514351 w 3146873"/>
              <a:gd name="connsiteY43" fmla="*/ 2576511 h 4000499"/>
              <a:gd name="connsiteX44" fmla="*/ 1408112 w 3146873"/>
              <a:gd name="connsiteY44" fmla="*/ 2952748 h 4000499"/>
              <a:gd name="connsiteX45" fmla="*/ 976313 w 3146873"/>
              <a:gd name="connsiteY45" fmla="*/ 4000499 h 4000499"/>
              <a:gd name="connsiteX46" fmla="*/ 1443038 w 3146873"/>
              <a:gd name="connsiteY46" fmla="*/ 3686173 h 4000499"/>
              <a:gd name="connsiteX47" fmla="*/ 1876425 w 3146873"/>
              <a:gd name="connsiteY47" fmla="*/ 3910011 h 4000499"/>
              <a:gd name="connsiteX48" fmla="*/ 1866899 w 3146873"/>
              <a:gd name="connsiteY48" fmla="*/ 3800473 h 4000499"/>
              <a:gd name="connsiteX49" fmla="*/ 1876425 w 3146873"/>
              <a:gd name="connsiteY49" fmla="*/ 3700461 h 4000499"/>
              <a:gd name="connsiteX50" fmla="*/ 2009774 w 3146873"/>
              <a:gd name="connsiteY50" fmla="*/ 3192460 h 4000499"/>
              <a:gd name="connsiteX51" fmla="*/ 2076449 w 3146873"/>
              <a:gd name="connsiteY51" fmla="*/ 3122610 h 4000499"/>
              <a:gd name="connsiteX52" fmla="*/ 2616199 w 3146873"/>
              <a:gd name="connsiteY52" fmla="*/ 2422523 h 4000499"/>
              <a:gd name="connsiteX53" fmla="*/ 2673349 w 3146873"/>
              <a:gd name="connsiteY53" fmla="*/ 1433511 h 4000499"/>
              <a:gd name="connsiteX54" fmla="*/ 2536825 w 3146873"/>
              <a:gd name="connsiteY54" fmla="*/ 1327149 h 4000499"/>
              <a:gd name="connsiteX55" fmla="*/ 2420937 w 3146873"/>
              <a:gd name="connsiteY55" fmla="*/ 1157286 h 4000499"/>
              <a:gd name="connsiteX56" fmla="*/ 2179637 w 3146873"/>
              <a:gd name="connsiteY56" fmla="*/ 1019174 h 4000499"/>
              <a:gd name="connsiteX57" fmla="*/ 1280766 w 3146873"/>
              <a:gd name="connsiteY57" fmla="*/ 1116618 h 4000499"/>
              <a:gd name="connsiteX58" fmla="*/ 3146873 w 3146873"/>
              <a:gd name="connsiteY58" fmla="*/ 623700 h 4000499"/>
              <a:gd name="connsiteX59" fmla="*/ 2957511 w 3146873"/>
              <a:gd name="connsiteY59" fmla="*/ 361952 h 4000499"/>
              <a:gd name="connsiteX60" fmla="*/ 2759869 w 3146873"/>
              <a:gd name="connsiteY60" fmla="*/ 0 h 4000499"/>
              <a:gd name="connsiteX0" fmla="*/ 2759869 w 3146873"/>
              <a:gd name="connsiteY0" fmla="*/ 0 h 4000499"/>
              <a:gd name="connsiteX1" fmla="*/ 2559844 w 3146873"/>
              <a:gd name="connsiteY1" fmla="*/ 457201 h 4000499"/>
              <a:gd name="connsiteX2" fmla="*/ 2395538 w 3146873"/>
              <a:gd name="connsiteY2" fmla="*/ 471488 h 4000499"/>
              <a:gd name="connsiteX3" fmla="*/ 2314575 w 3146873"/>
              <a:gd name="connsiteY3" fmla="*/ 476251 h 4000499"/>
              <a:gd name="connsiteX4" fmla="*/ 2271713 w 3146873"/>
              <a:gd name="connsiteY4" fmla="*/ 490538 h 4000499"/>
              <a:gd name="connsiteX5" fmla="*/ 2266950 w 3146873"/>
              <a:gd name="connsiteY5" fmla="*/ 476251 h 4000499"/>
              <a:gd name="connsiteX6" fmla="*/ 2157413 w 3146873"/>
              <a:gd name="connsiteY6" fmla="*/ 485776 h 4000499"/>
              <a:gd name="connsiteX7" fmla="*/ 2085975 w 3146873"/>
              <a:gd name="connsiteY7" fmla="*/ 509588 h 4000499"/>
              <a:gd name="connsiteX8" fmla="*/ 2062163 w 3146873"/>
              <a:gd name="connsiteY8" fmla="*/ 523876 h 4000499"/>
              <a:gd name="connsiteX9" fmla="*/ 1938338 w 3146873"/>
              <a:gd name="connsiteY9" fmla="*/ 566738 h 4000499"/>
              <a:gd name="connsiteX10" fmla="*/ 1925292 w 3146873"/>
              <a:gd name="connsiteY10" fmla="*/ 330805 h 4000499"/>
              <a:gd name="connsiteX11" fmla="*/ 1437135 w 3146873"/>
              <a:gd name="connsiteY11" fmla="*/ 299849 h 4000499"/>
              <a:gd name="connsiteX12" fmla="*/ 1446660 w 3146873"/>
              <a:gd name="connsiteY12" fmla="*/ 204600 h 4000499"/>
              <a:gd name="connsiteX13" fmla="*/ 1301404 w 3146873"/>
              <a:gd name="connsiteY13" fmla="*/ 178406 h 4000499"/>
              <a:gd name="connsiteX14" fmla="*/ 1196629 w 3146873"/>
              <a:gd name="connsiteY14" fmla="*/ 147449 h 4000499"/>
              <a:gd name="connsiteX15" fmla="*/ 1196629 w 3146873"/>
              <a:gd name="connsiteY15" fmla="*/ 66486 h 4000499"/>
              <a:gd name="connsiteX16" fmla="*/ 1118049 w 3146873"/>
              <a:gd name="connsiteY16" fmla="*/ 206980 h 4000499"/>
              <a:gd name="connsiteX17" fmla="*/ 1076325 w 3146873"/>
              <a:gd name="connsiteY17" fmla="*/ 319088 h 4000499"/>
              <a:gd name="connsiteX18" fmla="*/ 987079 w 3146873"/>
              <a:gd name="connsiteY18" fmla="*/ 487968 h 4000499"/>
              <a:gd name="connsiteX19" fmla="*/ 952501 w 3146873"/>
              <a:gd name="connsiteY19" fmla="*/ 614364 h 4000499"/>
              <a:gd name="connsiteX20" fmla="*/ 928688 w 3146873"/>
              <a:gd name="connsiteY20" fmla="*/ 609601 h 4000499"/>
              <a:gd name="connsiteX21" fmla="*/ 876300 w 3146873"/>
              <a:gd name="connsiteY21" fmla="*/ 733426 h 4000499"/>
              <a:gd name="connsiteX22" fmla="*/ 871538 w 3146873"/>
              <a:gd name="connsiteY22" fmla="*/ 800101 h 4000499"/>
              <a:gd name="connsiteX23" fmla="*/ 790575 w 3146873"/>
              <a:gd name="connsiteY23" fmla="*/ 1081088 h 4000499"/>
              <a:gd name="connsiteX24" fmla="*/ 642938 w 3146873"/>
              <a:gd name="connsiteY24" fmla="*/ 1023938 h 4000499"/>
              <a:gd name="connsiteX25" fmla="*/ 609600 w 3146873"/>
              <a:gd name="connsiteY25" fmla="*/ 1014413 h 4000499"/>
              <a:gd name="connsiteX26" fmla="*/ 590550 w 3146873"/>
              <a:gd name="connsiteY26" fmla="*/ 1000126 h 4000499"/>
              <a:gd name="connsiteX27" fmla="*/ 552450 w 3146873"/>
              <a:gd name="connsiteY27" fmla="*/ 971551 h 4000499"/>
              <a:gd name="connsiteX28" fmla="*/ 357188 w 3146873"/>
              <a:gd name="connsiteY28" fmla="*/ 1076326 h 4000499"/>
              <a:gd name="connsiteX29" fmla="*/ 300038 w 3146873"/>
              <a:gd name="connsiteY29" fmla="*/ 1038226 h 4000499"/>
              <a:gd name="connsiteX30" fmla="*/ 260350 w 3146873"/>
              <a:gd name="connsiteY30" fmla="*/ 1004888 h 4000499"/>
              <a:gd name="connsiteX31" fmla="*/ 250825 w 3146873"/>
              <a:gd name="connsiteY31" fmla="*/ 985836 h 4000499"/>
              <a:gd name="connsiteX32" fmla="*/ 168275 w 3146873"/>
              <a:gd name="connsiteY32" fmla="*/ 1096961 h 4000499"/>
              <a:gd name="connsiteX33" fmla="*/ 66675 w 3146873"/>
              <a:gd name="connsiteY33" fmla="*/ 1325561 h 4000499"/>
              <a:gd name="connsiteX34" fmla="*/ 73025 w 3146873"/>
              <a:gd name="connsiteY34" fmla="*/ 1433511 h 4000499"/>
              <a:gd name="connsiteX35" fmla="*/ 0 w 3146873"/>
              <a:gd name="connsiteY35" fmla="*/ 1563687 h 4000499"/>
              <a:gd name="connsiteX36" fmla="*/ 20637 w 3146873"/>
              <a:gd name="connsiteY36" fmla="*/ 1739899 h 4000499"/>
              <a:gd name="connsiteX37" fmla="*/ 138112 w 3146873"/>
              <a:gd name="connsiteY37" fmla="*/ 1725611 h 4000499"/>
              <a:gd name="connsiteX38" fmla="*/ 139699 w 3146873"/>
              <a:gd name="connsiteY38" fmla="*/ 1741487 h 4000499"/>
              <a:gd name="connsiteX39" fmla="*/ 276224 w 3146873"/>
              <a:gd name="connsiteY39" fmla="*/ 1790699 h 4000499"/>
              <a:gd name="connsiteX40" fmla="*/ 476248 w 3146873"/>
              <a:gd name="connsiteY40" fmla="*/ 1895473 h 4000499"/>
              <a:gd name="connsiteX41" fmla="*/ 452437 w 3146873"/>
              <a:gd name="connsiteY41" fmla="*/ 2028824 h 4000499"/>
              <a:gd name="connsiteX42" fmla="*/ 638175 w 3146873"/>
              <a:gd name="connsiteY42" fmla="*/ 2285999 h 4000499"/>
              <a:gd name="connsiteX43" fmla="*/ 514351 w 3146873"/>
              <a:gd name="connsiteY43" fmla="*/ 2576511 h 4000499"/>
              <a:gd name="connsiteX44" fmla="*/ 1408112 w 3146873"/>
              <a:gd name="connsiteY44" fmla="*/ 2952748 h 4000499"/>
              <a:gd name="connsiteX45" fmla="*/ 976313 w 3146873"/>
              <a:gd name="connsiteY45" fmla="*/ 4000499 h 4000499"/>
              <a:gd name="connsiteX46" fmla="*/ 1443038 w 3146873"/>
              <a:gd name="connsiteY46" fmla="*/ 3686173 h 4000499"/>
              <a:gd name="connsiteX47" fmla="*/ 1876425 w 3146873"/>
              <a:gd name="connsiteY47" fmla="*/ 3910011 h 4000499"/>
              <a:gd name="connsiteX48" fmla="*/ 1866899 w 3146873"/>
              <a:gd name="connsiteY48" fmla="*/ 3800473 h 4000499"/>
              <a:gd name="connsiteX49" fmla="*/ 1876425 w 3146873"/>
              <a:gd name="connsiteY49" fmla="*/ 3700461 h 4000499"/>
              <a:gd name="connsiteX50" fmla="*/ 2009774 w 3146873"/>
              <a:gd name="connsiteY50" fmla="*/ 3192460 h 4000499"/>
              <a:gd name="connsiteX51" fmla="*/ 2076449 w 3146873"/>
              <a:gd name="connsiteY51" fmla="*/ 3122610 h 4000499"/>
              <a:gd name="connsiteX52" fmla="*/ 2616199 w 3146873"/>
              <a:gd name="connsiteY52" fmla="*/ 2422523 h 4000499"/>
              <a:gd name="connsiteX53" fmla="*/ 2673349 w 3146873"/>
              <a:gd name="connsiteY53" fmla="*/ 1433511 h 4000499"/>
              <a:gd name="connsiteX54" fmla="*/ 2536825 w 3146873"/>
              <a:gd name="connsiteY54" fmla="*/ 1327149 h 4000499"/>
              <a:gd name="connsiteX55" fmla="*/ 2420937 w 3146873"/>
              <a:gd name="connsiteY55" fmla="*/ 1157286 h 4000499"/>
              <a:gd name="connsiteX56" fmla="*/ 2173287 w 3146873"/>
              <a:gd name="connsiteY56" fmla="*/ 1006474 h 4000499"/>
              <a:gd name="connsiteX57" fmla="*/ 1280766 w 3146873"/>
              <a:gd name="connsiteY57" fmla="*/ 1116618 h 4000499"/>
              <a:gd name="connsiteX58" fmla="*/ 3146873 w 3146873"/>
              <a:gd name="connsiteY58" fmla="*/ 623700 h 4000499"/>
              <a:gd name="connsiteX59" fmla="*/ 2957511 w 3146873"/>
              <a:gd name="connsiteY59" fmla="*/ 361952 h 4000499"/>
              <a:gd name="connsiteX60" fmla="*/ 2759869 w 3146873"/>
              <a:gd name="connsiteY60" fmla="*/ 0 h 4000499"/>
              <a:gd name="connsiteX0" fmla="*/ 2759869 w 3146873"/>
              <a:gd name="connsiteY0" fmla="*/ 0 h 4000499"/>
              <a:gd name="connsiteX1" fmla="*/ 2559844 w 3146873"/>
              <a:gd name="connsiteY1" fmla="*/ 457201 h 4000499"/>
              <a:gd name="connsiteX2" fmla="*/ 2395538 w 3146873"/>
              <a:gd name="connsiteY2" fmla="*/ 471488 h 4000499"/>
              <a:gd name="connsiteX3" fmla="*/ 2314575 w 3146873"/>
              <a:gd name="connsiteY3" fmla="*/ 476251 h 4000499"/>
              <a:gd name="connsiteX4" fmla="*/ 2271713 w 3146873"/>
              <a:gd name="connsiteY4" fmla="*/ 490538 h 4000499"/>
              <a:gd name="connsiteX5" fmla="*/ 2266950 w 3146873"/>
              <a:gd name="connsiteY5" fmla="*/ 476251 h 4000499"/>
              <a:gd name="connsiteX6" fmla="*/ 2157413 w 3146873"/>
              <a:gd name="connsiteY6" fmla="*/ 485776 h 4000499"/>
              <a:gd name="connsiteX7" fmla="*/ 2085975 w 3146873"/>
              <a:gd name="connsiteY7" fmla="*/ 509588 h 4000499"/>
              <a:gd name="connsiteX8" fmla="*/ 2062163 w 3146873"/>
              <a:gd name="connsiteY8" fmla="*/ 523876 h 4000499"/>
              <a:gd name="connsiteX9" fmla="*/ 1938338 w 3146873"/>
              <a:gd name="connsiteY9" fmla="*/ 566738 h 4000499"/>
              <a:gd name="connsiteX10" fmla="*/ 1925292 w 3146873"/>
              <a:gd name="connsiteY10" fmla="*/ 330805 h 4000499"/>
              <a:gd name="connsiteX11" fmla="*/ 1437135 w 3146873"/>
              <a:gd name="connsiteY11" fmla="*/ 299849 h 4000499"/>
              <a:gd name="connsiteX12" fmla="*/ 1446660 w 3146873"/>
              <a:gd name="connsiteY12" fmla="*/ 204600 h 4000499"/>
              <a:gd name="connsiteX13" fmla="*/ 1301404 w 3146873"/>
              <a:gd name="connsiteY13" fmla="*/ 178406 h 4000499"/>
              <a:gd name="connsiteX14" fmla="*/ 1196629 w 3146873"/>
              <a:gd name="connsiteY14" fmla="*/ 147449 h 4000499"/>
              <a:gd name="connsiteX15" fmla="*/ 1196629 w 3146873"/>
              <a:gd name="connsiteY15" fmla="*/ 66486 h 4000499"/>
              <a:gd name="connsiteX16" fmla="*/ 1118049 w 3146873"/>
              <a:gd name="connsiteY16" fmla="*/ 206980 h 4000499"/>
              <a:gd name="connsiteX17" fmla="*/ 1076325 w 3146873"/>
              <a:gd name="connsiteY17" fmla="*/ 319088 h 4000499"/>
              <a:gd name="connsiteX18" fmla="*/ 987079 w 3146873"/>
              <a:gd name="connsiteY18" fmla="*/ 487968 h 4000499"/>
              <a:gd name="connsiteX19" fmla="*/ 952501 w 3146873"/>
              <a:gd name="connsiteY19" fmla="*/ 614364 h 4000499"/>
              <a:gd name="connsiteX20" fmla="*/ 928688 w 3146873"/>
              <a:gd name="connsiteY20" fmla="*/ 609601 h 4000499"/>
              <a:gd name="connsiteX21" fmla="*/ 876300 w 3146873"/>
              <a:gd name="connsiteY21" fmla="*/ 733426 h 4000499"/>
              <a:gd name="connsiteX22" fmla="*/ 871538 w 3146873"/>
              <a:gd name="connsiteY22" fmla="*/ 800101 h 4000499"/>
              <a:gd name="connsiteX23" fmla="*/ 790575 w 3146873"/>
              <a:gd name="connsiteY23" fmla="*/ 1081088 h 4000499"/>
              <a:gd name="connsiteX24" fmla="*/ 642938 w 3146873"/>
              <a:gd name="connsiteY24" fmla="*/ 1023938 h 4000499"/>
              <a:gd name="connsiteX25" fmla="*/ 609600 w 3146873"/>
              <a:gd name="connsiteY25" fmla="*/ 1014413 h 4000499"/>
              <a:gd name="connsiteX26" fmla="*/ 590550 w 3146873"/>
              <a:gd name="connsiteY26" fmla="*/ 1000126 h 4000499"/>
              <a:gd name="connsiteX27" fmla="*/ 552450 w 3146873"/>
              <a:gd name="connsiteY27" fmla="*/ 971551 h 4000499"/>
              <a:gd name="connsiteX28" fmla="*/ 357188 w 3146873"/>
              <a:gd name="connsiteY28" fmla="*/ 1076326 h 4000499"/>
              <a:gd name="connsiteX29" fmla="*/ 300038 w 3146873"/>
              <a:gd name="connsiteY29" fmla="*/ 1038226 h 4000499"/>
              <a:gd name="connsiteX30" fmla="*/ 260350 w 3146873"/>
              <a:gd name="connsiteY30" fmla="*/ 1004888 h 4000499"/>
              <a:gd name="connsiteX31" fmla="*/ 250825 w 3146873"/>
              <a:gd name="connsiteY31" fmla="*/ 985836 h 4000499"/>
              <a:gd name="connsiteX32" fmla="*/ 168275 w 3146873"/>
              <a:gd name="connsiteY32" fmla="*/ 1096961 h 4000499"/>
              <a:gd name="connsiteX33" fmla="*/ 66675 w 3146873"/>
              <a:gd name="connsiteY33" fmla="*/ 1325561 h 4000499"/>
              <a:gd name="connsiteX34" fmla="*/ 73025 w 3146873"/>
              <a:gd name="connsiteY34" fmla="*/ 1433511 h 4000499"/>
              <a:gd name="connsiteX35" fmla="*/ 0 w 3146873"/>
              <a:gd name="connsiteY35" fmla="*/ 1563687 h 4000499"/>
              <a:gd name="connsiteX36" fmla="*/ 20637 w 3146873"/>
              <a:gd name="connsiteY36" fmla="*/ 1739899 h 4000499"/>
              <a:gd name="connsiteX37" fmla="*/ 138112 w 3146873"/>
              <a:gd name="connsiteY37" fmla="*/ 1725611 h 4000499"/>
              <a:gd name="connsiteX38" fmla="*/ 139699 w 3146873"/>
              <a:gd name="connsiteY38" fmla="*/ 1741487 h 4000499"/>
              <a:gd name="connsiteX39" fmla="*/ 276224 w 3146873"/>
              <a:gd name="connsiteY39" fmla="*/ 1790699 h 4000499"/>
              <a:gd name="connsiteX40" fmla="*/ 476248 w 3146873"/>
              <a:gd name="connsiteY40" fmla="*/ 1895473 h 4000499"/>
              <a:gd name="connsiteX41" fmla="*/ 452437 w 3146873"/>
              <a:gd name="connsiteY41" fmla="*/ 2028824 h 4000499"/>
              <a:gd name="connsiteX42" fmla="*/ 638175 w 3146873"/>
              <a:gd name="connsiteY42" fmla="*/ 2285999 h 4000499"/>
              <a:gd name="connsiteX43" fmla="*/ 514351 w 3146873"/>
              <a:gd name="connsiteY43" fmla="*/ 2576511 h 4000499"/>
              <a:gd name="connsiteX44" fmla="*/ 1408112 w 3146873"/>
              <a:gd name="connsiteY44" fmla="*/ 2952748 h 4000499"/>
              <a:gd name="connsiteX45" fmla="*/ 976313 w 3146873"/>
              <a:gd name="connsiteY45" fmla="*/ 4000499 h 4000499"/>
              <a:gd name="connsiteX46" fmla="*/ 1443038 w 3146873"/>
              <a:gd name="connsiteY46" fmla="*/ 3686173 h 4000499"/>
              <a:gd name="connsiteX47" fmla="*/ 1876425 w 3146873"/>
              <a:gd name="connsiteY47" fmla="*/ 3910011 h 4000499"/>
              <a:gd name="connsiteX48" fmla="*/ 1866899 w 3146873"/>
              <a:gd name="connsiteY48" fmla="*/ 3800473 h 4000499"/>
              <a:gd name="connsiteX49" fmla="*/ 1876425 w 3146873"/>
              <a:gd name="connsiteY49" fmla="*/ 3700461 h 4000499"/>
              <a:gd name="connsiteX50" fmla="*/ 2009774 w 3146873"/>
              <a:gd name="connsiteY50" fmla="*/ 3192460 h 4000499"/>
              <a:gd name="connsiteX51" fmla="*/ 2076449 w 3146873"/>
              <a:gd name="connsiteY51" fmla="*/ 3122610 h 4000499"/>
              <a:gd name="connsiteX52" fmla="*/ 2616199 w 3146873"/>
              <a:gd name="connsiteY52" fmla="*/ 2422523 h 4000499"/>
              <a:gd name="connsiteX53" fmla="*/ 2673349 w 3146873"/>
              <a:gd name="connsiteY53" fmla="*/ 1433511 h 4000499"/>
              <a:gd name="connsiteX54" fmla="*/ 2536825 w 3146873"/>
              <a:gd name="connsiteY54" fmla="*/ 1327149 h 4000499"/>
              <a:gd name="connsiteX55" fmla="*/ 2420937 w 3146873"/>
              <a:gd name="connsiteY55" fmla="*/ 1157286 h 4000499"/>
              <a:gd name="connsiteX56" fmla="*/ 2173287 w 3146873"/>
              <a:gd name="connsiteY56" fmla="*/ 1006474 h 4000499"/>
              <a:gd name="connsiteX57" fmla="*/ 1283941 w 3146873"/>
              <a:gd name="connsiteY57" fmla="*/ 1107093 h 4000499"/>
              <a:gd name="connsiteX58" fmla="*/ 3146873 w 3146873"/>
              <a:gd name="connsiteY58" fmla="*/ 623700 h 4000499"/>
              <a:gd name="connsiteX59" fmla="*/ 2957511 w 3146873"/>
              <a:gd name="connsiteY59" fmla="*/ 361952 h 4000499"/>
              <a:gd name="connsiteX60" fmla="*/ 2759869 w 3146873"/>
              <a:gd name="connsiteY60" fmla="*/ 0 h 4000499"/>
              <a:gd name="connsiteX0" fmla="*/ 2759869 w 2957511"/>
              <a:gd name="connsiteY0" fmla="*/ 0 h 4000499"/>
              <a:gd name="connsiteX1" fmla="*/ 2559844 w 2957511"/>
              <a:gd name="connsiteY1" fmla="*/ 457201 h 4000499"/>
              <a:gd name="connsiteX2" fmla="*/ 2395538 w 2957511"/>
              <a:gd name="connsiteY2" fmla="*/ 471488 h 4000499"/>
              <a:gd name="connsiteX3" fmla="*/ 2314575 w 2957511"/>
              <a:gd name="connsiteY3" fmla="*/ 476251 h 4000499"/>
              <a:gd name="connsiteX4" fmla="*/ 2271713 w 2957511"/>
              <a:gd name="connsiteY4" fmla="*/ 490538 h 4000499"/>
              <a:gd name="connsiteX5" fmla="*/ 2266950 w 2957511"/>
              <a:gd name="connsiteY5" fmla="*/ 476251 h 4000499"/>
              <a:gd name="connsiteX6" fmla="*/ 2157413 w 2957511"/>
              <a:gd name="connsiteY6" fmla="*/ 485776 h 4000499"/>
              <a:gd name="connsiteX7" fmla="*/ 2085975 w 2957511"/>
              <a:gd name="connsiteY7" fmla="*/ 509588 h 4000499"/>
              <a:gd name="connsiteX8" fmla="*/ 2062163 w 2957511"/>
              <a:gd name="connsiteY8" fmla="*/ 523876 h 4000499"/>
              <a:gd name="connsiteX9" fmla="*/ 1938338 w 2957511"/>
              <a:gd name="connsiteY9" fmla="*/ 566738 h 4000499"/>
              <a:gd name="connsiteX10" fmla="*/ 1925292 w 2957511"/>
              <a:gd name="connsiteY10" fmla="*/ 330805 h 4000499"/>
              <a:gd name="connsiteX11" fmla="*/ 1437135 w 2957511"/>
              <a:gd name="connsiteY11" fmla="*/ 299849 h 4000499"/>
              <a:gd name="connsiteX12" fmla="*/ 1446660 w 2957511"/>
              <a:gd name="connsiteY12" fmla="*/ 204600 h 4000499"/>
              <a:gd name="connsiteX13" fmla="*/ 1301404 w 2957511"/>
              <a:gd name="connsiteY13" fmla="*/ 178406 h 4000499"/>
              <a:gd name="connsiteX14" fmla="*/ 1196629 w 2957511"/>
              <a:gd name="connsiteY14" fmla="*/ 147449 h 4000499"/>
              <a:gd name="connsiteX15" fmla="*/ 1196629 w 2957511"/>
              <a:gd name="connsiteY15" fmla="*/ 66486 h 4000499"/>
              <a:gd name="connsiteX16" fmla="*/ 1118049 w 2957511"/>
              <a:gd name="connsiteY16" fmla="*/ 206980 h 4000499"/>
              <a:gd name="connsiteX17" fmla="*/ 1076325 w 2957511"/>
              <a:gd name="connsiteY17" fmla="*/ 319088 h 4000499"/>
              <a:gd name="connsiteX18" fmla="*/ 987079 w 2957511"/>
              <a:gd name="connsiteY18" fmla="*/ 487968 h 4000499"/>
              <a:gd name="connsiteX19" fmla="*/ 952501 w 2957511"/>
              <a:gd name="connsiteY19" fmla="*/ 614364 h 4000499"/>
              <a:gd name="connsiteX20" fmla="*/ 928688 w 2957511"/>
              <a:gd name="connsiteY20" fmla="*/ 609601 h 4000499"/>
              <a:gd name="connsiteX21" fmla="*/ 876300 w 2957511"/>
              <a:gd name="connsiteY21" fmla="*/ 733426 h 4000499"/>
              <a:gd name="connsiteX22" fmla="*/ 871538 w 2957511"/>
              <a:gd name="connsiteY22" fmla="*/ 800101 h 4000499"/>
              <a:gd name="connsiteX23" fmla="*/ 790575 w 2957511"/>
              <a:gd name="connsiteY23" fmla="*/ 1081088 h 4000499"/>
              <a:gd name="connsiteX24" fmla="*/ 642938 w 2957511"/>
              <a:gd name="connsiteY24" fmla="*/ 1023938 h 4000499"/>
              <a:gd name="connsiteX25" fmla="*/ 609600 w 2957511"/>
              <a:gd name="connsiteY25" fmla="*/ 1014413 h 4000499"/>
              <a:gd name="connsiteX26" fmla="*/ 590550 w 2957511"/>
              <a:gd name="connsiteY26" fmla="*/ 1000126 h 4000499"/>
              <a:gd name="connsiteX27" fmla="*/ 552450 w 2957511"/>
              <a:gd name="connsiteY27" fmla="*/ 971551 h 4000499"/>
              <a:gd name="connsiteX28" fmla="*/ 357188 w 2957511"/>
              <a:gd name="connsiteY28" fmla="*/ 1076326 h 4000499"/>
              <a:gd name="connsiteX29" fmla="*/ 300038 w 2957511"/>
              <a:gd name="connsiteY29" fmla="*/ 1038226 h 4000499"/>
              <a:gd name="connsiteX30" fmla="*/ 260350 w 2957511"/>
              <a:gd name="connsiteY30" fmla="*/ 1004888 h 4000499"/>
              <a:gd name="connsiteX31" fmla="*/ 250825 w 2957511"/>
              <a:gd name="connsiteY31" fmla="*/ 985836 h 4000499"/>
              <a:gd name="connsiteX32" fmla="*/ 168275 w 2957511"/>
              <a:gd name="connsiteY32" fmla="*/ 1096961 h 4000499"/>
              <a:gd name="connsiteX33" fmla="*/ 66675 w 2957511"/>
              <a:gd name="connsiteY33" fmla="*/ 1325561 h 4000499"/>
              <a:gd name="connsiteX34" fmla="*/ 73025 w 2957511"/>
              <a:gd name="connsiteY34" fmla="*/ 1433511 h 4000499"/>
              <a:gd name="connsiteX35" fmla="*/ 0 w 2957511"/>
              <a:gd name="connsiteY35" fmla="*/ 1563687 h 4000499"/>
              <a:gd name="connsiteX36" fmla="*/ 20637 w 2957511"/>
              <a:gd name="connsiteY36" fmla="*/ 1739899 h 4000499"/>
              <a:gd name="connsiteX37" fmla="*/ 138112 w 2957511"/>
              <a:gd name="connsiteY37" fmla="*/ 1725611 h 4000499"/>
              <a:gd name="connsiteX38" fmla="*/ 139699 w 2957511"/>
              <a:gd name="connsiteY38" fmla="*/ 1741487 h 4000499"/>
              <a:gd name="connsiteX39" fmla="*/ 276224 w 2957511"/>
              <a:gd name="connsiteY39" fmla="*/ 1790699 h 4000499"/>
              <a:gd name="connsiteX40" fmla="*/ 476248 w 2957511"/>
              <a:gd name="connsiteY40" fmla="*/ 1895473 h 4000499"/>
              <a:gd name="connsiteX41" fmla="*/ 452437 w 2957511"/>
              <a:gd name="connsiteY41" fmla="*/ 2028824 h 4000499"/>
              <a:gd name="connsiteX42" fmla="*/ 638175 w 2957511"/>
              <a:gd name="connsiteY42" fmla="*/ 2285999 h 4000499"/>
              <a:gd name="connsiteX43" fmla="*/ 514351 w 2957511"/>
              <a:gd name="connsiteY43" fmla="*/ 2576511 h 4000499"/>
              <a:gd name="connsiteX44" fmla="*/ 1408112 w 2957511"/>
              <a:gd name="connsiteY44" fmla="*/ 2952748 h 4000499"/>
              <a:gd name="connsiteX45" fmla="*/ 976313 w 2957511"/>
              <a:gd name="connsiteY45" fmla="*/ 4000499 h 4000499"/>
              <a:gd name="connsiteX46" fmla="*/ 1443038 w 2957511"/>
              <a:gd name="connsiteY46" fmla="*/ 3686173 h 4000499"/>
              <a:gd name="connsiteX47" fmla="*/ 1876425 w 2957511"/>
              <a:gd name="connsiteY47" fmla="*/ 3910011 h 4000499"/>
              <a:gd name="connsiteX48" fmla="*/ 1866899 w 2957511"/>
              <a:gd name="connsiteY48" fmla="*/ 3800473 h 4000499"/>
              <a:gd name="connsiteX49" fmla="*/ 1876425 w 2957511"/>
              <a:gd name="connsiteY49" fmla="*/ 3700461 h 4000499"/>
              <a:gd name="connsiteX50" fmla="*/ 2009774 w 2957511"/>
              <a:gd name="connsiteY50" fmla="*/ 3192460 h 4000499"/>
              <a:gd name="connsiteX51" fmla="*/ 2076449 w 2957511"/>
              <a:gd name="connsiteY51" fmla="*/ 3122610 h 4000499"/>
              <a:gd name="connsiteX52" fmla="*/ 2616199 w 2957511"/>
              <a:gd name="connsiteY52" fmla="*/ 2422523 h 4000499"/>
              <a:gd name="connsiteX53" fmla="*/ 2673349 w 2957511"/>
              <a:gd name="connsiteY53" fmla="*/ 1433511 h 4000499"/>
              <a:gd name="connsiteX54" fmla="*/ 2536825 w 2957511"/>
              <a:gd name="connsiteY54" fmla="*/ 1327149 h 4000499"/>
              <a:gd name="connsiteX55" fmla="*/ 2420937 w 2957511"/>
              <a:gd name="connsiteY55" fmla="*/ 1157286 h 4000499"/>
              <a:gd name="connsiteX56" fmla="*/ 2173287 w 2957511"/>
              <a:gd name="connsiteY56" fmla="*/ 1006474 h 4000499"/>
              <a:gd name="connsiteX57" fmla="*/ 1283941 w 2957511"/>
              <a:gd name="connsiteY57" fmla="*/ 1107093 h 4000499"/>
              <a:gd name="connsiteX58" fmla="*/ 1092648 w 2957511"/>
              <a:gd name="connsiteY58" fmla="*/ 1611125 h 4000499"/>
              <a:gd name="connsiteX59" fmla="*/ 2957511 w 2957511"/>
              <a:gd name="connsiteY59" fmla="*/ 361952 h 4000499"/>
              <a:gd name="connsiteX60" fmla="*/ 2759869 w 2957511"/>
              <a:gd name="connsiteY60" fmla="*/ 0 h 4000499"/>
              <a:gd name="connsiteX0" fmla="*/ 2759869 w 2957511"/>
              <a:gd name="connsiteY0" fmla="*/ 0 h 4000499"/>
              <a:gd name="connsiteX1" fmla="*/ 2559844 w 2957511"/>
              <a:gd name="connsiteY1" fmla="*/ 457201 h 4000499"/>
              <a:gd name="connsiteX2" fmla="*/ 2395538 w 2957511"/>
              <a:gd name="connsiteY2" fmla="*/ 471488 h 4000499"/>
              <a:gd name="connsiteX3" fmla="*/ 2314575 w 2957511"/>
              <a:gd name="connsiteY3" fmla="*/ 476251 h 4000499"/>
              <a:gd name="connsiteX4" fmla="*/ 2271713 w 2957511"/>
              <a:gd name="connsiteY4" fmla="*/ 490538 h 4000499"/>
              <a:gd name="connsiteX5" fmla="*/ 2266950 w 2957511"/>
              <a:gd name="connsiteY5" fmla="*/ 476251 h 4000499"/>
              <a:gd name="connsiteX6" fmla="*/ 2157413 w 2957511"/>
              <a:gd name="connsiteY6" fmla="*/ 485776 h 4000499"/>
              <a:gd name="connsiteX7" fmla="*/ 2085975 w 2957511"/>
              <a:gd name="connsiteY7" fmla="*/ 509588 h 4000499"/>
              <a:gd name="connsiteX8" fmla="*/ 2062163 w 2957511"/>
              <a:gd name="connsiteY8" fmla="*/ 523876 h 4000499"/>
              <a:gd name="connsiteX9" fmla="*/ 1938338 w 2957511"/>
              <a:gd name="connsiteY9" fmla="*/ 566738 h 4000499"/>
              <a:gd name="connsiteX10" fmla="*/ 1925292 w 2957511"/>
              <a:gd name="connsiteY10" fmla="*/ 330805 h 4000499"/>
              <a:gd name="connsiteX11" fmla="*/ 1437135 w 2957511"/>
              <a:gd name="connsiteY11" fmla="*/ 299849 h 4000499"/>
              <a:gd name="connsiteX12" fmla="*/ 1446660 w 2957511"/>
              <a:gd name="connsiteY12" fmla="*/ 204600 h 4000499"/>
              <a:gd name="connsiteX13" fmla="*/ 1301404 w 2957511"/>
              <a:gd name="connsiteY13" fmla="*/ 178406 h 4000499"/>
              <a:gd name="connsiteX14" fmla="*/ 1196629 w 2957511"/>
              <a:gd name="connsiteY14" fmla="*/ 147449 h 4000499"/>
              <a:gd name="connsiteX15" fmla="*/ 1196629 w 2957511"/>
              <a:gd name="connsiteY15" fmla="*/ 66486 h 4000499"/>
              <a:gd name="connsiteX16" fmla="*/ 1118049 w 2957511"/>
              <a:gd name="connsiteY16" fmla="*/ 206980 h 4000499"/>
              <a:gd name="connsiteX17" fmla="*/ 1076325 w 2957511"/>
              <a:gd name="connsiteY17" fmla="*/ 319088 h 4000499"/>
              <a:gd name="connsiteX18" fmla="*/ 987079 w 2957511"/>
              <a:gd name="connsiteY18" fmla="*/ 487968 h 4000499"/>
              <a:gd name="connsiteX19" fmla="*/ 952501 w 2957511"/>
              <a:gd name="connsiteY19" fmla="*/ 614364 h 4000499"/>
              <a:gd name="connsiteX20" fmla="*/ 928688 w 2957511"/>
              <a:gd name="connsiteY20" fmla="*/ 609601 h 4000499"/>
              <a:gd name="connsiteX21" fmla="*/ 876300 w 2957511"/>
              <a:gd name="connsiteY21" fmla="*/ 733426 h 4000499"/>
              <a:gd name="connsiteX22" fmla="*/ 871538 w 2957511"/>
              <a:gd name="connsiteY22" fmla="*/ 800101 h 4000499"/>
              <a:gd name="connsiteX23" fmla="*/ 790575 w 2957511"/>
              <a:gd name="connsiteY23" fmla="*/ 1081088 h 4000499"/>
              <a:gd name="connsiteX24" fmla="*/ 642938 w 2957511"/>
              <a:gd name="connsiteY24" fmla="*/ 1023938 h 4000499"/>
              <a:gd name="connsiteX25" fmla="*/ 609600 w 2957511"/>
              <a:gd name="connsiteY25" fmla="*/ 1014413 h 4000499"/>
              <a:gd name="connsiteX26" fmla="*/ 590550 w 2957511"/>
              <a:gd name="connsiteY26" fmla="*/ 1000126 h 4000499"/>
              <a:gd name="connsiteX27" fmla="*/ 552450 w 2957511"/>
              <a:gd name="connsiteY27" fmla="*/ 971551 h 4000499"/>
              <a:gd name="connsiteX28" fmla="*/ 357188 w 2957511"/>
              <a:gd name="connsiteY28" fmla="*/ 1076326 h 4000499"/>
              <a:gd name="connsiteX29" fmla="*/ 300038 w 2957511"/>
              <a:gd name="connsiteY29" fmla="*/ 1038226 h 4000499"/>
              <a:gd name="connsiteX30" fmla="*/ 260350 w 2957511"/>
              <a:gd name="connsiteY30" fmla="*/ 1004888 h 4000499"/>
              <a:gd name="connsiteX31" fmla="*/ 250825 w 2957511"/>
              <a:gd name="connsiteY31" fmla="*/ 985836 h 4000499"/>
              <a:gd name="connsiteX32" fmla="*/ 168275 w 2957511"/>
              <a:gd name="connsiteY32" fmla="*/ 1096961 h 4000499"/>
              <a:gd name="connsiteX33" fmla="*/ 66675 w 2957511"/>
              <a:gd name="connsiteY33" fmla="*/ 1325561 h 4000499"/>
              <a:gd name="connsiteX34" fmla="*/ 73025 w 2957511"/>
              <a:gd name="connsiteY34" fmla="*/ 1433511 h 4000499"/>
              <a:gd name="connsiteX35" fmla="*/ 0 w 2957511"/>
              <a:gd name="connsiteY35" fmla="*/ 1563687 h 4000499"/>
              <a:gd name="connsiteX36" fmla="*/ 20637 w 2957511"/>
              <a:gd name="connsiteY36" fmla="*/ 1739899 h 4000499"/>
              <a:gd name="connsiteX37" fmla="*/ 138112 w 2957511"/>
              <a:gd name="connsiteY37" fmla="*/ 1725611 h 4000499"/>
              <a:gd name="connsiteX38" fmla="*/ 139699 w 2957511"/>
              <a:gd name="connsiteY38" fmla="*/ 1741487 h 4000499"/>
              <a:gd name="connsiteX39" fmla="*/ 276224 w 2957511"/>
              <a:gd name="connsiteY39" fmla="*/ 1790699 h 4000499"/>
              <a:gd name="connsiteX40" fmla="*/ 476248 w 2957511"/>
              <a:gd name="connsiteY40" fmla="*/ 1895473 h 4000499"/>
              <a:gd name="connsiteX41" fmla="*/ 452437 w 2957511"/>
              <a:gd name="connsiteY41" fmla="*/ 2028824 h 4000499"/>
              <a:gd name="connsiteX42" fmla="*/ 638175 w 2957511"/>
              <a:gd name="connsiteY42" fmla="*/ 2285999 h 4000499"/>
              <a:gd name="connsiteX43" fmla="*/ 514351 w 2957511"/>
              <a:gd name="connsiteY43" fmla="*/ 2576511 h 4000499"/>
              <a:gd name="connsiteX44" fmla="*/ 1408112 w 2957511"/>
              <a:gd name="connsiteY44" fmla="*/ 2952748 h 4000499"/>
              <a:gd name="connsiteX45" fmla="*/ 976313 w 2957511"/>
              <a:gd name="connsiteY45" fmla="*/ 4000499 h 4000499"/>
              <a:gd name="connsiteX46" fmla="*/ 1443038 w 2957511"/>
              <a:gd name="connsiteY46" fmla="*/ 3686173 h 4000499"/>
              <a:gd name="connsiteX47" fmla="*/ 1876425 w 2957511"/>
              <a:gd name="connsiteY47" fmla="*/ 3910011 h 4000499"/>
              <a:gd name="connsiteX48" fmla="*/ 1866899 w 2957511"/>
              <a:gd name="connsiteY48" fmla="*/ 3800473 h 4000499"/>
              <a:gd name="connsiteX49" fmla="*/ 1876425 w 2957511"/>
              <a:gd name="connsiteY49" fmla="*/ 3700461 h 4000499"/>
              <a:gd name="connsiteX50" fmla="*/ 2009774 w 2957511"/>
              <a:gd name="connsiteY50" fmla="*/ 3192460 h 4000499"/>
              <a:gd name="connsiteX51" fmla="*/ 2076449 w 2957511"/>
              <a:gd name="connsiteY51" fmla="*/ 3122610 h 4000499"/>
              <a:gd name="connsiteX52" fmla="*/ 2616199 w 2957511"/>
              <a:gd name="connsiteY52" fmla="*/ 2422523 h 4000499"/>
              <a:gd name="connsiteX53" fmla="*/ 2673349 w 2957511"/>
              <a:gd name="connsiteY53" fmla="*/ 1433511 h 4000499"/>
              <a:gd name="connsiteX54" fmla="*/ 2536825 w 2957511"/>
              <a:gd name="connsiteY54" fmla="*/ 1327149 h 4000499"/>
              <a:gd name="connsiteX55" fmla="*/ 2420937 w 2957511"/>
              <a:gd name="connsiteY55" fmla="*/ 1157286 h 4000499"/>
              <a:gd name="connsiteX56" fmla="*/ 2173287 w 2957511"/>
              <a:gd name="connsiteY56" fmla="*/ 1006474 h 4000499"/>
              <a:gd name="connsiteX57" fmla="*/ 1283941 w 2957511"/>
              <a:gd name="connsiteY57" fmla="*/ 1107093 h 4000499"/>
              <a:gd name="connsiteX58" fmla="*/ 1092648 w 2957511"/>
              <a:gd name="connsiteY58" fmla="*/ 1611125 h 4000499"/>
              <a:gd name="connsiteX59" fmla="*/ 2957511 w 2957511"/>
              <a:gd name="connsiteY59" fmla="*/ 361952 h 4000499"/>
              <a:gd name="connsiteX60" fmla="*/ 2759869 w 2957511"/>
              <a:gd name="connsiteY60" fmla="*/ 0 h 4000499"/>
              <a:gd name="connsiteX0" fmla="*/ 2759869 w 2957511"/>
              <a:gd name="connsiteY0" fmla="*/ 0 h 4000499"/>
              <a:gd name="connsiteX1" fmla="*/ 2559844 w 2957511"/>
              <a:gd name="connsiteY1" fmla="*/ 457201 h 4000499"/>
              <a:gd name="connsiteX2" fmla="*/ 2395538 w 2957511"/>
              <a:gd name="connsiteY2" fmla="*/ 471488 h 4000499"/>
              <a:gd name="connsiteX3" fmla="*/ 2314575 w 2957511"/>
              <a:gd name="connsiteY3" fmla="*/ 476251 h 4000499"/>
              <a:gd name="connsiteX4" fmla="*/ 2271713 w 2957511"/>
              <a:gd name="connsiteY4" fmla="*/ 490538 h 4000499"/>
              <a:gd name="connsiteX5" fmla="*/ 2266950 w 2957511"/>
              <a:gd name="connsiteY5" fmla="*/ 476251 h 4000499"/>
              <a:gd name="connsiteX6" fmla="*/ 2157413 w 2957511"/>
              <a:gd name="connsiteY6" fmla="*/ 485776 h 4000499"/>
              <a:gd name="connsiteX7" fmla="*/ 2085975 w 2957511"/>
              <a:gd name="connsiteY7" fmla="*/ 509588 h 4000499"/>
              <a:gd name="connsiteX8" fmla="*/ 2062163 w 2957511"/>
              <a:gd name="connsiteY8" fmla="*/ 523876 h 4000499"/>
              <a:gd name="connsiteX9" fmla="*/ 1938338 w 2957511"/>
              <a:gd name="connsiteY9" fmla="*/ 566738 h 4000499"/>
              <a:gd name="connsiteX10" fmla="*/ 1925292 w 2957511"/>
              <a:gd name="connsiteY10" fmla="*/ 330805 h 4000499"/>
              <a:gd name="connsiteX11" fmla="*/ 1437135 w 2957511"/>
              <a:gd name="connsiteY11" fmla="*/ 299849 h 4000499"/>
              <a:gd name="connsiteX12" fmla="*/ 1446660 w 2957511"/>
              <a:gd name="connsiteY12" fmla="*/ 204600 h 4000499"/>
              <a:gd name="connsiteX13" fmla="*/ 1301404 w 2957511"/>
              <a:gd name="connsiteY13" fmla="*/ 178406 h 4000499"/>
              <a:gd name="connsiteX14" fmla="*/ 1196629 w 2957511"/>
              <a:gd name="connsiteY14" fmla="*/ 147449 h 4000499"/>
              <a:gd name="connsiteX15" fmla="*/ 1196629 w 2957511"/>
              <a:gd name="connsiteY15" fmla="*/ 66486 h 4000499"/>
              <a:gd name="connsiteX16" fmla="*/ 1118049 w 2957511"/>
              <a:gd name="connsiteY16" fmla="*/ 206980 h 4000499"/>
              <a:gd name="connsiteX17" fmla="*/ 1076325 w 2957511"/>
              <a:gd name="connsiteY17" fmla="*/ 319088 h 4000499"/>
              <a:gd name="connsiteX18" fmla="*/ 987079 w 2957511"/>
              <a:gd name="connsiteY18" fmla="*/ 487968 h 4000499"/>
              <a:gd name="connsiteX19" fmla="*/ 952501 w 2957511"/>
              <a:gd name="connsiteY19" fmla="*/ 614364 h 4000499"/>
              <a:gd name="connsiteX20" fmla="*/ 928688 w 2957511"/>
              <a:gd name="connsiteY20" fmla="*/ 609601 h 4000499"/>
              <a:gd name="connsiteX21" fmla="*/ 876300 w 2957511"/>
              <a:gd name="connsiteY21" fmla="*/ 733426 h 4000499"/>
              <a:gd name="connsiteX22" fmla="*/ 871538 w 2957511"/>
              <a:gd name="connsiteY22" fmla="*/ 800101 h 4000499"/>
              <a:gd name="connsiteX23" fmla="*/ 790575 w 2957511"/>
              <a:gd name="connsiteY23" fmla="*/ 1081088 h 4000499"/>
              <a:gd name="connsiteX24" fmla="*/ 642938 w 2957511"/>
              <a:gd name="connsiteY24" fmla="*/ 1023938 h 4000499"/>
              <a:gd name="connsiteX25" fmla="*/ 609600 w 2957511"/>
              <a:gd name="connsiteY25" fmla="*/ 1014413 h 4000499"/>
              <a:gd name="connsiteX26" fmla="*/ 590550 w 2957511"/>
              <a:gd name="connsiteY26" fmla="*/ 1000126 h 4000499"/>
              <a:gd name="connsiteX27" fmla="*/ 552450 w 2957511"/>
              <a:gd name="connsiteY27" fmla="*/ 971551 h 4000499"/>
              <a:gd name="connsiteX28" fmla="*/ 357188 w 2957511"/>
              <a:gd name="connsiteY28" fmla="*/ 1076326 h 4000499"/>
              <a:gd name="connsiteX29" fmla="*/ 300038 w 2957511"/>
              <a:gd name="connsiteY29" fmla="*/ 1038226 h 4000499"/>
              <a:gd name="connsiteX30" fmla="*/ 260350 w 2957511"/>
              <a:gd name="connsiteY30" fmla="*/ 1004888 h 4000499"/>
              <a:gd name="connsiteX31" fmla="*/ 250825 w 2957511"/>
              <a:gd name="connsiteY31" fmla="*/ 985836 h 4000499"/>
              <a:gd name="connsiteX32" fmla="*/ 168275 w 2957511"/>
              <a:gd name="connsiteY32" fmla="*/ 1096961 h 4000499"/>
              <a:gd name="connsiteX33" fmla="*/ 66675 w 2957511"/>
              <a:gd name="connsiteY33" fmla="*/ 1325561 h 4000499"/>
              <a:gd name="connsiteX34" fmla="*/ 73025 w 2957511"/>
              <a:gd name="connsiteY34" fmla="*/ 1433511 h 4000499"/>
              <a:gd name="connsiteX35" fmla="*/ 0 w 2957511"/>
              <a:gd name="connsiteY35" fmla="*/ 1563687 h 4000499"/>
              <a:gd name="connsiteX36" fmla="*/ 20637 w 2957511"/>
              <a:gd name="connsiteY36" fmla="*/ 1739899 h 4000499"/>
              <a:gd name="connsiteX37" fmla="*/ 138112 w 2957511"/>
              <a:gd name="connsiteY37" fmla="*/ 1725611 h 4000499"/>
              <a:gd name="connsiteX38" fmla="*/ 139699 w 2957511"/>
              <a:gd name="connsiteY38" fmla="*/ 1741487 h 4000499"/>
              <a:gd name="connsiteX39" fmla="*/ 276224 w 2957511"/>
              <a:gd name="connsiteY39" fmla="*/ 1790699 h 4000499"/>
              <a:gd name="connsiteX40" fmla="*/ 476248 w 2957511"/>
              <a:gd name="connsiteY40" fmla="*/ 1895473 h 4000499"/>
              <a:gd name="connsiteX41" fmla="*/ 452437 w 2957511"/>
              <a:gd name="connsiteY41" fmla="*/ 2028824 h 4000499"/>
              <a:gd name="connsiteX42" fmla="*/ 638175 w 2957511"/>
              <a:gd name="connsiteY42" fmla="*/ 2285999 h 4000499"/>
              <a:gd name="connsiteX43" fmla="*/ 514351 w 2957511"/>
              <a:gd name="connsiteY43" fmla="*/ 2576511 h 4000499"/>
              <a:gd name="connsiteX44" fmla="*/ 1408112 w 2957511"/>
              <a:gd name="connsiteY44" fmla="*/ 2952748 h 4000499"/>
              <a:gd name="connsiteX45" fmla="*/ 976313 w 2957511"/>
              <a:gd name="connsiteY45" fmla="*/ 4000499 h 4000499"/>
              <a:gd name="connsiteX46" fmla="*/ 1443038 w 2957511"/>
              <a:gd name="connsiteY46" fmla="*/ 3686173 h 4000499"/>
              <a:gd name="connsiteX47" fmla="*/ 1876425 w 2957511"/>
              <a:gd name="connsiteY47" fmla="*/ 3910011 h 4000499"/>
              <a:gd name="connsiteX48" fmla="*/ 1866899 w 2957511"/>
              <a:gd name="connsiteY48" fmla="*/ 3800473 h 4000499"/>
              <a:gd name="connsiteX49" fmla="*/ 1876425 w 2957511"/>
              <a:gd name="connsiteY49" fmla="*/ 3700461 h 4000499"/>
              <a:gd name="connsiteX50" fmla="*/ 2009774 w 2957511"/>
              <a:gd name="connsiteY50" fmla="*/ 3192460 h 4000499"/>
              <a:gd name="connsiteX51" fmla="*/ 2076449 w 2957511"/>
              <a:gd name="connsiteY51" fmla="*/ 3122610 h 4000499"/>
              <a:gd name="connsiteX52" fmla="*/ 2616199 w 2957511"/>
              <a:gd name="connsiteY52" fmla="*/ 2422523 h 4000499"/>
              <a:gd name="connsiteX53" fmla="*/ 2673349 w 2957511"/>
              <a:gd name="connsiteY53" fmla="*/ 1433511 h 4000499"/>
              <a:gd name="connsiteX54" fmla="*/ 2536825 w 2957511"/>
              <a:gd name="connsiteY54" fmla="*/ 1327149 h 4000499"/>
              <a:gd name="connsiteX55" fmla="*/ 2420937 w 2957511"/>
              <a:gd name="connsiteY55" fmla="*/ 1157286 h 4000499"/>
              <a:gd name="connsiteX56" fmla="*/ 2173287 w 2957511"/>
              <a:gd name="connsiteY56" fmla="*/ 1006474 h 4000499"/>
              <a:gd name="connsiteX57" fmla="*/ 1283941 w 2957511"/>
              <a:gd name="connsiteY57" fmla="*/ 1107093 h 4000499"/>
              <a:gd name="connsiteX58" fmla="*/ 1092648 w 2957511"/>
              <a:gd name="connsiteY58" fmla="*/ 1611125 h 4000499"/>
              <a:gd name="connsiteX59" fmla="*/ 2957511 w 2957511"/>
              <a:gd name="connsiteY59" fmla="*/ 361952 h 4000499"/>
              <a:gd name="connsiteX60" fmla="*/ 2759869 w 2957511"/>
              <a:gd name="connsiteY60" fmla="*/ 0 h 4000499"/>
              <a:gd name="connsiteX0" fmla="*/ 2759869 w 2957511"/>
              <a:gd name="connsiteY0" fmla="*/ 0 h 4000499"/>
              <a:gd name="connsiteX1" fmla="*/ 2559844 w 2957511"/>
              <a:gd name="connsiteY1" fmla="*/ 457201 h 4000499"/>
              <a:gd name="connsiteX2" fmla="*/ 2395538 w 2957511"/>
              <a:gd name="connsiteY2" fmla="*/ 471488 h 4000499"/>
              <a:gd name="connsiteX3" fmla="*/ 2314575 w 2957511"/>
              <a:gd name="connsiteY3" fmla="*/ 476251 h 4000499"/>
              <a:gd name="connsiteX4" fmla="*/ 2271713 w 2957511"/>
              <a:gd name="connsiteY4" fmla="*/ 490538 h 4000499"/>
              <a:gd name="connsiteX5" fmla="*/ 2266950 w 2957511"/>
              <a:gd name="connsiteY5" fmla="*/ 476251 h 4000499"/>
              <a:gd name="connsiteX6" fmla="*/ 2157413 w 2957511"/>
              <a:gd name="connsiteY6" fmla="*/ 485776 h 4000499"/>
              <a:gd name="connsiteX7" fmla="*/ 2085975 w 2957511"/>
              <a:gd name="connsiteY7" fmla="*/ 509588 h 4000499"/>
              <a:gd name="connsiteX8" fmla="*/ 2062163 w 2957511"/>
              <a:gd name="connsiteY8" fmla="*/ 523876 h 4000499"/>
              <a:gd name="connsiteX9" fmla="*/ 1938338 w 2957511"/>
              <a:gd name="connsiteY9" fmla="*/ 566738 h 4000499"/>
              <a:gd name="connsiteX10" fmla="*/ 1925292 w 2957511"/>
              <a:gd name="connsiteY10" fmla="*/ 330805 h 4000499"/>
              <a:gd name="connsiteX11" fmla="*/ 1437135 w 2957511"/>
              <a:gd name="connsiteY11" fmla="*/ 299849 h 4000499"/>
              <a:gd name="connsiteX12" fmla="*/ 1446660 w 2957511"/>
              <a:gd name="connsiteY12" fmla="*/ 204600 h 4000499"/>
              <a:gd name="connsiteX13" fmla="*/ 1301404 w 2957511"/>
              <a:gd name="connsiteY13" fmla="*/ 178406 h 4000499"/>
              <a:gd name="connsiteX14" fmla="*/ 1196629 w 2957511"/>
              <a:gd name="connsiteY14" fmla="*/ 147449 h 4000499"/>
              <a:gd name="connsiteX15" fmla="*/ 1196629 w 2957511"/>
              <a:gd name="connsiteY15" fmla="*/ 66486 h 4000499"/>
              <a:gd name="connsiteX16" fmla="*/ 1118049 w 2957511"/>
              <a:gd name="connsiteY16" fmla="*/ 206980 h 4000499"/>
              <a:gd name="connsiteX17" fmla="*/ 1076325 w 2957511"/>
              <a:gd name="connsiteY17" fmla="*/ 319088 h 4000499"/>
              <a:gd name="connsiteX18" fmla="*/ 987079 w 2957511"/>
              <a:gd name="connsiteY18" fmla="*/ 487968 h 4000499"/>
              <a:gd name="connsiteX19" fmla="*/ 952501 w 2957511"/>
              <a:gd name="connsiteY19" fmla="*/ 614364 h 4000499"/>
              <a:gd name="connsiteX20" fmla="*/ 928688 w 2957511"/>
              <a:gd name="connsiteY20" fmla="*/ 609601 h 4000499"/>
              <a:gd name="connsiteX21" fmla="*/ 876300 w 2957511"/>
              <a:gd name="connsiteY21" fmla="*/ 733426 h 4000499"/>
              <a:gd name="connsiteX22" fmla="*/ 871538 w 2957511"/>
              <a:gd name="connsiteY22" fmla="*/ 800101 h 4000499"/>
              <a:gd name="connsiteX23" fmla="*/ 790575 w 2957511"/>
              <a:gd name="connsiteY23" fmla="*/ 1081088 h 4000499"/>
              <a:gd name="connsiteX24" fmla="*/ 642938 w 2957511"/>
              <a:gd name="connsiteY24" fmla="*/ 1023938 h 4000499"/>
              <a:gd name="connsiteX25" fmla="*/ 609600 w 2957511"/>
              <a:gd name="connsiteY25" fmla="*/ 1014413 h 4000499"/>
              <a:gd name="connsiteX26" fmla="*/ 590550 w 2957511"/>
              <a:gd name="connsiteY26" fmla="*/ 1000126 h 4000499"/>
              <a:gd name="connsiteX27" fmla="*/ 552450 w 2957511"/>
              <a:gd name="connsiteY27" fmla="*/ 971551 h 4000499"/>
              <a:gd name="connsiteX28" fmla="*/ 357188 w 2957511"/>
              <a:gd name="connsiteY28" fmla="*/ 1076326 h 4000499"/>
              <a:gd name="connsiteX29" fmla="*/ 300038 w 2957511"/>
              <a:gd name="connsiteY29" fmla="*/ 1038226 h 4000499"/>
              <a:gd name="connsiteX30" fmla="*/ 260350 w 2957511"/>
              <a:gd name="connsiteY30" fmla="*/ 1004888 h 4000499"/>
              <a:gd name="connsiteX31" fmla="*/ 250825 w 2957511"/>
              <a:gd name="connsiteY31" fmla="*/ 985836 h 4000499"/>
              <a:gd name="connsiteX32" fmla="*/ 168275 w 2957511"/>
              <a:gd name="connsiteY32" fmla="*/ 1096961 h 4000499"/>
              <a:gd name="connsiteX33" fmla="*/ 66675 w 2957511"/>
              <a:gd name="connsiteY33" fmla="*/ 1325561 h 4000499"/>
              <a:gd name="connsiteX34" fmla="*/ 73025 w 2957511"/>
              <a:gd name="connsiteY34" fmla="*/ 1433511 h 4000499"/>
              <a:gd name="connsiteX35" fmla="*/ 0 w 2957511"/>
              <a:gd name="connsiteY35" fmla="*/ 1563687 h 4000499"/>
              <a:gd name="connsiteX36" fmla="*/ 20637 w 2957511"/>
              <a:gd name="connsiteY36" fmla="*/ 1739899 h 4000499"/>
              <a:gd name="connsiteX37" fmla="*/ 138112 w 2957511"/>
              <a:gd name="connsiteY37" fmla="*/ 1725611 h 4000499"/>
              <a:gd name="connsiteX38" fmla="*/ 139699 w 2957511"/>
              <a:gd name="connsiteY38" fmla="*/ 1741487 h 4000499"/>
              <a:gd name="connsiteX39" fmla="*/ 276224 w 2957511"/>
              <a:gd name="connsiteY39" fmla="*/ 1790699 h 4000499"/>
              <a:gd name="connsiteX40" fmla="*/ 476248 w 2957511"/>
              <a:gd name="connsiteY40" fmla="*/ 1895473 h 4000499"/>
              <a:gd name="connsiteX41" fmla="*/ 452437 w 2957511"/>
              <a:gd name="connsiteY41" fmla="*/ 2028824 h 4000499"/>
              <a:gd name="connsiteX42" fmla="*/ 638175 w 2957511"/>
              <a:gd name="connsiteY42" fmla="*/ 2285999 h 4000499"/>
              <a:gd name="connsiteX43" fmla="*/ 514351 w 2957511"/>
              <a:gd name="connsiteY43" fmla="*/ 2576511 h 4000499"/>
              <a:gd name="connsiteX44" fmla="*/ 1408112 w 2957511"/>
              <a:gd name="connsiteY44" fmla="*/ 2952748 h 4000499"/>
              <a:gd name="connsiteX45" fmla="*/ 976313 w 2957511"/>
              <a:gd name="connsiteY45" fmla="*/ 4000499 h 4000499"/>
              <a:gd name="connsiteX46" fmla="*/ 1443038 w 2957511"/>
              <a:gd name="connsiteY46" fmla="*/ 3686173 h 4000499"/>
              <a:gd name="connsiteX47" fmla="*/ 1876425 w 2957511"/>
              <a:gd name="connsiteY47" fmla="*/ 3910011 h 4000499"/>
              <a:gd name="connsiteX48" fmla="*/ 1866899 w 2957511"/>
              <a:gd name="connsiteY48" fmla="*/ 3800473 h 4000499"/>
              <a:gd name="connsiteX49" fmla="*/ 1876425 w 2957511"/>
              <a:gd name="connsiteY49" fmla="*/ 3700461 h 4000499"/>
              <a:gd name="connsiteX50" fmla="*/ 2009774 w 2957511"/>
              <a:gd name="connsiteY50" fmla="*/ 3192460 h 4000499"/>
              <a:gd name="connsiteX51" fmla="*/ 2076449 w 2957511"/>
              <a:gd name="connsiteY51" fmla="*/ 3122610 h 4000499"/>
              <a:gd name="connsiteX52" fmla="*/ 2616199 w 2957511"/>
              <a:gd name="connsiteY52" fmla="*/ 2422523 h 4000499"/>
              <a:gd name="connsiteX53" fmla="*/ 2673349 w 2957511"/>
              <a:gd name="connsiteY53" fmla="*/ 1433511 h 4000499"/>
              <a:gd name="connsiteX54" fmla="*/ 2536825 w 2957511"/>
              <a:gd name="connsiteY54" fmla="*/ 1327149 h 4000499"/>
              <a:gd name="connsiteX55" fmla="*/ 2420937 w 2957511"/>
              <a:gd name="connsiteY55" fmla="*/ 1157286 h 4000499"/>
              <a:gd name="connsiteX56" fmla="*/ 2173287 w 2957511"/>
              <a:gd name="connsiteY56" fmla="*/ 1006474 h 4000499"/>
              <a:gd name="connsiteX57" fmla="*/ 1283941 w 2957511"/>
              <a:gd name="connsiteY57" fmla="*/ 1107093 h 4000499"/>
              <a:gd name="connsiteX58" fmla="*/ 1092648 w 2957511"/>
              <a:gd name="connsiteY58" fmla="*/ 1611125 h 4000499"/>
              <a:gd name="connsiteX59" fmla="*/ 2957511 w 2957511"/>
              <a:gd name="connsiteY59" fmla="*/ 361952 h 4000499"/>
              <a:gd name="connsiteX60" fmla="*/ 2759869 w 2957511"/>
              <a:gd name="connsiteY60" fmla="*/ 0 h 4000499"/>
              <a:gd name="connsiteX0" fmla="*/ 2759869 w 2957511"/>
              <a:gd name="connsiteY0" fmla="*/ 0 h 4000499"/>
              <a:gd name="connsiteX1" fmla="*/ 2559844 w 2957511"/>
              <a:gd name="connsiteY1" fmla="*/ 457201 h 4000499"/>
              <a:gd name="connsiteX2" fmla="*/ 2395538 w 2957511"/>
              <a:gd name="connsiteY2" fmla="*/ 471488 h 4000499"/>
              <a:gd name="connsiteX3" fmla="*/ 2314575 w 2957511"/>
              <a:gd name="connsiteY3" fmla="*/ 476251 h 4000499"/>
              <a:gd name="connsiteX4" fmla="*/ 2271713 w 2957511"/>
              <a:gd name="connsiteY4" fmla="*/ 490538 h 4000499"/>
              <a:gd name="connsiteX5" fmla="*/ 2266950 w 2957511"/>
              <a:gd name="connsiteY5" fmla="*/ 476251 h 4000499"/>
              <a:gd name="connsiteX6" fmla="*/ 2157413 w 2957511"/>
              <a:gd name="connsiteY6" fmla="*/ 485776 h 4000499"/>
              <a:gd name="connsiteX7" fmla="*/ 2085975 w 2957511"/>
              <a:gd name="connsiteY7" fmla="*/ 509588 h 4000499"/>
              <a:gd name="connsiteX8" fmla="*/ 2062163 w 2957511"/>
              <a:gd name="connsiteY8" fmla="*/ 523876 h 4000499"/>
              <a:gd name="connsiteX9" fmla="*/ 1938338 w 2957511"/>
              <a:gd name="connsiteY9" fmla="*/ 566738 h 4000499"/>
              <a:gd name="connsiteX10" fmla="*/ 1925292 w 2957511"/>
              <a:gd name="connsiteY10" fmla="*/ 330805 h 4000499"/>
              <a:gd name="connsiteX11" fmla="*/ 1437135 w 2957511"/>
              <a:gd name="connsiteY11" fmla="*/ 299849 h 4000499"/>
              <a:gd name="connsiteX12" fmla="*/ 1446660 w 2957511"/>
              <a:gd name="connsiteY12" fmla="*/ 204600 h 4000499"/>
              <a:gd name="connsiteX13" fmla="*/ 1301404 w 2957511"/>
              <a:gd name="connsiteY13" fmla="*/ 178406 h 4000499"/>
              <a:gd name="connsiteX14" fmla="*/ 1196629 w 2957511"/>
              <a:gd name="connsiteY14" fmla="*/ 147449 h 4000499"/>
              <a:gd name="connsiteX15" fmla="*/ 1196629 w 2957511"/>
              <a:gd name="connsiteY15" fmla="*/ 66486 h 4000499"/>
              <a:gd name="connsiteX16" fmla="*/ 1118049 w 2957511"/>
              <a:gd name="connsiteY16" fmla="*/ 206980 h 4000499"/>
              <a:gd name="connsiteX17" fmla="*/ 1076325 w 2957511"/>
              <a:gd name="connsiteY17" fmla="*/ 319088 h 4000499"/>
              <a:gd name="connsiteX18" fmla="*/ 987079 w 2957511"/>
              <a:gd name="connsiteY18" fmla="*/ 487968 h 4000499"/>
              <a:gd name="connsiteX19" fmla="*/ 952501 w 2957511"/>
              <a:gd name="connsiteY19" fmla="*/ 614364 h 4000499"/>
              <a:gd name="connsiteX20" fmla="*/ 928688 w 2957511"/>
              <a:gd name="connsiteY20" fmla="*/ 609601 h 4000499"/>
              <a:gd name="connsiteX21" fmla="*/ 876300 w 2957511"/>
              <a:gd name="connsiteY21" fmla="*/ 733426 h 4000499"/>
              <a:gd name="connsiteX22" fmla="*/ 871538 w 2957511"/>
              <a:gd name="connsiteY22" fmla="*/ 800101 h 4000499"/>
              <a:gd name="connsiteX23" fmla="*/ 790575 w 2957511"/>
              <a:gd name="connsiteY23" fmla="*/ 1081088 h 4000499"/>
              <a:gd name="connsiteX24" fmla="*/ 642938 w 2957511"/>
              <a:gd name="connsiteY24" fmla="*/ 1023938 h 4000499"/>
              <a:gd name="connsiteX25" fmla="*/ 609600 w 2957511"/>
              <a:gd name="connsiteY25" fmla="*/ 1014413 h 4000499"/>
              <a:gd name="connsiteX26" fmla="*/ 590550 w 2957511"/>
              <a:gd name="connsiteY26" fmla="*/ 1000126 h 4000499"/>
              <a:gd name="connsiteX27" fmla="*/ 552450 w 2957511"/>
              <a:gd name="connsiteY27" fmla="*/ 971551 h 4000499"/>
              <a:gd name="connsiteX28" fmla="*/ 357188 w 2957511"/>
              <a:gd name="connsiteY28" fmla="*/ 1076326 h 4000499"/>
              <a:gd name="connsiteX29" fmla="*/ 300038 w 2957511"/>
              <a:gd name="connsiteY29" fmla="*/ 1038226 h 4000499"/>
              <a:gd name="connsiteX30" fmla="*/ 260350 w 2957511"/>
              <a:gd name="connsiteY30" fmla="*/ 1004888 h 4000499"/>
              <a:gd name="connsiteX31" fmla="*/ 250825 w 2957511"/>
              <a:gd name="connsiteY31" fmla="*/ 985836 h 4000499"/>
              <a:gd name="connsiteX32" fmla="*/ 168275 w 2957511"/>
              <a:gd name="connsiteY32" fmla="*/ 1096961 h 4000499"/>
              <a:gd name="connsiteX33" fmla="*/ 66675 w 2957511"/>
              <a:gd name="connsiteY33" fmla="*/ 1325561 h 4000499"/>
              <a:gd name="connsiteX34" fmla="*/ 73025 w 2957511"/>
              <a:gd name="connsiteY34" fmla="*/ 1433511 h 4000499"/>
              <a:gd name="connsiteX35" fmla="*/ 0 w 2957511"/>
              <a:gd name="connsiteY35" fmla="*/ 1563687 h 4000499"/>
              <a:gd name="connsiteX36" fmla="*/ 20637 w 2957511"/>
              <a:gd name="connsiteY36" fmla="*/ 1739899 h 4000499"/>
              <a:gd name="connsiteX37" fmla="*/ 138112 w 2957511"/>
              <a:gd name="connsiteY37" fmla="*/ 1725611 h 4000499"/>
              <a:gd name="connsiteX38" fmla="*/ 139699 w 2957511"/>
              <a:gd name="connsiteY38" fmla="*/ 1741487 h 4000499"/>
              <a:gd name="connsiteX39" fmla="*/ 276224 w 2957511"/>
              <a:gd name="connsiteY39" fmla="*/ 1790699 h 4000499"/>
              <a:gd name="connsiteX40" fmla="*/ 476248 w 2957511"/>
              <a:gd name="connsiteY40" fmla="*/ 1895473 h 4000499"/>
              <a:gd name="connsiteX41" fmla="*/ 452437 w 2957511"/>
              <a:gd name="connsiteY41" fmla="*/ 2028824 h 4000499"/>
              <a:gd name="connsiteX42" fmla="*/ 638175 w 2957511"/>
              <a:gd name="connsiteY42" fmla="*/ 2285999 h 4000499"/>
              <a:gd name="connsiteX43" fmla="*/ 514351 w 2957511"/>
              <a:gd name="connsiteY43" fmla="*/ 2576511 h 4000499"/>
              <a:gd name="connsiteX44" fmla="*/ 1408112 w 2957511"/>
              <a:gd name="connsiteY44" fmla="*/ 2952748 h 4000499"/>
              <a:gd name="connsiteX45" fmla="*/ 976313 w 2957511"/>
              <a:gd name="connsiteY45" fmla="*/ 4000499 h 4000499"/>
              <a:gd name="connsiteX46" fmla="*/ 1443038 w 2957511"/>
              <a:gd name="connsiteY46" fmla="*/ 3686173 h 4000499"/>
              <a:gd name="connsiteX47" fmla="*/ 1876425 w 2957511"/>
              <a:gd name="connsiteY47" fmla="*/ 3910011 h 4000499"/>
              <a:gd name="connsiteX48" fmla="*/ 1866899 w 2957511"/>
              <a:gd name="connsiteY48" fmla="*/ 3800473 h 4000499"/>
              <a:gd name="connsiteX49" fmla="*/ 1876425 w 2957511"/>
              <a:gd name="connsiteY49" fmla="*/ 3700461 h 4000499"/>
              <a:gd name="connsiteX50" fmla="*/ 2009774 w 2957511"/>
              <a:gd name="connsiteY50" fmla="*/ 3192460 h 4000499"/>
              <a:gd name="connsiteX51" fmla="*/ 2076449 w 2957511"/>
              <a:gd name="connsiteY51" fmla="*/ 3122610 h 4000499"/>
              <a:gd name="connsiteX52" fmla="*/ 2616199 w 2957511"/>
              <a:gd name="connsiteY52" fmla="*/ 2422523 h 4000499"/>
              <a:gd name="connsiteX53" fmla="*/ 2673349 w 2957511"/>
              <a:gd name="connsiteY53" fmla="*/ 1433511 h 4000499"/>
              <a:gd name="connsiteX54" fmla="*/ 2536825 w 2957511"/>
              <a:gd name="connsiteY54" fmla="*/ 1327149 h 4000499"/>
              <a:gd name="connsiteX55" fmla="*/ 2420937 w 2957511"/>
              <a:gd name="connsiteY55" fmla="*/ 1157286 h 4000499"/>
              <a:gd name="connsiteX56" fmla="*/ 2173287 w 2957511"/>
              <a:gd name="connsiteY56" fmla="*/ 1006474 h 4000499"/>
              <a:gd name="connsiteX57" fmla="*/ 1290291 w 2957511"/>
              <a:gd name="connsiteY57" fmla="*/ 1119793 h 4000499"/>
              <a:gd name="connsiteX58" fmla="*/ 1092648 w 2957511"/>
              <a:gd name="connsiteY58" fmla="*/ 1611125 h 4000499"/>
              <a:gd name="connsiteX59" fmla="*/ 2957511 w 2957511"/>
              <a:gd name="connsiteY59" fmla="*/ 361952 h 4000499"/>
              <a:gd name="connsiteX60" fmla="*/ 2759869 w 2957511"/>
              <a:gd name="connsiteY60" fmla="*/ 0 h 4000499"/>
              <a:gd name="connsiteX0" fmla="*/ 2759869 w 2957511"/>
              <a:gd name="connsiteY0" fmla="*/ 0 h 4000499"/>
              <a:gd name="connsiteX1" fmla="*/ 2559844 w 2957511"/>
              <a:gd name="connsiteY1" fmla="*/ 457201 h 4000499"/>
              <a:gd name="connsiteX2" fmla="*/ 2395538 w 2957511"/>
              <a:gd name="connsiteY2" fmla="*/ 471488 h 4000499"/>
              <a:gd name="connsiteX3" fmla="*/ 2314575 w 2957511"/>
              <a:gd name="connsiteY3" fmla="*/ 476251 h 4000499"/>
              <a:gd name="connsiteX4" fmla="*/ 2271713 w 2957511"/>
              <a:gd name="connsiteY4" fmla="*/ 490538 h 4000499"/>
              <a:gd name="connsiteX5" fmla="*/ 2266950 w 2957511"/>
              <a:gd name="connsiteY5" fmla="*/ 476251 h 4000499"/>
              <a:gd name="connsiteX6" fmla="*/ 2157413 w 2957511"/>
              <a:gd name="connsiteY6" fmla="*/ 485776 h 4000499"/>
              <a:gd name="connsiteX7" fmla="*/ 2085975 w 2957511"/>
              <a:gd name="connsiteY7" fmla="*/ 509588 h 4000499"/>
              <a:gd name="connsiteX8" fmla="*/ 2062163 w 2957511"/>
              <a:gd name="connsiteY8" fmla="*/ 523876 h 4000499"/>
              <a:gd name="connsiteX9" fmla="*/ 1938338 w 2957511"/>
              <a:gd name="connsiteY9" fmla="*/ 566738 h 4000499"/>
              <a:gd name="connsiteX10" fmla="*/ 1925292 w 2957511"/>
              <a:gd name="connsiteY10" fmla="*/ 330805 h 4000499"/>
              <a:gd name="connsiteX11" fmla="*/ 1437135 w 2957511"/>
              <a:gd name="connsiteY11" fmla="*/ 299849 h 4000499"/>
              <a:gd name="connsiteX12" fmla="*/ 1446660 w 2957511"/>
              <a:gd name="connsiteY12" fmla="*/ 204600 h 4000499"/>
              <a:gd name="connsiteX13" fmla="*/ 1301404 w 2957511"/>
              <a:gd name="connsiteY13" fmla="*/ 178406 h 4000499"/>
              <a:gd name="connsiteX14" fmla="*/ 1196629 w 2957511"/>
              <a:gd name="connsiteY14" fmla="*/ 147449 h 4000499"/>
              <a:gd name="connsiteX15" fmla="*/ 1196629 w 2957511"/>
              <a:gd name="connsiteY15" fmla="*/ 66486 h 4000499"/>
              <a:gd name="connsiteX16" fmla="*/ 1118049 w 2957511"/>
              <a:gd name="connsiteY16" fmla="*/ 206980 h 4000499"/>
              <a:gd name="connsiteX17" fmla="*/ 1076325 w 2957511"/>
              <a:gd name="connsiteY17" fmla="*/ 319088 h 4000499"/>
              <a:gd name="connsiteX18" fmla="*/ 987079 w 2957511"/>
              <a:gd name="connsiteY18" fmla="*/ 487968 h 4000499"/>
              <a:gd name="connsiteX19" fmla="*/ 952501 w 2957511"/>
              <a:gd name="connsiteY19" fmla="*/ 614364 h 4000499"/>
              <a:gd name="connsiteX20" fmla="*/ 928688 w 2957511"/>
              <a:gd name="connsiteY20" fmla="*/ 609601 h 4000499"/>
              <a:gd name="connsiteX21" fmla="*/ 876300 w 2957511"/>
              <a:gd name="connsiteY21" fmla="*/ 733426 h 4000499"/>
              <a:gd name="connsiteX22" fmla="*/ 871538 w 2957511"/>
              <a:gd name="connsiteY22" fmla="*/ 800101 h 4000499"/>
              <a:gd name="connsiteX23" fmla="*/ 790575 w 2957511"/>
              <a:gd name="connsiteY23" fmla="*/ 1081088 h 4000499"/>
              <a:gd name="connsiteX24" fmla="*/ 642938 w 2957511"/>
              <a:gd name="connsiteY24" fmla="*/ 1023938 h 4000499"/>
              <a:gd name="connsiteX25" fmla="*/ 609600 w 2957511"/>
              <a:gd name="connsiteY25" fmla="*/ 1014413 h 4000499"/>
              <a:gd name="connsiteX26" fmla="*/ 590550 w 2957511"/>
              <a:gd name="connsiteY26" fmla="*/ 1000126 h 4000499"/>
              <a:gd name="connsiteX27" fmla="*/ 552450 w 2957511"/>
              <a:gd name="connsiteY27" fmla="*/ 971551 h 4000499"/>
              <a:gd name="connsiteX28" fmla="*/ 357188 w 2957511"/>
              <a:gd name="connsiteY28" fmla="*/ 1076326 h 4000499"/>
              <a:gd name="connsiteX29" fmla="*/ 300038 w 2957511"/>
              <a:gd name="connsiteY29" fmla="*/ 1038226 h 4000499"/>
              <a:gd name="connsiteX30" fmla="*/ 260350 w 2957511"/>
              <a:gd name="connsiteY30" fmla="*/ 1004888 h 4000499"/>
              <a:gd name="connsiteX31" fmla="*/ 250825 w 2957511"/>
              <a:gd name="connsiteY31" fmla="*/ 985836 h 4000499"/>
              <a:gd name="connsiteX32" fmla="*/ 168275 w 2957511"/>
              <a:gd name="connsiteY32" fmla="*/ 1096961 h 4000499"/>
              <a:gd name="connsiteX33" fmla="*/ 66675 w 2957511"/>
              <a:gd name="connsiteY33" fmla="*/ 1325561 h 4000499"/>
              <a:gd name="connsiteX34" fmla="*/ 73025 w 2957511"/>
              <a:gd name="connsiteY34" fmla="*/ 1433511 h 4000499"/>
              <a:gd name="connsiteX35" fmla="*/ 0 w 2957511"/>
              <a:gd name="connsiteY35" fmla="*/ 1563687 h 4000499"/>
              <a:gd name="connsiteX36" fmla="*/ 20637 w 2957511"/>
              <a:gd name="connsiteY36" fmla="*/ 1739899 h 4000499"/>
              <a:gd name="connsiteX37" fmla="*/ 138112 w 2957511"/>
              <a:gd name="connsiteY37" fmla="*/ 1725611 h 4000499"/>
              <a:gd name="connsiteX38" fmla="*/ 139699 w 2957511"/>
              <a:gd name="connsiteY38" fmla="*/ 1741487 h 4000499"/>
              <a:gd name="connsiteX39" fmla="*/ 276224 w 2957511"/>
              <a:gd name="connsiteY39" fmla="*/ 1790699 h 4000499"/>
              <a:gd name="connsiteX40" fmla="*/ 476248 w 2957511"/>
              <a:gd name="connsiteY40" fmla="*/ 1895473 h 4000499"/>
              <a:gd name="connsiteX41" fmla="*/ 452437 w 2957511"/>
              <a:gd name="connsiteY41" fmla="*/ 2028824 h 4000499"/>
              <a:gd name="connsiteX42" fmla="*/ 638175 w 2957511"/>
              <a:gd name="connsiteY42" fmla="*/ 2285999 h 4000499"/>
              <a:gd name="connsiteX43" fmla="*/ 514351 w 2957511"/>
              <a:gd name="connsiteY43" fmla="*/ 2576511 h 4000499"/>
              <a:gd name="connsiteX44" fmla="*/ 1408112 w 2957511"/>
              <a:gd name="connsiteY44" fmla="*/ 2952748 h 4000499"/>
              <a:gd name="connsiteX45" fmla="*/ 976313 w 2957511"/>
              <a:gd name="connsiteY45" fmla="*/ 4000499 h 4000499"/>
              <a:gd name="connsiteX46" fmla="*/ 1443038 w 2957511"/>
              <a:gd name="connsiteY46" fmla="*/ 3686173 h 4000499"/>
              <a:gd name="connsiteX47" fmla="*/ 1876425 w 2957511"/>
              <a:gd name="connsiteY47" fmla="*/ 3910011 h 4000499"/>
              <a:gd name="connsiteX48" fmla="*/ 1866899 w 2957511"/>
              <a:gd name="connsiteY48" fmla="*/ 3800473 h 4000499"/>
              <a:gd name="connsiteX49" fmla="*/ 1876425 w 2957511"/>
              <a:gd name="connsiteY49" fmla="*/ 3700461 h 4000499"/>
              <a:gd name="connsiteX50" fmla="*/ 2009774 w 2957511"/>
              <a:gd name="connsiteY50" fmla="*/ 3192460 h 4000499"/>
              <a:gd name="connsiteX51" fmla="*/ 2076449 w 2957511"/>
              <a:gd name="connsiteY51" fmla="*/ 3122610 h 4000499"/>
              <a:gd name="connsiteX52" fmla="*/ 2616199 w 2957511"/>
              <a:gd name="connsiteY52" fmla="*/ 2422523 h 4000499"/>
              <a:gd name="connsiteX53" fmla="*/ 2673349 w 2957511"/>
              <a:gd name="connsiteY53" fmla="*/ 1433511 h 4000499"/>
              <a:gd name="connsiteX54" fmla="*/ 2536825 w 2957511"/>
              <a:gd name="connsiteY54" fmla="*/ 1327149 h 4000499"/>
              <a:gd name="connsiteX55" fmla="*/ 2420937 w 2957511"/>
              <a:gd name="connsiteY55" fmla="*/ 1157286 h 4000499"/>
              <a:gd name="connsiteX56" fmla="*/ 2173287 w 2957511"/>
              <a:gd name="connsiteY56" fmla="*/ 1006474 h 4000499"/>
              <a:gd name="connsiteX57" fmla="*/ 1290291 w 2957511"/>
              <a:gd name="connsiteY57" fmla="*/ 1119793 h 4000499"/>
              <a:gd name="connsiteX58" fmla="*/ 1092648 w 2957511"/>
              <a:gd name="connsiteY58" fmla="*/ 1611125 h 4000499"/>
              <a:gd name="connsiteX59" fmla="*/ 2957511 w 2957511"/>
              <a:gd name="connsiteY59" fmla="*/ 361952 h 4000499"/>
              <a:gd name="connsiteX60" fmla="*/ 2759869 w 2957511"/>
              <a:gd name="connsiteY60" fmla="*/ 0 h 4000499"/>
              <a:gd name="connsiteX0" fmla="*/ 2759869 w 2957511"/>
              <a:gd name="connsiteY0" fmla="*/ 0 h 4000499"/>
              <a:gd name="connsiteX1" fmla="*/ 2559844 w 2957511"/>
              <a:gd name="connsiteY1" fmla="*/ 457201 h 4000499"/>
              <a:gd name="connsiteX2" fmla="*/ 2395538 w 2957511"/>
              <a:gd name="connsiteY2" fmla="*/ 471488 h 4000499"/>
              <a:gd name="connsiteX3" fmla="*/ 2314575 w 2957511"/>
              <a:gd name="connsiteY3" fmla="*/ 476251 h 4000499"/>
              <a:gd name="connsiteX4" fmla="*/ 2271713 w 2957511"/>
              <a:gd name="connsiteY4" fmla="*/ 490538 h 4000499"/>
              <a:gd name="connsiteX5" fmla="*/ 2266950 w 2957511"/>
              <a:gd name="connsiteY5" fmla="*/ 476251 h 4000499"/>
              <a:gd name="connsiteX6" fmla="*/ 2157413 w 2957511"/>
              <a:gd name="connsiteY6" fmla="*/ 485776 h 4000499"/>
              <a:gd name="connsiteX7" fmla="*/ 2085975 w 2957511"/>
              <a:gd name="connsiteY7" fmla="*/ 509588 h 4000499"/>
              <a:gd name="connsiteX8" fmla="*/ 2062163 w 2957511"/>
              <a:gd name="connsiteY8" fmla="*/ 523876 h 4000499"/>
              <a:gd name="connsiteX9" fmla="*/ 1938338 w 2957511"/>
              <a:gd name="connsiteY9" fmla="*/ 566738 h 4000499"/>
              <a:gd name="connsiteX10" fmla="*/ 1925292 w 2957511"/>
              <a:gd name="connsiteY10" fmla="*/ 330805 h 4000499"/>
              <a:gd name="connsiteX11" fmla="*/ 1437135 w 2957511"/>
              <a:gd name="connsiteY11" fmla="*/ 299849 h 4000499"/>
              <a:gd name="connsiteX12" fmla="*/ 1446660 w 2957511"/>
              <a:gd name="connsiteY12" fmla="*/ 204600 h 4000499"/>
              <a:gd name="connsiteX13" fmla="*/ 1301404 w 2957511"/>
              <a:gd name="connsiteY13" fmla="*/ 178406 h 4000499"/>
              <a:gd name="connsiteX14" fmla="*/ 1196629 w 2957511"/>
              <a:gd name="connsiteY14" fmla="*/ 147449 h 4000499"/>
              <a:gd name="connsiteX15" fmla="*/ 1196629 w 2957511"/>
              <a:gd name="connsiteY15" fmla="*/ 66486 h 4000499"/>
              <a:gd name="connsiteX16" fmla="*/ 1118049 w 2957511"/>
              <a:gd name="connsiteY16" fmla="*/ 206980 h 4000499"/>
              <a:gd name="connsiteX17" fmla="*/ 1076325 w 2957511"/>
              <a:gd name="connsiteY17" fmla="*/ 319088 h 4000499"/>
              <a:gd name="connsiteX18" fmla="*/ 987079 w 2957511"/>
              <a:gd name="connsiteY18" fmla="*/ 487968 h 4000499"/>
              <a:gd name="connsiteX19" fmla="*/ 952501 w 2957511"/>
              <a:gd name="connsiteY19" fmla="*/ 614364 h 4000499"/>
              <a:gd name="connsiteX20" fmla="*/ 928688 w 2957511"/>
              <a:gd name="connsiteY20" fmla="*/ 609601 h 4000499"/>
              <a:gd name="connsiteX21" fmla="*/ 876300 w 2957511"/>
              <a:gd name="connsiteY21" fmla="*/ 733426 h 4000499"/>
              <a:gd name="connsiteX22" fmla="*/ 871538 w 2957511"/>
              <a:gd name="connsiteY22" fmla="*/ 800101 h 4000499"/>
              <a:gd name="connsiteX23" fmla="*/ 790575 w 2957511"/>
              <a:gd name="connsiteY23" fmla="*/ 1081088 h 4000499"/>
              <a:gd name="connsiteX24" fmla="*/ 642938 w 2957511"/>
              <a:gd name="connsiteY24" fmla="*/ 1023938 h 4000499"/>
              <a:gd name="connsiteX25" fmla="*/ 609600 w 2957511"/>
              <a:gd name="connsiteY25" fmla="*/ 1014413 h 4000499"/>
              <a:gd name="connsiteX26" fmla="*/ 590550 w 2957511"/>
              <a:gd name="connsiteY26" fmla="*/ 1000126 h 4000499"/>
              <a:gd name="connsiteX27" fmla="*/ 552450 w 2957511"/>
              <a:gd name="connsiteY27" fmla="*/ 971551 h 4000499"/>
              <a:gd name="connsiteX28" fmla="*/ 357188 w 2957511"/>
              <a:gd name="connsiteY28" fmla="*/ 1076326 h 4000499"/>
              <a:gd name="connsiteX29" fmla="*/ 300038 w 2957511"/>
              <a:gd name="connsiteY29" fmla="*/ 1038226 h 4000499"/>
              <a:gd name="connsiteX30" fmla="*/ 260350 w 2957511"/>
              <a:gd name="connsiteY30" fmla="*/ 1004888 h 4000499"/>
              <a:gd name="connsiteX31" fmla="*/ 250825 w 2957511"/>
              <a:gd name="connsiteY31" fmla="*/ 985836 h 4000499"/>
              <a:gd name="connsiteX32" fmla="*/ 168275 w 2957511"/>
              <a:gd name="connsiteY32" fmla="*/ 1096961 h 4000499"/>
              <a:gd name="connsiteX33" fmla="*/ 66675 w 2957511"/>
              <a:gd name="connsiteY33" fmla="*/ 1325561 h 4000499"/>
              <a:gd name="connsiteX34" fmla="*/ 73025 w 2957511"/>
              <a:gd name="connsiteY34" fmla="*/ 1433511 h 4000499"/>
              <a:gd name="connsiteX35" fmla="*/ 0 w 2957511"/>
              <a:gd name="connsiteY35" fmla="*/ 1563687 h 4000499"/>
              <a:gd name="connsiteX36" fmla="*/ 20637 w 2957511"/>
              <a:gd name="connsiteY36" fmla="*/ 1739899 h 4000499"/>
              <a:gd name="connsiteX37" fmla="*/ 138112 w 2957511"/>
              <a:gd name="connsiteY37" fmla="*/ 1725611 h 4000499"/>
              <a:gd name="connsiteX38" fmla="*/ 139699 w 2957511"/>
              <a:gd name="connsiteY38" fmla="*/ 1741487 h 4000499"/>
              <a:gd name="connsiteX39" fmla="*/ 276224 w 2957511"/>
              <a:gd name="connsiteY39" fmla="*/ 1790699 h 4000499"/>
              <a:gd name="connsiteX40" fmla="*/ 476248 w 2957511"/>
              <a:gd name="connsiteY40" fmla="*/ 1895473 h 4000499"/>
              <a:gd name="connsiteX41" fmla="*/ 452437 w 2957511"/>
              <a:gd name="connsiteY41" fmla="*/ 2028824 h 4000499"/>
              <a:gd name="connsiteX42" fmla="*/ 638175 w 2957511"/>
              <a:gd name="connsiteY42" fmla="*/ 2285999 h 4000499"/>
              <a:gd name="connsiteX43" fmla="*/ 514351 w 2957511"/>
              <a:gd name="connsiteY43" fmla="*/ 2576511 h 4000499"/>
              <a:gd name="connsiteX44" fmla="*/ 1408112 w 2957511"/>
              <a:gd name="connsiteY44" fmla="*/ 2952748 h 4000499"/>
              <a:gd name="connsiteX45" fmla="*/ 976313 w 2957511"/>
              <a:gd name="connsiteY45" fmla="*/ 4000499 h 4000499"/>
              <a:gd name="connsiteX46" fmla="*/ 1443038 w 2957511"/>
              <a:gd name="connsiteY46" fmla="*/ 3686173 h 4000499"/>
              <a:gd name="connsiteX47" fmla="*/ 1876425 w 2957511"/>
              <a:gd name="connsiteY47" fmla="*/ 3910011 h 4000499"/>
              <a:gd name="connsiteX48" fmla="*/ 1866899 w 2957511"/>
              <a:gd name="connsiteY48" fmla="*/ 3800473 h 4000499"/>
              <a:gd name="connsiteX49" fmla="*/ 1876425 w 2957511"/>
              <a:gd name="connsiteY49" fmla="*/ 3700461 h 4000499"/>
              <a:gd name="connsiteX50" fmla="*/ 2009774 w 2957511"/>
              <a:gd name="connsiteY50" fmla="*/ 3192460 h 4000499"/>
              <a:gd name="connsiteX51" fmla="*/ 2076449 w 2957511"/>
              <a:gd name="connsiteY51" fmla="*/ 3122610 h 4000499"/>
              <a:gd name="connsiteX52" fmla="*/ 2616199 w 2957511"/>
              <a:gd name="connsiteY52" fmla="*/ 2422523 h 4000499"/>
              <a:gd name="connsiteX53" fmla="*/ 2673349 w 2957511"/>
              <a:gd name="connsiteY53" fmla="*/ 1433511 h 4000499"/>
              <a:gd name="connsiteX54" fmla="*/ 2536825 w 2957511"/>
              <a:gd name="connsiteY54" fmla="*/ 1327149 h 4000499"/>
              <a:gd name="connsiteX55" fmla="*/ 2420937 w 2957511"/>
              <a:gd name="connsiteY55" fmla="*/ 1157286 h 4000499"/>
              <a:gd name="connsiteX56" fmla="*/ 2173287 w 2957511"/>
              <a:gd name="connsiteY56" fmla="*/ 1006474 h 4000499"/>
              <a:gd name="connsiteX57" fmla="*/ 1290291 w 2957511"/>
              <a:gd name="connsiteY57" fmla="*/ 1119793 h 4000499"/>
              <a:gd name="connsiteX58" fmla="*/ 1073598 w 2957511"/>
              <a:gd name="connsiteY58" fmla="*/ 1627000 h 4000499"/>
              <a:gd name="connsiteX59" fmla="*/ 2957511 w 2957511"/>
              <a:gd name="connsiteY59" fmla="*/ 361952 h 4000499"/>
              <a:gd name="connsiteX60" fmla="*/ 2759869 w 2957511"/>
              <a:gd name="connsiteY60" fmla="*/ 0 h 4000499"/>
              <a:gd name="connsiteX0" fmla="*/ 2759869 w 2759869"/>
              <a:gd name="connsiteY0" fmla="*/ 0 h 4000499"/>
              <a:gd name="connsiteX1" fmla="*/ 2559844 w 2759869"/>
              <a:gd name="connsiteY1" fmla="*/ 457201 h 4000499"/>
              <a:gd name="connsiteX2" fmla="*/ 2395538 w 2759869"/>
              <a:gd name="connsiteY2" fmla="*/ 471488 h 4000499"/>
              <a:gd name="connsiteX3" fmla="*/ 2314575 w 2759869"/>
              <a:gd name="connsiteY3" fmla="*/ 476251 h 4000499"/>
              <a:gd name="connsiteX4" fmla="*/ 2271713 w 2759869"/>
              <a:gd name="connsiteY4" fmla="*/ 490538 h 4000499"/>
              <a:gd name="connsiteX5" fmla="*/ 2266950 w 2759869"/>
              <a:gd name="connsiteY5" fmla="*/ 476251 h 4000499"/>
              <a:gd name="connsiteX6" fmla="*/ 2157413 w 2759869"/>
              <a:gd name="connsiteY6" fmla="*/ 485776 h 4000499"/>
              <a:gd name="connsiteX7" fmla="*/ 2085975 w 2759869"/>
              <a:gd name="connsiteY7" fmla="*/ 509588 h 4000499"/>
              <a:gd name="connsiteX8" fmla="*/ 2062163 w 2759869"/>
              <a:gd name="connsiteY8" fmla="*/ 523876 h 4000499"/>
              <a:gd name="connsiteX9" fmla="*/ 1938338 w 2759869"/>
              <a:gd name="connsiteY9" fmla="*/ 566738 h 4000499"/>
              <a:gd name="connsiteX10" fmla="*/ 1925292 w 2759869"/>
              <a:gd name="connsiteY10" fmla="*/ 330805 h 4000499"/>
              <a:gd name="connsiteX11" fmla="*/ 1437135 w 2759869"/>
              <a:gd name="connsiteY11" fmla="*/ 299849 h 4000499"/>
              <a:gd name="connsiteX12" fmla="*/ 1446660 w 2759869"/>
              <a:gd name="connsiteY12" fmla="*/ 204600 h 4000499"/>
              <a:gd name="connsiteX13" fmla="*/ 1301404 w 2759869"/>
              <a:gd name="connsiteY13" fmla="*/ 178406 h 4000499"/>
              <a:gd name="connsiteX14" fmla="*/ 1196629 w 2759869"/>
              <a:gd name="connsiteY14" fmla="*/ 147449 h 4000499"/>
              <a:gd name="connsiteX15" fmla="*/ 1196629 w 2759869"/>
              <a:gd name="connsiteY15" fmla="*/ 66486 h 4000499"/>
              <a:gd name="connsiteX16" fmla="*/ 1118049 w 2759869"/>
              <a:gd name="connsiteY16" fmla="*/ 206980 h 4000499"/>
              <a:gd name="connsiteX17" fmla="*/ 1076325 w 2759869"/>
              <a:gd name="connsiteY17" fmla="*/ 319088 h 4000499"/>
              <a:gd name="connsiteX18" fmla="*/ 987079 w 2759869"/>
              <a:gd name="connsiteY18" fmla="*/ 487968 h 4000499"/>
              <a:gd name="connsiteX19" fmla="*/ 952501 w 2759869"/>
              <a:gd name="connsiteY19" fmla="*/ 614364 h 4000499"/>
              <a:gd name="connsiteX20" fmla="*/ 928688 w 2759869"/>
              <a:gd name="connsiteY20" fmla="*/ 609601 h 4000499"/>
              <a:gd name="connsiteX21" fmla="*/ 876300 w 2759869"/>
              <a:gd name="connsiteY21" fmla="*/ 733426 h 4000499"/>
              <a:gd name="connsiteX22" fmla="*/ 871538 w 2759869"/>
              <a:gd name="connsiteY22" fmla="*/ 800101 h 4000499"/>
              <a:gd name="connsiteX23" fmla="*/ 790575 w 2759869"/>
              <a:gd name="connsiteY23" fmla="*/ 1081088 h 4000499"/>
              <a:gd name="connsiteX24" fmla="*/ 642938 w 2759869"/>
              <a:gd name="connsiteY24" fmla="*/ 1023938 h 4000499"/>
              <a:gd name="connsiteX25" fmla="*/ 609600 w 2759869"/>
              <a:gd name="connsiteY25" fmla="*/ 1014413 h 4000499"/>
              <a:gd name="connsiteX26" fmla="*/ 590550 w 2759869"/>
              <a:gd name="connsiteY26" fmla="*/ 1000126 h 4000499"/>
              <a:gd name="connsiteX27" fmla="*/ 552450 w 2759869"/>
              <a:gd name="connsiteY27" fmla="*/ 971551 h 4000499"/>
              <a:gd name="connsiteX28" fmla="*/ 357188 w 2759869"/>
              <a:gd name="connsiteY28" fmla="*/ 1076326 h 4000499"/>
              <a:gd name="connsiteX29" fmla="*/ 300038 w 2759869"/>
              <a:gd name="connsiteY29" fmla="*/ 1038226 h 4000499"/>
              <a:gd name="connsiteX30" fmla="*/ 260350 w 2759869"/>
              <a:gd name="connsiteY30" fmla="*/ 1004888 h 4000499"/>
              <a:gd name="connsiteX31" fmla="*/ 250825 w 2759869"/>
              <a:gd name="connsiteY31" fmla="*/ 985836 h 4000499"/>
              <a:gd name="connsiteX32" fmla="*/ 168275 w 2759869"/>
              <a:gd name="connsiteY32" fmla="*/ 1096961 h 4000499"/>
              <a:gd name="connsiteX33" fmla="*/ 66675 w 2759869"/>
              <a:gd name="connsiteY33" fmla="*/ 1325561 h 4000499"/>
              <a:gd name="connsiteX34" fmla="*/ 73025 w 2759869"/>
              <a:gd name="connsiteY34" fmla="*/ 1433511 h 4000499"/>
              <a:gd name="connsiteX35" fmla="*/ 0 w 2759869"/>
              <a:gd name="connsiteY35" fmla="*/ 1563687 h 4000499"/>
              <a:gd name="connsiteX36" fmla="*/ 20637 w 2759869"/>
              <a:gd name="connsiteY36" fmla="*/ 1739899 h 4000499"/>
              <a:gd name="connsiteX37" fmla="*/ 138112 w 2759869"/>
              <a:gd name="connsiteY37" fmla="*/ 1725611 h 4000499"/>
              <a:gd name="connsiteX38" fmla="*/ 139699 w 2759869"/>
              <a:gd name="connsiteY38" fmla="*/ 1741487 h 4000499"/>
              <a:gd name="connsiteX39" fmla="*/ 276224 w 2759869"/>
              <a:gd name="connsiteY39" fmla="*/ 1790699 h 4000499"/>
              <a:gd name="connsiteX40" fmla="*/ 476248 w 2759869"/>
              <a:gd name="connsiteY40" fmla="*/ 1895473 h 4000499"/>
              <a:gd name="connsiteX41" fmla="*/ 452437 w 2759869"/>
              <a:gd name="connsiteY41" fmla="*/ 2028824 h 4000499"/>
              <a:gd name="connsiteX42" fmla="*/ 638175 w 2759869"/>
              <a:gd name="connsiteY42" fmla="*/ 2285999 h 4000499"/>
              <a:gd name="connsiteX43" fmla="*/ 514351 w 2759869"/>
              <a:gd name="connsiteY43" fmla="*/ 2576511 h 4000499"/>
              <a:gd name="connsiteX44" fmla="*/ 1408112 w 2759869"/>
              <a:gd name="connsiteY44" fmla="*/ 2952748 h 4000499"/>
              <a:gd name="connsiteX45" fmla="*/ 976313 w 2759869"/>
              <a:gd name="connsiteY45" fmla="*/ 4000499 h 4000499"/>
              <a:gd name="connsiteX46" fmla="*/ 1443038 w 2759869"/>
              <a:gd name="connsiteY46" fmla="*/ 3686173 h 4000499"/>
              <a:gd name="connsiteX47" fmla="*/ 1876425 w 2759869"/>
              <a:gd name="connsiteY47" fmla="*/ 3910011 h 4000499"/>
              <a:gd name="connsiteX48" fmla="*/ 1866899 w 2759869"/>
              <a:gd name="connsiteY48" fmla="*/ 3800473 h 4000499"/>
              <a:gd name="connsiteX49" fmla="*/ 1876425 w 2759869"/>
              <a:gd name="connsiteY49" fmla="*/ 3700461 h 4000499"/>
              <a:gd name="connsiteX50" fmla="*/ 2009774 w 2759869"/>
              <a:gd name="connsiteY50" fmla="*/ 3192460 h 4000499"/>
              <a:gd name="connsiteX51" fmla="*/ 2076449 w 2759869"/>
              <a:gd name="connsiteY51" fmla="*/ 3122610 h 4000499"/>
              <a:gd name="connsiteX52" fmla="*/ 2616199 w 2759869"/>
              <a:gd name="connsiteY52" fmla="*/ 2422523 h 4000499"/>
              <a:gd name="connsiteX53" fmla="*/ 2673349 w 2759869"/>
              <a:gd name="connsiteY53" fmla="*/ 1433511 h 4000499"/>
              <a:gd name="connsiteX54" fmla="*/ 2536825 w 2759869"/>
              <a:gd name="connsiteY54" fmla="*/ 1327149 h 4000499"/>
              <a:gd name="connsiteX55" fmla="*/ 2420937 w 2759869"/>
              <a:gd name="connsiteY55" fmla="*/ 1157286 h 4000499"/>
              <a:gd name="connsiteX56" fmla="*/ 2173287 w 2759869"/>
              <a:gd name="connsiteY56" fmla="*/ 1006474 h 4000499"/>
              <a:gd name="connsiteX57" fmla="*/ 1290291 w 2759869"/>
              <a:gd name="connsiteY57" fmla="*/ 1119793 h 4000499"/>
              <a:gd name="connsiteX58" fmla="*/ 1073598 w 2759869"/>
              <a:gd name="connsiteY58" fmla="*/ 1627000 h 4000499"/>
              <a:gd name="connsiteX59" fmla="*/ 788986 w 2759869"/>
              <a:gd name="connsiteY59" fmla="*/ 1543052 h 4000499"/>
              <a:gd name="connsiteX60" fmla="*/ 2759869 w 2759869"/>
              <a:gd name="connsiteY60" fmla="*/ 0 h 4000499"/>
              <a:gd name="connsiteX0" fmla="*/ 775494 w 2673349"/>
              <a:gd name="connsiteY0" fmla="*/ 1714689 h 3934013"/>
              <a:gd name="connsiteX1" fmla="*/ 2559844 w 2673349"/>
              <a:gd name="connsiteY1" fmla="*/ 390715 h 3934013"/>
              <a:gd name="connsiteX2" fmla="*/ 2395538 w 2673349"/>
              <a:gd name="connsiteY2" fmla="*/ 405002 h 3934013"/>
              <a:gd name="connsiteX3" fmla="*/ 2314575 w 2673349"/>
              <a:gd name="connsiteY3" fmla="*/ 409765 h 3934013"/>
              <a:gd name="connsiteX4" fmla="*/ 2271713 w 2673349"/>
              <a:gd name="connsiteY4" fmla="*/ 424052 h 3934013"/>
              <a:gd name="connsiteX5" fmla="*/ 2266950 w 2673349"/>
              <a:gd name="connsiteY5" fmla="*/ 409765 h 3934013"/>
              <a:gd name="connsiteX6" fmla="*/ 2157413 w 2673349"/>
              <a:gd name="connsiteY6" fmla="*/ 419290 h 3934013"/>
              <a:gd name="connsiteX7" fmla="*/ 2085975 w 2673349"/>
              <a:gd name="connsiteY7" fmla="*/ 443102 h 3934013"/>
              <a:gd name="connsiteX8" fmla="*/ 2062163 w 2673349"/>
              <a:gd name="connsiteY8" fmla="*/ 457390 h 3934013"/>
              <a:gd name="connsiteX9" fmla="*/ 1938338 w 2673349"/>
              <a:gd name="connsiteY9" fmla="*/ 500252 h 3934013"/>
              <a:gd name="connsiteX10" fmla="*/ 1925292 w 2673349"/>
              <a:gd name="connsiteY10" fmla="*/ 264319 h 3934013"/>
              <a:gd name="connsiteX11" fmla="*/ 1437135 w 2673349"/>
              <a:gd name="connsiteY11" fmla="*/ 233363 h 3934013"/>
              <a:gd name="connsiteX12" fmla="*/ 1446660 w 2673349"/>
              <a:gd name="connsiteY12" fmla="*/ 138114 h 3934013"/>
              <a:gd name="connsiteX13" fmla="*/ 1301404 w 2673349"/>
              <a:gd name="connsiteY13" fmla="*/ 111920 h 3934013"/>
              <a:gd name="connsiteX14" fmla="*/ 1196629 w 2673349"/>
              <a:gd name="connsiteY14" fmla="*/ 80963 h 3934013"/>
              <a:gd name="connsiteX15" fmla="*/ 1196629 w 2673349"/>
              <a:gd name="connsiteY15" fmla="*/ 0 h 3934013"/>
              <a:gd name="connsiteX16" fmla="*/ 1118049 w 2673349"/>
              <a:gd name="connsiteY16" fmla="*/ 140494 h 3934013"/>
              <a:gd name="connsiteX17" fmla="*/ 1076325 w 2673349"/>
              <a:gd name="connsiteY17" fmla="*/ 252602 h 3934013"/>
              <a:gd name="connsiteX18" fmla="*/ 987079 w 2673349"/>
              <a:gd name="connsiteY18" fmla="*/ 421482 h 3934013"/>
              <a:gd name="connsiteX19" fmla="*/ 952501 w 2673349"/>
              <a:gd name="connsiteY19" fmla="*/ 547878 h 3934013"/>
              <a:gd name="connsiteX20" fmla="*/ 928688 w 2673349"/>
              <a:gd name="connsiteY20" fmla="*/ 543115 h 3934013"/>
              <a:gd name="connsiteX21" fmla="*/ 876300 w 2673349"/>
              <a:gd name="connsiteY21" fmla="*/ 666940 h 3934013"/>
              <a:gd name="connsiteX22" fmla="*/ 871538 w 2673349"/>
              <a:gd name="connsiteY22" fmla="*/ 733615 h 3934013"/>
              <a:gd name="connsiteX23" fmla="*/ 790575 w 2673349"/>
              <a:gd name="connsiteY23" fmla="*/ 1014602 h 3934013"/>
              <a:gd name="connsiteX24" fmla="*/ 642938 w 2673349"/>
              <a:gd name="connsiteY24" fmla="*/ 957452 h 3934013"/>
              <a:gd name="connsiteX25" fmla="*/ 609600 w 2673349"/>
              <a:gd name="connsiteY25" fmla="*/ 947927 h 3934013"/>
              <a:gd name="connsiteX26" fmla="*/ 590550 w 2673349"/>
              <a:gd name="connsiteY26" fmla="*/ 933640 h 3934013"/>
              <a:gd name="connsiteX27" fmla="*/ 552450 w 2673349"/>
              <a:gd name="connsiteY27" fmla="*/ 905065 h 3934013"/>
              <a:gd name="connsiteX28" fmla="*/ 357188 w 2673349"/>
              <a:gd name="connsiteY28" fmla="*/ 1009840 h 3934013"/>
              <a:gd name="connsiteX29" fmla="*/ 300038 w 2673349"/>
              <a:gd name="connsiteY29" fmla="*/ 971740 h 3934013"/>
              <a:gd name="connsiteX30" fmla="*/ 260350 w 2673349"/>
              <a:gd name="connsiteY30" fmla="*/ 938402 h 3934013"/>
              <a:gd name="connsiteX31" fmla="*/ 250825 w 2673349"/>
              <a:gd name="connsiteY31" fmla="*/ 919350 h 3934013"/>
              <a:gd name="connsiteX32" fmla="*/ 168275 w 2673349"/>
              <a:gd name="connsiteY32" fmla="*/ 1030475 h 3934013"/>
              <a:gd name="connsiteX33" fmla="*/ 66675 w 2673349"/>
              <a:gd name="connsiteY33" fmla="*/ 1259075 h 3934013"/>
              <a:gd name="connsiteX34" fmla="*/ 73025 w 2673349"/>
              <a:gd name="connsiteY34" fmla="*/ 1367025 h 3934013"/>
              <a:gd name="connsiteX35" fmla="*/ 0 w 2673349"/>
              <a:gd name="connsiteY35" fmla="*/ 1497201 h 3934013"/>
              <a:gd name="connsiteX36" fmla="*/ 20637 w 2673349"/>
              <a:gd name="connsiteY36" fmla="*/ 1673413 h 3934013"/>
              <a:gd name="connsiteX37" fmla="*/ 138112 w 2673349"/>
              <a:gd name="connsiteY37" fmla="*/ 1659125 h 3934013"/>
              <a:gd name="connsiteX38" fmla="*/ 139699 w 2673349"/>
              <a:gd name="connsiteY38" fmla="*/ 1675001 h 3934013"/>
              <a:gd name="connsiteX39" fmla="*/ 276224 w 2673349"/>
              <a:gd name="connsiteY39" fmla="*/ 1724213 h 3934013"/>
              <a:gd name="connsiteX40" fmla="*/ 476248 w 2673349"/>
              <a:gd name="connsiteY40" fmla="*/ 1828987 h 3934013"/>
              <a:gd name="connsiteX41" fmla="*/ 452437 w 2673349"/>
              <a:gd name="connsiteY41" fmla="*/ 1962338 h 3934013"/>
              <a:gd name="connsiteX42" fmla="*/ 638175 w 2673349"/>
              <a:gd name="connsiteY42" fmla="*/ 2219513 h 3934013"/>
              <a:gd name="connsiteX43" fmla="*/ 514351 w 2673349"/>
              <a:gd name="connsiteY43" fmla="*/ 2510025 h 3934013"/>
              <a:gd name="connsiteX44" fmla="*/ 1408112 w 2673349"/>
              <a:gd name="connsiteY44" fmla="*/ 2886262 h 3934013"/>
              <a:gd name="connsiteX45" fmla="*/ 976313 w 2673349"/>
              <a:gd name="connsiteY45" fmla="*/ 3934013 h 3934013"/>
              <a:gd name="connsiteX46" fmla="*/ 1443038 w 2673349"/>
              <a:gd name="connsiteY46" fmla="*/ 3619687 h 3934013"/>
              <a:gd name="connsiteX47" fmla="*/ 1876425 w 2673349"/>
              <a:gd name="connsiteY47" fmla="*/ 3843525 h 3934013"/>
              <a:gd name="connsiteX48" fmla="*/ 1866899 w 2673349"/>
              <a:gd name="connsiteY48" fmla="*/ 3733987 h 3934013"/>
              <a:gd name="connsiteX49" fmla="*/ 1876425 w 2673349"/>
              <a:gd name="connsiteY49" fmla="*/ 3633975 h 3934013"/>
              <a:gd name="connsiteX50" fmla="*/ 2009774 w 2673349"/>
              <a:gd name="connsiteY50" fmla="*/ 3125974 h 3934013"/>
              <a:gd name="connsiteX51" fmla="*/ 2076449 w 2673349"/>
              <a:gd name="connsiteY51" fmla="*/ 3056124 h 3934013"/>
              <a:gd name="connsiteX52" fmla="*/ 2616199 w 2673349"/>
              <a:gd name="connsiteY52" fmla="*/ 2356037 h 3934013"/>
              <a:gd name="connsiteX53" fmla="*/ 2673349 w 2673349"/>
              <a:gd name="connsiteY53" fmla="*/ 1367025 h 3934013"/>
              <a:gd name="connsiteX54" fmla="*/ 2536825 w 2673349"/>
              <a:gd name="connsiteY54" fmla="*/ 1260663 h 3934013"/>
              <a:gd name="connsiteX55" fmla="*/ 2420937 w 2673349"/>
              <a:gd name="connsiteY55" fmla="*/ 1090800 h 3934013"/>
              <a:gd name="connsiteX56" fmla="*/ 2173287 w 2673349"/>
              <a:gd name="connsiteY56" fmla="*/ 939988 h 3934013"/>
              <a:gd name="connsiteX57" fmla="*/ 1290291 w 2673349"/>
              <a:gd name="connsiteY57" fmla="*/ 1053307 h 3934013"/>
              <a:gd name="connsiteX58" fmla="*/ 1073598 w 2673349"/>
              <a:gd name="connsiteY58" fmla="*/ 1560514 h 3934013"/>
              <a:gd name="connsiteX59" fmla="*/ 788986 w 2673349"/>
              <a:gd name="connsiteY59" fmla="*/ 1476566 h 3934013"/>
              <a:gd name="connsiteX60" fmla="*/ 775494 w 2673349"/>
              <a:gd name="connsiteY60" fmla="*/ 1714689 h 3934013"/>
              <a:gd name="connsiteX0" fmla="*/ 775494 w 2673349"/>
              <a:gd name="connsiteY0" fmla="*/ 1714689 h 3934013"/>
              <a:gd name="connsiteX1" fmla="*/ 740569 w 2673349"/>
              <a:gd name="connsiteY1" fmla="*/ 1889315 h 3934013"/>
              <a:gd name="connsiteX2" fmla="*/ 2395538 w 2673349"/>
              <a:gd name="connsiteY2" fmla="*/ 405002 h 3934013"/>
              <a:gd name="connsiteX3" fmla="*/ 2314575 w 2673349"/>
              <a:gd name="connsiteY3" fmla="*/ 409765 h 3934013"/>
              <a:gd name="connsiteX4" fmla="*/ 2271713 w 2673349"/>
              <a:gd name="connsiteY4" fmla="*/ 424052 h 3934013"/>
              <a:gd name="connsiteX5" fmla="*/ 2266950 w 2673349"/>
              <a:gd name="connsiteY5" fmla="*/ 409765 h 3934013"/>
              <a:gd name="connsiteX6" fmla="*/ 2157413 w 2673349"/>
              <a:gd name="connsiteY6" fmla="*/ 419290 h 3934013"/>
              <a:gd name="connsiteX7" fmla="*/ 2085975 w 2673349"/>
              <a:gd name="connsiteY7" fmla="*/ 443102 h 3934013"/>
              <a:gd name="connsiteX8" fmla="*/ 2062163 w 2673349"/>
              <a:gd name="connsiteY8" fmla="*/ 457390 h 3934013"/>
              <a:gd name="connsiteX9" fmla="*/ 1938338 w 2673349"/>
              <a:gd name="connsiteY9" fmla="*/ 500252 h 3934013"/>
              <a:gd name="connsiteX10" fmla="*/ 1925292 w 2673349"/>
              <a:gd name="connsiteY10" fmla="*/ 264319 h 3934013"/>
              <a:gd name="connsiteX11" fmla="*/ 1437135 w 2673349"/>
              <a:gd name="connsiteY11" fmla="*/ 233363 h 3934013"/>
              <a:gd name="connsiteX12" fmla="*/ 1446660 w 2673349"/>
              <a:gd name="connsiteY12" fmla="*/ 138114 h 3934013"/>
              <a:gd name="connsiteX13" fmla="*/ 1301404 w 2673349"/>
              <a:gd name="connsiteY13" fmla="*/ 111920 h 3934013"/>
              <a:gd name="connsiteX14" fmla="*/ 1196629 w 2673349"/>
              <a:gd name="connsiteY14" fmla="*/ 80963 h 3934013"/>
              <a:gd name="connsiteX15" fmla="*/ 1196629 w 2673349"/>
              <a:gd name="connsiteY15" fmla="*/ 0 h 3934013"/>
              <a:gd name="connsiteX16" fmla="*/ 1118049 w 2673349"/>
              <a:gd name="connsiteY16" fmla="*/ 140494 h 3934013"/>
              <a:gd name="connsiteX17" fmla="*/ 1076325 w 2673349"/>
              <a:gd name="connsiteY17" fmla="*/ 252602 h 3934013"/>
              <a:gd name="connsiteX18" fmla="*/ 987079 w 2673349"/>
              <a:gd name="connsiteY18" fmla="*/ 421482 h 3934013"/>
              <a:gd name="connsiteX19" fmla="*/ 952501 w 2673349"/>
              <a:gd name="connsiteY19" fmla="*/ 547878 h 3934013"/>
              <a:gd name="connsiteX20" fmla="*/ 928688 w 2673349"/>
              <a:gd name="connsiteY20" fmla="*/ 543115 h 3934013"/>
              <a:gd name="connsiteX21" fmla="*/ 876300 w 2673349"/>
              <a:gd name="connsiteY21" fmla="*/ 666940 h 3934013"/>
              <a:gd name="connsiteX22" fmla="*/ 871538 w 2673349"/>
              <a:gd name="connsiteY22" fmla="*/ 733615 h 3934013"/>
              <a:gd name="connsiteX23" fmla="*/ 790575 w 2673349"/>
              <a:gd name="connsiteY23" fmla="*/ 1014602 h 3934013"/>
              <a:gd name="connsiteX24" fmla="*/ 642938 w 2673349"/>
              <a:gd name="connsiteY24" fmla="*/ 957452 h 3934013"/>
              <a:gd name="connsiteX25" fmla="*/ 609600 w 2673349"/>
              <a:gd name="connsiteY25" fmla="*/ 947927 h 3934013"/>
              <a:gd name="connsiteX26" fmla="*/ 590550 w 2673349"/>
              <a:gd name="connsiteY26" fmla="*/ 933640 h 3934013"/>
              <a:gd name="connsiteX27" fmla="*/ 552450 w 2673349"/>
              <a:gd name="connsiteY27" fmla="*/ 905065 h 3934013"/>
              <a:gd name="connsiteX28" fmla="*/ 357188 w 2673349"/>
              <a:gd name="connsiteY28" fmla="*/ 1009840 h 3934013"/>
              <a:gd name="connsiteX29" fmla="*/ 300038 w 2673349"/>
              <a:gd name="connsiteY29" fmla="*/ 971740 h 3934013"/>
              <a:gd name="connsiteX30" fmla="*/ 260350 w 2673349"/>
              <a:gd name="connsiteY30" fmla="*/ 938402 h 3934013"/>
              <a:gd name="connsiteX31" fmla="*/ 250825 w 2673349"/>
              <a:gd name="connsiteY31" fmla="*/ 919350 h 3934013"/>
              <a:gd name="connsiteX32" fmla="*/ 168275 w 2673349"/>
              <a:gd name="connsiteY32" fmla="*/ 1030475 h 3934013"/>
              <a:gd name="connsiteX33" fmla="*/ 66675 w 2673349"/>
              <a:gd name="connsiteY33" fmla="*/ 1259075 h 3934013"/>
              <a:gd name="connsiteX34" fmla="*/ 73025 w 2673349"/>
              <a:gd name="connsiteY34" fmla="*/ 1367025 h 3934013"/>
              <a:gd name="connsiteX35" fmla="*/ 0 w 2673349"/>
              <a:gd name="connsiteY35" fmla="*/ 1497201 h 3934013"/>
              <a:gd name="connsiteX36" fmla="*/ 20637 w 2673349"/>
              <a:gd name="connsiteY36" fmla="*/ 1673413 h 3934013"/>
              <a:gd name="connsiteX37" fmla="*/ 138112 w 2673349"/>
              <a:gd name="connsiteY37" fmla="*/ 1659125 h 3934013"/>
              <a:gd name="connsiteX38" fmla="*/ 139699 w 2673349"/>
              <a:gd name="connsiteY38" fmla="*/ 1675001 h 3934013"/>
              <a:gd name="connsiteX39" fmla="*/ 276224 w 2673349"/>
              <a:gd name="connsiteY39" fmla="*/ 1724213 h 3934013"/>
              <a:gd name="connsiteX40" fmla="*/ 476248 w 2673349"/>
              <a:gd name="connsiteY40" fmla="*/ 1828987 h 3934013"/>
              <a:gd name="connsiteX41" fmla="*/ 452437 w 2673349"/>
              <a:gd name="connsiteY41" fmla="*/ 1962338 h 3934013"/>
              <a:gd name="connsiteX42" fmla="*/ 638175 w 2673349"/>
              <a:gd name="connsiteY42" fmla="*/ 2219513 h 3934013"/>
              <a:gd name="connsiteX43" fmla="*/ 514351 w 2673349"/>
              <a:gd name="connsiteY43" fmla="*/ 2510025 h 3934013"/>
              <a:gd name="connsiteX44" fmla="*/ 1408112 w 2673349"/>
              <a:gd name="connsiteY44" fmla="*/ 2886262 h 3934013"/>
              <a:gd name="connsiteX45" fmla="*/ 976313 w 2673349"/>
              <a:gd name="connsiteY45" fmla="*/ 3934013 h 3934013"/>
              <a:gd name="connsiteX46" fmla="*/ 1443038 w 2673349"/>
              <a:gd name="connsiteY46" fmla="*/ 3619687 h 3934013"/>
              <a:gd name="connsiteX47" fmla="*/ 1876425 w 2673349"/>
              <a:gd name="connsiteY47" fmla="*/ 3843525 h 3934013"/>
              <a:gd name="connsiteX48" fmla="*/ 1866899 w 2673349"/>
              <a:gd name="connsiteY48" fmla="*/ 3733987 h 3934013"/>
              <a:gd name="connsiteX49" fmla="*/ 1876425 w 2673349"/>
              <a:gd name="connsiteY49" fmla="*/ 3633975 h 3934013"/>
              <a:gd name="connsiteX50" fmla="*/ 2009774 w 2673349"/>
              <a:gd name="connsiteY50" fmla="*/ 3125974 h 3934013"/>
              <a:gd name="connsiteX51" fmla="*/ 2076449 w 2673349"/>
              <a:gd name="connsiteY51" fmla="*/ 3056124 h 3934013"/>
              <a:gd name="connsiteX52" fmla="*/ 2616199 w 2673349"/>
              <a:gd name="connsiteY52" fmla="*/ 2356037 h 3934013"/>
              <a:gd name="connsiteX53" fmla="*/ 2673349 w 2673349"/>
              <a:gd name="connsiteY53" fmla="*/ 1367025 h 3934013"/>
              <a:gd name="connsiteX54" fmla="*/ 2536825 w 2673349"/>
              <a:gd name="connsiteY54" fmla="*/ 1260663 h 3934013"/>
              <a:gd name="connsiteX55" fmla="*/ 2420937 w 2673349"/>
              <a:gd name="connsiteY55" fmla="*/ 1090800 h 3934013"/>
              <a:gd name="connsiteX56" fmla="*/ 2173287 w 2673349"/>
              <a:gd name="connsiteY56" fmla="*/ 939988 h 3934013"/>
              <a:gd name="connsiteX57" fmla="*/ 1290291 w 2673349"/>
              <a:gd name="connsiteY57" fmla="*/ 1053307 h 3934013"/>
              <a:gd name="connsiteX58" fmla="*/ 1073598 w 2673349"/>
              <a:gd name="connsiteY58" fmla="*/ 1560514 h 3934013"/>
              <a:gd name="connsiteX59" fmla="*/ 788986 w 2673349"/>
              <a:gd name="connsiteY59" fmla="*/ 1476566 h 3934013"/>
              <a:gd name="connsiteX60" fmla="*/ 775494 w 2673349"/>
              <a:gd name="connsiteY60"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2314575 w 2673349"/>
              <a:gd name="connsiteY3" fmla="*/ 409765 h 3934013"/>
              <a:gd name="connsiteX4" fmla="*/ 2271713 w 2673349"/>
              <a:gd name="connsiteY4" fmla="*/ 424052 h 3934013"/>
              <a:gd name="connsiteX5" fmla="*/ 2266950 w 2673349"/>
              <a:gd name="connsiteY5" fmla="*/ 409765 h 3934013"/>
              <a:gd name="connsiteX6" fmla="*/ 2157413 w 2673349"/>
              <a:gd name="connsiteY6" fmla="*/ 419290 h 3934013"/>
              <a:gd name="connsiteX7" fmla="*/ 2085975 w 2673349"/>
              <a:gd name="connsiteY7" fmla="*/ 443102 h 3934013"/>
              <a:gd name="connsiteX8" fmla="*/ 2062163 w 2673349"/>
              <a:gd name="connsiteY8" fmla="*/ 457390 h 3934013"/>
              <a:gd name="connsiteX9" fmla="*/ 1938338 w 2673349"/>
              <a:gd name="connsiteY9" fmla="*/ 500252 h 3934013"/>
              <a:gd name="connsiteX10" fmla="*/ 1925292 w 2673349"/>
              <a:gd name="connsiteY10" fmla="*/ 264319 h 3934013"/>
              <a:gd name="connsiteX11" fmla="*/ 1437135 w 2673349"/>
              <a:gd name="connsiteY11" fmla="*/ 233363 h 3934013"/>
              <a:gd name="connsiteX12" fmla="*/ 1446660 w 2673349"/>
              <a:gd name="connsiteY12" fmla="*/ 138114 h 3934013"/>
              <a:gd name="connsiteX13" fmla="*/ 1301404 w 2673349"/>
              <a:gd name="connsiteY13" fmla="*/ 111920 h 3934013"/>
              <a:gd name="connsiteX14" fmla="*/ 1196629 w 2673349"/>
              <a:gd name="connsiteY14" fmla="*/ 80963 h 3934013"/>
              <a:gd name="connsiteX15" fmla="*/ 1196629 w 2673349"/>
              <a:gd name="connsiteY15" fmla="*/ 0 h 3934013"/>
              <a:gd name="connsiteX16" fmla="*/ 1118049 w 2673349"/>
              <a:gd name="connsiteY16" fmla="*/ 140494 h 3934013"/>
              <a:gd name="connsiteX17" fmla="*/ 1076325 w 2673349"/>
              <a:gd name="connsiteY17" fmla="*/ 252602 h 3934013"/>
              <a:gd name="connsiteX18" fmla="*/ 987079 w 2673349"/>
              <a:gd name="connsiteY18" fmla="*/ 421482 h 3934013"/>
              <a:gd name="connsiteX19" fmla="*/ 952501 w 2673349"/>
              <a:gd name="connsiteY19" fmla="*/ 547878 h 3934013"/>
              <a:gd name="connsiteX20" fmla="*/ 928688 w 2673349"/>
              <a:gd name="connsiteY20" fmla="*/ 543115 h 3934013"/>
              <a:gd name="connsiteX21" fmla="*/ 876300 w 2673349"/>
              <a:gd name="connsiteY21" fmla="*/ 666940 h 3934013"/>
              <a:gd name="connsiteX22" fmla="*/ 871538 w 2673349"/>
              <a:gd name="connsiteY22" fmla="*/ 733615 h 3934013"/>
              <a:gd name="connsiteX23" fmla="*/ 790575 w 2673349"/>
              <a:gd name="connsiteY23" fmla="*/ 1014602 h 3934013"/>
              <a:gd name="connsiteX24" fmla="*/ 642938 w 2673349"/>
              <a:gd name="connsiteY24" fmla="*/ 957452 h 3934013"/>
              <a:gd name="connsiteX25" fmla="*/ 609600 w 2673349"/>
              <a:gd name="connsiteY25" fmla="*/ 947927 h 3934013"/>
              <a:gd name="connsiteX26" fmla="*/ 590550 w 2673349"/>
              <a:gd name="connsiteY26" fmla="*/ 933640 h 3934013"/>
              <a:gd name="connsiteX27" fmla="*/ 552450 w 2673349"/>
              <a:gd name="connsiteY27" fmla="*/ 905065 h 3934013"/>
              <a:gd name="connsiteX28" fmla="*/ 357188 w 2673349"/>
              <a:gd name="connsiteY28" fmla="*/ 1009840 h 3934013"/>
              <a:gd name="connsiteX29" fmla="*/ 300038 w 2673349"/>
              <a:gd name="connsiteY29" fmla="*/ 971740 h 3934013"/>
              <a:gd name="connsiteX30" fmla="*/ 260350 w 2673349"/>
              <a:gd name="connsiteY30" fmla="*/ 938402 h 3934013"/>
              <a:gd name="connsiteX31" fmla="*/ 250825 w 2673349"/>
              <a:gd name="connsiteY31" fmla="*/ 919350 h 3934013"/>
              <a:gd name="connsiteX32" fmla="*/ 168275 w 2673349"/>
              <a:gd name="connsiteY32" fmla="*/ 1030475 h 3934013"/>
              <a:gd name="connsiteX33" fmla="*/ 66675 w 2673349"/>
              <a:gd name="connsiteY33" fmla="*/ 1259075 h 3934013"/>
              <a:gd name="connsiteX34" fmla="*/ 73025 w 2673349"/>
              <a:gd name="connsiteY34" fmla="*/ 1367025 h 3934013"/>
              <a:gd name="connsiteX35" fmla="*/ 0 w 2673349"/>
              <a:gd name="connsiteY35" fmla="*/ 1497201 h 3934013"/>
              <a:gd name="connsiteX36" fmla="*/ 20637 w 2673349"/>
              <a:gd name="connsiteY36" fmla="*/ 1673413 h 3934013"/>
              <a:gd name="connsiteX37" fmla="*/ 138112 w 2673349"/>
              <a:gd name="connsiteY37" fmla="*/ 1659125 h 3934013"/>
              <a:gd name="connsiteX38" fmla="*/ 139699 w 2673349"/>
              <a:gd name="connsiteY38" fmla="*/ 1675001 h 3934013"/>
              <a:gd name="connsiteX39" fmla="*/ 276224 w 2673349"/>
              <a:gd name="connsiteY39" fmla="*/ 1724213 h 3934013"/>
              <a:gd name="connsiteX40" fmla="*/ 476248 w 2673349"/>
              <a:gd name="connsiteY40" fmla="*/ 1828987 h 3934013"/>
              <a:gd name="connsiteX41" fmla="*/ 452437 w 2673349"/>
              <a:gd name="connsiteY41" fmla="*/ 1962338 h 3934013"/>
              <a:gd name="connsiteX42" fmla="*/ 638175 w 2673349"/>
              <a:gd name="connsiteY42" fmla="*/ 2219513 h 3934013"/>
              <a:gd name="connsiteX43" fmla="*/ 514351 w 2673349"/>
              <a:gd name="connsiteY43" fmla="*/ 2510025 h 3934013"/>
              <a:gd name="connsiteX44" fmla="*/ 1408112 w 2673349"/>
              <a:gd name="connsiteY44" fmla="*/ 2886262 h 3934013"/>
              <a:gd name="connsiteX45" fmla="*/ 976313 w 2673349"/>
              <a:gd name="connsiteY45" fmla="*/ 3934013 h 3934013"/>
              <a:gd name="connsiteX46" fmla="*/ 1443038 w 2673349"/>
              <a:gd name="connsiteY46" fmla="*/ 3619687 h 3934013"/>
              <a:gd name="connsiteX47" fmla="*/ 1876425 w 2673349"/>
              <a:gd name="connsiteY47" fmla="*/ 3843525 h 3934013"/>
              <a:gd name="connsiteX48" fmla="*/ 1866899 w 2673349"/>
              <a:gd name="connsiteY48" fmla="*/ 3733987 h 3934013"/>
              <a:gd name="connsiteX49" fmla="*/ 1876425 w 2673349"/>
              <a:gd name="connsiteY49" fmla="*/ 3633975 h 3934013"/>
              <a:gd name="connsiteX50" fmla="*/ 2009774 w 2673349"/>
              <a:gd name="connsiteY50" fmla="*/ 3125974 h 3934013"/>
              <a:gd name="connsiteX51" fmla="*/ 2076449 w 2673349"/>
              <a:gd name="connsiteY51" fmla="*/ 3056124 h 3934013"/>
              <a:gd name="connsiteX52" fmla="*/ 2616199 w 2673349"/>
              <a:gd name="connsiteY52" fmla="*/ 2356037 h 3934013"/>
              <a:gd name="connsiteX53" fmla="*/ 2673349 w 2673349"/>
              <a:gd name="connsiteY53" fmla="*/ 1367025 h 3934013"/>
              <a:gd name="connsiteX54" fmla="*/ 2536825 w 2673349"/>
              <a:gd name="connsiteY54" fmla="*/ 1260663 h 3934013"/>
              <a:gd name="connsiteX55" fmla="*/ 2420937 w 2673349"/>
              <a:gd name="connsiteY55" fmla="*/ 1090800 h 3934013"/>
              <a:gd name="connsiteX56" fmla="*/ 2173287 w 2673349"/>
              <a:gd name="connsiteY56" fmla="*/ 939988 h 3934013"/>
              <a:gd name="connsiteX57" fmla="*/ 1290291 w 2673349"/>
              <a:gd name="connsiteY57" fmla="*/ 1053307 h 3934013"/>
              <a:gd name="connsiteX58" fmla="*/ 1073598 w 2673349"/>
              <a:gd name="connsiteY58" fmla="*/ 1560514 h 3934013"/>
              <a:gd name="connsiteX59" fmla="*/ 788986 w 2673349"/>
              <a:gd name="connsiteY59" fmla="*/ 1476566 h 3934013"/>
              <a:gd name="connsiteX60" fmla="*/ 775494 w 2673349"/>
              <a:gd name="connsiteY60"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2271713 w 2673349"/>
              <a:gd name="connsiteY3" fmla="*/ 424052 h 3934013"/>
              <a:gd name="connsiteX4" fmla="*/ 2266950 w 2673349"/>
              <a:gd name="connsiteY4" fmla="*/ 409765 h 3934013"/>
              <a:gd name="connsiteX5" fmla="*/ 2157413 w 2673349"/>
              <a:gd name="connsiteY5" fmla="*/ 419290 h 3934013"/>
              <a:gd name="connsiteX6" fmla="*/ 2085975 w 2673349"/>
              <a:gd name="connsiteY6" fmla="*/ 443102 h 3934013"/>
              <a:gd name="connsiteX7" fmla="*/ 2062163 w 2673349"/>
              <a:gd name="connsiteY7" fmla="*/ 457390 h 3934013"/>
              <a:gd name="connsiteX8" fmla="*/ 1938338 w 2673349"/>
              <a:gd name="connsiteY8" fmla="*/ 500252 h 3934013"/>
              <a:gd name="connsiteX9" fmla="*/ 1925292 w 2673349"/>
              <a:gd name="connsiteY9" fmla="*/ 264319 h 3934013"/>
              <a:gd name="connsiteX10" fmla="*/ 1437135 w 2673349"/>
              <a:gd name="connsiteY10" fmla="*/ 233363 h 3934013"/>
              <a:gd name="connsiteX11" fmla="*/ 1446660 w 2673349"/>
              <a:gd name="connsiteY11" fmla="*/ 138114 h 3934013"/>
              <a:gd name="connsiteX12" fmla="*/ 1301404 w 2673349"/>
              <a:gd name="connsiteY12" fmla="*/ 111920 h 3934013"/>
              <a:gd name="connsiteX13" fmla="*/ 1196629 w 2673349"/>
              <a:gd name="connsiteY13" fmla="*/ 80963 h 3934013"/>
              <a:gd name="connsiteX14" fmla="*/ 1196629 w 2673349"/>
              <a:gd name="connsiteY14" fmla="*/ 0 h 3934013"/>
              <a:gd name="connsiteX15" fmla="*/ 1118049 w 2673349"/>
              <a:gd name="connsiteY15" fmla="*/ 140494 h 3934013"/>
              <a:gd name="connsiteX16" fmla="*/ 1076325 w 2673349"/>
              <a:gd name="connsiteY16" fmla="*/ 252602 h 3934013"/>
              <a:gd name="connsiteX17" fmla="*/ 987079 w 2673349"/>
              <a:gd name="connsiteY17" fmla="*/ 421482 h 3934013"/>
              <a:gd name="connsiteX18" fmla="*/ 952501 w 2673349"/>
              <a:gd name="connsiteY18" fmla="*/ 547878 h 3934013"/>
              <a:gd name="connsiteX19" fmla="*/ 928688 w 2673349"/>
              <a:gd name="connsiteY19" fmla="*/ 543115 h 3934013"/>
              <a:gd name="connsiteX20" fmla="*/ 876300 w 2673349"/>
              <a:gd name="connsiteY20" fmla="*/ 666940 h 3934013"/>
              <a:gd name="connsiteX21" fmla="*/ 871538 w 2673349"/>
              <a:gd name="connsiteY21" fmla="*/ 733615 h 3934013"/>
              <a:gd name="connsiteX22" fmla="*/ 790575 w 2673349"/>
              <a:gd name="connsiteY22" fmla="*/ 1014602 h 3934013"/>
              <a:gd name="connsiteX23" fmla="*/ 642938 w 2673349"/>
              <a:gd name="connsiteY23" fmla="*/ 957452 h 3934013"/>
              <a:gd name="connsiteX24" fmla="*/ 609600 w 2673349"/>
              <a:gd name="connsiteY24" fmla="*/ 947927 h 3934013"/>
              <a:gd name="connsiteX25" fmla="*/ 590550 w 2673349"/>
              <a:gd name="connsiteY25" fmla="*/ 933640 h 3934013"/>
              <a:gd name="connsiteX26" fmla="*/ 552450 w 2673349"/>
              <a:gd name="connsiteY26" fmla="*/ 905065 h 3934013"/>
              <a:gd name="connsiteX27" fmla="*/ 357188 w 2673349"/>
              <a:gd name="connsiteY27" fmla="*/ 1009840 h 3934013"/>
              <a:gd name="connsiteX28" fmla="*/ 300038 w 2673349"/>
              <a:gd name="connsiteY28" fmla="*/ 971740 h 3934013"/>
              <a:gd name="connsiteX29" fmla="*/ 260350 w 2673349"/>
              <a:gd name="connsiteY29" fmla="*/ 938402 h 3934013"/>
              <a:gd name="connsiteX30" fmla="*/ 250825 w 2673349"/>
              <a:gd name="connsiteY30" fmla="*/ 919350 h 3934013"/>
              <a:gd name="connsiteX31" fmla="*/ 168275 w 2673349"/>
              <a:gd name="connsiteY31" fmla="*/ 1030475 h 3934013"/>
              <a:gd name="connsiteX32" fmla="*/ 66675 w 2673349"/>
              <a:gd name="connsiteY32" fmla="*/ 1259075 h 3934013"/>
              <a:gd name="connsiteX33" fmla="*/ 73025 w 2673349"/>
              <a:gd name="connsiteY33" fmla="*/ 1367025 h 3934013"/>
              <a:gd name="connsiteX34" fmla="*/ 0 w 2673349"/>
              <a:gd name="connsiteY34" fmla="*/ 1497201 h 3934013"/>
              <a:gd name="connsiteX35" fmla="*/ 20637 w 2673349"/>
              <a:gd name="connsiteY35" fmla="*/ 1673413 h 3934013"/>
              <a:gd name="connsiteX36" fmla="*/ 138112 w 2673349"/>
              <a:gd name="connsiteY36" fmla="*/ 1659125 h 3934013"/>
              <a:gd name="connsiteX37" fmla="*/ 139699 w 2673349"/>
              <a:gd name="connsiteY37" fmla="*/ 1675001 h 3934013"/>
              <a:gd name="connsiteX38" fmla="*/ 276224 w 2673349"/>
              <a:gd name="connsiteY38" fmla="*/ 1724213 h 3934013"/>
              <a:gd name="connsiteX39" fmla="*/ 476248 w 2673349"/>
              <a:gd name="connsiteY39" fmla="*/ 1828987 h 3934013"/>
              <a:gd name="connsiteX40" fmla="*/ 452437 w 2673349"/>
              <a:gd name="connsiteY40" fmla="*/ 1962338 h 3934013"/>
              <a:gd name="connsiteX41" fmla="*/ 638175 w 2673349"/>
              <a:gd name="connsiteY41" fmla="*/ 2219513 h 3934013"/>
              <a:gd name="connsiteX42" fmla="*/ 514351 w 2673349"/>
              <a:gd name="connsiteY42" fmla="*/ 2510025 h 3934013"/>
              <a:gd name="connsiteX43" fmla="*/ 1408112 w 2673349"/>
              <a:gd name="connsiteY43" fmla="*/ 2886262 h 3934013"/>
              <a:gd name="connsiteX44" fmla="*/ 976313 w 2673349"/>
              <a:gd name="connsiteY44" fmla="*/ 3934013 h 3934013"/>
              <a:gd name="connsiteX45" fmla="*/ 1443038 w 2673349"/>
              <a:gd name="connsiteY45" fmla="*/ 3619687 h 3934013"/>
              <a:gd name="connsiteX46" fmla="*/ 1876425 w 2673349"/>
              <a:gd name="connsiteY46" fmla="*/ 3843525 h 3934013"/>
              <a:gd name="connsiteX47" fmla="*/ 1866899 w 2673349"/>
              <a:gd name="connsiteY47" fmla="*/ 3733987 h 3934013"/>
              <a:gd name="connsiteX48" fmla="*/ 1876425 w 2673349"/>
              <a:gd name="connsiteY48" fmla="*/ 3633975 h 3934013"/>
              <a:gd name="connsiteX49" fmla="*/ 2009774 w 2673349"/>
              <a:gd name="connsiteY49" fmla="*/ 3125974 h 3934013"/>
              <a:gd name="connsiteX50" fmla="*/ 2076449 w 2673349"/>
              <a:gd name="connsiteY50" fmla="*/ 3056124 h 3934013"/>
              <a:gd name="connsiteX51" fmla="*/ 2616199 w 2673349"/>
              <a:gd name="connsiteY51" fmla="*/ 2356037 h 3934013"/>
              <a:gd name="connsiteX52" fmla="*/ 2673349 w 2673349"/>
              <a:gd name="connsiteY52" fmla="*/ 1367025 h 3934013"/>
              <a:gd name="connsiteX53" fmla="*/ 2536825 w 2673349"/>
              <a:gd name="connsiteY53" fmla="*/ 1260663 h 3934013"/>
              <a:gd name="connsiteX54" fmla="*/ 2420937 w 2673349"/>
              <a:gd name="connsiteY54" fmla="*/ 1090800 h 3934013"/>
              <a:gd name="connsiteX55" fmla="*/ 2173287 w 2673349"/>
              <a:gd name="connsiteY55" fmla="*/ 939988 h 3934013"/>
              <a:gd name="connsiteX56" fmla="*/ 1290291 w 2673349"/>
              <a:gd name="connsiteY56" fmla="*/ 1053307 h 3934013"/>
              <a:gd name="connsiteX57" fmla="*/ 1073598 w 2673349"/>
              <a:gd name="connsiteY57" fmla="*/ 1560514 h 3934013"/>
              <a:gd name="connsiteX58" fmla="*/ 788986 w 2673349"/>
              <a:gd name="connsiteY58" fmla="*/ 1476566 h 3934013"/>
              <a:gd name="connsiteX59" fmla="*/ 775494 w 2673349"/>
              <a:gd name="connsiteY59"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2266950 w 2673349"/>
              <a:gd name="connsiteY3" fmla="*/ 409765 h 3934013"/>
              <a:gd name="connsiteX4" fmla="*/ 2157413 w 2673349"/>
              <a:gd name="connsiteY4" fmla="*/ 419290 h 3934013"/>
              <a:gd name="connsiteX5" fmla="*/ 2085975 w 2673349"/>
              <a:gd name="connsiteY5" fmla="*/ 443102 h 3934013"/>
              <a:gd name="connsiteX6" fmla="*/ 2062163 w 2673349"/>
              <a:gd name="connsiteY6" fmla="*/ 457390 h 3934013"/>
              <a:gd name="connsiteX7" fmla="*/ 1938338 w 2673349"/>
              <a:gd name="connsiteY7" fmla="*/ 500252 h 3934013"/>
              <a:gd name="connsiteX8" fmla="*/ 1925292 w 2673349"/>
              <a:gd name="connsiteY8" fmla="*/ 264319 h 3934013"/>
              <a:gd name="connsiteX9" fmla="*/ 1437135 w 2673349"/>
              <a:gd name="connsiteY9" fmla="*/ 233363 h 3934013"/>
              <a:gd name="connsiteX10" fmla="*/ 1446660 w 2673349"/>
              <a:gd name="connsiteY10" fmla="*/ 138114 h 3934013"/>
              <a:gd name="connsiteX11" fmla="*/ 1301404 w 2673349"/>
              <a:gd name="connsiteY11" fmla="*/ 111920 h 3934013"/>
              <a:gd name="connsiteX12" fmla="*/ 1196629 w 2673349"/>
              <a:gd name="connsiteY12" fmla="*/ 80963 h 3934013"/>
              <a:gd name="connsiteX13" fmla="*/ 1196629 w 2673349"/>
              <a:gd name="connsiteY13" fmla="*/ 0 h 3934013"/>
              <a:gd name="connsiteX14" fmla="*/ 1118049 w 2673349"/>
              <a:gd name="connsiteY14" fmla="*/ 140494 h 3934013"/>
              <a:gd name="connsiteX15" fmla="*/ 1076325 w 2673349"/>
              <a:gd name="connsiteY15" fmla="*/ 252602 h 3934013"/>
              <a:gd name="connsiteX16" fmla="*/ 987079 w 2673349"/>
              <a:gd name="connsiteY16" fmla="*/ 421482 h 3934013"/>
              <a:gd name="connsiteX17" fmla="*/ 952501 w 2673349"/>
              <a:gd name="connsiteY17" fmla="*/ 547878 h 3934013"/>
              <a:gd name="connsiteX18" fmla="*/ 928688 w 2673349"/>
              <a:gd name="connsiteY18" fmla="*/ 543115 h 3934013"/>
              <a:gd name="connsiteX19" fmla="*/ 876300 w 2673349"/>
              <a:gd name="connsiteY19" fmla="*/ 666940 h 3934013"/>
              <a:gd name="connsiteX20" fmla="*/ 871538 w 2673349"/>
              <a:gd name="connsiteY20" fmla="*/ 733615 h 3934013"/>
              <a:gd name="connsiteX21" fmla="*/ 790575 w 2673349"/>
              <a:gd name="connsiteY21" fmla="*/ 1014602 h 3934013"/>
              <a:gd name="connsiteX22" fmla="*/ 642938 w 2673349"/>
              <a:gd name="connsiteY22" fmla="*/ 957452 h 3934013"/>
              <a:gd name="connsiteX23" fmla="*/ 609600 w 2673349"/>
              <a:gd name="connsiteY23" fmla="*/ 947927 h 3934013"/>
              <a:gd name="connsiteX24" fmla="*/ 590550 w 2673349"/>
              <a:gd name="connsiteY24" fmla="*/ 933640 h 3934013"/>
              <a:gd name="connsiteX25" fmla="*/ 552450 w 2673349"/>
              <a:gd name="connsiteY25" fmla="*/ 905065 h 3934013"/>
              <a:gd name="connsiteX26" fmla="*/ 357188 w 2673349"/>
              <a:gd name="connsiteY26" fmla="*/ 1009840 h 3934013"/>
              <a:gd name="connsiteX27" fmla="*/ 300038 w 2673349"/>
              <a:gd name="connsiteY27" fmla="*/ 971740 h 3934013"/>
              <a:gd name="connsiteX28" fmla="*/ 260350 w 2673349"/>
              <a:gd name="connsiteY28" fmla="*/ 938402 h 3934013"/>
              <a:gd name="connsiteX29" fmla="*/ 250825 w 2673349"/>
              <a:gd name="connsiteY29" fmla="*/ 919350 h 3934013"/>
              <a:gd name="connsiteX30" fmla="*/ 168275 w 2673349"/>
              <a:gd name="connsiteY30" fmla="*/ 1030475 h 3934013"/>
              <a:gd name="connsiteX31" fmla="*/ 66675 w 2673349"/>
              <a:gd name="connsiteY31" fmla="*/ 1259075 h 3934013"/>
              <a:gd name="connsiteX32" fmla="*/ 73025 w 2673349"/>
              <a:gd name="connsiteY32" fmla="*/ 1367025 h 3934013"/>
              <a:gd name="connsiteX33" fmla="*/ 0 w 2673349"/>
              <a:gd name="connsiteY33" fmla="*/ 1497201 h 3934013"/>
              <a:gd name="connsiteX34" fmla="*/ 20637 w 2673349"/>
              <a:gd name="connsiteY34" fmla="*/ 1673413 h 3934013"/>
              <a:gd name="connsiteX35" fmla="*/ 138112 w 2673349"/>
              <a:gd name="connsiteY35" fmla="*/ 1659125 h 3934013"/>
              <a:gd name="connsiteX36" fmla="*/ 139699 w 2673349"/>
              <a:gd name="connsiteY36" fmla="*/ 1675001 h 3934013"/>
              <a:gd name="connsiteX37" fmla="*/ 276224 w 2673349"/>
              <a:gd name="connsiteY37" fmla="*/ 1724213 h 3934013"/>
              <a:gd name="connsiteX38" fmla="*/ 476248 w 2673349"/>
              <a:gd name="connsiteY38" fmla="*/ 1828987 h 3934013"/>
              <a:gd name="connsiteX39" fmla="*/ 452437 w 2673349"/>
              <a:gd name="connsiteY39" fmla="*/ 1962338 h 3934013"/>
              <a:gd name="connsiteX40" fmla="*/ 638175 w 2673349"/>
              <a:gd name="connsiteY40" fmla="*/ 2219513 h 3934013"/>
              <a:gd name="connsiteX41" fmla="*/ 514351 w 2673349"/>
              <a:gd name="connsiteY41" fmla="*/ 2510025 h 3934013"/>
              <a:gd name="connsiteX42" fmla="*/ 1408112 w 2673349"/>
              <a:gd name="connsiteY42" fmla="*/ 2886262 h 3934013"/>
              <a:gd name="connsiteX43" fmla="*/ 976313 w 2673349"/>
              <a:gd name="connsiteY43" fmla="*/ 3934013 h 3934013"/>
              <a:gd name="connsiteX44" fmla="*/ 1443038 w 2673349"/>
              <a:gd name="connsiteY44" fmla="*/ 3619687 h 3934013"/>
              <a:gd name="connsiteX45" fmla="*/ 1876425 w 2673349"/>
              <a:gd name="connsiteY45" fmla="*/ 3843525 h 3934013"/>
              <a:gd name="connsiteX46" fmla="*/ 1866899 w 2673349"/>
              <a:gd name="connsiteY46" fmla="*/ 3733987 h 3934013"/>
              <a:gd name="connsiteX47" fmla="*/ 1876425 w 2673349"/>
              <a:gd name="connsiteY47" fmla="*/ 3633975 h 3934013"/>
              <a:gd name="connsiteX48" fmla="*/ 2009774 w 2673349"/>
              <a:gd name="connsiteY48" fmla="*/ 3125974 h 3934013"/>
              <a:gd name="connsiteX49" fmla="*/ 2076449 w 2673349"/>
              <a:gd name="connsiteY49" fmla="*/ 3056124 h 3934013"/>
              <a:gd name="connsiteX50" fmla="*/ 2616199 w 2673349"/>
              <a:gd name="connsiteY50" fmla="*/ 2356037 h 3934013"/>
              <a:gd name="connsiteX51" fmla="*/ 2673349 w 2673349"/>
              <a:gd name="connsiteY51" fmla="*/ 1367025 h 3934013"/>
              <a:gd name="connsiteX52" fmla="*/ 2536825 w 2673349"/>
              <a:gd name="connsiteY52" fmla="*/ 1260663 h 3934013"/>
              <a:gd name="connsiteX53" fmla="*/ 2420937 w 2673349"/>
              <a:gd name="connsiteY53" fmla="*/ 1090800 h 3934013"/>
              <a:gd name="connsiteX54" fmla="*/ 2173287 w 2673349"/>
              <a:gd name="connsiteY54" fmla="*/ 939988 h 3934013"/>
              <a:gd name="connsiteX55" fmla="*/ 1290291 w 2673349"/>
              <a:gd name="connsiteY55" fmla="*/ 1053307 h 3934013"/>
              <a:gd name="connsiteX56" fmla="*/ 1073598 w 2673349"/>
              <a:gd name="connsiteY56" fmla="*/ 1560514 h 3934013"/>
              <a:gd name="connsiteX57" fmla="*/ 788986 w 2673349"/>
              <a:gd name="connsiteY57" fmla="*/ 1476566 h 3934013"/>
              <a:gd name="connsiteX58" fmla="*/ 775494 w 2673349"/>
              <a:gd name="connsiteY58"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2157413 w 2673349"/>
              <a:gd name="connsiteY3" fmla="*/ 419290 h 3934013"/>
              <a:gd name="connsiteX4" fmla="*/ 2085975 w 2673349"/>
              <a:gd name="connsiteY4" fmla="*/ 443102 h 3934013"/>
              <a:gd name="connsiteX5" fmla="*/ 2062163 w 2673349"/>
              <a:gd name="connsiteY5" fmla="*/ 457390 h 3934013"/>
              <a:gd name="connsiteX6" fmla="*/ 1938338 w 2673349"/>
              <a:gd name="connsiteY6" fmla="*/ 500252 h 3934013"/>
              <a:gd name="connsiteX7" fmla="*/ 1925292 w 2673349"/>
              <a:gd name="connsiteY7" fmla="*/ 264319 h 3934013"/>
              <a:gd name="connsiteX8" fmla="*/ 1437135 w 2673349"/>
              <a:gd name="connsiteY8" fmla="*/ 233363 h 3934013"/>
              <a:gd name="connsiteX9" fmla="*/ 1446660 w 2673349"/>
              <a:gd name="connsiteY9" fmla="*/ 138114 h 3934013"/>
              <a:gd name="connsiteX10" fmla="*/ 1301404 w 2673349"/>
              <a:gd name="connsiteY10" fmla="*/ 111920 h 3934013"/>
              <a:gd name="connsiteX11" fmla="*/ 1196629 w 2673349"/>
              <a:gd name="connsiteY11" fmla="*/ 80963 h 3934013"/>
              <a:gd name="connsiteX12" fmla="*/ 1196629 w 2673349"/>
              <a:gd name="connsiteY12" fmla="*/ 0 h 3934013"/>
              <a:gd name="connsiteX13" fmla="*/ 1118049 w 2673349"/>
              <a:gd name="connsiteY13" fmla="*/ 140494 h 3934013"/>
              <a:gd name="connsiteX14" fmla="*/ 1076325 w 2673349"/>
              <a:gd name="connsiteY14" fmla="*/ 252602 h 3934013"/>
              <a:gd name="connsiteX15" fmla="*/ 987079 w 2673349"/>
              <a:gd name="connsiteY15" fmla="*/ 421482 h 3934013"/>
              <a:gd name="connsiteX16" fmla="*/ 952501 w 2673349"/>
              <a:gd name="connsiteY16" fmla="*/ 547878 h 3934013"/>
              <a:gd name="connsiteX17" fmla="*/ 928688 w 2673349"/>
              <a:gd name="connsiteY17" fmla="*/ 543115 h 3934013"/>
              <a:gd name="connsiteX18" fmla="*/ 876300 w 2673349"/>
              <a:gd name="connsiteY18" fmla="*/ 666940 h 3934013"/>
              <a:gd name="connsiteX19" fmla="*/ 871538 w 2673349"/>
              <a:gd name="connsiteY19" fmla="*/ 733615 h 3934013"/>
              <a:gd name="connsiteX20" fmla="*/ 790575 w 2673349"/>
              <a:gd name="connsiteY20" fmla="*/ 1014602 h 3934013"/>
              <a:gd name="connsiteX21" fmla="*/ 642938 w 2673349"/>
              <a:gd name="connsiteY21" fmla="*/ 957452 h 3934013"/>
              <a:gd name="connsiteX22" fmla="*/ 609600 w 2673349"/>
              <a:gd name="connsiteY22" fmla="*/ 947927 h 3934013"/>
              <a:gd name="connsiteX23" fmla="*/ 590550 w 2673349"/>
              <a:gd name="connsiteY23" fmla="*/ 933640 h 3934013"/>
              <a:gd name="connsiteX24" fmla="*/ 552450 w 2673349"/>
              <a:gd name="connsiteY24" fmla="*/ 905065 h 3934013"/>
              <a:gd name="connsiteX25" fmla="*/ 357188 w 2673349"/>
              <a:gd name="connsiteY25" fmla="*/ 1009840 h 3934013"/>
              <a:gd name="connsiteX26" fmla="*/ 300038 w 2673349"/>
              <a:gd name="connsiteY26" fmla="*/ 971740 h 3934013"/>
              <a:gd name="connsiteX27" fmla="*/ 260350 w 2673349"/>
              <a:gd name="connsiteY27" fmla="*/ 938402 h 3934013"/>
              <a:gd name="connsiteX28" fmla="*/ 250825 w 2673349"/>
              <a:gd name="connsiteY28" fmla="*/ 919350 h 3934013"/>
              <a:gd name="connsiteX29" fmla="*/ 168275 w 2673349"/>
              <a:gd name="connsiteY29" fmla="*/ 1030475 h 3934013"/>
              <a:gd name="connsiteX30" fmla="*/ 66675 w 2673349"/>
              <a:gd name="connsiteY30" fmla="*/ 1259075 h 3934013"/>
              <a:gd name="connsiteX31" fmla="*/ 73025 w 2673349"/>
              <a:gd name="connsiteY31" fmla="*/ 1367025 h 3934013"/>
              <a:gd name="connsiteX32" fmla="*/ 0 w 2673349"/>
              <a:gd name="connsiteY32" fmla="*/ 1497201 h 3934013"/>
              <a:gd name="connsiteX33" fmla="*/ 20637 w 2673349"/>
              <a:gd name="connsiteY33" fmla="*/ 1673413 h 3934013"/>
              <a:gd name="connsiteX34" fmla="*/ 138112 w 2673349"/>
              <a:gd name="connsiteY34" fmla="*/ 1659125 h 3934013"/>
              <a:gd name="connsiteX35" fmla="*/ 139699 w 2673349"/>
              <a:gd name="connsiteY35" fmla="*/ 1675001 h 3934013"/>
              <a:gd name="connsiteX36" fmla="*/ 276224 w 2673349"/>
              <a:gd name="connsiteY36" fmla="*/ 1724213 h 3934013"/>
              <a:gd name="connsiteX37" fmla="*/ 476248 w 2673349"/>
              <a:gd name="connsiteY37" fmla="*/ 1828987 h 3934013"/>
              <a:gd name="connsiteX38" fmla="*/ 452437 w 2673349"/>
              <a:gd name="connsiteY38" fmla="*/ 1962338 h 3934013"/>
              <a:gd name="connsiteX39" fmla="*/ 638175 w 2673349"/>
              <a:gd name="connsiteY39" fmla="*/ 2219513 h 3934013"/>
              <a:gd name="connsiteX40" fmla="*/ 514351 w 2673349"/>
              <a:gd name="connsiteY40" fmla="*/ 2510025 h 3934013"/>
              <a:gd name="connsiteX41" fmla="*/ 1408112 w 2673349"/>
              <a:gd name="connsiteY41" fmla="*/ 2886262 h 3934013"/>
              <a:gd name="connsiteX42" fmla="*/ 976313 w 2673349"/>
              <a:gd name="connsiteY42" fmla="*/ 3934013 h 3934013"/>
              <a:gd name="connsiteX43" fmla="*/ 1443038 w 2673349"/>
              <a:gd name="connsiteY43" fmla="*/ 3619687 h 3934013"/>
              <a:gd name="connsiteX44" fmla="*/ 1876425 w 2673349"/>
              <a:gd name="connsiteY44" fmla="*/ 3843525 h 3934013"/>
              <a:gd name="connsiteX45" fmla="*/ 1866899 w 2673349"/>
              <a:gd name="connsiteY45" fmla="*/ 3733987 h 3934013"/>
              <a:gd name="connsiteX46" fmla="*/ 1876425 w 2673349"/>
              <a:gd name="connsiteY46" fmla="*/ 3633975 h 3934013"/>
              <a:gd name="connsiteX47" fmla="*/ 2009774 w 2673349"/>
              <a:gd name="connsiteY47" fmla="*/ 3125974 h 3934013"/>
              <a:gd name="connsiteX48" fmla="*/ 2076449 w 2673349"/>
              <a:gd name="connsiteY48" fmla="*/ 3056124 h 3934013"/>
              <a:gd name="connsiteX49" fmla="*/ 2616199 w 2673349"/>
              <a:gd name="connsiteY49" fmla="*/ 2356037 h 3934013"/>
              <a:gd name="connsiteX50" fmla="*/ 2673349 w 2673349"/>
              <a:gd name="connsiteY50" fmla="*/ 1367025 h 3934013"/>
              <a:gd name="connsiteX51" fmla="*/ 2536825 w 2673349"/>
              <a:gd name="connsiteY51" fmla="*/ 1260663 h 3934013"/>
              <a:gd name="connsiteX52" fmla="*/ 2420937 w 2673349"/>
              <a:gd name="connsiteY52" fmla="*/ 1090800 h 3934013"/>
              <a:gd name="connsiteX53" fmla="*/ 2173287 w 2673349"/>
              <a:gd name="connsiteY53" fmla="*/ 939988 h 3934013"/>
              <a:gd name="connsiteX54" fmla="*/ 1290291 w 2673349"/>
              <a:gd name="connsiteY54" fmla="*/ 1053307 h 3934013"/>
              <a:gd name="connsiteX55" fmla="*/ 1073598 w 2673349"/>
              <a:gd name="connsiteY55" fmla="*/ 1560514 h 3934013"/>
              <a:gd name="connsiteX56" fmla="*/ 788986 w 2673349"/>
              <a:gd name="connsiteY56" fmla="*/ 1476566 h 3934013"/>
              <a:gd name="connsiteX57" fmla="*/ 775494 w 2673349"/>
              <a:gd name="connsiteY57"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2085975 w 2673349"/>
              <a:gd name="connsiteY3" fmla="*/ 443102 h 3934013"/>
              <a:gd name="connsiteX4" fmla="*/ 2062163 w 2673349"/>
              <a:gd name="connsiteY4" fmla="*/ 457390 h 3934013"/>
              <a:gd name="connsiteX5" fmla="*/ 1938338 w 2673349"/>
              <a:gd name="connsiteY5" fmla="*/ 500252 h 3934013"/>
              <a:gd name="connsiteX6" fmla="*/ 1925292 w 2673349"/>
              <a:gd name="connsiteY6" fmla="*/ 264319 h 3934013"/>
              <a:gd name="connsiteX7" fmla="*/ 1437135 w 2673349"/>
              <a:gd name="connsiteY7" fmla="*/ 233363 h 3934013"/>
              <a:gd name="connsiteX8" fmla="*/ 1446660 w 2673349"/>
              <a:gd name="connsiteY8" fmla="*/ 138114 h 3934013"/>
              <a:gd name="connsiteX9" fmla="*/ 1301404 w 2673349"/>
              <a:gd name="connsiteY9" fmla="*/ 111920 h 3934013"/>
              <a:gd name="connsiteX10" fmla="*/ 1196629 w 2673349"/>
              <a:gd name="connsiteY10" fmla="*/ 80963 h 3934013"/>
              <a:gd name="connsiteX11" fmla="*/ 1196629 w 2673349"/>
              <a:gd name="connsiteY11" fmla="*/ 0 h 3934013"/>
              <a:gd name="connsiteX12" fmla="*/ 1118049 w 2673349"/>
              <a:gd name="connsiteY12" fmla="*/ 140494 h 3934013"/>
              <a:gd name="connsiteX13" fmla="*/ 1076325 w 2673349"/>
              <a:gd name="connsiteY13" fmla="*/ 252602 h 3934013"/>
              <a:gd name="connsiteX14" fmla="*/ 987079 w 2673349"/>
              <a:gd name="connsiteY14" fmla="*/ 421482 h 3934013"/>
              <a:gd name="connsiteX15" fmla="*/ 952501 w 2673349"/>
              <a:gd name="connsiteY15" fmla="*/ 547878 h 3934013"/>
              <a:gd name="connsiteX16" fmla="*/ 928688 w 2673349"/>
              <a:gd name="connsiteY16" fmla="*/ 543115 h 3934013"/>
              <a:gd name="connsiteX17" fmla="*/ 876300 w 2673349"/>
              <a:gd name="connsiteY17" fmla="*/ 666940 h 3934013"/>
              <a:gd name="connsiteX18" fmla="*/ 871538 w 2673349"/>
              <a:gd name="connsiteY18" fmla="*/ 733615 h 3934013"/>
              <a:gd name="connsiteX19" fmla="*/ 790575 w 2673349"/>
              <a:gd name="connsiteY19" fmla="*/ 1014602 h 3934013"/>
              <a:gd name="connsiteX20" fmla="*/ 642938 w 2673349"/>
              <a:gd name="connsiteY20" fmla="*/ 957452 h 3934013"/>
              <a:gd name="connsiteX21" fmla="*/ 609600 w 2673349"/>
              <a:gd name="connsiteY21" fmla="*/ 947927 h 3934013"/>
              <a:gd name="connsiteX22" fmla="*/ 590550 w 2673349"/>
              <a:gd name="connsiteY22" fmla="*/ 933640 h 3934013"/>
              <a:gd name="connsiteX23" fmla="*/ 552450 w 2673349"/>
              <a:gd name="connsiteY23" fmla="*/ 905065 h 3934013"/>
              <a:gd name="connsiteX24" fmla="*/ 357188 w 2673349"/>
              <a:gd name="connsiteY24" fmla="*/ 1009840 h 3934013"/>
              <a:gd name="connsiteX25" fmla="*/ 300038 w 2673349"/>
              <a:gd name="connsiteY25" fmla="*/ 971740 h 3934013"/>
              <a:gd name="connsiteX26" fmla="*/ 260350 w 2673349"/>
              <a:gd name="connsiteY26" fmla="*/ 938402 h 3934013"/>
              <a:gd name="connsiteX27" fmla="*/ 250825 w 2673349"/>
              <a:gd name="connsiteY27" fmla="*/ 919350 h 3934013"/>
              <a:gd name="connsiteX28" fmla="*/ 168275 w 2673349"/>
              <a:gd name="connsiteY28" fmla="*/ 1030475 h 3934013"/>
              <a:gd name="connsiteX29" fmla="*/ 66675 w 2673349"/>
              <a:gd name="connsiteY29" fmla="*/ 1259075 h 3934013"/>
              <a:gd name="connsiteX30" fmla="*/ 73025 w 2673349"/>
              <a:gd name="connsiteY30" fmla="*/ 1367025 h 3934013"/>
              <a:gd name="connsiteX31" fmla="*/ 0 w 2673349"/>
              <a:gd name="connsiteY31" fmla="*/ 1497201 h 3934013"/>
              <a:gd name="connsiteX32" fmla="*/ 20637 w 2673349"/>
              <a:gd name="connsiteY32" fmla="*/ 1673413 h 3934013"/>
              <a:gd name="connsiteX33" fmla="*/ 138112 w 2673349"/>
              <a:gd name="connsiteY33" fmla="*/ 1659125 h 3934013"/>
              <a:gd name="connsiteX34" fmla="*/ 139699 w 2673349"/>
              <a:gd name="connsiteY34" fmla="*/ 1675001 h 3934013"/>
              <a:gd name="connsiteX35" fmla="*/ 276224 w 2673349"/>
              <a:gd name="connsiteY35" fmla="*/ 1724213 h 3934013"/>
              <a:gd name="connsiteX36" fmla="*/ 476248 w 2673349"/>
              <a:gd name="connsiteY36" fmla="*/ 1828987 h 3934013"/>
              <a:gd name="connsiteX37" fmla="*/ 452437 w 2673349"/>
              <a:gd name="connsiteY37" fmla="*/ 1962338 h 3934013"/>
              <a:gd name="connsiteX38" fmla="*/ 638175 w 2673349"/>
              <a:gd name="connsiteY38" fmla="*/ 2219513 h 3934013"/>
              <a:gd name="connsiteX39" fmla="*/ 514351 w 2673349"/>
              <a:gd name="connsiteY39" fmla="*/ 2510025 h 3934013"/>
              <a:gd name="connsiteX40" fmla="*/ 1408112 w 2673349"/>
              <a:gd name="connsiteY40" fmla="*/ 2886262 h 3934013"/>
              <a:gd name="connsiteX41" fmla="*/ 976313 w 2673349"/>
              <a:gd name="connsiteY41" fmla="*/ 3934013 h 3934013"/>
              <a:gd name="connsiteX42" fmla="*/ 1443038 w 2673349"/>
              <a:gd name="connsiteY42" fmla="*/ 3619687 h 3934013"/>
              <a:gd name="connsiteX43" fmla="*/ 1876425 w 2673349"/>
              <a:gd name="connsiteY43" fmla="*/ 3843525 h 3934013"/>
              <a:gd name="connsiteX44" fmla="*/ 1866899 w 2673349"/>
              <a:gd name="connsiteY44" fmla="*/ 3733987 h 3934013"/>
              <a:gd name="connsiteX45" fmla="*/ 1876425 w 2673349"/>
              <a:gd name="connsiteY45" fmla="*/ 3633975 h 3934013"/>
              <a:gd name="connsiteX46" fmla="*/ 2009774 w 2673349"/>
              <a:gd name="connsiteY46" fmla="*/ 3125974 h 3934013"/>
              <a:gd name="connsiteX47" fmla="*/ 2076449 w 2673349"/>
              <a:gd name="connsiteY47" fmla="*/ 3056124 h 3934013"/>
              <a:gd name="connsiteX48" fmla="*/ 2616199 w 2673349"/>
              <a:gd name="connsiteY48" fmla="*/ 2356037 h 3934013"/>
              <a:gd name="connsiteX49" fmla="*/ 2673349 w 2673349"/>
              <a:gd name="connsiteY49" fmla="*/ 1367025 h 3934013"/>
              <a:gd name="connsiteX50" fmla="*/ 2536825 w 2673349"/>
              <a:gd name="connsiteY50" fmla="*/ 1260663 h 3934013"/>
              <a:gd name="connsiteX51" fmla="*/ 2420937 w 2673349"/>
              <a:gd name="connsiteY51" fmla="*/ 1090800 h 3934013"/>
              <a:gd name="connsiteX52" fmla="*/ 2173287 w 2673349"/>
              <a:gd name="connsiteY52" fmla="*/ 939988 h 3934013"/>
              <a:gd name="connsiteX53" fmla="*/ 1290291 w 2673349"/>
              <a:gd name="connsiteY53" fmla="*/ 1053307 h 3934013"/>
              <a:gd name="connsiteX54" fmla="*/ 1073598 w 2673349"/>
              <a:gd name="connsiteY54" fmla="*/ 1560514 h 3934013"/>
              <a:gd name="connsiteX55" fmla="*/ 788986 w 2673349"/>
              <a:gd name="connsiteY55" fmla="*/ 1476566 h 3934013"/>
              <a:gd name="connsiteX56" fmla="*/ 775494 w 2673349"/>
              <a:gd name="connsiteY56"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2062163 w 2673349"/>
              <a:gd name="connsiteY3" fmla="*/ 457390 h 3934013"/>
              <a:gd name="connsiteX4" fmla="*/ 1938338 w 2673349"/>
              <a:gd name="connsiteY4" fmla="*/ 500252 h 3934013"/>
              <a:gd name="connsiteX5" fmla="*/ 1925292 w 2673349"/>
              <a:gd name="connsiteY5" fmla="*/ 264319 h 3934013"/>
              <a:gd name="connsiteX6" fmla="*/ 1437135 w 2673349"/>
              <a:gd name="connsiteY6" fmla="*/ 233363 h 3934013"/>
              <a:gd name="connsiteX7" fmla="*/ 1446660 w 2673349"/>
              <a:gd name="connsiteY7" fmla="*/ 138114 h 3934013"/>
              <a:gd name="connsiteX8" fmla="*/ 1301404 w 2673349"/>
              <a:gd name="connsiteY8" fmla="*/ 111920 h 3934013"/>
              <a:gd name="connsiteX9" fmla="*/ 1196629 w 2673349"/>
              <a:gd name="connsiteY9" fmla="*/ 80963 h 3934013"/>
              <a:gd name="connsiteX10" fmla="*/ 1196629 w 2673349"/>
              <a:gd name="connsiteY10" fmla="*/ 0 h 3934013"/>
              <a:gd name="connsiteX11" fmla="*/ 1118049 w 2673349"/>
              <a:gd name="connsiteY11" fmla="*/ 140494 h 3934013"/>
              <a:gd name="connsiteX12" fmla="*/ 1076325 w 2673349"/>
              <a:gd name="connsiteY12" fmla="*/ 252602 h 3934013"/>
              <a:gd name="connsiteX13" fmla="*/ 987079 w 2673349"/>
              <a:gd name="connsiteY13" fmla="*/ 421482 h 3934013"/>
              <a:gd name="connsiteX14" fmla="*/ 952501 w 2673349"/>
              <a:gd name="connsiteY14" fmla="*/ 547878 h 3934013"/>
              <a:gd name="connsiteX15" fmla="*/ 928688 w 2673349"/>
              <a:gd name="connsiteY15" fmla="*/ 543115 h 3934013"/>
              <a:gd name="connsiteX16" fmla="*/ 876300 w 2673349"/>
              <a:gd name="connsiteY16" fmla="*/ 666940 h 3934013"/>
              <a:gd name="connsiteX17" fmla="*/ 871538 w 2673349"/>
              <a:gd name="connsiteY17" fmla="*/ 733615 h 3934013"/>
              <a:gd name="connsiteX18" fmla="*/ 790575 w 2673349"/>
              <a:gd name="connsiteY18" fmla="*/ 1014602 h 3934013"/>
              <a:gd name="connsiteX19" fmla="*/ 642938 w 2673349"/>
              <a:gd name="connsiteY19" fmla="*/ 957452 h 3934013"/>
              <a:gd name="connsiteX20" fmla="*/ 609600 w 2673349"/>
              <a:gd name="connsiteY20" fmla="*/ 947927 h 3934013"/>
              <a:gd name="connsiteX21" fmla="*/ 590550 w 2673349"/>
              <a:gd name="connsiteY21" fmla="*/ 933640 h 3934013"/>
              <a:gd name="connsiteX22" fmla="*/ 552450 w 2673349"/>
              <a:gd name="connsiteY22" fmla="*/ 905065 h 3934013"/>
              <a:gd name="connsiteX23" fmla="*/ 357188 w 2673349"/>
              <a:gd name="connsiteY23" fmla="*/ 1009840 h 3934013"/>
              <a:gd name="connsiteX24" fmla="*/ 300038 w 2673349"/>
              <a:gd name="connsiteY24" fmla="*/ 971740 h 3934013"/>
              <a:gd name="connsiteX25" fmla="*/ 260350 w 2673349"/>
              <a:gd name="connsiteY25" fmla="*/ 938402 h 3934013"/>
              <a:gd name="connsiteX26" fmla="*/ 250825 w 2673349"/>
              <a:gd name="connsiteY26" fmla="*/ 919350 h 3934013"/>
              <a:gd name="connsiteX27" fmla="*/ 168275 w 2673349"/>
              <a:gd name="connsiteY27" fmla="*/ 1030475 h 3934013"/>
              <a:gd name="connsiteX28" fmla="*/ 66675 w 2673349"/>
              <a:gd name="connsiteY28" fmla="*/ 1259075 h 3934013"/>
              <a:gd name="connsiteX29" fmla="*/ 73025 w 2673349"/>
              <a:gd name="connsiteY29" fmla="*/ 1367025 h 3934013"/>
              <a:gd name="connsiteX30" fmla="*/ 0 w 2673349"/>
              <a:gd name="connsiteY30" fmla="*/ 1497201 h 3934013"/>
              <a:gd name="connsiteX31" fmla="*/ 20637 w 2673349"/>
              <a:gd name="connsiteY31" fmla="*/ 1673413 h 3934013"/>
              <a:gd name="connsiteX32" fmla="*/ 138112 w 2673349"/>
              <a:gd name="connsiteY32" fmla="*/ 1659125 h 3934013"/>
              <a:gd name="connsiteX33" fmla="*/ 139699 w 2673349"/>
              <a:gd name="connsiteY33" fmla="*/ 1675001 h 3934013"/>
              <a:gd name="connsiteX34" fmla="*/ 276224 w 2673349"/>
              <a:gd name="connsiteY34" fmla="*/ 1724213 h 3934013"/>
              <a:gd name="connsiteX35" fmla="*/ 476248 w 2673349"/>
              <a:gd name="connsiteY35" fmla="*/ 1828987 h 3934013"/>
              <a:gd name="connsiteX36" fmla="*/ 452437 w 2673349"/>
              <a:gd name="connsiteY36" fmla="*/ 1962338 h 3934013"/>
              <a:gd name="connsiteX37" fmla="*/ 638175 w 2673349"/>
              <a:gd name="connsiteY37" fmla="*/ 2219513 h 3934013"/>
              <a:gd name="connsiteX38" fmla="*/ 514351 w 2673349"/>
              <a:gd name="connsiteY38" fmla="*/ 2510025 h 3934013"/>
              <a:gd name="connsiteX39" fmla="*/ 1408112 w 2673349"/>
              <a:gd name="connsiteY39" fmla="*/ 2886262 h 3934013"/>
              <a:gd name="connsiteX40" fmla="*/ 976313 w 2673349"/>
              <a:gd name="connsiteY40" fmla="*/ 3934013 h 3934013"/>
              <a:gd name="connsiteX41" fmla="*/ 1443038 w 2673349"/>
              <a:gd name="connsiteY41" fmla="*/ 3619687 h 3934013"/>
              <a:gd name="connsiteX42" fmla="*/ 1876425 w 2673349"/>
              <a:gd name="connsiteY42" fmla="*/ 3843525 h 3934013"/>
              <a:gd name="connsiteX43" fmla="*/ 1866899 w 2673349"/>
              <a:gd name="connsiteY43" fmla="*/ 3733987 h 3934013"/>
              <a:gd name="connsiteX44" fmla="*/ 1876425 w 2673349"/>
              <a:gd name="connsiteY44" fmla="*/ 3633975 h 3934013"/>
              <a:gd name="connsiteX45" fmla="*/ 2009774 w 2673349"/>
              <a:gd name="connsiteY45" fmla="*/ 3125974 h 3934013"/>
              <a:gd name="connsiteX46" fmla="*/ 2076449 w 2673349"/>
              <a:gd name="connsiteY46" fmla="*/ 3056124 h 3934013"/>
              <a:gd name="connsiteX47" fmla="*/ 2616199 w 2673349"/>
              <a:gd name="connsiteY47" fmla="*/ 2356037 h 3934013"/>
              <a:gd name="connsiteX48" fmla="*/ 2673349 w 2673349"/>
              <a:gd name="connsiteY48" fmla="*/ 1367025 h 3934013"/>
              <a:gd name="connsiteX49" fmla="*/ 2536825 w 2673349"/>
              <a:gd name="connsiteY49" fmla="*/ 1260663 h 3934013"/>
              <a:gd name="connsiteX50" fmla="*/ 2420937 w 2673349"/>
              <a:gd name="connsiteY50" fmla="*/ 1090800 h 3934013"/>
              <a:gd name="connsiteX51" fmla="*/ 2173287 w 2673349"/>
              <a:gd name="connsiteY51" fmla="*/ 939988 h 3934013"/>
              <a:gd name="connsiteX52" fmla="*/ 1290291 w 2673349"/>
              <a:gd name="connsiteY52" fmla="*/ 1053307 h 3934013"/>
              <a:gd name="connsiteX53" fmla="*/ 1073598 w 2673349"/>
              <a:gd name="connsiteY53" fmla="*/ 1560514 h 3934013"/>
              <a:gd name="connsiteX54" fmla="*/ 788986 w 2673349"/>
              <a:gd name="connsiteY54" fmla="*/ 1476566 h 3934013"/>
              <a:gd name="connsiteX55" fmla="*/ 775494 w 2673349"/>
              <a:gd name="connsiteY55"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2062163 w 2673349"/>
              <a:gd name="connsiteY3" fmla="*/ 457390 h 3934013"/>
              <a:gd name="connsiteX4" fmla="*/ 1938338 w 2673349"/>
              <a:gd name="connsiteY4" fmla="*/ 500252 h 3934013"/>
              <a:gd name="connsiteX5" fmla="*/ 1925292 w 2673349"/>
              <a:gd name="connsiteY5" fmla="*/ 264319 h 3934013"/>
              <a:gd name="connsiteX6" fmla="*/ 1437135 w 2673349"/>
              <a:gd name="connsiteY6" fmla="*/ 233363 h 3934013"/>
              <a:gd name="connsiteX7" fmla="*/ 1446660 w 2673349"/>
              <a:gd name="connsiteY7" fmla="*/ 138114 h 3934013"/>
              <a:gd name="connsiteX8" fmla="*/ 1301404 w 2673349"/>
              <a:gd name="connsiteY8" fmla="*/ 111920 h 3934013"/>
              <a:gd name="connsiteX9" fmla="*/ 1196629 w 2673349"/>
              <a:gd name="connsiteY9" fmla="*/ 80963 h 3934013"/>
              <a:gd name="connsiteX10" fmla="*/ 1196629 w 2673349"/>
              <a:gd name="connsiteY10" fmla="*/ 0 h 3934013"/>
              <a:gd name="connsiteX11" fmla="*/ 1118049 w 2673349"/>
              <a:gd name="connsiteY11" fmla="*/ 140494 h 3934013"/>
              <a:gd name="connsiteX12" fmla="*/ 1076325 w 2673349"/>
              <a:gd name="connsiteY12" fmla="*/ 252602 h 3934013"/>
              <a:gd name="connsiteX13" fmla="*/ 987079 w 2673349"/>
              <a:gd name="connsiteY13" fmla="*/ 421482 h 3934013"/>
              <a:gd name="connsiteX14" fmla="*/ 952501 w 2673349"/>
              <a:gd name="connsiteY14" fmla="*/ 547878 h 3934013"/>
              <a:gd name="connsiteX15" fmla="*/ 928688 w 2673349"/>
              <a:gd name="connsiteY15" fmla="*/ 543115 h 3934013"/>
              <a:gd name="connsiteX16" fmla="*/ 876300 w 2673349"/>
              <a:gd name="connsiteY16" fmla="*/ 666940 h 3934013"/>
              <a:gd name="connsiteX17" fmla="*/ 871538 w 2673349"/>
              <a:gd name="connsiteY17" fmla="*/ 733615 h 3934013"/>
              <a:gd name="connsiteX18" fmla="*/ 790575 w 2673349"/>
              <a:gd name="connsiteY18" fmla="*/ 1014602 h 3934013"/>
              <a:gd name="connsiteX19" fmla="*/ 642938 w 2673349"/>
              <a:gd name="connsiteY19" fmla="*/ 957452 h 3934013"/>
              <a:gd name="connsiteX20" fmla="*/ 609600 w 2673349"/>
              <a:gd name="connsiteY20" fmla="*/ 947927 h 3934013"/>
              <a:gd name="connsiteX21" fmla="*/ 590550 w 2673349"/>
              <a:gd name="connsiteY21" fmla="*/ 933640 h 3934013"/>
              <a:gd name="connsiteX22" fmla="*/ 552450 w 2673349"/>
              <a:gd name="connsiteY22" fmla="*/ 905065 h 3934013"/>
              <a:gd name="connsiteX23" fmla="*/ 357188 w 2673349"/>
              <a:gd name="connsiteY23" fmla="*/ 1009840 h 3934013"/>
              <a:gd name="connsiteX24" fmla="*/ 300038 w 2673349"/>
              <a:gd name="connsiteY24" fmla="*/ 971740 h 3934013"/>
              <a:gd name="connsiteX25" fmla="*/ 260350 w 2673349"/>
              <a:gd name="connsiteY25" fmla="*/ 938402 h 3934013"/>
              <a:gd name="connsiteX26" fmla="*/ 250825 w 2673349"/>
              <a:gd name="connsiteY26" fmla="*/ 919350 h 3934013"/>
              <a:gd name="connsiteX27" fmla="*/ 168275 w 2673349"/>
              <a:gd name="connsiteY27" fmla="*/ 1030475 h 3934013"/>
              <a:gd name="connsiteX28" fmla="*/ 66675 w 2673349"/>
              <a:gd name="connsiteY28" fmla="*/ 1259075 h 3934013"/>
              <a:gd name="connsiteX29" fmla="*/ 73025 w 2673349"/>
              <a:gd name="connsiteY29" fmla="*/ 1367025 h 3934013"/>
              <a:gd name="connsiteX30" fmla="*/ 0 w 2673349"/>
              <a:gd name="connsiteY30" fmla="*/ 1497201 h 3934013"/>
              <a:gd name="connsiteX31" fmla="*/ 20637 w 2673349"/>
              <a:gd name="connsiteY31" fmla="*/ 1673413 h 3934013"/>
              <a:gd name="connsiteX32" fmla="*/ 138112 w 2673349"/>
              <a:gd name="connsiteY32" fmla="*/ 1659125 h 3934013"/>
              <a:gd name="connsiteX33" fmla="*/ 139699 w 2673349"/>
              <a:gd name="connsiteY33" fmla="*/ 1675001 h 3934013"/>
              <a:gd name="connsiteX34" fmla="*/ 276224 w 2673349"/>
              <a:gd name="connsiteY34" fmla="*/ 1724213 h 3934013"/>
              <a:gd name="connsiteX35" fmla="*/ 476248 w 2673349"/>
              <a:gd name="connsiteY35" fmla="*/ 1828987 h 3934013"/>
              <a:gd name="connsiteX36" fmla="*/ 452437 w 2673349"/>
              <a:gd name="connsiteY36" fmla="*/ 1962338 h 3934013"/>
              <a:gd name="connsiteX37" fmla="*/ 638175 w 2673349"/>
              <a:gd name="connsiteY37" fmla="*/ 2219513 h 3934013"/>
              <a:gd name="connsiteX38" fmla="*/ 514351 w 2673349"/>
              <a:gd name="connsiteY38" fmla="*/ 2510025 h 3934013"/>
              <a:gd name="connsiteX39" fmla="*/ 1408112 w 2673349"/>
              <a:gd name="connsiteY39" fmla="*/ 2886262 h 3934013"/>
              <a:gd name="connsiteX40" fmla="*/ 976313 w 2673349"/>
              <a:gd name="connsiteY40" fmla="*/ 3934013 h 3934013"/>
              <a:gd name="connsiteX41" fmla="*/ 1443038 w 2673349"/>
              <a:gd name="connsiteY41" fmla="*/ 3619687 h 3934013"/>
              <a:gd name="connsiteX42" fmla="*/ 1876425 w 2673349"/>
              <a:gd name="connsiteY42" fmla="*/ 3843525 h 3934013"/>
              <a:gd name="connsiteX43" fmla="*/ 1866899 w 2673349"/>
              <a:gd name="connsiteY43" fmla="*/ 3733987 h 3934013"/>
              <a:gd name="connsiteX44" fmla="*/ 1876425 w 2673349"/>
              <a:gd name="connsiteY44" fmla="*/ 3633975 h 3934013"/>
              <a:gd name="connsiteX45" fmla="*/ 2009774 w 2673349"/>
              <a:gd name="connsiteY45" fmla="*/ 3125974 h 3934013"/>
              <a:gd name="connsiteX46" fmla="*/ 2076449 w 2673349"/>
              <a:gd name="connsiteY46" fmla="*/ 3056124 h 3934013"/>
              <a:gd name="connsiteX47" fmla="*/ 2616199 w 2673349"/>
              <a:gd name="connsiteY47" fmla="*/ 2356037 h 3934013"/>
              <a:gd name="connsiteX48" fmla="*/ 2673349 w 2673349"/>
              <a:gd name="connsiteY48" fmla="*/ 1367025 h 3934013"/>
              <a:gd name="connsiteX49" fmla="*/ 2536825 w 2673349"/>
              <a:gd name="connsiteY49" fmla="*/ 1260663 h 3934013"/>
              <a:gd name="connsiteX50" fmla="*/ 2420937 w 2673349"/>
              <a:gd name="connsiteY50" fmla="*/ 1090800 h 3934013"/>
              <a:gd name="connsiteX51" fmla="*/ 2173287 w 2673349"/>
              <a:gd name="connsiteY51" fmla="*/ 939988 h 3934013"/>
              <a:gd name="connsiteX52" fmla="*/ 1290291 w 2673349"/>
              <a:gd name="connsiteY52" fmla="*/ 1053307 h 3934013"/>
              <a:gd name="connsiteX53" fmla="*/ 1073598 w 2673349"/>
              <a:gd name="connsiteY53" fmla="*/ 1560514 h 3934013"/>
              <a:gd name="connsiteX54" fmla="*/ 788986 w 2673349"/>
              <a:gd name="connsiteY54" fmla="*/ 1476566 h 3934013"/>
              <a:gd name="connsiteX55" fmla="*/ 775494 w 2673349"/>
              <a:gd name="connsiteY55"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1938338 w 2673349"/>
              <a:gd name="connsiteY3" fmla="*/ 500252 h 3934013"/>
              <a:gd name="connsiteX4" fmla="*/ 1925292 w 2673349"/>
              <a:gd name="connsiteY4" fmla="*/ 264319 h 3934013"/>
              <a:gd name="connsiteX5" fmla="*/ 1437135 w 2673349"/>
              <a:gd name="connsiteY5" fmla="*/ 233363 h 3934013"/>
              <a:gd name="connsiteX6" fmla="*/ 1446660 w 2673349"/>
              <a:gd name="connsiteY6" fmla="*/ 138114 h 3934013"/>
              <a:gd name="connsiteX7" fmla="*/ 1301404 w 2673349"/>
              <a:gd name="connsiteY7" fmla="*/ 111920 h 3934013"/>
              <a:gd name="connsiteX8" fmla="*/ 1196629 w 2673349"/>
              <a:gd name="connsiteY8" fmla="*/ 80963 h 3934013"/>
              <a:gd name="connsiteX9" fmla="*/ 1196629 w 2673349"/>
              <a:gd name="connsiteY9" fmla="*/ 0 h 3934013"/>
              <a:gd name="connsiteX10" fmla="*/ 1118049 w 2673349"/>
              <a:gd name="connsiteY10" fmla="*/ 140494 h 3934013"/>
              <a:gd name="connsiteX11" fmla="*/ 1076325 w 2673349"/>
              <a:gd name="connsiteY11" fmla="*/ 252602 h 3934013"/>
              <a:gd name="connsiteX12" fmla="*/ 987079 w 2673349"/>
              <a:gd name="connsiteY12" fmla="*/ 421482 h 3934013"/>
              <a:gd name="connsiteX13" fmla="*/ 952501 w 2673349"/>
              <a:gd name="connsiteY13" fmla="*/ 547878 h 3934013"/>
              <a:gd name="connsiteX14" fmla="*/ 928688 w 2673349"/>
              <a:gd name="connsiteY14" fmla="*/ 543115 h 3934013"/>
              <a:gd name="connsiteX15" fmla="*/ 876300 w 2673349"/>
              <a:gd name="connsiteY15" fmla="*/ 666940 h 3934013"/>
              <a:gd name="connsiteX16" fmla="*/ 871538 w 2673349"/>
              <a:gd name="connsiteY16" fmla="*/ 733615 h 3934013"/>
              <a:gd name="connsiteX17" fmla="*/ 790575 w 2673349"/>
              <a:gd name="connsiteY17" fmla="*/ 1014602 h 3934013"/>
              <a:gd name="connsiteX18" fmla="*/ 642938 w 2673349"/>
              <a:gd name="connsiteY18" fmla="*/ 957452 h 3934013"/>
              <a:gd name="connsiteX19" fmla="*/ 609600 w 2673349"/>
              <a:gd name="connsiteY19" fmla="*/ 947927 h 3934013"/>
              <a:gd name="connsiteX20" fmla="*/ 590550 w 2673349"/>
              <a:gd name="connsiteY20" fmla="*/ 933640 h 3934013"/>
              <a:gd name="connsiteX21" fmla="*/ 552450 w 2673349"/>
              <a:gd name="connsiteY21" fmla="*/ 905065 h 3934013"/>
              <a:gd name="connsiteX22" fmla="*/ 357188 w 2673349"/>
              <a:gd name="connsiteY22" fmla="*/ 1009840 h 3934013"/>
              <a:gd name="connsiteX23" fmla="*/ 300038 w 2673349"/>
              <a:gd name="connsiteY23" fmla="*/ 971740 h 3934013"/>
              <a:gd name="connsiteX24" fmla="*/ 260350 w 2673349"/>
              <a:gd name="connsiteY24" fmla="*/ 938402 h 3934013"/>
              <a:gd name="connsiteX25" fmla="*/ 250825 w 2673349"/>
              <a:gd name="connsiteY25" fmla="*/ 919350 h 3934013"/>
              <a:gd name="connsiteX26" fmla="*/ 168275 w 2673349"/>
              <a:gd name="connsiteY26" fmla="*/ 1030475 h 3934013"/>
              <a:gd name="connsiteX27" fmla="*/ 66675 w 2673349"/>
              <a:gd name="connsiteY27" fmla="*/ 1259075 h 3934013"/>
              <a:gd name="connsiteX28" fmla="*/ 73025 w 2673349"/>
              <a:gd name="connsiteY28" fmla="*/ 1367025 h 3934013"/>
              <a:gd name="connsiteX29" fmla="*/ 0 w 2673349"/>
              <a:gd name="connsiteY29" fmla="*/ 1497201 h 3934013"/>
              <a:gd name="connsiteX30" fmla="*/ 20637 w 2673349"/>
              <a:gd name="connsiteY30" fmla="*/ 1673413 h 3934013"/>
              <a:gd name="connsiteX31" fmla="*/ 138112 w 2673349"/>
              <a:gd name="connsiteY31" fmla="*/ 1659125 h 3934013"/>
              <a:gd name="connsiteX32" fmla="*/ 139699 w 2673349"/>
              <a:gd name="connsiteY32" fmla="*/ 1675001 h 3934013"/>
              <a:gd name="connsiteX33" fmla="*/ 276224 w 2673349"/>
              <a:gd name="connsiteY33" fmla="*/ 1724213 h 3934013"/>
              <a:gd name="connsiteX34" fmla="*/ 476248 w 2673349"/>
              <a:gd name="connsiteY34" fmla="*/ 1828987 h 3934013"/>
              <a:gd name="connsiteX35" fmla="*/ 452437 w 2673349"/>
              <a:gd name="connsiteY35" fmla="*/ 1962338 h 3934013"/>
              <a:gd name="connsiteX36" fmla="*/ 638175 w 2673349"/>
              <a:gd name="connsiteY36" fmla="*/ 2219513 h 3934013"/>
              <a:gd name="connsiteX37" fmla="*/ 514351 w 2673349"/>
              <a:gd name="connsiteY37" fmla="*/ 2510025 h 3934013"/>
              <a:gd name="connsiteX38" fmla="*/ 1408112 w 2673349"/>
              <a:gd name="connsiteY38" fmla="*/ 2886262 h 3934013"/>
              <a:gd name="connsiteX39" fmla="*/ 976313 w 2673349"/>
              <a:gd name="connsiteY39" fmla="*/ 3934013 h 3934013"/>
              <a:gd name="connsiteX40" fmla="*/ 1443038 w 2673349"/>
              <a:gd name="connsiteY40" fmla="*/ 3619687 h 3934013"/>
              <a:gd name="connsiteX41" fmla="*/ 1876425 w 2673349"/>
              <a:gd name="connsiteY41" fmla="*/ 3843525 h 3934013"/>
              <a:gd name="connsiteX42" fmla="*/ 1866899 w 2673349"/>
              <a:gd name="connsiteY42" fmla="*/ 3733987 h 3934013"/>
              <a:gd name="connsiteX43" fmla="*/ 1876425 w 2673349"/>
              <a:gd name="connsiteY43" fmla="*/ 3633975 h 3934013"/>
              <a:gd name="connsiteX44" fmla="*/ 2009774 w 2673349"/>
              <a:gd name="connsiteY44" fmla="*/ 3125974 h 3934013"/>
              <a:gd name="connsiteX45" fmla="*/ 2076449 w 2673349"/>
              <a:gd name="connsiteY45" fmla="*/ 3056124 h 3934013"/>
              <a:gd name="connsiteX46" fmla="*/ 2616199 w 2673349"/>
              <a:gd name="connsiteY46" fmla="*/ 2356037 h 3934013"/>
              <a:gd name="connsiteX47" fmla="*/ 2673349 w 2673349"/>
              <a:gd name="connsiteY47" fmla="*/ 1367025 h 3934013"/>
              <a:gd name="connsiteX48" fmla="*/ 2536825 w 2673349"/>
              <a:gd name="connsiteY48" fmla="*/ 1260663 h 3934013"/>
              <a:gd name="connsiteX49" fmla="*/ 2420937 w 2673349"/>
              <a:gd name="connsiteY49" fmla="*/ 1090800 h 3934013"/>
              <a:gd name="connsiteX50" fmla="*/ 2173287 w 2673349"/>
              <a:gd name="connsiteY50" fmla="*/ 939988 h 3934013"/>
              <a:gd name="connsiteX51" fmla="*/ 1290291 w 2673349"/>
              <a:gd name="connsiteY51" fmla="*/ 1053307 h 3934013"/>
              <a:gd name="connsiteX52" fmla="*/ 1073598 w 2673349"/>
              <a:gd name="connsiteY52" fmla="*/ 1560514 h 3934013"/>
              <a:gd name="connsiteX53" fmla="*/ 788986 w 2673349"/>
              <a:gd name="connsiteY53" fmla="*/ 1476566 h 3934013"/>
              <a:gd name="connsiteX54" fmla="*/ 775494 w 2673349"/>
              <a:gd name="connsiteY54"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1925292 w 2673349"/>
              <a:gd name="connsiteY3" fmla="*/ 264319 h 3934013"/>
              <a:gd name="connsiteX4" fmla="*/ 1437135 w 2673349"/>
              <a:gd name="connsiteY4" fmla="*/ 233363 h 3934013"/>
              <a:gd name="connsiteX5" fmla="*/ 1446660 w 2673349"/>
              <a:gd name="connsiteY5" fmla="*/ 138114 h 3934013"/>
              <a:gd name="connsiteX6" fmla="*/ 1301404 w 2673349"/>
              <a:gd name="connsiteY6" fmla="*/ 111920 h 3934013"/>
              <a:gd name="connsiteX7" fmla="*/ 1196629 w 2673349"/>
              <a:gd name="connsiteY7" fmla="*/ 80963 h 3934013"/>
              <a:gd name="connsiteX8" fmla="*/ 1196629 w 2673349"/>
              <a:gd name="connsiteY8" fmla="*/ 0 h 3934013"/>
              <a:gd name="connsiteX9" fmla="*/ 1118049 w 2673349"/>
              <a:gd name="connsiteY9" fmla="*/ 140494 h 3934013"/>
              <a:gd name="connsiteX10" fmla="*/ 1076325 w 2673349"/>
              <a:gd name="connsiteY10" fmla="*/ 252602 h 3934013"/>
              <a:gd name="connsiteX11" fmla="*/ 987079 w 2673349"/>
              <a:gd name="connsiteY11" fmla="*/ 421482 h 3934013"/>
              <a:gd name="connsiteX12" fmla="*/ 952501 w 2673349"/>
              <a:gd name="connsiteY12" fmla="*/ 547878 h 3934013"/>
              <a:gd name="connsiteX13" fmla="*/ 928688 w 2673349"/>
              <a:gd name="connsiteY13" fmla="*/ 543115 h 3934013"/>
              <a:gd name="connsiteX14" fmla="*/ 876300 w 2673349"/>
              <a:gd name="connsiteY14" fmla="*/ 666940 h 3934013"/>
              <a:gd name="connsiteX15" fmla="*/ 871538 w 2673349"/>
              <a:gd name="connsiteY15" fmla="*/ 733615 h 3934013"/>
              <a:gd name="connsiteX16" fmla="*/ 790575 w 2673349"/>
              <a:gd name="connsiteY16" fmla="*/ 1014602 h 3934013"/>
              <a:gd name="connsiteX17" fmla="*/ 642938 w 2673349"/>
              <a:gd name="connsiteY17" fmla="*/ 957452 h 3934013"/>
              <a:gd name="connsiteX18" fmla="*/ 609600 w 2673349"/>
              <a:gd name="connsiteY18" fmla="*/ 947927 h 3934013"/>
              <a:gd name="connsiteX19" fmla="*/ 590550 w 2673349"/>
              <a:gd name="connsiteY19" fmla="*/ 933640 h 3934013"/>
              <a:gd name="connsiteX20" fmla="*/ 552450 w 2673349"/>
              <a:gd name="connsiteY20" fmla="*/ 905065 h 3934013"/>
              <a:gd name="connsiteX21" fmla="*/ 357188 w 2673349"/>
              <a:gd name="connsiteY21" fmla="*/ 1009840 h 3934013"/>
              <a:gd name="connsiteX22" fmla="*/ 300038 w 2673349"/>
              <a:gd name="connsiteY22" fmla="*/ 971740 h 3934013"/>
              <a:gd name="connsiteX23" fmla="*/ 260350 w 2673349"/>
              <a:gd name="connsiteY23" fmla="*/ 938402 h 3934013"/>
              <a:gd name="connsiteX24" fmla="*/ 250825 w 2673349"/>
              <a:gd name="connsiteY24" fmla="*/ 919350 h 3934013"/>
              <a:gd name="connsiteX25" fmla="*/ 168275 w 2673349"/>
              <a:gd name="connsiteY25" fmla="*/ 1030475 h 3934013"/>
              <a:gd name="connsiteX26" fmla="*/ 66675 w 2673349"/>
              <a:gd name="connsiteY26" fmla="*/ 1259075 h 3934013"/>
              <a:gd name="connsiteX27" fmla="*/ 73025 w 2673349"/>
              <a:gd name="connsiteY27" fmla="*/ 1367025 h 3934013"/>
              <a:gd name="connsiteX28" fmla="*/ 0 w 2673349"/>
              <a:gd name="connsiteY28" fmla="*/ 1497201 h 3934013"/>
              <a:gd name="connsiteX29" fmla="*/ 20637 w 2673349"/>
              <a:gd name="connsiteY29" fmla="*/ 1673413 h 3934013"/>
              <a:gd name="connsiteX30" fmla="*/ 138112 w 2673349"/>
              <a:gd name="connsiteY30" fmla="*/ 1659125 h 3934013"/>
              <a:gd name="connsiteX31" fmla="*/ 139699 w 2673349"/>
              <a:gd name="connsiteY31" fmla="*/ 1675001 h 3934013"/>
              <a:gd name="connsiteX32" fmla="*/ 276224 w 2673349"/>
              <a:gd name="connsiteY32" fmla="*/ 1724213 h 3934013"/>
              <a:gd name="connsiteX33" fmla="*/ 476248 w 2673349"/>
              <a:gd name="connsiteY33" fmla="*/ 1828987 h 3934013"/>
              <a:gd name="connsiteX34" fmla="*/ 452437 w 2673349"/>
              <a:gd name="connsiteY34" fmla="*/ 1962338 h 3934013"/>
              <a:gd name="connsiteX35" fmla="*/ 638175 w 2673349"/>
              <a:gd name="connsiteY35" fmla="*/ 2219513 h 3934013"/>
              <a:gd name="connsiteX36" fmla="*/ 514351 w 2673349"/>
              <a:gd name="connsiteY36" fmla="*/ 2510025 h 3934013"/>
              <a:gd name="connsiteX37" fmla="*/ 1408112 w 2673349"/>
              <a:gd name="connsiteY37" fmla="*/ 2886262 h 3934013"/>
              <a:gd name="connsiteX38" fmla="*/ 976313 w 2673349"/>
              <a:gd name="connsiteY38" fmla="*/ 3934013 h 3934013"/>
              <a:gd name="connsiteX39" fmla="*/ 1443038 w 2673349"/>
              <a:gd name="connsiteY39" fmla="*/ 3619687 h 3934013"/>
              <a:gd name="connsiteX40" fmla="*/ 1876425 w 2673349"/>
              <a:gd name="connsiteY40" fmla="*/ 3843525 h 3934013"/>
              <a:gd name="connsiteX41" fmla="*/ 1866899 w 2673349"/>
              <a:gd name="connsiteY41" fmla="*/ 3733987 h 3934013"/>
              <a:gd name="connsiteX42" fmla="*/ 1876425 w 2673349"/>
              <a:gd name="connsiteY42" fmla="*/ 3633975 h 3934013"/>
              <a:gd name="connsiteX43" fmla="*/ 2009774 w 2673349"/>
              <a:gd name="connsiteY43" fmla="*/ 3125974 h 3934013"/>
              <a:gd name="connsiteX44" fmla="*/ 2076449 w 2673349"/>
              <a:gd name="connsiteY44" fmla="*/ 3056124 h 3934013"/>
              <a:gd name="connsiteX45" fmla="*/ 2616199 w 2673349"/>
              <a:gd name="connsiteY45" fmla="*/ 2356037 h 3934013"/>
              <a:gd name="connsiteX46" fmla="*/ 2673349 w 2673349"/>
              <a:gd name="connsiteY46" fmla="*/ 1367025 h 3934013"/>
              <a:gd name="connsiteX47" fmla="*/ 2536825 w 2673349"/>
              <a:gd name="connsiteY47" fmla="*/ 1260663 h 3934013"/>
              <a:gd name="connsiteX48" fmla="*/ 2420937 w 2673349"/>
              <a:gd name="connsiteY48" fmla="*/ 1090800 h 3934013"/>
              <a:gd name="connsiteX49" fmla="*/ 2173287 w 2673349"/>
              <a:gd name="connsiteY49" fmla="*/ 939988 h 3934013"/>
              <a:gd name="connsiteX50" fmla="*/ 1290291 w 2673349"/>
              <a:gd name="connsiteY50" fmla="*/ 1053307 h 3934013"/>
              <a:gd name="connsiteX51" fmla="*/ 1073598 w 2673349"/>
              <a:gd name="connsiteY51" fmla="*/ 1560514 h 3934013"/>
              <a:gd name="connsiteX52" fmla="*/ 788986 w 2673349"/>
              <a:gd name="connsiteY52" fmla="*/ 1476566 h 3934013"/>
              <a:gd name="connsiteX53" fmla="*/ 775494 w 2673349"/>
              <a:gd name="connsiteY53"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845792 w 2673349"/>
              <a:gd name="connsiteY3" fmla="*/ 2140744 h 3934013"/>
              <a:gd name="connsiteX4" fmla="*/ 1437135 w 2673349"/>
              <a:gd name="connsiteY4" fmla="*/ 233363 h 3934013"/>
              <a:gd name="connsiteX5" fmla="*/ 1446660 w 2673349"/>
              <a:gd name="connsiteY5" fmla="*/ 138114 h 3934013"/>
              <a:gd name="connsiteX6" fmla="*/ 1301404 w 2673349"/>
              <a:gd name="connsiteY6" fmla="*/ 111920 h 3934013"/>
              <a:gd name="connsiteX7" fmla="*/ 1196629 w 2673349"/>
              <a:gd name="connsiteY7" fmla="*/ 80963 h 3934013"/>
              <a:gd name="connsiteX8" fmla="*/ 1196629 w 2673349"/>
              <a:gd name="connsiteY8" fmla="*/ 0 h 3934013"/>
              <a:gd name="connsiteX9" fmla="*/ 1118049 w 2673349"/>
              <a:gd name="connsiteY9" fmla="*/ 140494 h 3934013"/>
              <a:gd name="connsiteX10" fmla="*/ 1076325 w 2673349"/>
              <a:gd name="connsiteY10" fmla="*/ 252602 h 3934013"/>
              <a:gd name="connsiteX11" fmla="*/ 987079 w 2673349"/>
              <a:gd name="connsiteY11" fmla="*/ 421482 h 3934013"/>
              <a:gd name="connsiteX12" fmla="*/ 952501 w 2673349"/>
              <a:gd name="connsiteY12" fmla="*/ 547878 h 3934013"/>
              <a:gd name="connsiteX13" fmla="*/ 928688 w 2673349"/>
              <a:gd name="connsiteY13" fmla="*/ 543115 h 3934013"/>
              <a:gd name="connsiteX14" fmla="*/ 876300 w 2673349"/>
              <a:gd name="connsiteY14" fmla="*/ 666940 h 3934013"/>
              <a:gd name="connsiteX15" fmla="*/ 871538 w 2673349"/>
              <a:gd name="connsiteY15" fmla="*/ 733615 h 3934013"/>
              <a:gd name="connsiteX16" fmla="*/ 790575 w 2673349"/>
              <a:gd name="connsiteY16" fmla="*/ 1014602 h 3934013"/>
              <a:gd name="connsiteX17" fmla="*/ 642938 w 2673349"/>
              <a:gd name="connsiteY17" fmla="*/ 957452 h 3934013"/>
              <a:gd name="connsiteX18" fmla="*/ 609600 w 2673349"/>
              <a:gd name="connsiteY18" fmla="*/ 947927 h 3934013"/>
              <a:gd name="connsiteX19" fmla="*/ 590550 w 2673349"/>
              <a:gd name="connsiteY19" fmla="*/ 933640 h 3934013"/>
              <a:gd name="connsiteX20" fmla="*/ 552450 w 2673349"/>
              <a:gd name="connsiteY20" fmla="*/ 905065 h 3934013"/>
              <a:gd name="connsiteX21" fmla="*/ 357188 w 2673349"/>
              <a:gd name="connsiteY21" fmla="*/ 1009840 h 3934013"/>
              <a:gd name="connsiteX22" fmla="*/ 300038 w 2673349"/>
              <a:gd name="connsiteY22" fmla="*/ 971740 h 3934013"/>
              <a:gd name="connsiteX23" fmla="*/ 260350 w 2673349"/>
              <a:gd name="connsiteY23" fmla="*/ 938402 h 3934013"/>
              <a:gd name="connsiteX24" fmla="*/ 250825 w 2673349"/>
              <a:gd name="connsiteY24" fmla="*/ 919350 h 3934013"/>
              <a:gd name="connsiteX25" fmla="*/ 168275 w 2673349"/>
              <a:gd name="connsiteY25" fmla="*/ 1030475 h 3934013"/>
              <a:gd name="connsiteX26" fmla="*/ 66675 w 2673349"/>
              <a:gd name="connsiteY26" fmla="*/ 1259075 h 3934013"/>
              <a:gd name="connsiteX27" fmla="*/ 73025 w 2673349"/>
              <a:gd name="connsiteY27" fmla="*/ 1367025 h 3934013"/>
              <a:gd name="connsiteX28" fmla="*/ 0 w 2673349"/>
              <a:gd name="connsiteY28" fmla="*/ 1497201 h 3934013"/>
              <a:gd name="connsiteX29" fmla="*/ 20637 w 2673349"/>
              <a:gd name="connsiteY29" fmla="*/ 1673413 h 3934013"/>
              <a:gd name="connsiteX30" fmla="*/ 138112 w 2673349"/>
              <a:gd name="connsiteY30" fmla="*/ 1659125 h 3934013"/>
              <a:gd name="connsiteX31" fmla="*/ 139699 w 2673349"/>
              <a:gd name="connsiteY31" fmla="*/ 1675001 h 3934013"/>
              <a:gd name="connsiteX32" fmla="*/ 276224 w 2673349"/>
              <a:gd name="connsiteY32" fmla="*/ 1724213 h 3934013"/>
              <a:gd name="connsiteX33" fmla="*/ 476248 w 2673349"/>
              <a:gd name="connsiteY33" fmla="*/ 1828987 h 3934013"/>
              <a:gd name="connsiteX34" fmla="*/ 452437 w 2673349"/>
              <a:gd name="connsiteY34" fmla="*/ 1962338 h 3934013"/>
              <a:gd name="connsiteX35" fmla="*/ 638175 w 2673349"/>
              <a:gd name="connsiteY35" fmla="*/ 2219513 h 3934013"/>
              <a:gd name="connsiteX36" fmla="*/ 514351 w 2673349"/>
              <a:gd name="connsiteY36" fmla="*/ 2510025 h 3934013"/>
              <a:gd name="connsiteX37" fmla="*/ 1408112 w 2673349"/>
              <a:gd name="connsiteY37" fmla="*/ 2886262 h 3934013"/>
              <a:gd name="connsiteX38" fmla="*/ 976313 w 2673349"/>
              <a:gd name="connsiteY38" fmla="*/ 3934013 h 3934013"/>
              <a:gd name="connsiteX39" fmla="*/ 1443038 w 2673349"/>
              <a:gd name="connsiteY39" fmla="*/ 3619687 h 3934013"/>
              <a:gd name="connsiteX40" fmla="*/ 1876425 w 2673349"/>
              <a:gd name="connsiteY40" fmla="*/ 3843525 h 3934013"/>
              <a:gd name="connsiteX41" fmla="*/ 1866899 w 2673349"/>
              <a:gd name="connsiteY41" fmla="*/ 3733987 h 3934013"/>
              <a:gd name="connsiteX42" fmla="*/ 1876425 w 2673349"/>
              <a:gd name="connsiteY42" fmla="*/ 3633975 h 3934013"/>
              <a:gd name="connsiteX43" fmla="*/ 2009774 w 2673349"/>
              <a:gd name="connsiteY43" fmla="*/ 3125974 h 3934013"/>
              <a:gd name="connsiteX44" fmla="*/ 2076449 w 2673349"/>
              <a:gd name="connsiteY44" fmla="*/ 3056124 h 3934013"/>
              <a:gd name="connsiteX45" fmla="*/ 2616199 w 2673349"/>
              <a:gd name="connsiteY45" fmla="*/ 2356037 h 3934013"/>
              <a:gd name="connsiteX46" fmla="*/ 2673349 w 2673349"/>
              <a:gd name="connsiteY46" fmla="*/ 1367025 h 3934013"/>
              <a:gd name="connsiteX47" fmla="*/ 2536825 w 2673349"/>
              <a:gd name="connsiteY47" fmla="*/ 1260663 h 3934013"/>
              <a:gd name="connsiteX48" fmla="*/ 2420937 w 2673349"/>
              <a:gd name="connsiteY48" fmla="*/ 1090800 h 3934013"/>
              <a:gd name="connsiteX49" fmla="*/ 2173287 w 2673349"/>
              <a:gd name="connsiteY49" fmla="*/ 939988 h 3934013"/>
              <a:gd name="connsiteX50" fmla="*/ 1290291 w 2673349"/>
              <a:gd name="connsiteY50" fmla="*/ 1053307 h 3934013"/>
              <a:gd name="connsiteX51" fmla="*/ 1073598 w 2673349"/>
              <a:gd name="connsiteY51" fmla="*/ 1560514 h 3934013"/>
              <a:gd name="connsiteX52" fmla="*/ 788986 w 2673349"/>
              <a:gd name="connsiteY52" fmla="*/ 1476566 h 3934013"/>
              <a:gd name="connsiteX53" fmla="*/ 775494 w 2673349"/>
              <a:gd name="connsiteY53"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845792 w 2673349"/>
              <a:gd name="connsiteY3" fmla="*/ 2140744 h 3934013"/>
              <a:gd name="connsiteX4" fmla="*/ 1446660 w 2673349"/>
              <a:gd name="connsiteY4" fmla="*/ 138114 h 3934013"/>
              <a:gd name="connsiteX5" fmla="*/ 1301404 w 2673349"/>
              <a:gd name="connsiteY5" fmla="*/ 111920 h 3934013"/>
              <a:gd name="connsiteX6" fmla="*/ 1196629 w 2673349"/>
              <a:gd name="connsiteY6" fmla="*/ 80963 h 3934013"/>
              <a:gd name="connsiteX7" fmla="*/ 1196629 w 2673349"/>
              <a:gd name="connsiteY7" fmla="*/ 0 h 3934013"/>
              <a:gd name="connsiteX8" fmla="*/ 1118049 w 2673349"/>
              <a:gd name="connsiteY8" fmla="*/ 140494 h 3934013"/>
              <a:gd name="connsiteX9" fmla="*/ 1076325 w 2673349"/>
              <a:gd name="connsiteY9" fmla="*/ 252602 h 3934013"/>
              <a:gd name="connsiteX10" fmla="*/ 987079 w 2673349"/>
              <a:gd name="connsiteY10" fmla="*/ 421482 h 3934013"/>
              <a:gd name="connsiteX11" fmla="*/ 952501 w 2673349"/>
              <a:gd name="connsiteY11" fmla="*/ 547878 h 3934013"/>
              <a:gd name="connsiteX12" fmla="*/ 928688 w 2673349"/>
              <a:gd name="connsiteY12" fmla="*/ 543115 h 3934013"/>
              <a:gd name="connsiteX13" fmla="*/ 876300 w 2673349"/>
              <a:gd name="connsiteY13" fmla="*/ 666940 h 3934013"/>
              <a:gd name="connsiteX14" fmla="*/ 871538 w 2673349"/>
              <a:gd name="connsiteY14" fmla="*/ 733615 h 3934013"/>
              <a:gd name="connsiteX15" fmla="*/ 790575 w 2673349"/>
              <a:gd name="connsiteY15" fmla="*/ 1014602 h 3934013"/>
              <a:gd name="connsiteX16" fmla="*/ 642938 w 2673349"/>
              <a:gd name="connsiteY16" fmla="*/ 957452 h 3934013"/>
              <a:gd name="connsiteX17" fmla="*/ 609600 w 2673349"/>
              <a:gd name="connsiteY17" fmla="*/ 947927 h 3934013"/>
              <a:gd name="connsiteX18" fmla="*/ 590550 w 2673349"/>
              <a:gd name="connsiteY18" fmla="*/ 933640 h 3934013"/>
              <a:gd name="connsiteX19" fmla="*/ 552450 w 2673349"/>
              <a:gd name="connsiteY19" fmla="*/ 905065 h 3934013"/>
              <a:gd name="connsiteX20" fmla="*/ 357188 w 2673349"/>
              <a:gd name="connsiteY20" fmla="*/ 1009840 h 3934013"/>
              <a:gd name="connsiteX21" fmla="*/ 300038 w 2673349"/>
              <a:gd name="connsiteY21" fmla="*/ 971740 h 3934013"/>
              <a:gd name="connsiteX22" fmla="*/ 260350 w 2673349"/>
              <a:gd name="connsiteY22" fmla="*/ 938402 h 3934013"/>
              <a:gd name="connsiteX23" fmla="*/ 250825 w 2673349"/>
              <a:gd name="connsiteY23" fmla="*/ 919350 h 3934013"/>
              <a:gd name="connsiteX24" fmla="*/ 168275 w 2673349"/>
              <a:gd name="connsiteY24" fmla="*/ 1030475 h 3934013"/>
              <a:gd name="connsiteX25" fmla="*/ 66675 w 2673349"/>
              <a:gd name="connsiteY25" fmla="*/ 1259075 h 3934013"/>
              <a:gd name="connsiteX26" fmla="*/ 73025 w 2673349"/>
              <a:gd name="connsiteY26" fmla="*/ 1367025 h 3934013"/>
              <a:gd name="connsiteX27" fmla="*/ 0 w 2673349"/>
              <a:gd name="connsiteY27" fmla="*/ 1497201 h 3934013"/>
              <a:gd name="connsiteX28" fmla="*/ 20637 w 2673349"/>
              <a:gd name="connsiteY28" fmla="*/ 1673413 h 3934013"/>
              <a:gd name="connsiteX29" fmla="*/ 138112 w 2673349"/>
              <a:gd name="connsiteY29" fmla="*/ 1659125 h 3934013"/>
              <a:gd name="connsiteX30" fmla="*/ 139699 w 2673349"/>
              <a:gd name="connsiteY30" fmla="*/ 1675001 h 3934013"/>
              <a:gd name="connsiteX31" fmla="*/ 276224 w 2673349"/>
              <a:gd name="connsiteY31" fmla="*/ 1724213 h 3934013"/>
              <a:gd name="connsiteX32" fmla="*/ 476248 w 2673349"/>
              <a:gd name="connsiteY32" fmla="*/ 1828987 h 3934013"/>
              <a:gd name="connsiteX33" fmla="*/ 452437 w 2673349"/>
              <a:gd name="connsiteY33" fmla="*/ 1962338 h 3934013"/>
              <a:gd name="connsiteX34" fmla="*/ 638175 w 2673349"/>
              <a:gd name="connsiteY34" fmla="*/ 2219513 h 3934013"/>
              <a:gd name="connsiteX35" fmla="*/ 514351 w 2673349"/>
              <a:gd name="connsiteY35" fmla="*/ 2510025 h 3934013"/>
              <a:gd name="connsiteX36" fmla="*/ 1408112 w 2673349"/>
              <a:gd name="connsiteY36" fmla="*/ 2886262 h 3934013"/>
              <a:gd name="connsiteX37" fmla="*/ 976313 w 2673349"/>
              <a:gd name="connsiteY37" fmla="*/ 3934013 h 3934013"/>
              <a:gd name="connsiteX38" fmla="*/ 1443038 w 2673349"/>
              <a:gd name="connsiteY38" fmla="*/ 3619687 h 3934013"/>
              <a:gd name="connsiteX39" fmla="*/ 1876425 w 2673349"/>
              <a:gd name="connsiteY39" fmla="*/ 3843525 h 3934013"/>
              <a:gd name="connsiteX40" fmla="*/ 1866899 w 2673349"/>
              <a:gd name="connsiteY40" fmla="*/ 3733987 h 3934013"/>
              <a:gd name="connsiteX41" fmla="*/ 1876425 w 2673349"/>
              <a:gd name="connsiteY41" fmla="*/ 3633975 h 3934013"/>
              <a:gd name="connsiteX42" fmla="*/ 2009774 w 2673349"/>
              <a:gd name="connsiteY42" fmla="*/ 3125974 h 3934013"/>
              <a:gd name="connsiteX43" fmla="*/ 2076449 w 2673349"/>
              <a:gd name="connsiteY43" fmla="*/ 3056124 h 3934013"/>
              <a:gd name="connsiteX44" fmla="*/ 2616199 w 2673349"/>
              <a:gd name="connsiteY44" fmla="*/ 2356037 h 3934013"/>
              <a:gd name="connsiteX45" fmla="*/ 2673349 w 2673349"/>
              <a:gd name="connsiteY45" fmla="*/ 1367025 h 3934013"/>
              <a:gd name="connsiteX46" fmla="*/ 2536825 w 2673349"/>
              <a:gd name="connsiteY46" fmla="*/ 1260663 h 3934013"/>
              <a:gd name="connsiteX47" fmla="*/ 2420937 w 2673349"/>
              <a:gd name="connsiteY47" fmla="*/ 1090800 h 3934013"/>
              <a:gd name="connsiteX48" fmla="*/ 2173287 w 2673349"/>
              <a:gd name="connsiteY48" fmla="*/ 939988 h 3934013"/>
              <a:gd name="connsiteX49" fmla="*/ 1290291 w 2673349"/>
              <a:gd name="connsiteY49" fmla="*/ 1053307 h 3934013"/>
              <a:gd name="connsiteX50" fmla="*/ 1073598 w 2673349"/>
              <a:gd name="connsiteY50" fmla="*/ 1560514 h 3934013"/>
              <a:gd name="connsiteX51" fmla="*/ 788986 w 2673349"/>
              <a:gd name="connsiteY51" fmla="*/ 1476566 h 3934013"/>
              <a:gd name="connsiteX52" fmla="*/ 775494 w 2673349"/>
              <a:gd name="connsiteY52"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845792 w 2673349"/>
              <a:gd name="connsiteY3" fmla="*/ 2140744 h 3934013"/>
              <a:gd name="connsiteX4" fmla="*/ 1301404 w 2673349"/>
              <a:gd name="connsiteY4" fmla="*/ 111920 h 3934013"/>
              <a:gd name="connsiteX5" fmla="*/ 1196629 w 2673349"/>
              <a:gd name="connsiteY5" fmla="*/ 80963 h 3934013"/>
              <a:gd name="connsiteX6" fmla="*/ 1196629 w 2673349"/>
              <a:gd name="connsiteY6" fmla="*/ 0 h 3934013"/>
              <a:gd name="connsiteX7" fmla="*/ 1118049 w 2673349"/>
              <a:gd name="connsiteY7" fmla="*/ 140494 h 3934013"/>
              <a:gd name="connsiteX8" fmla="*/ 1076325 w 2673349"/>
              <a:gd name="connsiteY8" fmla="*/ 252602 h 3934013"/>
              <a:gd name="connsiteX9" fmla="*/ 987079 w 2673349"/>
              <a:gd name="connsiteY9" fmla="*/ 421482 h 3934013"/>
              <a:gd name="connsiteX10" fmla="*/ 952501 w 2673349"/>
              <a:gd name="connsiteY10" fmla="*/ 547878 h 3934013"/>
              <a:gd name="connsiteX11" fmla="*/ 928688 w 2673349"/>
              <a:gd name="connsiteY11" fmla="*/ 543115 h 3934013"/>
              <a:gd name="connsiteX12" fmla="*/ 876300 w 2673349"/>
              <a:gd name="connsiteY12" fmla="*/ 666940 h 3934013"/>
              <a:gd name="connsiteX13" fmla="*/ 871538 w 2673349"/>
              <a:gd name="connsiteY13" fmla="*/ 733615 h 3934013"/>
              <a:gd name="connsiteX14" fmla="*/ 790575 w 2673349"/>
              <a:gd name="connsiteY14" fmla="*/ 1014602 h 3934013"/>
              <a:gd name="connsiteX15" fmla="*/ 642938 w 2673349"/>
              <a:gd name="connsiteY15" fmla="*/ 957452 h 3934013"/>
              <a:gd name="connsiteX16" fmla="*/ 609600 w 2673349"/>
              <a:gd name="connsiteY16" fmla="*/ 947927 h 3934013"/>
              <a:gd name="connsiteX17" fmla="*/ 590550 w 2673349"/>
              <a:gd name="connsiteY17" fmla="*/ 933640 h 3934013"/>
              <a:gd name="connsiteX18" fmla="*/ 552450 w 2673349"/>
              <a:gd name="connsiteY18" fmla="*/ 905065 h 3934013"/>
              <a:gd name="connsiteX19" fmla="*/ 357188 w 2673349"/>
              <a:gd name="connsiteY19" fmla="*/ 1009840 h 3934013"/>
              <a:gd name="connsiteX20" fmla="*/ 300038 w 2673349"/>
              <a:gd name="connsiteY20" fmla="*/ 971740 h 3934013"/>
              <a:gd name="connsiteX21" fmla="*/ 260350 w 2673349"/>
              <a:gd name="connsiteY21" fmla="*/ 938402 h 3934013"/>
              <a:gd name="connsiteX22" fmla="*/ 250825 w 2673349"/>
              <a:gd name="connsiteY22" fmla="*/ 919350 h 3934013"/>
              <a:gd name="connsiteX23" fmla="*/ 168275 w 2673349"/>
              <a:gd name="connsiteY23" fmla="*/ 1030475 h 3934013"/>
              <a:gd name="connsiteX24" fmla="*/ 66675 w 2673349"/>
              <a:gd name="connsiteY24" fmla="*/ 1259075 h 3934013"/>
              <a:gd name="connsiteX25" fmla="*/ 73025 w 2673349"/>
              <a:gd name="connsiteY25" fmla="*/ 1367025 h 3934013"/>
              <a:gd name="connsiteX26" fmla="*/ 0 w 2673349"/>
              <a:gd name="connsiteY26" fmla="*/ 1497201 h 3934013"/>
              <a:gd name="connsiteX27" fmla="*/ 20637 w 2673349"/>
              <a:gd name="connsiteY27" fmla="*/ 1673413 h 3934013"/>
              <a:gd name="connsiteX28" fmla="*/ 138112 w 2673349"/>
              <a:gd name="connsiteY28" fmla="*/ 1659125 h 3934013"/>
              <a:gd name="connsiteX29" fmla="*/ 139699 w 2673349"/>
              <a:gd name="connsiteY29" fmla="*/ 1675001 h 3934013"/>
              <a:gd name="connsiteX30" fmla="*/ 276224 w 2673349"/>
              <a:gd name="connsiteY30" fmla="*/ 1724213 h 3934013"/>
              <a:gd name="connsiteX31" fmla="*/ 476248 w 2673349"/>
              <a:gd name="connsiteY31" fmla="*/ 1828987 h 3934013"/>
              <a:gd name="connsiteX32" fmla="*/ 452437 w 2673349"/>
              <a:gd name="connsiteY32" fmla="*/ 1962338 h 3934013"/>
              <a:gd name="connsiteX33" fmla="*/ 638175 w 2673349"/>
              <a:gd name="connsiteY33" fmla="*/ 2219513 h 3934013"/>
              <a:gd name="connsiteX34" fmla="*/ 514351 w 2673349"/>
              <a:gd name="connsiteY34" fmla="*/ 2510025 h 3934013"/>
              <a:gd name="connsiteX35" fmla="*/ 1408112 w 2673349"/>
              <a:gd name="connsiteY35" fmla="*/ 2886262 h 3934013"/>
              <a:gd name="connsiteX36" fmla="*/ 976313 w 2673349"/>
              <a:gd name="connsiteY36" fmla="*/ 3934013 h 3934013"/>
              <a:gd name="connsiteX37" fmla="*/ 1443038 w 2673349"/>
              <a:gd name="connsiteY37" fmla="*/ 3619687 h 3934013"/>
              <a:gd name="connsiteX38" fmla="*/ 1876425 w 2673349"/>
              <a:gd name="connsiteY38" fmla="*/ 3843525 h 3934013"/>
              <a:gd name="connsiteX39" fmla="*/ 1866899 w 2673349"/>
              <a:gd name="connsiteY39" fmla="*/ 3733987 h 3934013"/>
              <a:gd name="connsiteX40" fmla="*/ 1876425 w 2673349"/>
              <a:gd name="connsiteY40" fmla="*/ 3633975 h 3934013"/>
              <a:gd name="connsiteX41" fmla="*/ 2009774 w 2673349"/>
              <a:gd name="connsiteY41" fmla="*/ 3125974 h 3934013"/>
              <a:gd name="connsiteX42" fmla="*/ 2076449 w 2673349"/>
              <a:gd name="connsiteY42" fmla="*/ 3056124 h 3934013"/>
              <a:gd name="connsiteX43" fmla="*/ 2616199 w 2673349"/>
              <a:gd name="connsiteY43" fmla="*/ 2356037 h 3934013"/>
              <a:gd name="connsiteX44" fmla="*/ 2673349 w 2673349"/>
              <a:gd name="connsiteY44" fmla="*/ 1367025 h 3934013"/>
              <a:gd name="connsiteX45" fmla="*/ 2536825 w 2673349"/>
              <a:gd name="connsiteY45" fmla="*/ 1260663 h 3934013"/>
              <a:gd name="connsiteX46" fmla="*/ 2420937 w 2673349"/>
              <a:gd name="connsiteY46" fmla="*/ 1090800 h 3934013"/>
              <a:gd name="connsiteX47" fmla="*/ 2173287 w 2673349"/>
              <a:gd name="connsiteY47" fmla="*/ 939988 h 3934013"/>
              <a:gd name="connsiteX48" fmla="*/ 1290291 w 2673349"/>
              <a:gd name="connsiteY48" fmla="*/ 1053307 h 3934013"/>
              <a:gd name="connsiteX49" fmla="*/ 1073598 w 2673349"/>
              <a:gd name="connsiteY49" fmla="*/ 1560514 h 3934013"/>
              <a:gd name="connsiteX50" fmla="*/ 788986 w 2673349"/>
              <a:gd name="connsiteY50" fmla="*/ 1476566 h 3934013"/>
              <a:gd name="connsiteX51" fmla="*/ 775494 w 2673349"/>
              <a:gd name="connsiteY51"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845792 w 2673349"/>
              <a:gd name="connsiteY3" fmla="*/ 2140744 h 3934013"/>
              <a:gd name="connsiteX4" fmla="*/ 1196629 w 2673349"/>
              <a:gd name="connsiteY4" fmla="*/ 80963 h 3934013"/>
              <a:gd name="connsiteX5" fmla="*/ 1196629 w 2673349"/>
              <a:gd name="connsiteY5" fmla="*/ 0 h 3934013"/>
              <a:gd name="connsiteX6" fmla="*/ 1118049 w 2673349"/>
              <a:gd name="connsiteY6" fmla="*/ 140494 h 3934013"/>
              <a:gd name="connsiteX7" fmla="*/ 1076325 w 2673349"/>
              <a:gd name="connsiteY7" fmla="*/ 252602 h 3934013"/>
              <a:gd name="connsiteX8" fmla="*/ 987079 w 2673349"/>
              <a:gd name="connsiteY8" fmla="*/ 421482 h 3934013"/>
              <a:gd name="connsiteX9" fmla="*/ 952501 w 2673349"/>
              <a:gd name="connsiteY9" fmla="*/ 547878 h 3934013"/>
              <a:gd name="connsiteX10" fmla="*/ 928688 w 2673349"/>
              <a:gd name="connsiteY10" fmla="*/ 543115 h 3934013"/>
              <a:gd name="connsiteX11" fmla="*/ 876300 w 2673349"/>
              <a:gd name="connsiteY11" fmla="*/ 666940 h 3934013"/>
              <a:gd name="connsiteX12" fmla="*/ 871538 w 2673349"/>
              <a:gd name="connsiteY12" fmla="*/ 733615 h 3934013"/>
              <a:gd name="connsiteX13" fmla="*/ 790575 w 2673349"/>
              <a:gd name="connsiteY13" fmla="*/ 1014602 h 3934013"/>
              <a:gd name="connsiteX14" fmla="*/ 642938 w 2673349"/>
              <a:gd name="connsiteY14" fmla="*/ 957452 h 3934013"/>
              <a:gd name="connsiteX15" fmla="*/ 609600 w 2673349"/>
              <a:gd name="connsiteY15" fmla="*/ 947927 h 3934013"/>
              <a:gd name="connsiteX16" fmla="*/ 590550 w 2673349"/>
              <a:gd name="connsiteY16" fmla="*/ 933640 h 3934013"/>
              <a:gd name="connsiteX17" fmla="*/ 552450 w 2673349"/>
              <a:gd name="connsiteY17" fmla="*/ 905065 h 3934013"/>
              <a:gd name="connsiteX18" fmla="*/ 357188 w 2673349"/>
              <a:gd name="connsiteY18" fmla="*/ 1009840 h 3934013"/>
              <a:gd name="connsiteX19" fmla="*/ 300038 w 2673349"/>
              <a:gd name="connsiteY19" fmla="*/ 971740 h 3934013"/>
              <a:gd name="connsiteX20" fmla="*/ 260350 w 2673349"/>
              <a:gd name="connsiteY20" fmla="*/ 938402 h 3934013"/>
              <a:gd name="connsiteX21" fmla="*/ 250825 w 2673349"/>
              <a:gd name="connsiteY21" fmla="*/ 919350 h 3934013"/>
              <a:gd name="connsiteX22" fmla="*/ 168275 w 2673349"/>
              <a:gd name="connsiteY22" fmla="*/ 1030475 h 3934013"/>
              <a:gd name="connsiteX23" fmla="*/ 66675 w 2673349"/>
              <a:gd name="connsiteY23" fmla="*/ 1259075 h 3934013"/>
              <a:gd name="connsiteX24" fmla="*/ 73025 w 2673349"/>
              <a:gd name="connsiteY24" fmla="*/ 1367025 h 3934013"/>
              <a:gd name="connsiteX25" fmla="*/ 0 w 2673349"/>
              <a:gd name="connsiteY25" fmla="*/ 1497201 h 3934013"/>
              <a:gd name="connsiteX26" fmla="*/ 20637 w 2673349"/>
              <a:gd name="connsiteY26" fmla="*/ 1673413 h 3934013"/>
              <a:gd name="connsiteX27" fmla="*/ 138112 w 2673349"/>
              <a:gd name="connsiteY27" fmla="*/ 1659125 h 3934013"/>
              <a:gd name="connsiteX28" fmla="*/ 139699 w 2673349"/>
              <a:gd name="connsiteY28" fmla="*/ 1675001 h 3934013"/>
              <a:gd name="connsiteX29" fmla="*/ 276224 w 2673349"/>
              <a:gd name="connsiteY29" fmla="*/ 1724213 h 3934013"/>
              <a:gd name="connsiteX30" fmla="*/ 476248 w 2673349"/>
              <a:gd name="connsiteY30" fmla="*/ 1828987 h 3934013"/>
              <a:gd name="connsiteX31" fmla="*/ 452437 w 2673349"/>
              <a:gd name="connsiteY31" fmla="*/ 1962338 h 3934013"/>
              <a:gd name="connsiteX32" fmla="*/ 638175 w 2673349"/>
              <a:gd name="connsiteY32" fmla="*/ 2219513 h 3934013"/>
              <a:gd name="connsiteX33" fmla="*/ 514351 w 2673349"/>
              <a:gd name="connsiteY33" fmla="*/ 2510025 h 3934013"/>
              <a:gd name="connsiteX34" fmla="*/ 1408112 w 2673349"/>
              <a:gd name="connsiteY34" fmla="*/ 2886262 h 3934013"/>
              <a:gd name="connsiteX35" fmla="*/ 976313 w 2673349"/>
              <a:gd name="connsiteY35" fmla="*/ 3934013 h 3934013"/>
              <a:gd name="connsiteX36" fmla="*/ 1443038 w 2673349"/>
              <a:gd name="connsiteY36" fmla="*/ 3619687 h 3934013"/>
              <a:gd name="connsiteX37" fmla="*/ 1876425 w 2673349"/>
              <a:gd name="connsiteY37" fmla="*/ 3843525 h 3934013"/>
              <a:gd name="connsiteX38" fmla="*/ 1866899 w 2673349"/>
              <a:gd name="connsiteY38" fmla="*/ 3733987 h 3934013"/>
              <a:gd name="connsiteX39" fmla="*/ 1876425 w 2673349"/>
              <a:gd name="connsiteY39" fmla="*/ 3633975 h 3934013"/>
              <a:gd name="connsiteX40" fmla="*/ 2009774 w 2673349"/>
              <a:gd name="connsiteY40" fmla="*/ 3125974 h 3934013"/>
              <a:gd name="connsiteX41" fmla="*/ 2076449 w 2673349"/>
              <a:gd name="connsiteY41" fmla="*/ 3056124 h 3934013"/>
              <a:gd name="connsiteX42" fmla="*/ 2616199 w 2673349"/>
              <a:gd name="connsiteY42" fmla="*/ 2356037 h 3934013"/>
              <a:gd name="connsiteX43" fmla="*/ 2673349 w 2673349"/>
              <a:gd name="connsiteY43" fmla="*/ 1367025 h 3934013"/>
              <a:gd name="connsiteX44" fmla="*/ 2536825 w 2673349"/>
              <a:gd name="connsiteY44" fmla="*/ 1260663 h 3934013"/>
              <a:gd name="connsiteX45" fmla="*/ 2420937 w 2673349"/>
              <a:gd name="connsiteY45" fmla="*/ 1090800 h 3934013"/>
              <a:gd name="connsiteX46" fmla="*/ 2173287 w 2673349"/>
              <a:gd name="connsiteY46" fmla="*/ 939988 h 3934013"/>
              <a:gd name="connsiteX47" fmla="*/ 1290291 w 2673349"/>
              <a:gd name="connsiteY47" fmla="*/ 1053307 h 3934013"/>
              <a:gd name="connsiteX48" fmla="*/ 1073598 w 2673349"/>
              <a:gd name="connsiteY48" fmla="*/ 1560514 h 3934013"/>
              <a:gd name="connsiteX49" fmla="*/ 788986 w 2673349"/>
              <a:gd name="connsiteY49" fmla="*/ 1476566 h 3934013"/>
              <a:gd name="connsiteX50" fmla="*/ 775494 w 2673349"/>
              <a:gd name="connsiteY50"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845792 w 2673349"/>
              <a:gd name="connsiteY3" fmla="*/ 2140744 h 3934013"/>
              <a:gd name="connsiteX4" fmla="*/ 1196629 w 2673349"/>
              <a:gd name="connsiteY4" fmla="*/ 0 h 3934013"/>
              <a:gd name="connsiteX5" fmla="*/ 1118049 w 2673349"/>
              <a:gd name="connsiteY5" fmla="*/ 140494 h 3934013"/>
              <a:gd name="connsiteX6" fmla="*/ 1076325 w 2673349"/>
              <a:gd name="connsiteY6" fmla="*/ 252602 h 3934013"/>
              <a:gd name="connsiteX7" fmla="*/ 987079 w 2673349"/>
              <a:gd name="connsiteY7" fmla="*/ 421482 h 3934013"/>
              <a:gd name="connsiteX8" fmla="*/ 952501 w 2673349"/>
              <a:gd name="connsiteY8" fmla="*/ 547878 h 3934013"/>
              <a:gd name="connsiteX9" fmla="*/ 928688 w 2673349"/>
              <a:gd name="connsiteY9" fmla="*/ 543115 h 3934013"/>
              <a:gd name="connsiteX10" fmla="*/ 876300 w 2673349"/>
              <a:gd name="connsiteY10" fmla="*/ 666940 h 3934013"/>
              <a:gd name="connsiteX11" fmla="*/ 871538 w 2673349"/>
              <a:gd name="connsiteY11" fmla="*/ 733615 h 3934013"/>
              <a:gd name="connsiteX12" fmla="*/ 790575 w 2673349"/>
              <a:gd name="connsiteY12" fmla="*/ 1014602 h 3934013"/>
              <a:gd name="connsiteX13" fmla="*/ 642938 w 2673349"/>
              <a:gd name="connsiteY13" fmla="*/ 957452 h 3934013"/>
              <a:gd name="connsiteX14" fmla="*/ 609600 w 2673349"/>
              <a:gd name="connsiteY14" fmla="*/ 947927 h 3934013"/>
              <a:gd name="connsiteX15" fmla="*/ 590550 w 2673349"/>
              <a:gd name="connsiteY15" fmla="*/ 933640 h 3934013"/>
              <a:gd name="connsiteX16" fmla="*/ 552450 w 2673349"/>
              <a:gd name="connsiteY16" fmla="*/ 905065 h 3934013"/>
              <a:gd name="connsiteX17" fmla="*/ 357188 w 2673349"/>
              <a:gd name="connsiteY17" fmla="*/ 1009840 h 3934013"/>
              <a:gd name="connsiteX18" fmla="*/ 300038 w 2673349"/>
              <a:gd name="connsiteY18" fmla="*/ 971740 h 3934013"/>
              <a:gd name="connsiteX19" fmla="*/ 260350 w 2673349"/>
              <a:gd name="connsiteY19" fmla="*/ 938402 h 3934013"/>
              <a:gd name="connsiteX20" fmla="*/ 250825 w 2673349"/>
              <a:gd name="connsiteY20" fmla="*/ 919350 h 3934013"/>
              <a:gd name="connsiteX21" fmla="*/ 168275 w 2673349"/>
              <a:gd name="connsiteY21" fmla="*/ 1030475 h 3934013"/>
              <a:gd name="connsiteX22" fmla="*/ 66675 w 2673349"/>
              <a:gd name="connsiteY22" fmla="*/ 1259075 h 3934013"/>
              <a:gd name="connsiteX23" fmla="*/ 73025 w 2673349"/>
              <a:gd name="connsiteY23" fmla="*/ 1367025 h 3934013"/>
              <a:gd name="connsiteX24" fmla="*/ 0 w 2673349"/>
              <a:gd name="connsiteY24" fmla="*/ 1497201 h 3934013"/>
              <a:gd name="connsiteX25" fmla="*/ 20637 w 2673349"/>
              <a:gd name="connsiteY25" fmla="*/ 1673413 h 3934013"/>
              <a:gd name="connsiteX26" fmla="*/ 138112 w 2673349"/>
              <a:gd name="connsiteY26" fmla="*/ 1659125 h 3934013"/>
              <a:gd name="connsiteX27" fmla="*/ 139699 w 2673349"/>
              <a:gd name="connsiteY27" fmla="*/ 1675001 h 3934013"/>
              <a:gd name="connsiteX28" fmla="*/ 276224 w 2673349"/>
              <a:gd name="connsiteY28" fmla="*/ 1724213 h 3934013"/>
              <a:gd name="connsiteX29" fmla="*/ 476248 w 2673349"/>
              <a:gd name="connsiteY29" fmla="*/ 1828987 h 3934013"/>
              <a:gd name="connsiteX30" fmla="*/ 452437 w 2673349"/>
              <a:gd name="connsiteY30" fmla="*/ 1962338 h 3934013"/>
              <a:gd name="connsiteX31" fmla="*/ 638175 w 2673349"/>
              <a:gd name="connsiteY31" fmla="*/ 2219513 h 3934013"/>
              <a:gd name="connsiteX32" fmla="*/ 514351 w 2673349"/>
              <a:gd name="connsiteY32" fmla="*/ 2510025 h 3934013"/>
              <a:gd name="connsiteX33" fmla="*/ 1408112 w 2673349"/>
              <a:gd name="connsiteY33" fmla="*/ 2886262 h 3934013"/>
              <a:gd name="connsiteX34" fmla="*/ 976313 w 2673349"/>
              <a:gd name="connsiteY34" fmla="*/ 3934013 h 3934013"/>
              <a:gd name="connsiteX35" fmla="*/ 1443038 w 2673349"/>
              <a:gd name="connsiteY35" fmla="*/ 3619687 h 3934013"/>
              <a:gd name="connsiteX36" fmla="*/ 1876425 w 2673349"/>
              <a:gd name="connsiteY36" fmla="*/ 3843525 h 3934013"/>
              <a:gd name="connsiteX37" fmla="*/ 1866899 w 2673349"/>
              <a:gd name="connsiteY37" fmla="*/ 3733987 h 3934013"/>
              <a:gd name="connsiteX38" fmla="*/ 1876425 w 2673349"/>
              <a:gd name="connsiteY38" fmla="*/ 3633975 h 3934013"/>
              <a:gd name="connsiteX39" fmla="*/ 2009774 w 2673349"/>
              <a:gd name="connsiteY39" fmla="*/ 3125974 h 3934013"/>
              <a:gd name="connsiteX40" fmla="*/ 2076449 w 2673349"/>
              <a:gd name="connsiteY40" fmla="*/ 3056124 h 3934013"/>
              <a:gd name="connsiteX41" fmla="*/ 2616199 w 2673349"/>
              <a:gd name="connsiteY41" fmla="*/ 2356037 h 3934013"/>
              <a:gd name="connsiteX42" fmla="*/ 2673349 w 2673349"/>
              <a:gd name="connsiteY42" fmla="*/ 1367025 h 3934013"/>
              <a:gd name="connsiteX43" fmla="*/ 2536825 w 2673349"/>
              <a:gd name="connsiteY43" fmla="*/ 1260663 h 3934013"/>
              <a:gd name="connsiteX44" fmla="*/ 2420937 w 2673349"/>
              <a:gd name="connsiteY44" fmla="*/ 1090800 h 3934013"/>
              <a:gd name="connsiteX45" fmla="*/ 2173287 w 2673349"/>
              <a:gd name="connsiteY45" fmla="*/ 939988 h 3934013"/>
              <a:gd name="connsiteX46" fmla="*/ 1290291 w 2673349"/>
              <a:gd name="connsiteY46" fmla="*/ 1053307 h 3934013"/>
              <a:gd name="connsiteX47" fmla="*/ 1073598 w 2673349"/>
              <a:gd name="connsiteY47" fmla="*/ 1560514 h 3934013"/>
              <a:gd name="connsiteX48" fmla="*/ 788986 w 2673349"/>
              <a:gd name="connsiteY48" fmla="*/ 1476566 h 3934013"/>
              <a:gd name="connsiteX49" fmla="*/ 775494 w 2673349"/>
              <a:gd name="connsiteY49" fmla="*/ 1714689 h 3934013"/>
              <a:gd name="connsiteX0" fmla="*/ 775494 w 2673349"/>
              <a:gd name="connsiteY0" fmla="*/ 1574195 h 3793519"/>
              <a:gd name="connsiteX1" fmla="*/ 740569 w 2673349"/>
              <a:gd name="connsiteY1" fmla="*/ 1748821 h 3793519"/>
              <a:gd name="connsiteX2" fmla="*/ 909638 w 2673349"/>
              <a:gd name="connsiteY2" fmla="*/ 1817083 h 3793519"/>
              <a:gd name="connsiteX3" fmla="*/ 845792 w 2673349"/>
              <a:gd name="connsiteY3" fmla="*/ 2000250 h 3793519"/>
              <a:gd name="connsiteX4" fmla="*/ 1118049 w 2673349"/>
              <a:gd name="connsiteY4" fmla="*/ 0 h 3793519"/>
              <a:gd name="connsiteX5" fmla="*/ 1076325 w 2673349"/>
              <a:gd name="connsiteY5" fmla="*/ 112108 h 3793519"/>
              <a:gd name="connsiteX6" fmla="*/ 987079 w 2673349"/>
              <a:gd name="connsiteY6" fmla="*/ 280988 h 3793519"/>
              <a:gd name="connsiteX7" fmla="*/ 952501 w 2673349"/>
              <a:gd name="connsiteY7" fmla="*/ 407384 h 3793519"/>
              <a:gd name="connsiteX8" fmla="*/ 928688 w 2673349"/>
              <a:gd name="connsiteY8" fmla="*/ 402621 h 3793519"/>
              <a:gd name="connsiteX9" fmla="*/ 876300 w 2673349"/>
              <a:gd name="connsiteY9" fmla="*/ 526446 h 3793519"/>
              <a:gd name="connsiteX10" fmla="*/ 871538 w 2673349"/>
              <a:gd name="connsiteY10" fmla="*/ 593121 h 3793519"/>
              <a:gd name="connsiteX11" fmla="*/ 790575 w 2673349"/>
              <a:gd name="connsiteY11" fmla="*/ 874108 h 3793519"/>
              <a:gd name="connsiteX12" fmla="*/ 642938 w 2673349"/>
              <a:gd name="connsiteY12" fmla="*/ 816958 h 3793519"/>
              <a:gd name="connsiteX13" fmla="*/ 609600 w 2673349"/>
              <a:gd name="connsiteY13" fmla="*/ 807433 h 3793519"/>
              <a:gd name="connsiteX14" fmla="*/ 590550 w 2673349"/>
              <a:gd name="connsiteY14" fmla="*/ 793146 h 3793519"/>
              <a:gd name="connsiteX15" fmla="*/ 552450 w 2673349"/>
              <a:gd name="connsiteY15" fmla="*/ 764571 h 3793519"/>
              <a:gd name="connsiteX16" fmla="*/ 357188 w 2673349"/>
              <a:gd name="connsiteY16" fmla="*/ 869346 h 3793519"/>
              <a:gd name="connsiteX17" fmla="*/ 300038 w 2673349"/>
              <a:gd name="connsiteY17" fmla="*/ 831246 h 3793519"/>
              <a:gd name="connsiteX18" fmla="*/ 260350 w 2673349"/>
              <a:gd name="connsiteY18" fmla="*/ 797908 h 3793519"/>
              <a:gd name="connsiteX19" fmla="*/ 250825 w 2673349"/>
              <a:gd name="connsiteY19" fmla="*/ 778856 h 3793519"/>
              <a:gd name="connsiteX20" fmla="*/ 168275 w 2673349"/>
              <a:gd name="connsiteY20" fmla="*/ 889981 h 3793519"/>
              <a:gd name="connsiteX21" fmla="*/ 66675 w 2673349"/>
              <a:gd name="connsiteY21" fmla="*/ 1118581 h 3793519"/>
              <a:gd name="connsiteX22" fmla="*/ 73025 w 2673349"/>
              <a:gd name="connsiteY22" fmla="*/ 1226531 h 3793519"/>
              <a:gd name="connsiteX23" fmla="*/ 0 w 2673349"/>
              <a:gd name="connsiteY23" fmla="*/ 1356707 h 3793519"/>
              <a:gd name="connsiteX24" fmla="*/ 20637 w 2673349"/>
              <a:gd name="connsiteY24" fmla="*/ 1532919 h 3793519"/>
              <a:gd name="connsiteX25" fmla="*/ 138112 w 2673349"/>
              <a:gd name="connsiteY25" fmla="*/ 1518631 h 3793519"/>
              <a:gd name="connsiteX26" fmla="*/ 139699 w 2673349"/>
              <a:gd name="connsiteY26" fmla="*/ 1534507 h 3793519"/>
              <a:gd name="connsiteX27" fmla="*/ 276224 w 2673349"/>
              <a:gd name="connsiteY27" fmla="*/ 1583719 h 3793519"/>
              <a:gd name="connsiteX28" fmla="*/ 476248 w 2673349"/>
              <a:gd name="connsiteY28" fmla="*/ 1688493 h 3793519"/>
              <a:gd name="connsiteX29" fmla="*/ 452437 w 2673349"/>
              <a:gd name="connsiteY29" fmla="*/ 1821844 h 3793519"/>
              <a:gd name="connsiteX30" fmla="*/ 638175 w 2673349"/>
              <a:gd name="connsiteY30" fmla="*/ 2079019 h 3793519"/>
              <a:gd name="connsiteX31" fmla="*/ 514351 w 2673349"/>
              <a:gd name="connsiteY31" fmla="*/ 2369531 h 3793519"/>
              <a:gd name="connsiteX32" fmla="*/ 1408112 w 2673349"/>
              <a:gd name="connsiteY32" fmla="*/ 2745768 h 3793519"/>
              <a:gd name="connsiteX33" fmla="*/ 976313 w 2673349"/>
              <a:gd name="connsiteY33" fmla="*/ 3793519 h 3793519"/>
              <a:gd name="connsiteX34" fmla="*/ 1443038 w 2673349"/>
              <a:gd name="connsiteY34" fmla="*/ 3479193 h 3793519"/>
              <a:gd name="connsiteX35" fmla="*/ 1876425 w 2673349"/>
              <a:gd name="connsiteY35" fmla="*/ 3703031 h 3793519"/>
              <a:gd name="connsiteX36" fmla="*/ 1866899 w 2673349"/>
              <a:gd name="connsiteY36" fmla="*/ 3593493 h 3793519"/>
              <a:gd name="connsiteX37" fmla="*/ 1876425 w 2673349"/>
              <a:gd name="connsiteY37" fmla="*/ 3493481 h 3793519"/>
              <a:gd name="connsiteX38" fmla="*/ 2009774 w 2673349"/>
              <a:gd name="connsiteY38" fmla="*/ 2985480 h 3793519"/>
              <a:gd name="connsiteX39" fmla="*/ 2076449 w 2673349"/>
              <a:gd name="connsiteY39" fmla="*/ 2915630 h 3793519"/>
              <a:gd name="connsiteX40" fmla="*/ 2616199 w 2673349"/>
              <a:gd name="connsiteY40" fmla="*/ 2215543 h 3793519"/>
              <a:gd name="connsiteX41" fmla="*/ 2673349 w 2673349"/>
              <a:gd name="connsiteY41" fmla="*/ 1226531 h 3793519"/>
              <a:gd name="connsiteX42" fmla="*/ 2536825 w 2673349"/>
              <a:gd name="connsiteY42" fmla="*/ 1120169 h 3793519"/>
              <a:gd name="connsiteX43" fmla="*/ 2420937 w 2673349"/>
              <a:gd name="connsiteY43" fmla="*/ 950306 h 3793519"/>
              <a:gd name="connsiteX44" fmla="*/ 2173287 w 2673349"/>
              <a:gd name="connsiteY44" fmla="*/ 799494 h 3793519"/>
              <a:gd name="connsiteX45" fmla="*/ 1290291 w 2673349"/>
              <a:gd name="connsiteY45" fmla="*/ 912813 h 3793519"/>
              <a:gd name="connsiteX46" fmla="*/ 1073598 w 2673349"/>
              <a:gd name="connsiteY46" fmla="*/ 1420020 h 3793519"/>
              <a:gd name="connsiteX47" fmla="*/ 788986 w 2673349"/>
              <a:gd name="connsiteY47" fmla="*/ 1336072 h 3793519"/>
              <a:gd name="connsiteX48" fmla="*/ 775494 w 2673349"/>
              <a:gd name="connsiteY48" fmla="*/ 1574195 h 3793519"/>
              <a:gd name="connsiteX0" fmla="*/ 775494 w 2673349"/>
              <a:gd name="connsiteY0" fmla="*/ 1462087 h 3681411"/>
              <a:gd name="connsiteX1" fmla="*/ 740569 w 2673349"/>
              <a:gd name="connsiteY1" fmla="*/ 1636713 h 3681411"/>
              <a:gd name="connsiteX2" fmla="*/ 909638 w 2673349"/>
              <a:gd name="connsiteY2" fmla="*/ 1704975 h 3681411"/>
              <a:gd name="connsiteX3" fmla="*/ 845792 w 2673349"/>
              <a:gd name="connsiteY3" fmla="*/ 1888142 h 3681411"/>
              <a:gd name="connsiteX4" fmla="*/ 1076325 w 2673349"/>
              <a:gd name="connsiteY4" fmla="*/ 0 h 3681411"/>
              <a:gd name="connsiteX5" fmla="*/ 987079 w 2673349"/>
              <a:gd name="connsiteY5" fmla="*/ 168880 h 3681411"/>
              <a:gd name="connsiteX6" fmla="*/ 952501 w 2673349"/>
              <a:gd name="connsiteY6" fmla="*/ 295276 h 3681411"/>
              <a:gd name="connsiteX7" fmla="*/ 928688 w 2673349"/>
              <a:gd name="connsiteY7" fmla="*/ 290513 h 3681411"/>
              <a:gd name="connsiteX8" fmla="*/ 876300 w 2673349"/>
              <a:gd name="connsiteY8" fmla="*/ 414338 h 3681411"/>
              <a:gd name="connsiteX9" fmla="*/ 871538 w 2673349"/>
              <a:gd name="connsiteY9" fmla="*/ 481013 h 3681411"/>
              <a:gd name="connsiteX10" fmla="*/ 790575 w 2673349"/>
              <a:gd name="connsiteY10" fmla="*/ 762000 h 3681411"/>
              <a:gd name="connsiteX11" fmla="*/ 642938 w 2673349"/>
              <a:gd name="connsiteY11" fmla="*/ 704850 h 3681411"/>
              <a:gd name="connsiteX12" fmla="*/ 609600 w 2673349"/>
              <a:gd name="connsiteY12" fmla="*/ 695325 h 3681411"/>
              <a:gd name="connsiteX13" fmla="*/ 590550 w 2673349"/>
              <a:gd name="connsiteY13" fmla="*/ 681038 h 3681411"/>
              <a:gd name="connsiteX14" fmla="*/ 552450 w 2673349"/>
              <a:gd name="connsiteY14" fmla="*/ 652463 h 3681411"/>
              <a:gd name="connsiteX15" fmla="*/ 357188 w 2673349"/>
              <a:gd name="connsiteY15" fmla="*/ 757238 h 3681411"/>
              <a:gd name="connsiteX16" fmla="*/ 300038 w 2673349"/>
              <a:gd name="connsiteY16" fmla="*/ 719138 h 3681411"/>
              <a:gd name="connsiteX17" fmla="*/ 260350 w 2673349"/>
              <a:gd name="connsiteY17" fmla="*/ 685800 h 3681411"/>
              <a:gd name="connsiteX18" fmla="*/ 250825 w 2673349"/>
              <a:gd name="connsiteY18" fmla="*/ 666748 h 3681411"/>
              <a:gd name="connsiteX19" fmla="*/ 168275 w 2673349"/>
              <a:gd name="connsiteY19" fmla="*/ 777873 h 3681411"/>
              <a:gd name="connsiteX20" fmla="*/ 66675 w 2673349"/>
              <a:gd name="connsiteY20" fmla="*/ 1006473 h 3681411"/>
              <a:gd name="connsiteX21" fmla="*/ 73025 w 2673349"/>
              <a:gd name="connsiteY21" fmla="*/ 1114423 h 3681411"/>
              <a:gd name="connsiteX22" fmla="*/ 0 w 2673349"/>
              <a:gd name="connsiteY22" fmla="*/ 1244599 h 3681411"/>
              <a:gd name="connsiteX23" fmla="*/ 20637 w 2673349"/>
              <a:gd name="connsiteY23" fmla="*/ 1420811 h 3681411"/>
              <a:gd name="connsiteX24" fmla="*/ 138112 w 2673349"/>
              <a:gd name="connsiteY24" fmla="*/ 1406523 h 3681411"/>
              <a:gd name="connsiteX25" fmla="*/ 139699 w 2673349"/>
              <a:gd name="connsiteY25" fmla="*/ 1422399 h 3681411"/>
              <a:gd name="connsiteX26" fmla="*/ 276224 w 2673349"/>
              <a:gd name="connsiteY26" fmla="*/ 1471611 h 3681411"/>
              <a:gd name="connsiteX27" fmla="*/ 476248 w 2673349"/>
              <a:gd name="connsiteY27" fmla="*/ 1576385 h 3681411"/>
              <a:gd name="connsiteX28" fmla="*/ 452437 w 2673349"/>
              <a:gd name="connsiteY28" fmla="*/ 1709736 h 3681411"/>
              <a:gd name="connsiteX29" fmla="*/ 638175 w 2673349"/>
              <a:gd name="connsiteY29" fmla="*/ 1966911 h 3681411"/>
              <a:gd name="connsiteX30" fmla="*/ 514351 w 2673349"/>
              <a:gd name="connsiteY30" fmla="*/ 2257423 h 3681411"/>
              <a:gd name="connsiteX31" fmla="*/ 1408112 w 2673349"/>
              <a:gd name="connsiteY31" fmla="*/ 2633660 h 3681411"/>
              <a:gd name="connsiteX32" fmla="*/ 976313 w 2673349"/>
              <a:gd name="connsiteY32" fmla="*/ 3681411 h 3681411"/>
              <a:gd name="connsiteX33" fmla="*/ 1443038 w 2673349"/>
              <a:gd name="connsiteY33" fmla="*/ 3367085 h 3681411"/>
              <a:gd name="connsiteX34" fmla="*/ 1876425 w 2673349"/>
              <a:gd name="connsiteY34" fmla="*/ 3590923 h 3681411"/>
              <a:gd name="connsiteX35" fmla="*/ 1866899 w 2673349"/>
              <a:gd name="connsiteY35" fmla="*/ 3481385 h 3681411"/>
              <a:gd name="connsiteX36" fmla="*/ 1876425 w 2673349"/>
              <a:gd name="connsiteY36" fmla="*/ 3381373 h 3681411"/>
              <a:gd name="connsiteX37" fmla="*/ 2009774 w 2673349"/>
              <a:gd name="connsiteY37" fmla="*/ 2873372 h 3681411"/>
              <a:gd name="connsiteX38" fmla="*/ 2076449 w 2673349"/>
              <a:gd name="connsiteY38" fmla="*/ 2803522 h 3681411"/>
              <a:gd name="connsiteX39" fmla="*/ 2616199 w 2673349"/>
              <a:gd name="connsiteY39" fmla="*/ 2103435 h 3681411"/>
              <a:gd name="connsiteX40" fmla="*/ 2673349 w 2673349"/>
              <a:gd name="connsiteY40" fmla="*/ 1114423 h 3681411"/>
              <a:gd name="connsiteX41" fmla="*/ 2536825 w 2673349"/>
              <a:gd name="connsiteY41" fmla="*/ 1008061 h 3681411"/>
              <a:gd name="connsiteX42" fmla="*/ 2420937 w 2673349"/>
              <a:gd name="connsiteY42" fmla="*/ 838198 h 3681411"/>
              <a:gd name="connsiteX43" fmla="*/ 2173287 w 2673349"/>
              <a:gd name="connsiteY43" fmla="*/ 687386 h 3681411"/>
              <a:gd name="connsiteX44" fmla="*/ 1290291 w 2673349"/>
              <a:gd name="connsiteY44" fmla="*/ 800705 h 3681411"/>
              <a:gd name="connsiteX45" fmla="*/ 1073598 w 2673349"/>
              <a:gd name="connsiteY45" fmla="*/ 1307912 h 3681411"/>
              <a:gd name="connsiteX46" fmla="*/ 788986 w 2673349"/>
              <a:gd name="connsiteY46" fmla="*/ 1223964 h 3681411"/>
              <a:gd name="connsiteX47" fmla="*/ 775494 w 2673349"/>
              <a:gd name="connsiteY47" fmla="*/ 1462087 h 3681411"/>
              <a:gd name="connsiteX0" fmla="*/ 775494 w 2673349"/>
              <a:gd name="connsiteY0" fmla="*/ 1293207 h 3512531"/>
              <a:gd name="connsiteX1" fmla="*/ 740569 w 2673349"/>
              <a:gd name="connsiteY1" fmla="*/ 1467833 h 3512531"/>
              <a:gd name="connsiteX2" fmla="*/ 909638 w 2673349"/>
              <a:gd name="connsiteY2" fmla="*/ 1536095 h 3512531"/>
              <a:gd name="connsiteX3" fmla="*/ 845792 w 2673349"/>
              <a:gd name="connsiteY3" fmla="*/ 1719262 h 3512531"/>
              <a:gd name="connsiteX4" fmla="*/ 987079 w 2673349"/>
              <a:gd name="connsiteY4" fmla="*/ 0 h 3512531"/>
              <a:gd name="connsiteX5" fmla="*/ 952501 w 2673349"/>
              <a:gd name="connsiteY5" fmla="*/ 126396 h 3512531"/>
              <a:gd name="connsiteX6" fmla="*/ 928688 w 2673349"/>
              <a:gd name="connsiteY6" fmla="*/ 121633 h 3512531"/>
              <a:gd name="connsiteX7" fmla="*/ 876300 w 2673349"/>
              <a:gd name="connsiteY7" fmla="*/ 245458 h 3512531"/>
              <a:gd name="connsiteX8" fmla="*/ 871538 w 2673349"/>
              <a:gd name="connsiteY8" fmla="*/ 312133 h 3512531"/>
              <a:gd name="connsiteX9" fmla="*/ 790575 w 2673349"/>
              <a:gd name="connsiteY9" fmla="*/ 593120 h 3512531"/>
              <a:gd name="connsiteX10" fmla="*/ 642938 w 2673349"/>
              <a:gd name="connsiteY10" fmla="*/ 535970 h 3512531"/>
              <a:gd name="connsiteX11" fmla="*/ 609600 w 2673349"/>
              <a:gd name="connsiteY11" fmla="*/ 526445 h 3512531"/>
              <a:gd name="connsiteX12" fmla="*/ 590550 w 2673349"/>
              <a:gd name="connsiteY12" fmla="*/ 512158 h 3512531"/>
              <a:gd name="connsiteX13" fmla="*/ 552450 w 2673349"/>
              <a:gd name="connsiteY13" fmla="*/ 483583 h 3512531"/>
              <a:gd name="connsiteX14" fmla="*/ 357188 w 2673349"/>
              <a:gd name="connsiteY14" fmla="*/ 588358 h 3512531"/>
              <a:gd name="connsiteX15" fmla="*/ 300038 w 2673349"/>
              <a:gd name="connsiteY15" fmla="*/ 550258 h 3512531"/>
              <a:gd name="connsiteX16" fmla="*/ 260350 w 2673349"/>
              <a:gd name="connsiteY16" fmla="*/ 516920 h 3512531"/>
              <a:gd name="connsiteX17" fmla="*/ 250825 w 2673349"/>
              <a:gd name="connsiteY17" fmla="*/ 497868 h 3512531"/>
              <a:gd name="connsiteX18" fmla="*/ 168275 w 2673349"/>
              <a:gd name="connsiteY18" fmla="*/ 608993 h 3512531"/>
              <a:gd name="connsiteX19" fmla="*/ 66675 w 2673349"/>
              <a:gd name="connsiteY19" fmla="*/ 837593 h 3512531"/>
              <a:gd name="connsiteX20" fmla="*/ 73025 w 2673349"/>
              <a:gd name="connsiteY20" fmla="*/ 945543 h 3512531"/>
              <a:gd name="connsiteX21" fmla="*/ 0 w 2673349"/>
              <a:gd name="connsiteY21" fmla="*/ 1075719 h 3512531"/>
              <a:gd name="connsiteX22" fmla="*/ 20637 w 2673349"/>
              <a:gd name="connsiteY22" fmla="*/ 1251931 h 3512531"/>
              <a:gd name="connsiteX23" fmla="*/ 138112 w 2673349"/>
              <a:gd name="connsiteY23" fmla="*/ 1237643 h 3512531"/>
              <a:gd name="connsiteX24" fmla="*/ 139699 w 2673349"/>
              <a:gd name="connsiteY24" fmla="*/ 1253519 h 3512531"/>
              <a:gd name="connsiteX25" fmla="*/ 276224 w 2673349"/>
              <a:gd name="connsiteY25" fmla="*/ 1302731 h 3512531"/>
              <a:gd name="connsiteX26" fmla="*/ 476248 w 2673349"/>
              <a:gd name="connsiteY26" fmla="*/ 1407505 h 3512531"/>
              <a:gd name="connsiteX27" fmla="*/ 452437 w 2673349"/>
              <a:gd name="connsiteY27" fmla="*/ 1540856 h 3512531"/>
              <a:gd name="connsiteX28" fmla="*/ 638175 w 2673349"/>
              <a:gd name="connsiteY28" fmla="*/ 1798031 h 3512531"/>
              <a:gd name="connsiteX29" fmla="*/ 514351 w 2673349"/>
              <a:gd name="connsiteY29" fmla="*/ 2088543 h 3512531"/>
              <a:gd name="connsiteX30" fmla="*/ 1408112 w 2673349"/>
              <a:gd name="connsiteY30" fmla="*/ 2464780 h 3512531"/>
              <a:gd name="connsiteX31" fmla="*/ 976313 w 2673349"/>
              <a:gd name="connsiteY31" fmla="*/ 3512531 h 3512531"/>
              <a:gd name="connsiteX32" fmla="*/ 1443038 w 2673349"/>
              <a:gd name="connsiteY32" fmla="*/ 3198205 h 3512531"/>
              <a:gd name="connsiteX33" fmla="*/ 1876425 w 2673349"/>
              <a:gd name="connsiteY33" fmla="*/ 3422043 h 3512531"/>
              <a:gd name="connsiteX34" fmla="*/ 1866899 w 2673349"/>
              <a:gd name="connsiteY34" fmla="*/ 3312505 h 3512531"/>
              <a:gd name="connsiteX35" fmla="*/ 1876425 w 2673349"/>
              <a:gd name="connsiteY35" fmla="*/ 3212493 h 3512531"/>
              <a:gd name="connsiteX36" fmla="*/ 2009774 w 2673349"/>
              <a:gd name="connsiteY36" fmla="*/ 2704492 h 3512531"/>
              <a:gd name="connsiteX37" fmla="*/ 2076449 w 2673349"/>
              <a:gd name="connsiteY37" fmla="*/ 2634642 h 3512531"/>
              <a:gd name="connsiteX38" fmla="*/ 2616199 w 2673349"/>
              <a:gd name="connsiteY38" fmla="*/ 1934555 h 3512531"/>
              <a:gd name="connsiteX39" fmla="*/ 2673349 w 2673349"/>
              <a:gd name="connsiteY39" fmla="*/ 945543 h 3512531"/>
              <a:gd name="connsiteX40" fmla="*/ 2536825 w 2673349"/>
              <a:gd name="connsiteY40" fmla="*/ 839181 h 3512531"/>
              <a:gd name="connsiteX41" fmla="*/ 2420937 w 2673349"/>
              <a:gd name="connsiteY41" fmla="*/ 669318 h 3512531"/>
              <a:gd name="connsiteX42" fmla="*/ 2173287 w 2673349"/>
              <a:gd name="connsiteY42" fmla="*/ 518506 h 3512531"/>
              <a:gd name="connsiteX43" fmla="*/ 1290291 w 2673349"/>
              <a:gd name="connsiteY43" fmla="*/ 631825 h 3512531"/>
              <a:gd name="connsiteX44" fmla="*/ 1073598 w 2673349"/>
              <a:gd name="connsiteY44" fmla="*/ 1139032 h 3512531"/>
              <a:gd name="connsiteX45" fmla="*/ 788986 w 2673349"/>
              <a:gd name="connsiteY45" fmla="*/ 1055084 h 3512531"/>
              <a:gd name="connsiteX46" fmla="*/ 775494 w 2673349"/>
              <a:gd name="connsiteY46" fmla="*/ 1293207 h 3512531"/>
              <a:gd name="connsiteX0" fmla="*/ 775494 w 2673349"/>
              <a:gd name="connsiteY0" fmla="*/ 1171574 h 3390898"/>
              <a:gd name="connsiteX1" fmla="*/ 740569 w 2673349"/>
              <a:gd name="connsiteY1" fmla="*/ 1346200 h 3390898"/>
              <a:gd name="connsiteX2" fmla="*/ 909638 w 2673349"/>
              <a:gd name="connsiteY2" fmla="*/ 1414462 h 3390898"/>
              <a:gd name="connsiteX3" fmla="*/ 845792 w 2673349"/>
              <a:gd name="connsiteY3" fmla="*/ 1597629 h 3390898"/>
              <a:gd name="connsiteX4" fmla="*/ 952501 w 2673349"/>
              <a:gd name="connsiteY4" fmla="*/ 4763 h 3390898"/>
              <a:gd name="connsiteX5" fmla="*/ 928688 w 2673349"/>
              <a:gd name="connsiteY5" fmla="*/ 0 h 3390898"/>
              <a:gd name="connsiteX6" fmla="*/ 876300 w 2673349"/>
              <a:gd name="connsiteY6" fmla="*/ 123825 h 3390898"/>
              <a:gd name="connsiteX7" fmla="*/ 871538 w 2673349"/>
              <a:gd name="connsiteY7" fmla="*/ 190500 h 3390898"/>
              <a:gd name="connsiteX8" fmla="*/ 790575 w 2673349"/>
              <a:gd name="connsiteY8" fmla="*/ 471487 h 3390898"/>
              <a:gd name="connsiteX9" fmla="*/ 642938 w 2673349"/>
              <a:gd name="connsiteY9" fmla="*/ 414337 h 3390898"/>
              <a:gd name="connsiteX10" fmla="*/ 609600 w 2673349"/>
              <a:gd name="connsiteY10" fmla="*/ 404812 h 3390898"/>
              <a:gd name="connsiteX11" fmla="*/ 590550 w 2673349"/>
              <a:gd name="connsiteY11" fmla="*/ 390525 h 3390898"/>
              <a:gd name="connsiteX12" fmla="*/ 552450 w 2673349"/>
              <a:gd name="connsiteY12" fmla="*/ 361950 h 3390898"/>
              <a:gd name="connsiteX13" fmla="*/ 357188 w 2673349"/>
              <a:gd name="connsiteY13" fmla="*/ 466725 h 3390898"/>
              <a:gd name="connsiteX14" fmla="*/ 300038 w 2673349"/>
              <a:gd name="connsiteY14" fmla="*/ 428625 h 3390898"/>
              <a:gd name="connsiteX15" fmla="*/ 260350 w 2673349"/>
              <a:gd name="connsiteY15" fmla="*/ 395287 h 3390898"/>
              <a:gd name="connsiteX16" fmla="*/ 250825 w 2673349"/>
              <a:gd name="connsiteY16" fmla="*/ 376235 h 3390898"/>
              <a:gd name="connsiteX17" fmla="*/ 168275 w 2673349"/>
              <a:gd name="connsiteY17" fmla="*/ 487360 h 3390898"/>
              <a:gd name="connsiteX18" fmla="*/ 66675 w 2673349"/>
              <a:gd name="connsiteY18" fmla="*/ 715960 h 3390898"/>
              <a:gd name="connsiteX19" fmla="*/ 73025 w 2673349"/>
              <a:gd name="connsiteY19" fmla="*/ 823910 h 3390898"/>
              <a:gd name="connsiteX20" fmla="*/ 0 w 2673349"/>
              <a:gd name="connsiteY20" fmla="*/ 954086 h 3390898"/>
              <a:gd name="connsiteX21" fmla="*/ 20637 w 2673349"/>
              <a:gd name="connsiteY21" fmla="*/ 1130298 h 3390898"/>
              <a:gd name="connsiteX22" fmla="*/ 138112 w 2673349"/>
              <a:gd name="connsiteY22" fmla="*/ 1116010 h 3390898"/>
              <a:gd name="connsiteX23" fmla="*/ 139699 w 2673349"/>
              <a:gd name="connsiteY23" fmla="*/ 1131886 h 3390898"/>
              <a:gd name="connsiteX24" fmla="*/ 276224 w 2673349"/>
              <a:gd name="connsiteY24" fmla="*/ 1181098 h 3390898"/>
              <a:gd name="connsiteX25" fmla="*/ 476248 w 2673349"/>
              <a:gd name="connsiteY25" fmla="*/ 1285872 h 3390898"/>
              <a:gd name="connsiteX26" fmla="*/ 452437 w 2673349"/>
              <a:gd name="connsiteY26" fmla="*/ 1419223 h 3390898"/>
              <a:gd name="connsiteX27" fmla="*/ 638175 w 2673349"/>
              <a:gd name="connsiteY27" fmla="*/ 1676398 h 3390898"/>
              <a:gd name="connsiteX28" fmla="*/ 514351 w 2673349"/>
              <a:gd name="connsiteY28" fmla="*/ 1966910 h 3390898"/>
              <a:gd name="connsiteX29" fmla="*/ 1408112 w 2673349"/>
              <a:gd name="connsiteY29" fmla="*/ 2343147 h 3390898"/>
              <a:gd name="connsiteX30" fmla="*/ 976313 w 2673349"/>
              <a:gd name="connsiteY30" fmla="*/ 3390898 h 3390898"/>
              <a:gd name="connsiteX31" fmla="*/ 1443038 w 2673349"/>
              <a:gd name="connsiteY31" fmla="*/ 3076572 h 3390898"/>
              <a:gd name="connsiteX32" fmla="*/ 1876425 w 2673349"/>
              <a:gd name="connsiteY32" fmla="*/ 3300410 h 3390898"/>
              <a:gd name="connsiteX33" fmla="*/ 1866899 w 2673349"/>
              <a:gd name="connsiteY33" fmla="*/ 3190872 h 3390898"/>
              <a:gd name="connsiteX34" fmla="*/ 1876425 w 2673349"/>
              <a:gd name="connsiteY34" fmla="*/ 3090860 h 3390898"/>
              <a:gd name="connsiteX35" fmla="*/ 2009774 w 2673349"/>
              <a:gd name="connsiteY35" fmla="*/ 2582859 h 3390898"/>
              <a:gd name="connsiteX36" fmla="*/ 2076449 w 2673349"/>
              <a:gd name="connsiteY36" fmla="*/ 2513009 h 3390898"/>
              <a:gd name="connsiteX37" fmla="*/ 2616199 w 2673349"/>
              <a:gd name="connsiteY37" fmla="*/ 1812922 h 3390898"/>
              <a:gd name="connsiteX38" fmla="*/ 2673349 w 2673349"/>
              <a:gd name="connsiteY38" fmla="*/ 823910 h 3390898"/>
              <a:gd name="connsiteX39" fmla="*/ 2536825 w 2673349"/>
              <a:gd name="connsiteY39" fmla="*/ 717548 h 3390898"/>
              <a:gd name="connsiteX40" fmla="*/ 2420937 w 2673349"/>
              <a:gd name="connsiteY40" fmla="*/ 547685 h 3390898"/>
              <a:gd name="connsiteX41" fmla="*/ 2173287 w 2673349"/>
              <a:gd name="connsiteY41" fmla="*/ 396873 h 3390898"/>
              <a:gd name="connsiteX42" fmla="*/ 1290291 w 2673349"/>
              <a:gd name="connsiteY42" fmla="*/ 510192 h 3390898"/>
              <a:gd name="connsiteX43" fmla="*/ 1073598 w 2673349"/>
              <a:gd name="connsiteY43" fmla="*/ 1017399 h 3390898"/>
              <a:gd name="connsiteX44" fmla="*/ 788986 w 2673349"/>
              <a:gd name="connsiteY44" fmla="*/ 933451 h 3390898"/>
              <a:gd name="connsiteX45" fmla="*/ 775494 w 2673349"/>
              <a:gd name="connsiteY45" fmla="*/ 1171574 h 3390898"/>
              <a:gd name="connsiteX0" fmla="*/ 775494 w 2673349"/>
              <a:gd name="connsiteY0" fmla="*/ 1171574 h 3390898"/>
              <a:gd name="connsiteX1" fmla="*/ 740569 w 2673349"/>
              <a:gd name="connsiteY1" fmla="*/ 1346200 h 3390898"/>
              <a:gd name="connsiteX2" fmla="*/ 909638 w 2673349"/>
              <a:gd name="connsiteY2" fmla="*/ 1414462 h 3390898"/>
              <a:gd name="connsiteX3" fmla="*/ 845792 w 2673349"/>
              <a:gd name="connsiteY3" fmla="*/ 1597629 h 3390898"/>
              <a:gd name="connsiteX4" fmla="*/ 928688 w 2673349"/>
              <a:gd name="connsiteY4" fmla="*/ 0 h 3390898"/>
              <a:gd name="connsiteX5" fmla="*/ 876300 w 2673349"/>
              <a:gd name="connsiteY5" fmla="*/ 123825 h 3390898"/>
              <a:gd name="connsiteX6" fmla="*/ 871538 w 2673349"/>
              <a:gd name="connsiteY6" fmla="*/ 190500 h 3390898"/>
              <a:gd name="connsiteX7" fmla="*/ 790575 w 2673349"/>
              <a:gd name="connsiteY7" fmla="*/ 471487 h 3390898"/>
              <a:gd name="connsiteX8" fmla="*/ 642938 w 2673349"/>
              <a:gd name="connsiteY8" fmla="*/ 414337 h 3390898"/>
              <a:gd name="connsiteX9" fmla="*/ 609600 w 2673349"/>
              <a:gd name="connsiteY9" fmla="*/ 404812 h 3390898"/>
              <a:gd name="connsiteX10" fmla="*/ 590550 w 2673349"/>
              <a:gd name="connsiteY10" fmla="*/ 390525 h 3390898"/>
              <a:gd name="connsiteX11" fmla="*/ 552450 w 2673349"/>
              <a:gd name="connsiteY11" fmla="*/ 361950 h 3390898"/>
              <a:gd name="connsiteX12" fmla="*/ 357188 w 2673349"/>
              <a:gd name="connsiteY12" fmla="*/ 466725 h 3390898"/>
              <a:gd name="connsiteX13" fmla="*/ 300038 w 2673349"/>
              <a:gd name="connsiteY13" fmla="*/ 428625 h 3390898"/>
              <a:gd name="connsiteX14" fmla="*/ 260350 w 2673349"/>
              <a:gd name="connsiteY14" fmla="*/ 395287 h 3390898"/>
              <a:gd name="connsiteX15" fmla="*/ 250825 w 2673349"/>
              <a:gd name="connsiteY15" fmla="*/ 376235 h 3390898"/>
              <a:gd name="connsiteX16" fmla="*/ 168275 w 2673349"/>
              <a:gd name="connsiteY16" fmla="*/ 487360 h 3390898"/>
              <a:gd name="connsiteX17" fmla="*/ 66675 w 2673349"/>
              <a:gd name="connsiteY17" fmla="*/ 715960 h 3390898"/>
              <a:gd name="connsiteX18" fmla="*/ 73025 w 2673349"/>
              <a:gd name="connsiteY18" fmla="*/ 823910 h 3390898"/>
              <a:gd name="connsiteX19" fmla="*/ 0 w 2673349"/>
              <a:gd name="connsiteY19" fmla="*/ 954086 h 3390898"/>
              <a:gd name="connsiteX20" fmla="*/ 20637 w 2673349"/>
              <a:gd name="connsiteY20" fmla="*/ 1130298 h 3390898"/>
              <a:gd name="connsiteX21" fmla="*/ 138112 w 2673349"/>
              <a:gd name="connsiteY21" fmla="*/ 1116010 h 3390898"/>
              <a:gd name="connsiteX22" fmla="*/ 139699 w 2673349"/>
              <a:gd name="connsiteY22" fmla="*/ 1131886 h 3390898"/>
              <a:gd name="connsiteX23" fmla="*/ 276224 w 2673349"/>
              <a:gd name="connsiteY23" fmla="*/ 1181098 h 3390898"/>
              <a:gd name="connsiteX24" fmla="*/ 476248 w 2673349"/>
              <a:gd name="connsiteY24" fmla="*/ 1285872 h 3390898"/>
              <a:gd name="connsiteX25" fmla="*/ 452437 w 2673349"/>
              <a:gd name="connsiteY25" fmla="*/ 1419223 h 3390898"/>
              <a:gd name="connsiteX26" fmla="*/ 638175 w 2673349"/>
              <a:gd name="connsiteY26" fmla="*/ 1676398 h 3390898"/>
              <a:gd name="connsiteX27" fmla="*/ 514351 w 2673349"/>
              <a:gd name="connsiteY27" fmla="*/ 1966910 h 3390898"/>
              <a:gd name="connsiteX28" fmla="*/ 1408112 w 2673349"/>
              <a:gd name="connsiteY28" fmla="*/ 2343147 h 3390898"/>
              <a:gd name="connsiteX29" fmla="*/ 976313 w 2673349"/>
              <a:gd name="connsiteY29" fmla="*/ 3390898 h 3390898"/>
              <a:gd name="connsiteX30" fmla="*/ 1443038 w 2673349"/>
              <a:gd name="connsiteY30" fmla="*/ 3076572 h 3390898"/>
              <a:gd name="connsiteX31" fmla="*/ 1876425 w 2673349"/>
              <a:gd name="connsiteY31" fmla="*/ 3300410 h 3390898"/>
              <a:gd name="connsiteX32" fmla="*/ 1866899 w 2673349"/>
              <a:gd name="connsiteY32" fmla="*/ 3190872 h 3390898"/>
              <a:gd name="connsiteX33" fmla="*/ 1876425 w 2673349"/>
              <a:gd name="connsiteY33" fmla="*/ 3090860 h 3390898"/>
              <a:gd name="connsiteX34" fmla="*/ 2009774 w 2673349"/>
              <a:gd name="connsiteY34" fmla="*/ 2582859 h 3390898"/>
              <a:gd name="connsiteX35" fmla="*/ 2076449 w 2673349"/>
              <a:gd name="connsiteY35" fmla="*/ 2513009 h 3390898"/>
              <a:gd name="connsiteX36" fmla="*/ 2616199 w 2673349"/>
              <a:gd name="connsiteY36" fmla="*/ 1812922 h 3390898"/>
              <a:gd name="connsiteX37" fmla="*/ 2673349 w 2673349"/>
              <a:gd name="connsiteY37" fmla="*/ 823910 h 3390898"/>
              <a:gd name="connsiteX38" fmla="*/ 2536825 w 2673349"/>
              <a:gd name="connsiteY38" fmla="*/ 717548 h 3390898"/>
              <a:gd name="connsiteX39" fmla="*/ 2420937 w 2673349"/>
              <a:gd name="connsiteY39" fmla="*/ 547685 h 3390898"/>
              <a:gd name="connsiteX40" fmla="*/ 2173287 w 2673349"/>
              <a:gd name="connsiteY40" fmla="*/ 396873 h 3390898"/>
              <a:gd name="connsiteX41" fmla="*/ 1290291 w 2673349"/>
              <a:gd name="connsiteY41" fmla="*/ 510192 h 3390898"/>
              <a:gd name="connsiteX42" fmla="*/ 1073598 w 2673349"/>
              <a:gd name="connsiteY42" fmla="*/ 1017399 h 3390898"/>
              <a:gd name="connsiteX43" fmla="*/ 788986 w 2673349"/>
              <a:gd name="connsiteY43" fmla="*/ 933451 h 3390898"/>
              <a:gd name="connsiteX44" fmla="*/ 775494 w 2673349"/>
              <a:gd name="connsiteY44" fmla="*/ 1171574 h 3390898"/>
              <a:gd name="connsiteX0" fmla="*/ 775494 w 2673349"/>
              <a:gd name="connsiteY0" fmla="*/ 1047749 h 3267073"/>
              <a:gd name="connsiteX1" fmla="*/ 740569 w 2673349"/>
              <a:gd name="connsiteY1" fmla="*/ 1222375 h 3267073"/>
              <a:gd name="connsiteX2" fmla="*/ 909638 w 2673349"/>
              <a:gd name="connsiteY2" fmla="*/ 1290637 h 3267073"/>
              <a:gd name="connsiteX3" fmla="*/ 845792 w 2673349"/>
              <a:gd name="connsiteY3" fmla="*/ 1473804 h 3267073"/>
              <a:gd name="connsiteX4" fmla="*/ 876300 w 2673349"/>
              <a:gd name="connsiteY4" fmla="*/ 0 h 3267073"/>
              <a:gd name="connsiteX5" fmla="*/ 871538 w 2673349"/>
              <a:gd name="connsiteY5" fmla="*/ 66675 h 3267073"/>
              <a:gd name="connsiteX6" fmla="*/ 790575 w 2673349"/>
              <a:gd name="connsiteY6" fmla="*/ 347662 h 3267073"/>
              <a:gd name="connsiteX7" fmla="*/ 642938 w 2673349"/>
              <a:gd name="connsiteY7" fmla="*/ 290512 h 3267073"/>
              <a:gd name="connsiteX8" fmla="*/ 609600 w 2673349"/>
              <a:gd name="connsiteY8" fmla="*/ 280987 h 3267073"/>
              <a:gd name="connsiteX9" fmla="*/ 590550 w 2673349"/>
              <a:gd name="connsiteY9" fmla="*/ 266700 h 3267073"/>
              <a:gd name="connsiteX10" fmla="*/ 552450 w 2673349"/>
              <a:gd name="connsiteY10" fmla="*/ 238125 h 3267073"/>
              <a:gd name="connsiteX11" fmla="*/ 357188 w 2673349"/>
              <a:gd name="connsiteY11" fmla="*/ 342900 h 3267073"/>
              <a:gd name="connsiteX12" fmla="*/ 300038 w 2673349"/>
              <a:gd name="connsiteY12" fmla="*/ 304800 h 3267073"/>
              <a:gd name="connsiteX13" fmla="*/ 260350 w 2673349"/>
              <a:gd name="connsiteY13" fmla="*/ 271462 h 3267073"/>
              <a:gd name="connsiteX14" fmla="*/ 250825 w 2673349"/>
              <a:gd name="connsiteY14" fmla="*/ 252410 h 3267073"/>
              <a:gd name="connsiteX15" fmla="*/ 168275 w 2673349"/>
              <a:gd name="connsiteY15" fmla="*/ 363535 h 3267073"/>
              <a:gd name="connsiteX16" fmla="*/ 66675 w 2673349"/>
              <a:gd name="connsiteY16" fmla="*/ 592135 h 3267073"/>
              <a:gd name="connsiteX17" fmla="*/ 73025 w 2673349"/>
              <a:gd name="connsiteY17" fmla="*/ 700085 h 3267073"/>
              <a:gd name="connsiteX18" fmla="*/ 0 w 2673349"/>
              <a:gd name="connsiteY18" fmla="*/ 830261 h 3267073"/>
              <a:gd name="connsiteX19" fmla="*/ 20637 w 2673349"/>
              <a:gd name="connsiteY19" fmla="*/ 1006473 h 3267073"/>
              <a:gd name="connsiteX20" fmla="*/ 138112 w 2673349"/>
              <a:gd name="connsiteY20" fmla="*/ 992185 h 3267073"/>
              <a:gd name="connsiteX21" fmla="*/ 139699 w 2673349"/>
              <a:gd name="connsiteY21" fmla="*/ 1008061 h 3267073"/>
              <a:gd name="connsiteX22" fmla="*/ 276224 w 2673349"/>
              <a:gd name="connsiteY22" fmla="*/ 1057273 h 3267073"/>
              <a:gd name="connsiteX23" fmla="*/ 476248 w 2673349"/>
              <a:gd name="connsiteY23" fmla="*/ 1162047 h 3267073"/>
              <a:gd name="connsiteX24" fmla="*/ 452437 w 2673349"/>
              <a:gd name="connsiteY24" fmla="*/ 1295398 h 3267073"/>
              <a:gd name="connsiteX25" fmla="*/ 638175 w 2673349"/>
              <a:gd name="connsiteY25" fmla="*/ 1552573 h 3267073"/>
              <a:gd name="connsiteX26" fmla="*/ 514351 w 2673349"/>
              <a:gd name="connsiteY26" fmla="*/ 1843085 h 3267073"/>
              <a:gd name="connsiteX27" fmla="*/ 1408112 w 2673349"/>
              <a:gd name="connsiteY27" fmla="*/ 2219322 h 3267073"/>
              <a:gd name="connsiteX28" fmla="*/ 976313 w 2673349"/>
              <a:gd name="connsiteY28" fmla="*/ 3267073 h 3267073"/>
              <a:gd name="connsiteX29" fmla="*/ 1443038 w 2673349"/>
              <a:gd name="connsiteY29" fmla="*/ 2952747 h 3267073"/>
              <a:gd name="connsiteX30" fmla="*/ 1876425 w 2673349"/>
              <a:gd name="connsiteY30" fmla="*/ 3176585 h 3267073"/>
              <a:gd name="connsiteX31" fmla="*/ 1866899 w 2673349"/>
              <a:gd name="connsiteY31" fmla="*/ 3067047 h 3267073"/>
              <a:gd name="connsiteX32" fmla="*/ 1876425 w 2673349"/>
              <a:gd name="connsiteY32" fmla="*/ 2967035 h 3267073"/>
              <a:gd name="connsiteX33" fmla="*/ 2009774 w 2673349"/>
              <a:gd name="connsiteY33" fmla="*/ 2459034 h 3267073"/>
              <a:gd name="connsiteX34" fmla="*/ 2076449 w 2673349"/>
              <a:gd name="connsiteY34" fmla="*/ 2389184 h 3267073"/>
              <a:gd name="connsiteX35" fmla="*/ 2616199 w 2673349"/>
              <a:gd name="connsiteY35" fmla="*/ 1689097 h 3267073"/>
              <a:gd name="connsiteX36" fmla="*/ 2673349 w 2673349"/>
              <a:gd name="connsiteY36" fmla="*/ 700085 h 3267073"/>
              <a:gd name="connsiteX37" fmla="*/ 2536825 w 2673349"/>
              <a:gd name="connsiteY37" fmla="*/ 593723 h 3267073"/>
              <a:gd name="connsiteX38" fmla="*/ 2420937 w 2673349"/>
              <a:gd name="connsiteY38" fmla="*/ 423860 h 3267073"/>
              <a:gd name="connsiteX39" fmla="*/ 2173287 w 2673349"/>
              <a:gd name="connsiteY39" fmla="*/ 273048 h 3267073"/>
              <a:gd name="connsiteX40" fmla="*/ 1290291 w 2673349"/>
              <a:gd name="connsiteY40" fmla="*/ 386367 h 3267073"/>
              <a:gd name="connsiteX41" fmla="*/ 1073598 w 2673349"/>
              <a:gd name="connsiteY41" fmla="*/ 893574 h 3267073"/>
              <a:gd name="connsiteX42" fmla="*/ 788986 w 2673349"/>
              <a:gd name="connsiteY42" fmla="*/ 809626 h 3267073"/>
              <a:gd name="connsiteX43" fmla="*/ 775494 w 2673349"/>
              <a:gd name="connsiteY43" fmla="*/ 1047749 h 3267073"/>
              <a:gd name="connsiteX0" fmla="*/ 775494 w 2673349"/>
              <a:gd name="connsiteY0" fmla="*/ 981074 h 3200398"/>
              <a:gd name="connsiteX1" fmla="*/ 740569 w 2673349"/>
              <a:gd name="connsiteY1" fmla="*/ 1155700 h 3200398"/>
              <a:gd name="connsiteX2" fmla="*/ 909638 w 2673349"/>
              <a:gd name="connsiteY2" fmla="*/ 1223962 h 3200398"/>
              <a:gd name="connsiteX3" fmla="*/ 845792 w 2673349"/>
              <a:gd name="connsiteY3" fmla="*/ 1407129 h 3200398"/>
              <a:gd name="connsiteX4" fmla="*/ 871538 w 2673349"/>
              <a:gd name="connsiteY4" fmla="*/ 0 h 3200398"/>
              <a:gd name="connsiteX5" fmla="*/ 790575 w 2673349"/>
              <a:gd name="connsiteY5" fmla="*/ 280987 h 3200398"/>
              <a:gd name="connsiteX6" fmla="*/ 642938 w 2673349"/>
              <a:gd name="connsiteY6" fmla="*/ 223837 h 3200398"/>
              <a:gd name="connsiteX7" fmla="*/ 609600 w 2673349"/>
              <a:gd name="connsiteY7" fmla="*/ 214312 h 3200398"/>
              <a:gd name="connsiteX8" fmla="*/ 590550 w 2673349"/>
              <a:gd name="connsiteY8" fmla="*/ 200025 h 3200398"/>
              <a:gd name="connsiteX9" fmla="*/ 552450 w 2673349"/>
              <a:gd name="connsiteY9" fmla="*/ 171450 h 3200398"/>
              <a:gd name="connsiteX10" fmla="*/ 357188 w 2673349"/>
              <a:gd name="connsiteY10" fmla="*/ 276225 h 3200398"/>
              <a:gd name="connsiteX11" fmla="*/ 300038 w 2673349"/>
              <a:gd name="connsiteY11" fmla="*/ 238125 h 3200398"/>
              <a:gd name="connsiteX12" fmla="*/ 260350 w 2673349"/>
              <a:gd name="connsiteY12" fmla="*/ 204787 h 3200398"/>
              <a:gd name="connsiteX13" fmla="*/ 250825 w 2673349"/>
              <a:gd name="connsiteY13" fmla="*/ 185735 h 3200398"/>
              <a:gd name="connsiteX14" fmla="*/ 168275 w 2673349"/>
              <a:gd name="connsiteY14" fmla="*/ 296860 h 3200398"/>
              <a:gd name="connsiteX15" fmla="*/ 66675 w 2673349"/>
              <a:gd name="connsiteY15" fmla="*/ 525460 h 3200398"/>
              <a:gd name="connsiteX16" fmla="*/ 73025 w 2673349"/>
              <a:gd name="connsiteY16" fmla="*/ 633410 h 3200398"/>
              <a:gd name="connsiteX17" fmla="*/ 0 w 2673349"/>
              <a:gd name="connsiteY17" fmla="*/ 763586 h 3200398"/>
              <a:gd name="connsiteX18" fmla="*/ 20637 w 2673349"/>
              <a:gd name="connsiteY18" fmla="*/ 939798 h 3200398"/>
              <a:gd name="connsiteX19" fmla="*/ 138112 w 2673349"/>
              <a:gd name="connsiteY19" fmla="*/ 925510 h 3200398"/>
              <a:gd name="connsiteX20" fmla="*/ 139699 w 2673349"/>
              <a:gd name="connsiteY20" fmla="*/ 941386 h 3200398"/>
              <a:gd name="connsiteX21" fmla="*/ 276224 w 2673349"/>
              <a:gd name="connsiteY21" fmla="*/ 990598 h 3200398"/>
              <a:gd name="connsiteX22" fmla="*/ 476248 w 2673349"/>
              <a:gd name="connsiteY22" fmla="*/ 1095372 h 3200398"/>
              <a:gd name="connsiteX23" fmla="*/ 452437 w 2673349"/>
              <a:gd name="connsiteY23" fmla="*/ 1228723 h 3200398"/>
              <a:gd name="connsiteX24" fmla="*/ 638175 w 2673349"/>
              <a:gd name="connsiteY24" fmla="*/ 1485898 h 3200398"/>
              <a:gd name="connsiteX25" fmla="*/ 514351 w 2673349"/>
              <a:gd name="connsiteY25" fmla="*/ 1776410 h 3200398"/>
              <a:gd name="connsiteX26" fmla="*/ 1408112 w 2673349"/>
              <a:gd name="connsiteY26" fmla="*/ 2152647 h 3200398"/>
              <a:gd name="connsiteX27" fmla="*/ 976313 w 2673349"/>
              <a:gd name="connsiteY27" fmla="*/ 3200398 h 3200398"/>
              <a:gd name="connsiteX28" fmla="*/ 1443038 w 2673349"/>
              <a:gd name="connsiteY28" fmla="*/ 2886072 h 3200398"/>
              <a:gd name="connsiteX29" fmla="*/ 1876425 w 2673349"/>
              <a:gd name="connsiteY29" fmla="*/ 3109910 h 3200398"/>
              <a:gd name="connsiteX30" fmla="*/ 1866899 w 2673349"/>
              <a:gd name="connsiteY30" fmla="*/ 3000372 h 3200398"/>
              <a:gd name="connsiteX31" fmla="*/ 1876425 w 2673349"/>
              <a:gd name="connsiteY31" fmla="*/ 2900360 h 3200398"/>
              <a:gd name="connsiteX32" fmla="*/ 2009774 w 2673349"/>
              <a:gd name="connsiteY32" fmla="*/ 2392359 h 3200398"/>
              <a:gd name="connsiteX33" fmla="*/ 2076449 w 2673349"/>
              <a:gd name="connsiteY33" fmla="*/ 2322509 h 3200398"/>
              <a:gd name="connsiteX34" fmla="*/ 2616199 w 2673349"/>
              <a:gd name="connsiteY34" fmla="*/ 1622422 h 3200398"/>
              <a:gd name="connsiteX35" fmla="*/ 2673349 w 2673349"/>
              <a:gd name="connsiteY35" fmla="*/ 633410 h 3200398"/>
              <a:gd name="connsiteX36" fmla="*/ 2536825 w 2673349"/>
              <a:gd name="connsiteY36" fmla="*/ 527048 h 3200398"/>
              <a:gd name="connsiteX37" fmla="*/ 2420937 w 2673349"/>
              <a:gd name="connsiteY37" fmla="*/ 357185 h 3200398"/>
              <a:gd name="connsiteX38" fmla="*/ 2173287 w 2673349"/>
              <a:gd name="connsiteY38" fmla="*/ 206373 h 3200398"/>
              <a:gd name="connsiteX39" fmla="*/ 1290291 w 2673349"/>
              <a:gd name="connsiteY39" fmla="*/ 319692 h 3200398"/>
              <a:gd name="connsiteX40" fmla="*/ 1073598 w 2673349"/>
              <a:gd name="connsiteY40" fmla="*/ 826899 h 3200398"/>
              <a:gd name="connsiteX41" fmla="*/ 788986 w 2673349"/>
              <a:gd name="connsiteY41" fmla="*/ 742951 h 3200398"/>
              <a:gd name="connsiteX42" fmla="*/ 775494 w 2673349"/>
              <a:gd name="connsiteY42" fmla="*/ 981074 h 3200398"/>
              <a:gd name="connsiteX0" fmla="*/ 775494 w 2673349"/>
              <a:gd name="connsiteY0" fmla="*/ 809624 h 3028948"/>
              <a:gd name="connsiteX1" fmla="*/ 740569 w 2673349"/>
              <a:gd name="connsiteY1" fmla="*/ 984250 h 3028948"/>
              <a:gd name="connsiteX2" fmla="*/ 909638 w 2673349"/>
              <a:gd name="connsiteY2" fmla="*/ 1052512 h 3028948"/>
              <a:gd name="connsiteX3" fmla="*/ 845792 w 2673349"/>
              <a:gd name="connsiteY3" fmla="*/ 1235679 h 3028948"/>
              <a:gd name="connsiteX4" fmla="*/ 790575 w 2673349"/>
              <a:gd name="connsiteY4" fmla="*/ 109537 h 3028948"/>
              <a:gd name="connsiteX5" fmla="*/ 642938 w 2673349"/>
              <a:gd name="connsiteY5" fmla="*/ 52387 h 3028948"/>
              <a:gd name="connsiteX6" fmla="*/ 609600 w 2673349"/>
              <a:gd name="connsiteY6" fmla="*/ 42862 h 3028948"/>
              <a:gd name="connsiteX7" fmla="*/ 590550 w 2673349"/>
              <a:gd name="connsiteY7" fmla="*/ 28575 h 3028948"/>
              <a:gd name="connsiteX8" fmla="*/ 552450 w 2673349"/>
              <a:gd name="connsiteY8" fmla="*/ 0 h 3028948"/>
              <a:gd name="connsiteX9" fmla="*/ 357188 w 2673349"/>
              <a:gd name="connsiteY9" fmla="*/ 104775 h 3028948"/>
              <a:gd name="connsiteX10" fmla="*/ 300038 w 2673349"/>
              <a:gd name="connsiteY10" fmla="*/ 66675 h 3028948"/>
              <a:gd name="connsiteX11" fmla="*/ 260350 w 2673349"/>
              <a:gd name="connsiteY11" fmla="*/ 33337 h 3028948"/>
              <a:gd name="connsiteX12" fmla="*/ 250825 w 2673349"/>
              <a:gd name="connsiteY12" fmla="*/ 14285 h 3028948"/>
              <a:gd name="connsiteX13" fmla="*/ 168275 w 2673349"/>
              <a:gd name="connsiteY13" fmla="*/ 125410 h 3028948"/>
              <a:gd name="connsiteX14" fmla="*/ 66675 w 2673349"/>
              <a:gd name="connsiteY14" fmla="*/ 354010 h 3028948"/>
              <a:gd name="connsiteX15" fmla="*/ 73025 w 2673349"/>
              <a:gd name="connsiteY15" fmla="*/ 461960 h 3028948"/>
              <a:gd name="connsiteX16" fmla="*/ 0 w 2673349"/>
              <a:gd name="connsiteY16" fmla="*/ 592136 h 3028948"/>
              <a:gd name="connsiteX17" fmla="*/ 20637 w 2673349"/>
              <a:gd name="connsiteY17" fmla="*/ 768348 h 3028948"/>
              <a:gd name="connsiteX18" fmla="*/ 138112 w 2673349"/>
              <a:gd name="connsiteY18" fmla="*/ 754060 h 3028948"/>
              <a:gd name="connsiteX19" fmla="*/ 139699 w 2673349"/>
              <a:gd name="connsiteY19" fmla="*/ 769936 h 3028948"/>
              <a:gd name="connsiteX20" fmla="*/ 276224 w 2673349"/>
              <a:gd name="connsiteY20" fmla="*/ 819148 h 3028948"/>
              <a:gd name="connsiteX21" fmla="*/ 476248 w 2673349"/>
              <a:gd name="connsiteY21" fmla="*/ 923922 h 3028948"/>
              <a:gd name="connsiteX22" fmla="*/ 452437 w 2673349"/>
              <a:gd name="connsiteY22" fmla="*/ 1057273 h 3028948"/>
              <a:gd name="connsiteX23" fmla="*/ 638175 w 2673349"/>
              <a:gd name="connsiteY23" fmla="*/ 1314448 h 3028948"/>
              <a:gd name="connsiteX24" fmla="*/ 514351 w 2673349"/>
              <a:gd name="connsiteY24" fmla="*/ 1604960 h 3028948"/>
              <a:gd name="connsiteX25" fmla="*/ 1408112 w 2673349"/>
              <a:gd name="connsiteY25" fmla="*/ 1981197 h 3028948"/>
              <a:gd name="connsiteX26" fmla="*/ 976313 w 2673349"/>
              <a:gd name="connsiteY26" fmla="*/ 3028948 h 3028948"/>
              <a:gd name="connsiteX27" fmla="*/ 1443038 w 2673349"/>
              <a:gd name="connsiteY27" fmla="*/ 2714622 h 3028948"/>
              <a:gd name="connsiteX28" fmla="*/ 1876425 w 2673349"/>
              <a:gd name="connsiteY28" fmla="*/ 2938460 h 3028948"/>
              <a:gd name="connsiteX29" fmla="*/ 1866899 w 2673349"/>
              <a:gd name="connsiteY29" fmla="*/ 2828922 h 3028948"/>
              <a:gd name="connsiteX30" fmla="*/ 1876425 w 2673349"/>
              <a:gd name="connsiteY30" fmla="*/ 2728910 h 3028948"/>
              <a:gd name="connsiteX31" fmla="*/ 2009774 w 2673349"/>
              <a:gd name="connsiteY31" fmla="*/ 2220909 h 3028948"/>
              <a:gd name="connsiteX32" fmla="*/ 2076449 w 2673349"/>
              <a:gd name="connsiteY32" fmla="*/ 2151059 h 3028948"/>
              <a:gd name="connsiteX33" fmla="*/ 2616199 w 2673349"/>
              <a:gd name="connsiteY33" fmla="*/ 1450972 h 3028948"/>
              <a:gd name="connsiteX34" fmla="*/ 2673349 w 2673349"/>
              <a:gd name="connsiteY34" fmla="*/ 461960 h 3028948"/>
              <a:gd name="connsiteX35" fmla="*/ 2536825 w 2673349"/>
              <a:gd name="connsiteY35" fmla="*/ 355598 h 3028948"/>
              <a:gd name="connsiteX36" fmla="*/ 2420937 w 2673349"/>
              <a:gd name="connsiteY36" fmla="*/ 185735 h 3028948"/>
              <a:gd name="connsiteX37" fmla="*/ 2173287 w 2673349"/>
              <a:gd name="connsiteY37" fmla="*/ 34923 h 3028948"/>
              <a:gd name="connsiteX38" fmla="*/ 1290291 w 2673349"/>
              <a:gd name="connsiteY38" fmla="*/ 148242 h 3028948"/>
              <a:gd name="connsiteX39" fmla="*/ 1073598 w 2673349"/>
              <a:gd name="connsiteY39" fmla="*/ 655449 h 3028948"/>
              <a:gd name="connsiteX40" fmla="*/ 788986 w 2673349"/>
              <a:gd name="connsiteY40" fmla="*/ 571501 h 3028948"/>
              <a:gd name="connsiteX41" fmla="*/ 775494 w 2673349"/>
              <a:gd name="connsiteY41" fmla="*/ 809624 h 3028948"/>
              <a:gd name="connsiteX0" fmla="*/ 775494 w 2673349"/>
              <a:gd name="connsiteY0" fmla="*/ 809624 h 3028948"/>
              <a:gd name="connsiteX1" fmla="*/ 740569 w 2673349"/>
              <a:gd name="connsiteY1" fmla="*/ 984250 h 3028948"/>
              <a:gd name="connsiteX2" fmla="*/ 909638 w 2673349"/>
              <a:gd name="connsiteY2" fmla="*/ 1052512 h 3028948"/>
              <a:gd name="connsiteX3" fmla="*/ 845792 w 2673349"/>
              <a:gd name="connsiteY3" fmla="*/ 1235679 h 3028948"/>
              <a:gd name="connsiteX4" fmla="*/ 642938 w 2673349"/>
              <a:gd name="connsiteY4" fmla="*/ 52387 h 3028948"/>
              <a:gd name="connsiteX5" fmla="*/ 609600 w 2673349"/>
              <a:gd name="connsiteY5" fmla="*/ 42862 h 3028948"/>
              <a:gd name="connsiteX6" fmla="*/ 590550 w 2673349"/>
              <a:gd name="connsiteY6" fmla="*/ 28575 h 3028948"/>
              <a:gd name="connsiteX7" fmla="*/ 552450 w 2673349"/>
              <a:gd name="connsiteY7" fmla="*/ 0 h 3028948"/>
              <a:gd name="connsiteX8" fmla="*/ 357188 w 2673349"/>
              <a:gd name="connsiteY8" fmla="*/ 104775 h 3028948"/>
              <a:gd name="connsiteX9" fmla="*/ 300038 w 2673349"/>
              <a:gd name="connsiteY9" fmla="*/ 66675 h 3028948"/>
              <a:gd name="connsiteX10" fmla="*/ 260350 w 2673349"/>
              <a:gd name="connsiteY10" fmla="*/ 33337 h 3028948"/>
              <a:gd name="connsiteX11" fmla="*/ 250825 w 2673349"/>
              <a:gd name="connsiteY11" fmla="*/ 14285 h 3028948"/>
              <a:gd name="connsiteX12" fmla="*/ 168275 w 2673349"/>
              <a:gd name="connsiteY12" fmla="*/ 125410 h 3028948"/>
              <a:gd name="connsiteX13" fmla="*/ 66675 w 2673349"/>
              <a:gd name="connsiteY13" fmla="*/ 354010 h 3028948"/>
              <a:gd name="connsiteX14" fmla="*/ 73025 w 2673349"/>
              <a:gd name="connsiteY14" fmla="*/ 461960 h 3028948"/>
              <a:gd name="connsiteX15" fmla="*/ 0 w 2673349"/>
              <a:gd name="connsiteY15" fmla="*/ 592136 h 3028948"/>
              <a:gd name="connsiteX16" fmla="*/ 20637 w 2673349"/>
              <a:gd name="connsiteY16" fmla="*/ 768348 h 3028948"/>
              <a:gd name="connsiteX17" fmla="*/ 138112 w 2673349"/>
              <a:gd name="connsiteY17" fmla="*/ 754060 h 3028948"/>
              <a:gd name="connsiteX18" fmla="*/ 139699 w 2673349"/>
              <a:gd name="connsiteY18" fmla="*/ 769936 h 3028948"/>
              <a:gd name="connsiteX19" fmla="*/ 276224 w 2673349"/>
              <a:gd name="connsiteY19" fmla="*/ 819148 h 3028948"/>
              <a:gd name="connsiteX20" fmla="*/ 476248 w 2673349"/>
              <a:gd name="connsiteY20" fmla="*/ 923922 h 3028948"/>
              <a:gd name="connsiteX21" fmla="*/ 452437 w 2673349"/>
              <a:gd name="connsiteY21" fmla="*/ 1057273 h 3028948"/>
              <a:gd name="connsiteX22" fmla="*/ 638175 w 2673349"/>
              <a:gd name="connsiteY22" fmla="*/ 1314448 h 3028948"/>
              <a:gd name="connsiteX23" fmla="*/ 514351 w 2673349"/>
              <a:gd name="connsiteY23" fmla="*/ 1604960 h 3028948"/>
              <a:gd name="connsiteX24" fmla="*/ 1408112 w 2673349"/>
              <a:gd name="connsiteY24" fmla="*/ 1981197 h 3028948"/>
              <a:gd name="connsiteX25" fmla="*/ 976313 w 2673349"/>
              <a:gd name="connsiteY25" fmla="*/ 3028948 h 3028948"/>
              <a:gd name="connsiteX26" fmla="*/ 1443038 w 2673349"/>
              <a:gd name="connsiteY26" fmla="*/ 2714622 h 3028948"/>
              <a:gd name="connsiteX27" fmla="*/ 1876425 w 2673349"/>
              <a:gd name="connsiteY27" fmla="*/ 2938460 h 3028948"/>
              <a:gd name="connsiteX28" fmla="*/ 1866899 w 2673349"/>
              <a:gd name="connsiteY28" fmla="*/ 2828922 h 3028948"/>
              <a:gd name="connsiteX29" fmla="*/ 1876425 w 2673349"/>
              <a:gd name="connsiteY29" fmla="*/ 2728910 h 3028948"/>
              <a:gd name="connsiteX30" fmla="*/ 2009774 w 2673349"/>
              <a:gd name="connsiteY30" fmla="*/ 2220909 h 3028948"/>
              <a:gd name="connsiteX31" fmla="*/ 2076449 w 2673349"/>
              <a:gd name="connsiteY31" fmla="*/ 2151059 h 3028948"/>
              <a:gd name="connsiteX32" fmla="*/ 2616199 w 2673349"/>
              <a:gd name="connsiteY32" fmla="*/ 1450972 h 3028948"/>
              <a:gd name="connsiteX33" fmla="*/ 2673349 w 2673349"/>
              <a:gd name="connsiteY33" fmla="*/ 461960 h 3028948"/>
              <a:gd name="connsiteX34" fmla="*/ 2536825 w 2673349"/>
              <a:gd name="connsiteY34" fmla="*/ 355598 h 3028948"/>
              <a:gd name="connsiteX35" fmla="*/ 2420937 w 2673349"/>
              <a:gd name="connsiteY35" fmla="*/ 185735 h 3028948"/>
              <a:gd name="connsiteX36" fmla="*/ 2173287 w 2673349"/>
              <a:gd name="connsiteY36" fmla="*/ 34923 h 3028948"/>
              <a:gd name="connsiteX37" fmla="*/ 1290291 w 2673349"/>
              <a:gd name="connsiteY37" fmla="*/ 148242 h 3028948"/>
              <a:gd name="connsiteX38" fmla="*/ 1073598 w 2673349"/>
              <a:gd name="connsiteY38" fmla="*/ 655449 h 3028948"/>
              <a:gd name="connsiteX39" fmla="*/ 788986 w 2673349"/>
              <a:gd name="connsiteY39" fmla="*/ 571501 h 3028948"/>
              <a:gd name="connsiteX40" fmla="*/ 775494 w 2673349"/>
              <a:gd name="connsiteY40" fmla="*/ 809624 h 3028948"/>
              <a:gd name="connsiteX0" fmla="*/ 775494 w 2673349"/>
              <a:gd name="connsiteY0" fmla="*/ 809624 h 3028948"/>
              <a:gd name="connsiteX1" fmla="*/ 740569 w 2673349"/>
              <a:gd name="connsiteY1" fmla="*/ 984250 h 3028948"/>
              <a:gd name="connsiteX2" fmla="*/ 909638 w 2673349"/>
              <a:gd name="connsiteY2" fmla="*/ 1052512 h 3028948"/>
              <a:gd name="connsiteX3" fmla="*/ 845792 w 2673349"/>
              <a:gd name="connsiteY3" fmla="*/ 1235679 h 3028948"/>
              <a:gd name="connsiteX4" fmla="*/ 609600 w 2673349"/>
              <a:gd name="connsiteY4" fmla="*/ 42862 h 3028948"/>
              <a:gd name="connsiteX5" fmla="*/ 590550 w 2673349"/>
              <a:gd name="connsiteY5" fmla="*/ 28575 h 3028948"/>
              <a:gd name="connsiteX6" fmla="*/ 552450 w 2673349"/>
              <a:gd name="connsiteY6" fmla="*/ 0 h 3028948"/>
              <a:gd name="connsiteX7" fmla="*/ 357188 w 2673349"/>
              <a:gd name="connsiteY7" fmla="*/ 104775 h 3028948"/>
              <a:gd name="connsiteX8" fmla="*/ 300038 w 2673349"/>
              <a:gd name="connsiteY8" fmla="*/ 66675 h 3028948"/>
              <a:gd name="connsiteX9" fmla="*/ 260350 w 2673349"/>
              <a:gd name="connsiteY9" fmla="*/ 33337 h 3028948"/>
              <a:gd name="connsiteX10" fmla="*/ 250825 w 2673349"/>
              <a:gd name="connsiteY10" fmla="*/ 14285 h 3028948"/>
              <a:gd name="connsiteX11" fmla="*/ 168275 w 2673349"/>
              <a:gd name="connsiteY11" fmla="*/ 125410 h 3028948"/>
              <a:gd name="connsiteX12" fmla="*/ 66675 w 2673349"/>
              <a:gd name="connsiteY12" fmla="*/ 354010 h 3028948"/>
              <a:gd name="connsiteX13" fmla="*/ 73025 w 2673349"/>
              <a:gd name="connsiteY13" fmla="*/ 461960 h 3028948"/>
              <a:gd name="connsiteX14" fmla="*/ 0 w 2673349"/>
              <a:gd name="connsiteY14" fmla="*/ 592136 h 3028948"/>
              <a:gd name="connsiteX15" fmla="*/ 20637 w 2673349"/>
              <a:gd name="connsiteY15" fmla="*/ 768348 h 3028948"/>
              <a:gd name="connsiteX16" fmla="*/ 138112 w 2673349"/>
              <a:gd name="connsiteY16" fmla="*/ 754060 h 3028948"/>
              <a:gd name="connsiteX17" fmla="*/ 139699 w 2673349"/>
              <a:gd name="connsiteY17" fmla="*/ 769936 h 3028948"/>
              <a:gd name="connsiteX18" fmla="*/ 276224 w 2673349"/>
              <a:gd name="connsiteY18" fmla="*/ 819148 h 3028948"/>
              <a:gd name="connsiteX19" fmla="*/ 476248 w 2673349"/>
              <a:gd name="connsiteY19" fmla="*/ 923922 h 3028948"/>
              <a:gd name="connsiteX20" fmla="*/ 452437 w 2673349"/>
              <a:gd name="connsiteY20" fmla="*/ 1057273 h 3028948"/>
              <a:gd name="connsiteX21" fmla="*/ 638175 w 2673349"/>
              <a:gd name="connsiteY21" fmla="*/ 1314448 h 3028948"/>
              <a:gd name="connsiteX22" fmla="*/ 514351 w 2673349"/>
              <a:gd name="connsiteY22" fmla="*/ 1604960 h 3028948"/>
              <a:gd name="connsiteX23" fmla="*/ 1408112 w 2673349"/>
              <a:gd name="connsiteY23" fmla="*/ 1981197 h 3028948"/>
              <a:gd name="connsiteX24" fmla="*/ 976313 w 2673349"/>
              <a:gd name="connsiteY24" fmla="*/ 3028948 h 3028948"/>
              <a:gd name="connsiteX25" fmla="*/ 1443038 w 2673349"/>
              <a:gd name="connsiteY25" fmla="*/ 2714622 h 3028948"/>
              <a:gd name="connsiteX26" fmla="*/ 1876425 w 2673349"/>
              <a:gd name="connsiteY26" fmla="*/ 2938460 h 3028948"/>
              <a:gd name="connsiteX27" fmla="*/ 1866899 w 2673349"/>
              <a:gd name="connsiteY27" fmla="*/ 2828922 h 3028948"/>
              <a:gd name="connsiteX28" fmla="*/ 1876425 w 2673349"/>
              <a:gd name="connsiteY28" fmla="*/ 2728910 h 3028948"/>
              <a:gd name="connsiteX29" fmla="*/ 2009774 w 2673349"/>
              <a:gd name="connsiteY29" fmla="*/ 2220909 h 3028948"/>
              <a:gd name="connsiteX30" fmla="*/ 2076449 w 2673349"/>
              <a:gd name="connsiteY30" fmla="*/ 2151059 h 3028948"/>
              <a:gd name="connsiteX31" fmla="*/ 2616199 w 2673349"/>
              <a:gd name="connsiteY31" fmla="*/ 1450972 h 3028948"/>
              <a:gd name="connsiteX32" fmla="*/ 2673349 w 2673349"/>
              <a:gd name="connsiteY32" fmla="*/ 461960 h 3028948"/>
              <a:gd name="connsiteX33" fmla="*/ 2536825 w 2673349"/>
              <a:gd name="connsiteY33" fmla="*/ 355598 h 3028948"/>
              <a:gd name="connsiteX34" fmla="*/ 2420937 w 2673349"/>
              <a:gd name="connsiteY34" fmla="*/ 185735 h 3028948"/>
              <a:gd name="connsiteX35" fmla="*/ 2173287 w 2673349"/>
              <a:gd name="connsiteY35" fmla="*/ 34923 h 3028948"/>
              <a:gd name="connsiteX36" fmla="*/ 1290291 w 2673349"/>
              <a:gd name="connsiteY36" fmla="*/ 148242 h 3028948"/>
              <a:gd name="connsiteX37" fmla="*/ 1073598 w 2673349"/>
              <a:gd name="connsiteY37" fmla="*/ 655449 h 3028948"/>
              <a:gd name="connsiteX38" fmla="*/ 788986 w 2673349"/>
              <a:gd name="connsiteY38" fmla="*/ 571501 h 3028948"/>
              <a:gd name="connsiteX39" fmla="*/ 775494 w 2673349"/>
              <a:gd name="connsiteY39" fmla="*/ 809624 h 3028948"/>
              <a:gd name="connsiteX0" fmla="*/ 775494 w 2673349"/>
              <a:gd name="connsiteY0" fmla="*/ 809624 h 3028948"/>
              <a:gd name="connsiteX1" fmla="*/ 740569 w 2673349"/>
              <a:gd name="connsiteY1" fmla="*/ 984250 h 3028948"/>
              <a:gd name="connsiteX2" fmla="*/ 909638 w 2673349"/>
              <a:gd name="connsiteY2" fmla="*/ 1052512 h 3028948"/>
              <a:gd name="connsiteX3" fmla="*/ 845792 w 2673349"/>
              <a:gd name="connsiteY3" fmla="*/ 1235679 h 3028948"/>
              <a:gd name="connsiteX4" fmla="*/ 590550 w 2673349"/>
              <a:gd name="connsiteY4" fmla="*/ 28575 h 3028948"/>
              <a:gd name="connsiteX5" fmla="*/ 552450 w 2673349"/>
              <a:gd name="connsiteY5" fmla="*/ 0 h 3028948"/>
              <a:gd name="connsiteX6" fmla="*/ 357188 w 2673349"/>
              <a:gd name="connsiteY6" fmla="*/ 104775 h 3028948"/>
              <a:gd name="connsiteX7" fmla="*/ 300038 w 2673349"/>
              <a:gd name="connsiteY7" fmla="*/ 66675 h 3028948"/>
              <a:gd name="connsiteX8" fmla="*/ 260350 w 2673349"/>
              <a:gd name="connsiteY8" fmla="*/ 33337 h 3028948"/>
              <a:gd name="connsiteX9" fmla="*/ 250825 w 2673349"/>
              <a:gd name="connsiteY9" fmla="*/ 14285 h 3028948"/>
              <a:gd name="connsiteX10" fmla="*/ 168275 w 2673349"/>
              <a:gd name="connsiteY10" fmla="*/ 125410 h 3028948"/>
              <a:gd name="connsiteX11" fmla="*/ 66675 w 2673349"/>
              <a:gd name="connsiteY11" fmla="*/ 354010 h 3028948"/>
              <a:gd name="connsiteX12" fmla="*/ 73025 w 2673349"/>
              <a:gd name="connsiteY12" fmla="*/ 461960 h 3028948"/>
              <a:gd name="connsiteX13" fmla="*/ 0 w 2673349"/>
              <a:gd name="connsiteY13" fmla="*/ 592136 h 3028948"/>
              <a:gd name="connsiteX14" fmla="*/ 20637 w 2673349"/>
              <a:gd name="connsiteY14" fmla="*/ 768348 h 3028948"/>
              <a:gd name="connsiteX15" fmla="*/ 138112 w 2673349"/>
              <a:gd name="connsiteY15" fmla="*/ 754060 h 3028948"/>
              <a:gd name="connsiteX16" fmla="*/ 139699 w 2673349"/>
              <a:gd name="connsiteY16" fmla="*/ 769936 h 3028948"/>
              <a:gd name="connsiteX17" fmla="*/ 276224 w 2673349"/>
              <a:gd name="connsiteY17" fmla="*/ 819148 h 3028948"/>
              <a:gd name="connsiteX18" fmla="*/ 476248 w 2673349"/>
              <a:gd name="connsiteY18" fmla="*/ 923922 h 3028948"/>
              <a:gd name="connsiteX19" fmla="*/ 452437 w 2673349"/>
              <a:gd name="connsiteY19" fmla="*/ 1057273 h 3028948"/>
              <a:gd name="connsiteX20" fmla="*/ 638175 w 2673349"/>
              <a:gd name="connsiteY20" fmla="*/ 1314448 h 3028948"/>
              <a:gd name="connsiteX21" fmla="*/ 514351 w 2673349"/>
              <a:gd name="connsiteY21" fmla="*/ 1604960 h 3028948"/>
              <a:gd name="connsiteX22" fmla="*/ 1408112 w 2673349"/>
              <a:gd name="connsiteY22" fmla="*/ 1981197 h 3028948"/>
              <a:gd name="connsiteX23" fmla="*/ 976313 w 2673349"/>
              <a:gd name="connsiteY23" fmla="*/ 3028948 h 3028948"/>
              <a:gd name="connsiteX24" fmla="*/ 1443038 w 2673349"/>
              <a:gd name="connsiteY24" fmla="*/ 2714622 h 3028948"/>
              <a:gd name="connsiteX25" fmla="*/ 1876425 w 2673349"/>
              <a:gd name="connsiteY25" fmla="*/ 2938460 h 3028948"/>
              <a:gd name="connsiteX26" fmla="*/ 1866899 w 2673349"/>
              <a:gd name="connsiteY26" fmla="*/ 2828922 h 3028948"/>
              <a:gd name="connsiteX27" fmla="*/ 1876425 w 2673349"/>
              <a:gd name="connsiteY27" fmla="*/ 2728910 h 3028948"/>
              <a:gd name="connsiteX28" fmla="*/ 2009774 w 2673349"/>
              <a:gd name="connsiteY28" fmla="*/ 2220909 h 3028948"/>
              <a:gd name="connsiteX29" fmla="*/ 2076449 w 2673349"/>
              <a:gd name="connsiteY29" fmla="*/ 2151059 h 3028948"/>
              <a:gd name="connsiteX30" fmla="*/ 2616199 w 2673349"/>
              <a:gd name="connsiteY30" fmla="*/ 1450972 h 3028948"/>
              <a:gd name="connsiteX31" fmla="*/ 2673349 w 2673349"/>
              <a:gd name="connsiteY31" fmla="*/ 461960 h 3028948"/>
              <a:gd name="connsiteX32" fmla="*/ 2536825 w 2673349"/>
              <a:gd name="connsiteY32" fmla="*/ 355598 h 3028948"/>
              <a:gd name="connsiteX33" fmla="*/ 2420937 w 2673349"/>
              <a:gd name="connsiteY33" fmla="*/ 185735 h 3028948"/>
              <a:gd name="connsiteX34" fmla="*/ 2173287 w 2673349"/>
              <a:gd name="connsiteY34" fmla="*/ 34923 h 3028948"/>
              <a:gd name="connsiteX35" fmla="*/ 1290291 w 2673349"/>
              <a:gd name="connsiteY35" fmla="*/ 148242 h 3028948"/>
              <a:gd name="connsiteX36" fmla="*/ 1073598 w 2673349"/>
              <a:gd name="connsiteY36" fmla="*/ 655449 h 3028948"/>
              <a:gd name="connsiteX37" fmla="*/ 788986 w 2673349"/>
              <a:gd name="connsiteY37" fmla="*/ 571501 h 3028948"/>
              <a:gd name="connsiteX38" fmla="*/ 775494 w 2673349"/>
              <a:gd name="connsiteY38" fmla="*/ 809624 h 3028948"/>
              <a:gd name="connsiteX0" fmla="*/ 775494 w 2673349"/>
              <a:gd name="connsiteY0" fmla="*/ 809624 h 3028948"/>
              <a:gd name="connsiteX1" fmla="*/ 740569 w 2673349"/>
              <a:gd name="connsiteY1" fmla="*/ 984250 h 3028948"/>
              <a:gd name="connsiteX2" fmla="*/ 909638 w 2673349"/>
              <a:gd name="connsiteY2" fmla="*/ 1052512 h 3028948"/>
              <a:gd name="connsiteX3" fmla="*/ 845792 w 2673349"/>
              <a:gd name="connsiteY3" fmla="*/ 1235679 h 3028948"/>
              <a:gd name="connsiteX4" fmla="*/ 552450 w 2673349"/>
              <a:gd name="connsiteY4" fmla="*/ 0 h 3028948"/>
              <a:gd name="connsiteX5" fmla="*/ 357188 w 2673349"/>
              <a:gd name="connsiteY5" fmla="*/ 104775 h 3028948"/>
              <a:gd name="connsiteX6" fmla="*/ 300038 w 2673349"/>
              <a:gd name="connsiteY6" fmla="*/ 66675 h 3028948"/>
              <a:gd name="connsiteX7" fmla="*/ 260350 w 2673349"/>
              <a:gd name="connsiteY7" fmla="*/ 33337 h 3028948"/>
              <a:gd name="connsiteX8" fmla="*/ 250825 w 2673349"/>
              <a:gd name="connsiteY8" fmla="*/ 14285 h 3028948"/>
              <a:gd name="connsiteX9" fmla="*/ 168275 w 2673349"/>
              <a:gd name="connsiteY9" fmla="*/ 125410 h 3028948"/>
              <a:gd name="connsiteX10" fmla="*/ 66675 w 2673349"/>
              <a:gd name="connsiteY10" fmla="*/ 354010 h 3028948"/>
              <a:gd name="connsiteX11" fmla="*/ 73025 w 2673349"/>
              <a:gd name="connsiteY11" fmla="*/ 461960 h 3028948"/>
              <a:gd name="connsiteX12" fmla="*/ 0 w 2673349"/>
              <a:gd name="connsiteY12" fmla="*/ 592136 h 3028948"/>
              <a:gd name="connsiteX13" fmla="*/ 20637 w 2673349"/>
              <a:gd name="connsiteY13" fmla="*/ 768348 h 3028948"/>
              <a:gd name="connsiteX14" fmla="*/ 138112 w 2673349"/>
              <a:gd name="connsiteY14" fmla="*/ 754060 h 3028948"/>
              <a:gd name="connsiteX15" fmla="*/ 139699 w 2673349"/>
              <a:gd name="connsiteY15" fmla="*/ 769936 h 3028948"/>
              <a:gd name="connsiteX16" fmla="*/ 276224 w 2673349"/>
              <a:gd name="connsiteY16" fmla="*/ 819148 h 3028948"/>
              <a:gd name="connsiteX17" fmla="*/ 476248 w 2673349"/>
              <a:gd name="connsiteY17" fmla="*/ 923922 h 3028948"/>
              <a:gd name="connsiteX18" fmla="*/ 452437 w 2673349"/>
              <a:gd name="connsiteY18" fmla="*/ 1057273 h 3028948"/>
              <a:gd name="connsiteX19" fmla="*/ 638175 w 2673349"/>
              <a:gd name="connsiteY19" fmla="*/ 1314448 h 3028948"/>
              <a:gd name="connsiteX20" fmla="*/ 514351 w 2673349"/>
              <a:gd name="connsiteY20" fmla="*/ 1604960 h 3028948"/>
              <a:gd name="connsiteX21" fmla="*/ 1408112 w 2673349"/>
              <a:gd name="connsiteY21" fmla="*/ 1981197 h 3028948"/>
              <a:gd name="connsiteX22" fmla="*/ 976313 w 2673349"/>
              <a:gd name="connsiteY22" fmla="*/ 3028948 h 3028948"/>
              <a:gd name="connsiteX23" fmla="*/ 1443038 w 2673349"/>
              <a:gd name="connsiteY23" fmla="*/ 2714622 h 3028948"/>
              <a:gd name="connsiteX24" fmla="*/ 1876425 w 2673349"/>
              <a:gd name="connsiteY24" fmla="*/ 2938460 h 3028948"/>
              <a:gd name="connsiteX25" fmla="*/ 1866899 w 2673349"/>
              <a:gd name="connsiteY25" fmla="*/ 2828922 h 3028948"/>
              <a:gd name="connsiteX26" fmla="*/ 1876425 w 2673349"/>
              <a:gd name="connsiteY26" fmla="*/ 2728910 h 3028948"/>
              <a:gd name="connsiteX27" fmla="*/ 2009774 w 2673349"/>
              <a:gd name="connsiteY27" fmla="*/ 2220909 h 3028948"/>
              <a:gd name="connsiteX28" fmla="*/ 2076449 w 2673349"/>
              <a:gd name="connsiteY28" fmla="*/ 2151059 h 3028948"/>
              <a:gd name="connsiteX29" fmla="*/ 2616199 w 2673349"/>
              <a:gd name="connsiteY29" fmla="*/ 1450972 h 3028948"/>
              <a:gd name="connsiteX30" fmla="*/ 2673349 w 2673349"/>
              <a:gd name="connsiteY30" fmla="*/ 461960 h 3028948"/>
              <a:gd name="connsiteX31" fmla="*/ 2536825 w 2673349"/>
              <a:gd name="connsiteY31" fmla="*/ 355598 h 3028948"/>
              <a:gd name="connsiteX32" fmla="*/ 2420937 w 2673349"/>
              <a:gd name="connsiteY32" fmla="*/ 185735 h 3028948"/>
              <a:gd name="connsiteX33" fmla="*/ 2173287 w 2673349"/>
              <a:gd name="connsiteY33" fmla="*/ 34923 h 3028948"/>
              <a:gd name="connsiteX34" fmla="*/ 1290291 w 2673349"/>
              <a:gd name="connsiteY34" fmla="*/ 148242 h 3028948"/>
              <a:gd name="connsiteX35" fmla="*/ 1073598 w 2673349"/>
              <a:gd name="connsiteY35" fmla="*/ 655449 h 3028948"/>
              <a:gd name="connsiteX36" fmla="*/ 788986 w 2673349"/>
              <a:gd name="connsiteY36" fmla="*/ 571501 h 3028948"/>
              <a:gd name="connsiteX37" fmla="*/ 775494 w 2673349"/>
              <a:gd name="connsiteY37" fmla="*/ 809624 h 3028948"/>
              <a:gd name="connsiteX0" fmla="*/ 775494 w 2673349"/>
              <a:gd name="connsiteY0" fmla="*/ 795339 h 3014663"/>
              <a:gd name="connsiteX1" fmla="*/ 740569 w 2673349"/>
              <a:gd name="connsiteY1" fmla="*/ 969965 h 3014663"/>
              <a:gd name="connsiteX2" fmla="*/ 909638 w 2673349"/>
              <a:gd name="connsiteY2" fmla="*/ 1038227 h 3014663"/>
              <a:gd name="connsiteX3" fmla="*/ 845792 w 2673349"/>
              <a:gd name="connsiteY3" fmla="*/ 1221394 h 3014663"/>
              <a:gd name="connsiteX4" fmla="*/ 357188 w 2673349"/>
              <a:gd name="connsiteY4" fmla="*/ 90490 h 3014663"/>
              <a:gd name="connsiteX5" fmla="*/ 300038 w 2673349"/>
              <a:gd name="connsiteY5" fmla="*/ 52390 h 3014663"/>
              <a:gd name="connsiteX6" fmla="*/ 260350 w 2673349"/>
              <a:gd name="connsiteY6" fmla="*/ 19052 h 3014663"/>
              <a:gd name="connsiteX7" fmla="*/ 250825 w 2673349"/>
              <a:gd name="connsiteY7" fmla="*/ 0 h 3014663"/>
              <a:gd name="connsiteX8" fmla="*/ 168275 w 2673349"/>
              <a:gd name="connsiteY8" fmla="*/ 111125 h 3014663"/>
              <a:gd name="connsiteX9" fmla="*/ 66675 w 2673349"/>
              <a:gd name="connsiteY9" fmla="*/ 339725 h 3014663"/>
              <a:gd name="connsiteX10" fmla="*/ 73025 w 2673349"/>
              <a:gd name="connsiteY10" fmla="*/ 447675 h 3014663"/>
              <a:gd name="connsiteX11" fmla="*/ 0 w 2673349"/>
              <a:gd name="connsiteY11" fmla="*/ 577851 h 3014663"/>
              <a:gd name="connsiteX12" fmla="*/ 20637 w 2673349"/>
              <a:gd name="connsiteY12" fmla="*/ 754063 h 3014663"/>
              <a:gd name="connsiteX13" fmla="*/ 138112 w 2673349"/>
              <a:gd name="connsiteY13" fmla="*/ 739775 h 3014663"/>
              <a:gd name="connsiteX14" fmla="*/ 139699 w 2673349"/>
              <a:gd name="connsiteY14" fmla="*/ 755651 h 3014663"/>
              <a:gd name="connsiteX15" fmla="*/ 276224 w 2673349"/>
              <a:gd name="connsiteY15" fmla="*/ 804863 h 3014663"/>
              <a:gd name="connsiteX16" fmla="*/ 476248 w 2673349"/>
              <a:gd name="connsiteY16" fmla="*/ 909637 h 3014663"/>
              <a:gd name="connsiteX17" fmla="*/ 452437 w 2673349"/>
              <a:gd name="connsiteY17" fmla="*/ 1042988 h 3014663"/>
              <a:gd name="connsiteX18" fmla="*/ 638175 w 2673349"/>
              <a:gd name="connsiteY18" fmla="*/ 1300163 h 3014663"/>
              <a:gd name="connsiteX19" fmla="*/ 514351 w 2673349"/>
              <a:gd name="connsiteY19" fmla="*/ 1590675 h 3014663"/>
              <a:gd name="connsiteX20" fmla="*/ 1408112 w 2673349"/>
              <a:gd name="connsiteY20" fmla="*/ 1966912 h 3014663"/>
              <a:gd name="connsiteX21" fmla="*/ 976313 w 2673349"/>
              <a:gd name="connsiteY21" fmla="*/ 3014663 h 3014663"/>
              <a:gd name="connsiteX22" fmla="*/ 1443038 w 2673349"/>
              <a:gd name="connsiteY22" fmla="*/ 2700337 h 3014663"/>
              <a:gd name="connsiteX23" fmla="*/ 1876425 w 2673349"/>
              <a:gd name="connsiteY23" fmla="*/ 2924175 h 3014663"/>
              <a:gd name="connsiteX24" fmla="*/ 1866899 w 2673349"/>
              <a:gd name="connsiteY24" fmla="*/ 2814637 h 3014663"/>
              <a:gd name="connsiteX25" fmla="*/ 1876425 w 2673349"/>
              <a:gd name="connsiteY25" fmla="*/ 2714625 h 3014663"/>
              <a:gd name="connsiteX26" fmla="*/ 2009774 w 2673349"/>
              <a:gd name="connsiteY26" fmla="*/ 2206624 h 3014663"/>
              <a:gd name="connsiteX27" fmla="*/ 2076449 w 2673349"/>
              <a:gd name="connsiteY27" fmla="*/ 2136774 h 3014663"/>
              <a:gd name="connsiteX28" fmla="*/ 2616199 w 2673349"/>
              <a:gd name="connsiteY28" fmla="*/ 1436687 h 3014663"/>
              <a:gd name="connsiteX29" fmla="*/ 2673349 w 2673349"/>
              <a:gd name="connsiteY29" fmla="*/ 447675 h 3014663"/>
              <a:gd name="connsiteX30" fmla="*/ 2536825 w 2673349"/>
              <a:gd name="connsiteY30" fmla="*/ 341313 h 3014663"/>
              <a:gd name="connsiteX31" fmla="*/ 2420937 w 2673349"/>
              <a:gd name="connsiteY31" fmla="*/ 171450 h 3014663"/>
              <a:gd name="connsiteX32" fmla="*/ 2173287 w 2673349"/>
              <a:gd name="connsiteY32" fmla="*/ 20638 h 3014663"/>
              <a:gd name="connsiteX33" fmla="*/ 1290291 w 2673349"/>
              <a:gd name="connsiteY33" fmla="*/ 133957 h 3014663"/>
              <a:gd name="connsiteX34" fmla="*/ 1073598 w 2673349"/>
              <a:gd name="connsiteY34" fmla="*/ 641164 h 3014663"/>
              <a:gd name="connsiteX35" fmla="*/ 788986 w 2673349"/>
              <a:gd name="connsiteY35" fmla="*/ 557216 h 3014663"/>
              <a:gd name="connsiteX36" fmla="*/ 775494 w 2673349"/>
              <a:gd name="connsiteY36" fmla="*/ 795339 h 3014663"/>
              <a:gd name="connsiteX0" fmla="*/ 775494 w 2673349"/>
              <a:gd name="connsiteY0" fmla="*/ 795339 h 3014663"/>
              <a:gd name="connsiteX1" fmla="*/ 740569 w 2673349"/>
              <a:gd name="connsiteY1" fmla="*/ 969965 h 3014663"/>
              <a:gd name="connsiteX2" fmla="*/ 909638 w 2673349"/>
              <a:gd name="connsiteY2" fmla="*/ 1038227 h 3014663"/>
              <a:gd name="connsiteX3" fmla="*/ 845792 w 2673349"/>
              <a:gd name="connsiteY3" fmla="*/ 1221394 h 3014663"/>
              <a:gd name="connsiteX4" fmla="*/ 300038 w 2673349"/>
              <a:gd name="connsiteY4" fmla="*/ 52390 h 3014663"/>
              <a:gd name="connsiteX5" fmla="*/ 260350 w 2673349"/>
              <a:gd name="connsiteY5" fmla="*/ 19052 h 3014663"/>
              <a:gd name="connsiteX6" fmla="*/ 250825 w 2673349"/>
              <a:gd name="connsiteY6" fmla="*/ 0 h 3014663"/>
              <a:gd name="connsiteX7" fmla="*/ 168275 w 2673349"/>
              <a:gd name="connsiteY7" fmla="*/ 111125 h 3014663"/>
              <a:gd name="connsiteX8" fmla="*/ 66675 w 2673349"/>
              <a:gd name="connsiteY8" fmla="*/ 339725 h 3014663"/>
              <a:gd name="connsiteX9" fmla="*/ 73025 w 2673349"/>
              <a:gd name="connsiteY9" fmla="*/ 447675 h 3014663"/>
              <a:gd name="connsiteX10" fmla="*/ 0 w 2673349"/>
              <a:gd name="connsiteY10" fmla="*/ 577851 h 3014663"/>
              <a:gd name="connsiteX11" fmla="*/ 20637 w 2673349"/>
              <a:gd name="connsiteY11" fmla="*/ 754063 h 3014663"/>
              <a:gd name="connsiteX12" fmla="*/ 138112 w 2673349"/>
              <a:gd name="connsiteY12" fmla="*/ 739775 h 3014663"/>
              <a:gd name="connsiteX13" fmla="*/ 139699 w 2673349"/>
              <a:gd name="connsiteY13" fmla="*/ 755651 h 3014663"/>
              <a:gd name="connsiteX14" fmla="*/ 276224 w 2673349"/>
              <a:gd name="connsiteY14" fmla="*/ 804863 h 3014663"/>
              <a:gd name="connsiteX15" fmla="*/ 476248 w 2673349"/>
              <a:gd name="connsiteY15" fmla="*/ 909637 h 3014663"/>
              <a:gd name="connsiteX16" fmla="*/ 452437 w 2673349"/>
              <a:gd name="connsiteY16" fmla="*/ 1042988 h 3014663"/>
              <a:gd name="connsiteX17" fmla="*/ 638175 w 2673349"/>
              <a:gd name="connsiteY17" fmla="*/ 1300163 h 3014663"/>
              <a:gd name="connsiteX18" fmla="*/ 514351 w 2673349"/>
              <a:gd name="connsiteY18" fmla="*/ 1590675 h 3014663"/>
              <a:gd name="connsiteX19" fmla="*/ 1408112 w 2673349"/>
              <a:gd name="connsiteY19" fmla="*/ 1966912 h 3014663"/>
              <a:gd name="connsiteX20" fmla="*/ 976313 w 2673349"/>
              <a:gd name="connsiteY20" fmla="*/ 3014663 h 3014663"/>
              <a:gd name="connsiteX21" fmla="*/ 1443038 w 2673349"/>
              <a:gd name="connsiteY21" fmla="*/ 2700337 h 3014663"/>
              <a:gd name="connsiteX22" fmla="*/ 1876425 w 2673349"/>
              <a:gd name="connsiteY22" fmla="*/ 2924175 h 3014663"/>
              <a:gd name="connsiteX23" fmla="*/ 1866899 w 2673349"/>
              <a:gd name="connsiteY23" fmla="*/ 2814637 h 3014663"/>
              <a:gd name="connsiteX24" fmla="*/ 1876425 w 2673349"/>
              <a:gd name="connsiteY24" fmla="*/ 2714625 h 3014663"/>
              <a:gd name="connsiteX25" fmla="*/ 2009774 w 2673349"/>
              <a:gd name="connsiteY25" fmla="*/ 2206624 h 3014663"/>
              <a:gd name="connsiteX26" fmla="*/ 2076449 w 2673349"/>
              <a:gd name="connsiteY26" fmla="*/ 2136774 h 3014663"/>
              <a:gd name="connsiteX27" fmla="*/ 2616199 w 2673349"/>
              <a:gd name="connsiteY27" fmla="*/ 1436687 h 3014663"/>
              <a:gd name="connsiteX28" fmla="*/ 2673349 w 2673349"/>
              <a:gd name="connsiteY28" fmla="*/ 447675 h 3014663"/>
              <a:gd name="connsiteX29" fmla="*/ 2536825 w 2673349"/>
              <a:gd name="connsiteY29" fmla="*/ 341313 h 3014663"/>
              <a:gd name="connsiteX30" fmla="*/ 2420937 w 2673349"/>
              <a:gd name="connsiteY30" fmla="*/ 171450 h 3014663"/>
              <a:gd name="connsiteX31" fmla="*/ 2173287 w 2673349"/>
              <a:gd name="connsiteY31" fmla="*/ 20638 h 3014663"/>
              <a:gd name="connsiteX32" fmla="*/ 1290291 w 2673349"/>
              <a:gd name="connsiteY32" fmla="*/ 133957 h 3014663"/>
              <a:gd name="connsiteX33" fmla="*/ 1073598 w 2673349"/>
              <a:gd name="connsiteY33" fmla="*/ 641164 h 3014663"/>
              <a:gd name="connsiteX34" fmla="*/ 788986 w 2673349"/>
              <a:gd name="connsiteY34" fmla="*/ 557216 h 3014663"/>
              <a:gd name="connsiteX35" fmla="*/ 775494 w 2673349"/>
              <a:gd name="connsiteY35" fmla="*/ 795339 h 3014663"/>
              <a:gd name="connsiteX0" fmla="*/ 775494 w 2673349"/>
              <a:gd name="connsiteY0" fmla="*/ 795339 h 3014663"/>
              <a:gd name="connsiteX1" fmla="*/ 740569 w 2673349"/>
              <a:gd name="connsiteY1" fmla="*/ 969965 h 3014663"/>
              <a:gd name="connsiteX2" fmla="*/ 909638 w 2673349"/>
              <a:gd name="connsiteY2" fmla="*/ 1038227 h 3014663"/>
              <a:gd name="connsiteX3" fmla="*/ 845792 w 2673349"/>
              <a:gd name="connsiteY3" fmla="*/ 1221394 h 3014663"/>
              <a:gd name="connsiteX4" fmla="*/ 260350 w 2673349"/>
              <a:gd name="connsiteY4" fmla="*/ 19052 h 3014663"/>
              <a:gd name="connsiteX5" fmla="*/ 250825 w 2673349"/>
              <a:gd name="connsiteY5" fmla="*/ 0 h 3014663"/>
              <a:gd name="connsiteX6" fmla="*/ 168275 w 2673349"/>
              <a:gd name="connsiteY6" fmla="*/ 111125 h 3014663"/>
              <a:gd name="connsiteX7" fmla="*/ 66675 w 2673349"/>
              <a:gd name="connsiteY7" fmla="*/ 339725 h 3014663"/>
              <a:gd name="connsiteX8" fmla="*/ 73025 w 2673349"/>
              <a:gd name="connsiteY8" fmla="*/ 447675 h 3014663"/>
              <a:gd name="connsiteX9" fmla="*/ 0 w 2673349"/>
              <a:gd name="connsiteY9" fmla="*/ 577851 h 3014663"/>
              <a:gd name="connsiteX10" fmla="*/ 20637 w 2673349"/>
              <a:gd name="connsiteY10" fmla="*/ 754063 h 3014663"/>
              <a:gd name="connsiteX11" fmla="*/ 138112 w 2673349"/>
              <a:gd name="connsiteY11" fmla="*/ 739775 h 3014663"/>
              <a:gd name="connsiteX12" fmla="*/ 139699 w 2673349"/>
              <a:gd name="connsiteY12" fmla="*/ 755651 h 3014663"/>
              <a:gd name="connsiteX13" fmla="*/ 276224 w 2673349"/>
              <a:gd name="connsiteY13" fmla="*/ 804863 h 3014663"/>
              <a:gd name="connsiteX14" fmla="*/ 476248 w 2673349"/>
              <a:gd name="connsiteY14" fmla="*/ 909637 h 3014663"/>
              <a:gd name="connsiteX15" fmla="*/ 452437 w 2673349"/>
              <a:gd name="connsiteY15" fmla="*/ 1042988 h 3014663"/>
              <a:gd name="connsiteX16" fmla="*/ 638175 w 2673349"/>
              <a:gd name="connsiteY16" fmla="*/ 1300163 h 3014663"/>
              <a:gd name="connsiteX17" fmla="*/ 514351 w 2673349"/>
              <a:gd name="connsiteY17" fmla="*/ 1590675 h 3014663"/>
              <a:gd name="connsiteX18" fmla="*/ 1408112 w 2673349"/>
              <a:gd name="connsiteY18" fmla="*/ 1966912 h 3014663"/>
              <a:gd name="connsiteX19" fmla="*/ 976313 w 2673349"/>
              <a:gd name="connsiteY19" fmla="*/ 3014663 h 3014663"/>
              <a:gd name="connsiteX20" fmla="*/ 1443038 w 2673349"/>
              <a:gd name="connsiteY20" fmla="*/ 2700337 h 3014663"/>
              <a:gd name="connsiteX21" fmla="*/ 1876425 w 2673349"/>
              <a:gd name="connsiteY21" fmla="*/ 2924175 h 3014663"/>
              <a:gd name="connsiteX22" fmla="*/ 1866899 w 2673349"/>
              <a:gd name="connsiteY22" fmla="*/ 2814637 h 3014663"/>
              <a:gd name="connsiteX23" fmla="*/ 1876425 w 2673349"/>
              <a:gd name="connsiteY23" fmla="*/ 2714625 h 3014663"/>
              <a:gd name="connsiteX24" fmla="*/ 2009774 w 2673349"/>
              <a:gd name="connsiteY24" fmla="*/ 2206624 h 3014663"/>
              <a:gd name="connsiteX25" fmla="*/ 2076449 w 2673349"/>
              <a:gd name="connsiteY25" fmla="*/ 2136774 h 3014663"/>
              <a:gd name="connsiteX26" fmla="*/ 2616199 w 2673349"/>
              <a:gd name="connsiteY26" fmla="*/ 1436687 h 3014663"/>
              <a:gd name="connsiteX27" fmla="*/ 2673349 w 2673349"/>
              <a:gd name="connsiteY27" fmla="*/ 447675 h 3014663"/>
              <a:gd name="connsiteX28" fmla="*/ 2536825 w 2673349"/>
              <a:gd name="connsiteY28" fmla="*/ 341313 h 3014663"/>
              <a:gd name="connsiteX29" fmla="*/ 2420937 w 2673349"/>
              <a:gd name="connsiteY29" fmla="*/ 171450 h 3014663"/>
              <a:gd name="connsiteX30" fmla="*/ 2173287 w 2673349"/>
              <a:gd name="connsiteY30" fmla="*/ 20638 h 3014663"/>
              <a:gd name="connsiteX31" fmla="*/ 1290291 w 2673349"/>
              <a:gd name="connsiteY31" fmla="*/ 133957 h 3014663"/>
              <a:gd name="connsiteX32" fmla="*/ 1073598 w 2673349"/>
              <a:gd name="connsiteY32" fmla="*/ 641164 h 3014663"/>
              <a:gd name="connsiteX33" fmla="*/ 788986 w 2673349"/>
              <a:gd name="connsiteY33" fmla="*/ 557216 h 3014663"/>
              <a:gd name="connsiteX34" fmla="*/ 775494 w 2673349"/>
              <a:gd name="connsiteY34" fmla="*/ 795339 h 3014663"/>
              <a:gd name="connsiteX0" fmla="*/ 775494 w 2673349"/>
              <a:gd name="connsiteY0" fmla="*/ 795339 h 3014663"/>
              <a:gd name="connsiteX1" fmla="*/ 740569 w 2673349"/>
              <a:gd name="connsiteY1" fmla="*/ 969965 h 3014663"/>
              <a:gd name="connsiteX2" fmla="*/ 909638 w 2673349"/>
              <a:gd name="connsiteY2" fmla="*/ 1038227 h 3014663"/>
              <a:gd name="connsiteX3" fmla="*/ 845792 w 2673349"/>
              <a:gd name="connsiteY3" fmla="*/ 1221394 h 3014663"/>
              <a:gd name="connsiteX4" fmla="*/ 250825 w 2673349"/>
              <a:gd name="connsiteY4" fmla="*/ 0 h 3014663"/>
              <a:gd name="connsiteX5" fmla="*/ 168275 w 2673349"/>
              <a:gd name="connsiteY5" fmla="*/ 111125 h 3014663"/>
              <a:gd name="connsiteX6" fmla="*/ 66675 w 2673349"/>
              <a:gd name="connsiteY6" fmla="*/ 339725 h 3014663"/>
              <a:gd name="connsiteX7" fmla="*/ 73025 w 2673349"/>
              <a:gd name="connsiteY7" fmla="*/ 447675 h 3014663"/>
              <a:gd name="connsiteX8" fmla="*/ 0 w 2673349"/>
              <a:gd name="connsiteY8" fmla="*/ 577851 h 3014663"/>
              <a:gd name="connsiteX9" fmla="*/ 20637 w 2673349"/>
              <a:gd name="connsiteY9" fmla="*/ 754063 h 3014663"/>
              <a:gd name="connsiteX10" fmla="*/ 138112 w 2673349"/>
              <a:gd name="connsiteY10" fmla="*/ 739775 h 3014663"/>
              <a:gd name="connsiteX11" fmla="*/ 139699 w 2673349"/>
              <a:gd name="connsiteY11" fmla="*/ 755651 h 3014663"/>
              <a:gd name="connsiteX12" fmla="*/ 276224 w 2673349"/>
              <a:gd name="connsiteY12" fmla="*/ 804863 h 3014663"/>
              <a:gd name="connsiteX13" fmla="*/ 476248 w 2673349"/>
              <a:gd name="connsiteY13" fmla="*/ 909637 h 3014663"/>
              <a:gd name="connsiteX14" fmla="*/ 452437 w 2673349"/>
              <a:gd name="connsiteY14" fmla="*/ 1042988 h 3014663"/>
              <a:gd name="connsiteX15" fmla="*/ 638175 w 2673349"/>
              <a:gd name="connsiteY15" fmla="*/ 1300163 h 3014663"/>
              <a:gd name="connsiteX16" fmla="*/ 514351 w 2673349"/>
              <a:gd name="connsiteY16" fmla="*/ 1590675 h 3014663"/>
              <a:gd name="connsiteX17" fmla="*/ 1408112 w 2673349"/>
              <a:gd name="connsiteY17" fmla="*/ 1966912 h 3014663"/>
              <a:gd name="connsiteX18" fmla="*/ 976313 w 2673349"/>
              <a:gd name="connsiteY18" fmla="*/ 3014663 h 3014663"/>
              <a:gd name="connsiteX19" fmla="*/ 1443038 w 2673349"/>
              <a:gd name="connsiteY19" fmla="*/ 2700337 h 3014663"/>
              <a:gd name="connsiteX20" fmla="*/ 1876425 w 2673349"/>
              <a:gd name="connsiteY20" fmla="*/ 2924175 h 3014663"/>
              <a:gd name="connsiteX21" fmla="*/ 1866899 w 2673349"/>
              <a:gd name="connsiteY21" fmla="*/ 2814637 h 3014663"/>
              <a:gd name="connsiteX22" fmla="*/ 1876425 w 2673349"/>
              <a:gd name="connsiteY22" fmla="*/ 2714625 h 3014663"/>
              <a:gd name="connsiteX23" fmla="*/ 2009774 w 2673349"/>
              <a:gd name="connsiteY23" fmla="*/ 2206624 h 3014663"/>
              <a:gd name="connsiteX24" fmla="*/ 2076449 w 2673349"/>
              <a:gd name="connsiteY24" fmla="*/ 2136774 h 3014663"/>
              <a:gd name="connsiteX25" fmla="*/ 2616199 w 2673349"/>
              <a:gd name="connsiteY25" fmla="*/ 1436687 h 3014663"/>
              <a:gd name="connsiteX26" fmla="*/ 2673349 w 2673349"/>
              <a:gd name="connsiteY26" fmla="*/ 447675 h 3014663"/>
              <a:gd name="connsiteX27" fmla="*/ 2536825 w 2673349"/>
              <a:gd name="connsiteY27" fmla="*/ 341313 h 3014663"/>
              <a:gd name="connsiteX28" fmla="*/ 2420937 w 2673349"/>
              <a:gd name="connsiteY28" fmla="*/ 171450 h 3014663"/>
              <a:gd name="connsiteX29" fmla="*/ 2173287 w 2673349"/>
              <a:gd name="connsiteY29" fmla="*/ 20638 h 3014663"/>
              <a:gd name="connsiteX30" fmla="*/ 1290291 w 2673349"/>
              <a:gd name="connsiteY30" fmla="*/ 133957 h 3014663"/>
              <a:gd name="connsiteX31" fmla="*/ 1073598 w 2673349"/>
              <a:gd name="connsiteY31" fmla="*/ 641164 h 3014663"/>
              <a:gd name="connsiteX32" fmla="*/ 788986 w 2673349"/>
              <a:gd name="connsiteY32" fmla="*/ 557216 h 3014663"/>
              <a:gd name="connsiteX33" fmla="*/ 775494 w 2673349"/>
              <a:gd name="connsiteY33" fmla="*/ 795339 h 3014663"/>
              <a:gd name="connsiteX0" fmla="*/ 775494 w 2673349"/>
              <a:gd name="connsiteY0" fmla="*/ 774701 h 2994025"/>
              <a:gd name="connsiteX1" fmla="*/ 740569 w 2673349"/>
              <a:gd name="connsiteY1" fmla="*/ 949327 h 2994025"/>
              <a:gd name="connsiteX2" fmla="*/ 909638 w 2673349"/>
              <a:gd name="connsiteY2" fmla="*/ 1017589 h 2994025"/>
              <a:gd name="connsiteX3" fmla="*/ 845792 w 2673349"/>
              <a:gd name="connsiteY3" fmla="*/ 1200756 h 2994025"/>
              <a:gd name="connsiteX4" fmla="*/ 168275 w 2673349"/>
              <a:gd name="connsiteY4" fmla="*/ 90487 h 2994025"/>
              <a:gd name="connsiteX5" fmla="*/ 66675 w 2673349"/>
              <a:gd name="connsiteY5" fmla="*/ 319087 h 2994025"/>
              <a:gd name="connsiteX6" fmla="*/ 73025 w 2673349"/>
              <a:gd name="connsiteY6" fmla="*/ 427037 h 2994025"/>
              <a:gd name="connsiteX7" fmla="*/ 0 w 2673349"/>
              <a:gd name="connsiteY7" fmla="*/ 557213 h 2994025"/>
              <a:gd name="connsiteX8" fmla="*/ 20637 w 2673349"/>
              <a:gd name="connsiteY8" fmla="*/ 733425 h 2994025"/>
              <a:gd name="connsiteX9" fmla="*/ 138112 w 2673349"/>
              <a:gd name="connsiteY9" fmla="*/ 719137 h 2994025"/>
              <a:gd name="connsiteX10" fmla="*/ 139699 w 2673349"/>
              <a:gd name="connsiteY10" fmla="*/ 735013 h 2994025"/>
              <a:gd name="connsiteX11" fmla="*/ 276224 w 2673349"/>
              <a:gd name="connsiteY11" fmla="*/ 784225 h 2994025"/>
              <a:gd name="connsiteX12" fmla="*/ 476248 w 2673349"/>
              <a:gd name="connsiteY12" fmla="*/ 888999 h 2994025"/>
              <a:gd name="connsiteX13" fmla="*/ 452437 w 2673349"/>
              <a:gd name="connsiteY13" fmla="*/ 1022350 h 2994025"/>
              <a:gd name="connsiteX14" fmla="*/ 638175 w 2673349"/>
              <a:gd name="connsiteY14" fmla="*/ 1279525 h 2994025"/>
              <a:gd name="connsiteX15" fmla="*/ 514351 w 2673349"/>
              <a:gd name="connsiteY15" fmla="*/ 1570037 h 2994025"/>
              <a:gd name="connsiteX16" fmla="*/ 1408112 w 2673349"/>
              <a:gd name="connsiteY16" fmla="*/ 1946274 h 2994025"/>
              <a:gd name="connsiteX17" fmla="*/ 976313 w 2673349"/>
              <a:gd name="connsiteY17" fmla="*/ 2994025 h 2994025"/>
              <a:gd name="connsiteX18" fmla="*/ 1443038 w 2673349"/>
              <a:gd name="connsiteY18" fmla="*/ 2679699 h 2994025"/>
              <a:gd name="connsiteX19" fmla="*/ 1876425 w 2673349"/>
              <a:gd name="connsiteY19" fmla="*/ 2903537 h 2994025"/>
              <a:gd name="connsiteX20" fmla="*/ 1866899 w 2673349"/>
              <a:gd name="connsiteY20" fmla="*/ 2793999 h 2994025"/>
              <a:gd name="connsiteX21" fmla="*/ 1876425 w 2673349"/>
              <a:gd name="connsiteY21" fmla="*/ 2693987 h 2994025"/>
              <a:gd name="connsiteX22" fmla="*/ 2009774 w 2673349"/>
              <a:gd name="connsiteY22" fmla="*/ 2185986 h 2994025"/>
              <a:gd name="connsiteX23" fmla="*/ 2076449 w 2673349"/>
              <a:gd name="connsiteY23" fmla="*/ 2116136 h 2994025"/>
              <a:gd name="connsiteX24" fmla="*/ 2616199 w 2673349"/>
              <a:gd name="connsiteY24" fmla="*/ 1416049 h 2994025"/>
              <a:gd name="connsiteX25" fmla="*/ 2673349 w 2673349"/>
              <a:gd name="connsiteY25" fmla="*/ 427037 h 2994025"/>
              <a:gd name="connsiteX26" fmla="*/ 2536825 w 2673349"/>
              <a:gd name="connsiteY26" fmla="*/ 320675 h 2994025"/>
              <a:gd name="connsiteX27" fmla="*/ 2420937 w 2673349"/>
              <a:gd name="connsiteY27" fmla="*/ 150812 h 2994025"/>
              <a:gd name="connsiteX28" fmla="*/ 2173287 w 2673349"/>
              <a:gd name="connsiteY28" fmla="*/ 0 h 2994025"/>
              <a:gd name="connsiteX29" fmla="*/ 1290291 w 2673349"/>
              <a:gd name="connsiteY29" fmla="*/ 113319 h 2994025"/>
              <a:gd name="connsiteX30" fmla="*/ 1073598 w 2673349"/>
              <a:gd name="connsiteY30" fmla="*/ 620526 h 2994025"/>
              <a:gd name="connsiteX31" fmla="*/ 788986 w 2673349"/>
              <a:gd name="connsiteY31" fmla="*/ 536578 h 2994025"/>
              <a:gd name="connsiteX32" fmla="*/ 775494 w 2673349"/>
              <a:gd name="connsiteY32" fmla="*/ 774701 h 2994025"/>
              <a:gd name="connsiteX0" fmla="*/ 775494 w 2673349"/>
              <a:gd name="connsiteY0" fmla="*/ 774701 h 2994025"/>
              <a:gd name="connsiteX1" fmla="*/ 740569 w 2673349"/>
              <a:gd name="connsiteY1" fmla="*/ 949327 h 2994025"/>
              <a:gd name="connsiteX2" fmla="*/ 909638 w 2673349"/>
              <a:gd name="connsiteY2" fmla="*/ 1017589 h 2994025"/>
              <a:gd name="connsiteX3" fmla="*/ 845792 w 2673349"/>
              <a:gd name="connsiteY3" fmla="*/ 1200756 h 2994025"/>
              <a:gd name="connsiteX4" fmla="*/ 66675 w 2673349"/>
              <a:gd name="connsiteY4" fmla="*/ 319087 h 2994025"/>
              <a:gd name="connsiteX5" fmla="*/ 73025 w 2673349"/>
              <a:gd name="connsiteY5" fmla="*/ 427037 h 2994025"/>
              <a:gd name="connsiteX6" fmla="*/ 0 w 2673349"/>
              <a:gd name="connsiteY6" fmla="*/ 557213 h 2994025"/>
              <a:gd name="connsiteX7" fmla="*/ 20637 w 2673349"/>
              <a:gd name="connsiteY7" fmla="*/ 733425 h 2994025"/>
              <a:gd name="connsiteX8" fmla="*/ 138112 w 2673349"/>
              <a:gd name="connsiteY8" fmla="*/ 719137 h 2994025"/>
              <a:gd name="connsiteX9" fmla="*/ 139699 w 2673349"/>
              <a:gd name="connsiteY9" fmla="*/ 735013 h 2994025"/>
              <a:gd name="connsiteX10" fmla="*/ 276224 w 2673349"/>
              <a:gd name="connsiteY10" fmla="*/ 784225 h 2994025"/>
              <a:gd name="connsiteX11" fmla="*/ 476248 w 2673349"/>
              <a:gd name="connsiteY11" fmla="*/ 888999 h 2994025"/>
              <a:gd name="connsiteX12" fmla="*/ 452437 w 2673349"/>
              <a:gd name="connsiteY12" fmla="*/ 1022350 h 2994025"/>
              <a:gd name="connsiteX13" fmla="*/ 638175 w 2673349"/>
              <a:gd name="connsiteY13" fmla="*/ 1279525 h 2994025"/>
              <a:gd name="connsiteX14" fmla="*/ 514351 w 2673349"/>
              <a:gd name="connsiteY14" fmla="*/ 1570037 h 2994025"/>
              <a:gd name="connsiteX15" fmla="*/ 1408112 w 2673349"/>
              <a:gd name="connsiteY15" fmla="*/ 1946274 h 2994025"/>
              <a:gd name="connsiteX16" fmla="*/ 976313 w 2673349"/>
              <a:gd name="connsiteY16" fmla="*/ 2994025 h 2994025"/>
              <a:gd name="connsiteX17" fmla="*/ 1443038 w 2673349"/>
              <a:gd name="connsiteY17" fmla="*/ 2679699 h 2994025"/>
              <a:gd name="connsiteX18" fmla="*/ 1876425 w 2673349"/>
              <a:gd name="connsiteY18" fmla="*/ 2903537 h 2994025"/>
              <a:gd name="connsiteX19" fmla="*/ 1866899 w 2673349"/>
              <a:gd name="connsiteY19" fmla="*/ 2793999 h 2994025"/>
              <a:gd name="connsiteX20" fmla="*/ 1876425 w 2673349"/>
              <a:gd name="connsiteY20" fmla="*/ 2693987 h 2994025"/>
              <a:gd name="connsiteX21" fmla="*/ 2009774 w 2673349"/>
              <a:gd name="connsiteY21" fmla="*/ 2185986 h 2994025"/>
              <a:gd name="connsiteX22" fmla="*/ 2076449 w 2673349"/>
              <a:gd name="connsiteY22" fmla="*/ 2116136 h 2994025"/>
              <a:gd name="connsiteX23" fmla="*/ 2616199 w 2673349"/>
              <a:gd name="connsiteY23" fmla="*/ 1416049 h 2994025"/>
              <a:gd name="connsiteX24" fmla="*/ 2673349 w 2673349"/>
              <a:gd name="connsiteY24" fmla="*/ 427037 h 2994025"/>
              <a:gd name="connsiteX25" fmla="*/ 2536825 w 2673349"/>
              <a:gd name="connsiteY25" fmla="*/ 320675 h 2994025"/>
              <a:gd name="connsiteX26" fmla="*/ 2420937 w 2673349"/>
              <a:gd name="connsiteY26" fmla="*/ 150812 h 2994025"/>
              <a:gd name="connsiteX27" fmla="*/ 2173287 w 2673349"/>
              <a:gd name="connsiteY27" fmla="*/ 0 h 2994025"/>
              <a:gd name="connsiteX28" fmla="*/ 1290291 w 2673349"/>
              <a:gd name="connsiteY28" fmla="*/ 113319 h 2994025"/>
              <a:gd name="connsiteX29" fmla="*/ 1073598 w 2673349"/>
              <a:gd name="connsiteY29" fmla="*/ 620526 h 2994025"/>
              <a:gd name="connsiteX30" fmla="*/ 788986 w 2673349"/>
              <a:gd name="connsiteY30" fmla="*/ 536578 h 2994025"/>
              <a:gd name="connsiteX31" fmla="*/ 775494 w 2673349"/>
              <a:gd name="connsiteY31" fmla="*/ 774701 h 2994025"/>
              <a:gd name="connsiteX0" fmla="*/ 775494 w 2673349"/>
              <a:gd name="connsiteY0" fmla="*/ 774701 h 2994025"/>
              <a:gd name="connsiteX1" fmla="*/ 740569 w 2673349"/>
              <a:gd name="connsiteY1" fmla="*/ 949327 h 2994025"/>
              <a:gd name="connsiteX2" fmla="*/ 909638 w 2673349"/>
              <a:gd name="connsiteY2" fmla="*/ 1017589 h 2994025"/>
              <a:gd name="connsiteX3" fmla="*/ 845792 w 2673349"/>
              <a:gd name="connsiteY3" fmla="*/ 1200756 h 2994025"/>
              <a:gd name="connsiteX4" fmla="*/ 73025 w 2673349"/>
              <a:gd name="connsiteY4" fmla="*/ 427037 h 2994025"/>
              <a:gd name="connsiteX5" fmla="*/ 0 w 2673349"/>
              <a:gd name="connsiteY5" fmla="*/ 557213 h 2994025"/>
              <a:gd name="connsiteX6" fmla="*/ 20637 w 2673349"/>
              <a:gd name="connsiteY6" fmla="*/ 733425 h 2994025"/>
              <a:gd name="connsiteX7" fmla="*/ 138112 w 2673349"/>
              <a:gd name="connsiteY7" fmla="*/ 719137 h 2994025"/>
              <a:gd name="connsiteX8" fmla="*/ 139699 w 2673349"/>
              <a:gd name="connsiteY8" fmla="*/ 735013 h 2994025"/>
              <a:gd name="connsiteX9" fmla="*/ 276224 w 2673349"/>
              <a:gd name="connsiteY9" fmla="*/ 784225 h 2994025"/>
              <a:gd name="connsiteX10" fmla="*/ 476248 w 2673349"/>
              <a:gd name="connsiteY10" fmla="*/ 888999 h 2994025"/>
              <a:gd name="connsiteX11" fmla="*/ 452437 w 2673349"/>
              <a:gd name="connsiteY11" fmla="*/ 1022350 h 2994025"/>
              <a:gd name="connsiteX12" fmla="*/ 638175 w 2673349"/>
              <a:gd name="connsiteY12" fmla="*/ 1279525 h 2994025"/>
              <a:gd name="connsiteX13" fmla="*/ 514351 w 2673349"/>
              <a:gd name="connsiteY13" fmla="*/ 1570037 h 2994025"/>
              <a:gd name="connsiteX14" fmla="*/ 1408112 w 2673349"/>
              <a:gd name="connsiteY14" fmla="*/ 1946274 h 2994025"/>
              <a:gd name="connsiteX15" fmla="*/ 976313 w 2673349"/>
              <a:gd name="connsiteY15" fmla="*/ 2994025 h 2994025"/>
              <a:gd name="connsiteX16" fmla="*/ 1443038 w 2673349"/>
              <a:gd name="connsiteY16" fmla="*/ 2679699 h 2994025"/>
              <a:gd name="connsiteX17" fmla="*/ 1876425 w 2673349"/>
              <a:gd name="connsiteY17" fmla="*/ 2903537 h 2994025"/>
              <a:gd name="connsiteX18" fmla="*/ 1866899 w 2673349"/>
              <a:gd name="connsiteY18" fmla="*/ 2793999 h 2994025"/>
              <a:gd name="connsiteX19" fmla="*/ 1876425 w 2673349"/>
              <a:gd name="connsiteY19" fmla="*/ 2693987 h 2994025"/>
              <a:gd name="connsiteX20" fmla="*/ 2009774 w 2673349"/>
              <a:gd name="connsiteY20" fmla="*/ 2185986 h 2994025"/>
              <a:gd name="connsiteX21" fmla="*/ 2076449 w 2673349"/>
              <a:gd name="connsiteY21" fmla="*/ 2116136 h 2994025"/>
              <a:gd name="connsiteX22" fmla="*/ 2616199 w 2673349"/>
              <a:gd name="connsiteY22" fmla="*/ 1416049 h 2994025"/>
              <a:gd name="connsiteX23" fmla="*/ 2673349 w 2673349"/>
              <a:gd name="connsiteY23" fmla="*/ 427037 h 2994025"/>
              <a:gd name="connsiteX24" fmla="*/ 2536825 w 2673349"/>
              <a:gd name="connsiteY24" fmla="*/ 320675 h 2994025"/>
              <a:gd name="connsiteX25" fmla="*/ 2420937 w 2673349"/>
              <a:gd name="connsiteY25" fmla="*/ 150812 h 2994025"/>
              <a:gd name="connsiteX26" fmla="*/ 2173287 w 2673349"/>
              <a:gd name="connsiteY26" fmla="*/ 0 h 2994025"/>
              <a:gd name="connsiteX27" fmla="*/ 1290291 w 2673349"/>
              <a:gd name="connsiteY27" fmla="*/ 113319 h 2994025"/>
              <a:gd name="connsiteX28" fmla="*/ 1073598 w 2673349"/>
              <a:gd name="connsiteY28" fmla="*/ 620526 h 2994025"/>
              <a:gd name="connsiteX29" fmla="*/ 788986 w 2673349"/>
              <a:gd name="connsiteY29" fmla="*/ 536578 h 2994025"/>
              <a:gd name="connsiteX30" fmla="*/ 775494 w 2673349"/>
              <a:gd name="connsiteY30" fmla="*/ 774701 h 2994025"/>
              <a:gd name="connsiteX0" fmla="*/ 775494 w 2673349"/>
              <a:gd name="connsiteY0" fmla="*/ 774701 h 2994025"/>
              <a:gd name="connsiteX1" fmla="*/ 740569 w 2673349"/>
              <a:gd name="connsiteY1" fmla="*/ 949327 h 2994025"/>
              <a:gd name="connsiteX2" fmla="*/ 909638 w 2673349"/>
              <a:gd name="connsiteY2" fmla="*/ 1017589 h 2994025"/>
              <a:gd name="connsiteX3" fmla="*/ 845792 w 2673349"/>
              <a:gd name="connsiteY3" fmla="*/ 1200756 h 2994025"/>
              <a:gd name="connsiteX4" fmla="*/ 0 w 2673349"/>
              <a:gd name="connsiteY4" fmla="*/ 557213 h 2994025"/>
              <a:gd name="connsiteX5" fmla="*/ 20637 w 2673349"/>
              <a:gd name="connsiteY5" fmla="*/ 733425 h 2994025"/>
              <a:gd name="connsiteX6" fmla="*/ 138112 w 2673349"/>
              <a:gd name="connsiteY6" fmla="*/ 719137 h 2994025"/>
              <a:gd name="connsiteX7" fmla="*/ 139699 w 2673349"/>
              <a:gd name="connsiteY7" fmla="*/ 735013 h 2994025"/>
              <a:gd name="connsiteX8" fmla="*/ 276224 w 2673349"/>
              <a:gd name="connsiteY8" fmla="*/ 784225 h 2994025"/>
              <a:gd name="connsiteX9" fmla="*/ 476248 w 2673349"/>
              <a:gd name="connsiteY9" fmla="*/ 888999 h 2994025"/>
              <a:gd name="connsiteX10" fmla="*/ 452437 w 2673349"/>
              <a:gd name="connsiteY10" fmla="*/ 1022350 h 2994025"/>
              <a:gd name="connsiteX11" fmla="*/ 638175 w 2673349"/>
              <a:gd name="connsiteY11" fmla="*/ 1279525 h 2994025"/>
              <a:gd name="connsiteX12" fmla="*/ 514351 w 2673349"/>
              <a:gd name="connsiteY12" fmla="*/ 1570037 h 2994025"/>
              <a:gd name="connsiteX13" fmla="*/ 1408112 w 2673349"/>
              <a:gd name="connsiteY13" fmla="*/ 1946274 h 2994025"/>
              <a:gd name="connsiteX14" fmla="*/ 976313 w 2673349"/>
              <a:gd name="connsiteY14" fmla="*/ 2994025 h 2994025"/>
              <a:gd name="connsiteX15" fmla="*/ 1443038 w 2673349"/>
              <a:gd name="connsiteY15" fmla="*/ 2679699 h 2994025"/>
              <a:gd name="connsiteX16" fmla="*/ 1876425 w 2673349"/>
              <a:gd name="connsiteY16" fmla="*/ 2903537 h 2994025"/>
              <a:gd name="connsiteX17" fmla="*/ 1866899 w 2673349"/>
              <a:gd name="connsiteY17" fmla="*/ 2793999 h 2994025"/>
              <a:gd name="connsiteX18" fmla="*/ 1876425 w 2673349"/>
              <a:gd name="connsiteY18" fmla="*/ 2693987 h 2994025"/>
              <a:gd name="connsiteX19" fmla="*/ 2009774 w 2673349"/>
              <a:gd name="connsiteY19" fmla="*/ 2185986 h 2994025"/>
              <a:gd name="connsiteX20" fmla="*/ 2076449 w 2673349"/>
              <a:gd name="connsiteY20" fmla="*/ 2116136 h 2994025"/>
              <a:gd name="connsiteX21" fmla="*/ 2616199 w 2673349"/>
              <a:gd name="connsiteY21" fmla="*/ 1416049 h 2994025"/>
              <a:gd name="connsiteX22" fmla="*/ 2673349 w 2673349"/>
              <a:gd name="connsiteY22" fmla="*/ 427037 h 2994025"/>
              <a:gd name="connsiteX23" fmla="*/ 2536825 w 2673349"/>
              <a:gd name="connsiteY23" fmla="*/ 320675 h 2994025"/>
              <a:gd name="connsiteX24" fmla="*/ 2420937 w 2673349"/>
              <a:gd name="connsiteY24" fmla="*/ 150812 h 2994025"/>
              <a:gd name="connsiteX25" fmla="*/ 2173287 w 2673349"/>
              <a:gd name="connsiteY25" fmla="*/ 0 h 2994025"/>
              <a:gd name="connsiteX26" fmla="*/ 1290291 w 2673349"/>
              <a:gd name="connsiteY26" fmla="*/ 113319 h 2994025"/>
              <a:gd name="connsiteX27" fmla="*/ 1073598 w 2673349"/>
              <a:gd name="connsiteY27" fmla="*/ 620526 h 2994025"/>
              <a:gd name="connsiteX28" fmla="*/ 788986 w 2673349"/>
              <a:gd name="connsiteY28" fmla="*/ 536578 h 2994025"/>
              <a:gd name="connsiteX29" fmla="*/ 775494 w 2673349"/>
              <a:gd name="connsiteY29" fmla="*/ 774701 h 2994025"/>
              <a:gd name="connsiteX0" fmla="*/ 754857 w 2652712"/>
              <a:gd name="connsiteY0" fmla="*/ 774701 h 2994025"/>
              <a:gd name="connsiteX1" fmla="*/ 719932 w 2652712"/>
              <a:gd name="connsiteY1" fmla="*/ 949327 h 2994025"/>
              <a:gd name="connsiteX2" fmla="*/ 889001 w 2652712"/>
              <a:gd name="connsiteY2" fmla="*/ 1017589 h 2994025"/>
              <a:gd name="connsiteX3" fmla="*/ 825155 w 2652712"/>
              <a:gd name="connsiteY3" fmla="*/ 1200756 h 2994025"/>
              <a:gd name="connsiteX4" fmla="*/ 0 w 2652712"/>
              <a:gd name="connsiteY4" fmla="*/ 733425 h 2994025"/>
              <a:gd name="connsiteX5" fmla="*/ 117475 w 2652712"/>
              <a:gd name="connsiteY5" fmla="*/ 719137 h 2994025"/>
              <a:gd name="connsiteX6" fmla="*/ 119062 w 2652712"/>
              <a:gd name="connsiteY6" fmla="*/ 735013 h 2994025"/>
              <a:gd name="connsiteX7" fmla="*/ 255587 w 2652712"/>
              <a:gd name="connsiteY7" fmla="*/ 784225 h 2994025"/>
              <a:gd name="connsiteX8" fmla="*/ 455611 w 2652712"/>
              <a:gd name="connsiteY8" fmla="*/ 888999 h 2994025"/>
              <a:gd name="connsiteX9" fmla="*/ 431800 w 2652712"/>
              <a:gd name="connsiteY9" fmla="*/ 1022350 h 2994025"/>
              <a:gd name="connsiteX10" fmla="*/ 617538 w 2652712"/>
              <a:gd name="connsiteY10" fmla="*/ 1279525 h 2994025"/>
              <a:gd name="connsiteX11" fmla="*/ 493714 w 2652712"/>
              <a:gd name="connsiteY11" fmla="*/ 1570037 h 2994025"/>
              <a:gd name="connsiteX12" fmla="*/ 1387475 w 2652712"/>
              <a:gd name="connsiteY12" fmla="*/ 1946274 h 2994025"/>
              <a:gd name="connsiteX13" fmla="*/ 955676 w 2652712"/>
              <a:gd name="connsiteY13" fmla="*/ 2994025 h 2994025"/>
              <a:gd name="connsiteX14" fmla="*/ 1422401 w 2652712"/>
              <a:gd name="connsiteY14" fmla="*/ 2679699 h 2994025"/>
              <a:gd name="connsiteX15" fmla="*/ 1855788 w 2652712"/>
              <a:gd name="connsiteY15" fmla="*/ 2903537 h 2994025"/>
              <a:gd name="connsiteX16" fmla="*/ 1846262 w 2652712"/>
              <a:gd name="connsiteY16" fmla="*/ 2793999 h 2994025"/>
              <a:gd name="connsiteX17" fmla="*/ 1855788 w 2652712"/>
              <a:gd name="connsiteY17" fmla="*/ 2693987 h 2994025"/>
              <a:gd name="connsiteX18" fmla="*/ 1989137 w 2652712"/>
              <a:gd name="connsiteY18" fmla="*/ 2185986 h 2994025"/>
              <a:gd name="connsiteX19" fmla="*/ 2055812 w 2652712"/>
              <a:gd name="connsiteY19" fmla="*/ 2116136 h 2994025"/>
              <a:gd name="connsiteX20" fmla="*/ 2595562 w 2652712"/>
              <a:gd name="connsiteY20" fmla="*/ 1416049 h 2994025"/>
              <a:gd name="connsiteX21" fmla="*/ 2652712 w 2652712"/>
              <a:gd name="connsiteY21" fmla="*/ 427037 h 2994025"/>
              <a:gd name="connsiteX22" fmla="*/ 2516188 w 2652712"/>
              <a:gd name="connsiteY22" fmla="*/ 320675 h 2994025"/>
              <a:gd name="connsiteX23" fmla="*/ 2400300 w 2652712"/>
              <a:gd name="connsiteY23" fmla="*/ 150812 h 2994025"/>
              <a:gd name="connsiteX24" fmla="*/ 2152650 w 2652712"/>
              <a:gd name="connsiteY24" fmla="*/ 0 h 2994025"/>
              <a:gd name="connsiteX25" fmla="*/ 1269654 w 2652712"/>
              <a:gd name="connsiteY25" fmla="*/ 113319 h 2994025"/>
              <a:gd name="connsiteX26" fmla="*/ 1052961 w 2652712"/>
              <a:gd name="connsiteY26" fmla="*/ 620526 h 2994025"/>
              <a:gd name="connsiteX27" fmla="*/ 768349 w 2652712"/>
              <a:gd name="connsiteY27" fmla="*/ 536578 h 2994025"/>
              <a:gd name="connsiteX28" fmla="*/ 754857 w 2652712"/>
              <a:gd name="connsiteY28" fmla="*/ 774701 h 2994025"/>
              <a:gd name="connsiteX0" fmla="*/ 637382 w 2535237"/>
              <a:gd name="connsiteY0" fmla="*/ 774701 h 2994025"/>
              <a:gd name="connsiteX1" fmla="*/ 602457 w 2535237"/>
              <a:gd name="connsiteY1" fmla="*/ 949327 h 2994025"/>
              <a:gd name="connsiteX2" fmla="*/ 771526 w 2535237"/>
              <a:gd name="connsiteY2" fmla="*/ 1017589 h 2994025"/>
              <a:gd name="connsiteX3" fmla="*/ 707680 w 2535237"/>
              <a:gd name="connsiteY3" fmla="*/ 1200756 h 2994025"/>
              <a:gd name="connsiteX4" fmla="*/ 0 w 2535237"/>
              <a:gd name="connsiteY4" fmla="*/ 719137 h 2994025"/>
              <a:gd name="connsiteX5" fmla="*/ 1587 w 2535237"/>
              <a:gd name="connsiteY5" fmla="*/ 735013 h 2994025"/>
              <a:gd name="connsiteX6" fmla="*/ 138112 w 2535237"/>
              <a:gd name="connsiteY6" fmla="*/ 784225 h 2994025"/>
              <a:gd name="connsiteX7" fmla="*/ 338136 w 2535237"/>
              <a:gd name="connsiteY7" fmla="*/ 888999 h 2994025"/>
              <a:gd name="connsiteX8" fmla="*/ 314325 w 2535237"/>
              <a:gd name="connsiteY8" fmla="*/ 1022350 h 2994025"/>
              <a:gd name="connsiteX9" fmla="*/ 500063 w 2535237"/>
              <a:gd name="connsiteY9" fmla="*/ 1279525 h 2994025"/>
              <a:gd name="connsiteX10" fmla="*/ 376239 w 2535237"/>
              <a:gd name="connsiteY10" fmla="*/ 1570037 h 2994025"/>
              <a:gd name="connsiteX11" fmla="*/ 1270000 w 2535237"/>
              <a:gd name="connsiteY11" fmla="*/ 1946274 h 2994025"/>
              <a:gd name="connsiteX12" fmla="*/ 838201 w 2535237"/>
              <a:gd name="connsiteY12" fmla="*/ 2994025 h 2994025"/>
              <a:gd name="connsiteX13" fmla="*/ 1304926 w 2535237"/>
              <a:gd name="connsiteY13" fmla="*/ 2679699 h 2994025"/>
              <a:gd name="connsiteX14" fmla="*/ 1738313 w 2535237"/>
              <a:gd name="connsiteY14" fmla="*/ 2903537 h 2994025"/>
              <a:gd name="connsiteX15" fmla="*/ 1728787 w 2535237"/>
              <a:gd name="connsiteY15" fmla="*/ 2793999 h 2994025"/>
              <a:gd name="connsiteX16" fmla="*/ 1738313 w 2535237"/>
              <a:gd name="connsiteY16" fmla="*/ 2693987 h 2994025"/>
              <a:gd name="connsiteX17" fmla="*/ 1871662 w 2535237"/>
              <a:gd name="connsiteY17" fmla="*/ 2185986 h 2994025"/>
              <a:gd name="connsiteX18" fmla="*/ 1938337 w 2535237"/>
              <a:gd name="connsiteY18" fmla="*/ 2116136 h 2994025"/>
              <a:gd name="connsiteX19" fmla="*/ 2478087 w 2535237"/>
              <a:gd name="connsiteY19" fmla="*/ 1416049 h 2994025"/>
              <a:gd name="connsiteX20" fmla="*/ 2535237 w 2535237"/>
              <a:gd name="connsiteY20" fmla="*/ 427037 h 2994025"/>
              <a:gd name="connsiteX21" fmla="*/ 2398713 w 2535237"/>
              <a:gd name="connsiteY21" fmla="*/ 320675 h 2994025"/>
              <a:gd name="connsiteX22" fmla="*/ 2282825 w 2535237"/>
              <a:gd name="connsiteY22" fmla="*/ 150812 h 2994025"/>
              <a:gd name="connsiteX23" fmla="*/ 2035175 w 2535237"/>
              <a:gd name="connsiteY23" fmla="*/ 0 h 2994025"/>
              <a:gd name="connsiteX24" fmla="*/ 1152179 w 2535237"/>
              <a:gd name="connsiteY24" fmla="*/ 113319 h 2994025"/>
              <a:gd name="connsiteX25" fmla="*/ 935486 w 2535237"/>
              <a:gd name="connsiteY25" fmla="*/ 620526 h 2994025"/>
              <a:gd name="connsiteX26" fmla="*/ 650874 w 2535237"/>
              <a:gd name="connsiteY26" fmla="*/ 536578 h 2994025"/>
              <a:gd name="connsiteX27" fmla="*/ 637382 w 2535237"/>
              <a:gd name="connsiteY27" fmla="*/ 774701 h 2994025"/>
              <a:gd name="connsiteX0" fmla="*/ 637382 w 2535237"/>
              <a:gd name="connsiteY0" fmla="*/ 774701 h 2994025"/>
              <a:gd name="connsiteX1" fmla="*/ 602457 w 2535237"/>
              <a:gd name="connsiteY1" fmla="*/ 949327 h 2994025"/>
              <a:gd name="connsiteX2" fmla="*/ 771526 w 2535237"/>
              <a:gd name="connsiteY2" fmla="*/ 1017589 h 2994025"/>
              <a:gd name="connsiteX3" fmla="*/ 707680 w 2535237"/>
              <a:gd name="connsiteY3" fmla="*/ 1200756 h 2994025"/>
              <a:gd name="connsiteX4" fmla="*/ 0 w 2535237"/>
              <a:gd name="connsiteY4" fmla="*/ 719137 h 2994025"/>
              <a:gd name="connsiteX5" fmla="*/ 138112 w 2535237"/>
              <a:gd name="connsiteY5" fmla="*/ 784225 h 2994025"/>
              <a:gd name="connsiteX6" fmla="*/ 338136 w 2535237"/>
              <a:gd name="connsiteY6" fmla="*/ 888999 h 2994025"/>
              <a:gd name="connsiteX7" fmla="*/ 314325 w 2535237"/>
              <a:gd name="connsiteY7" fmla="*/ 1022350 h 2994025"/>
              <a:gd name="connsiteX8" fmla="*/ 500063 w 2535237"/>
              <a:gd name="connsiteY8" fmla="*/ 1279525 h 2994025"/>
              <a:gd name="connsiteX9" fmla="*/ 376239 w 2535237"/>
              <a:gd name="connsiteY9" fmla="*/ 1570037 h 2994025"/>
              <a:gd name="connsiteX10" fmla="*/ 1270000 w 2535237"/>
              <a:gd name="connsiteY10" fmla="*/ 1946274 h 2994025"/>
              <a:gd name="connsiteX11" fmla="*/ 838201 w 2535237"/>
              <a:gd name="connsiteY11" fmla="*/ 2994025 h 2994025"/>
              <a:gd name="connsiteX12" fmla="*/ 1304926 w 2535237"/>
              <a:gd name="connsiteY12" fmla="*/ 2679699 h 2994025"/>
              <a:gd name="connsiteX13" fmla="*/ 1738313 w 2535237"/>
              <a:gd name="connsiteY13" fmla="*/ 2903537 h 2994025"/>
              <a:gd name="connsiteX14" fmla="*/ 1728787 w 2535237"/>
              <a:gd name="connsiteY14" fmla="*/ 2793999 h 2994025"/>
              <a:gd name="connsiteX15" fmla="*/ 1738313 w 2535237"/>
              <a:gd name="connsiteY15" fmla="*/ 2693987 h 2994025"/>
              <a:gd name="connsiteX16" fmla="*/ 1871662 w 2535237"/>
              <a:gd name="connsiteY16" fmla="*/ 2185986 h 2994025"/>
              <a:gd name="connsiteX17" fmla="*/ 1938337 w 2535237"/>
              <a:gd name="connsiteY17" fmla="*/ 2116136 h 2994025"/>
              <a:gd name="connsiteX18" fmla="*/ 2478087 w 2535237"/>
              <a:gd name="connsiteY18" fmla="*/ 1416049 h 2994025"/>
              <a:gd name="connsiteX19" fmla="*/ 2535237 w 2535237"/>
              <a:gd name="connsiteY19" fmla="*/ 427037 h 2994025"/>
              <a:gd name="connsiteX20" fmla="*/ 2398713 w 2535237"/>
              <a:gd name="connsiteY20" fmla="*/ 320675 h 2994025"/>
              <a:gd name="connsiteX21" fmla="*/ 2282825 w 2535237"/>
              <a:gd name="connsiteY21" fmla="*/ 150812 h 2994025"/>
              <a:gd name="connsiteX22" fmla="*/ 2035175 w 2535237"/>
              <a:gd name="connsiteY22" fmla="*/ 0 h 2994025"/>
              <a:gd name="connsiteX23" fmla="*/ 1152179 w 2535237"/>
              <a:gd name="connsiteY23" fmla="*/ 113319 h 2994025"/>
              <a:gd name="connsiteX24" fmla="*/ 935486 w 2535237"/>
              <a:gd name="connsiteY24" fmla="*/ 620526 h 2994025"/>
              <a:gd name="connsiteX25" fmla="*/ 650874 w 2535237"/>
              <a:gd name="connsiteY25" fmla="*/ 536578 h 2994025"/>
              <a:gd name="connsiteX26" fmla="*/ 637382 w 2535237"/>
              <a:gd name="connsiteY26" fmla="*/ 774701 h 2994025"/>
              <a:gd name="connsiteX0" fmla="*/ 499270 w 2397125"/>
              <a:gd name="connsiteY0" fmla="*/ 774701 h 2994025"/>
              <a:gd name="connsiteX1" fmla="*/ 464345 w 2397125"/>
              <a:gd name="connsiteY1" fmla="*/ 949327 h 2994025"/>
              <a:gd name="connsiteX2" fmla="*/ 633414 w 2397125"/>
              <a:gd name="connsiteY2" fmla="*/ 1017589 h 2994025"/>
              <a:gd name="connsiteX3" fmla="*/ 569568 w 2397125"/>
              <a:gd name="connsiteY3" fmla="*/ 1200756 h 2994025"/>
              <a:gd name="connsiteX4" fmla="*/ 0 w 2397125"/>
              <a:gd name="connsiteY4" fmla="*/ 784225 h 2994025"/>
              <a:gd name="connsiteX5" fmla="*/ 200024 w 2397125"/>
              <a:gd name="connsiteY5" fmla="*/ 888999 h 2994025"/>
              <a:gd name="connsiteX6" fmla="*/ 176213 w 2397125"/>
              <a:gd name="connsiteY6" fmla="*/ 1022350 h 2994025"/>
              <a:gd name="connsiteX7" fmla="*/ 361951 w 2397125"/>
              <a:gd name="connsiteY7" fmla="*/ 1279525 h 2994025"/>
              <a:gd name="connsiteX8" fmla="*/ 238127 w 2397125"/>
              <a:gd name="connsiteY8" fmla="*/ 1570037 h 2994025"/>
              <a:gd name="connsiteX9" fmla="*/ 1131888 w 2397125"/>
              <a:gd name="connsiteY9" fmla="*/ 1946274 h 2994025"/>
              <a:gd name="connsiteX10" fmla="*/ 700089 w 2397125"/>
              <a:gd name="connsiteY10" fmla="*/ 2994025 h 2994025"/>
              <a:gd name="connsiteX11" fmla="*/ 1166814 w 2397125"/>
              <a:gd name="connsiteY11" fmla="*/ 2679699 h 2994025"/>
              <a:gd name="connsiteX12" fmla="*/ 1600201 w 2397125"/>
              <a:gd name="connsiteY12" fmla="*/ 2903537 h 2994025"/>
              <a:gd name="connsiteX13" fmla="*/ 1590675 w 2397125"/>
              <a:gd name="connsiteY13" fmla="*/ 2793999 h 2994025"/>
              <a:gd name="connsiteX14" fmla="*/ 1600201 w 2397125"/>
              <a:gd name="connsiteY14" fmla="*/ 2693987 h 2994025"/>
              <a:gd name="connsiteX15" fmla="*/ 1733550 w 2397125"/>
              <a:gd name="connsiteY15" fmla="*/ 2185986 h 2994025"/>
              <a:gd name="connsiteX16" fmla="*/ 1800225 w 2397125"/>
              <a:gd name="connsiteY16" fmla="*/ 2116136 h 2994025"/>
              <a:gd name="connsiteX17" fmla="*/ 2339975 w 2397125"/>
              <a:gd name="connsiteY17" fmla="*/ 1416049 h 2994025"/>
              <a:gd name="connsiteX18" fmla="*/ 2397125 w 2397125"/>
              <a:gd name="connsiteY18" fmla="*/ 427037 h 2994025"/>
              <a:gd name="connsiteX19" fmla="*/ 2260601 w 2397125"/>
              <a:gd name="connsiteY19" fmla="*/ 320675 h 2994025"/>
              <a:gd name="connsiteX20" fmla="*/ 2144713 w 2397125"/>
              <a:gd name="connsiteY20" fmla="*/ 150812 h 2994025"/>
              <a:gd name="connsiteX21" fmla="*/ 1897063 w 2397125"/>
              <a:gd name="connsiteY21" fmla="*/ 0 h 2994025"/>
              <a:gd name="connsiteX22" fmla="*/ 1014067 w 2397125"/>
              <a:gd name="connsiteY22" fmla="*/ 113319 h 2994025"/>
              <a:gd name="connsiteX23" fmla="*/ 797374 w 2397125"/>
              <a:gd name="connsiteY23" fmla="*/ 620526 h 2994025"/>
              <a:gd name="connsiteX24" fmla="*/ 512762 w 2397125"/>
              <a:gd name="connsiteY24" fmla="*/ 536578 h 2994025"/>
              <a:gd name="connsiteX25" fmla="*/ 499270 w 2397125"/>
              <a:gd name="connsiteY25" fmla="*/ 774701 h 2994025"/>
              <a:gd name="connsiteX0" fmla="*/ 323057 w 2220912"/>
              <a:gd name="connsiteY0" fmla="*/ 774701 h 2994025"/>
              <a:gd name="connsiteX1" fmla="*/ 288132 w 2220912"/>
              <a:gd name="connsiteY1" fmla="*/ 949327 h 2994025"/>
              <a:gd name="connsiteX2" fmla="*/ 457201 w 2220912"/>
              <a:gd name="connsiteY2" fmla="*/ 1017589 h 2994025"/>
              <a:gd name="connsiteX3" fmla="*/ 393355 w 2220912"/>
              <a:gd name="connsiteY3" fmla="*/ 1200756 h 2994025"/>
              <a:gd name="connsiteX4" fmla="*/ 23811 w 2220912"/>
              <a:gd name="connsiteY4" fmla="*/ 888999 h 2994025"/>
              <a:gd name="connsiteX5" fmla="*/ 0 w 2220912"/>
              <a:gd name="connsiteY5" fmla="*/ 1022350 h 2994025"/>
              <a:gd name="connsiteX6" fmla="*/ 185738 w 2220912"/>
              <a:gd name="connsiteY6" fmla="*/ 1279525 h 2994025"/>
              <a:gd name="connsiteX7" fmla="*/ 61914 w 2220912"/>
              <a:gd name="connsiteY7" fmla="*/ 1570037 h 2994025"/>
              <a:gd name="connsiteX8" fmla="*/ 955675 w 2220912"/>
              <a:gd name="connsiteY8" fmla="*/ 1946274 h 2994025"/>
              <a:gd name="connsiteX9" fmla="*/ 523876 w 2220912"/>
              <a:gd name="connsiteY9" fmla="*/ 2994025 h 2994025"/>
              <a:gd name="connsiteX10" fmla="*/ 990601 w 2220912"/>
              <a:gd name="connsiteY10" fmla="*/ 2679699 h 2994025"/>
              <a:gd name="connsiteX11" fmla="*/ 1423988 w 2220912"/>
              <a:gd name="connsiteY11" fmla="*/ 2903537 h 2994025"/>
              <a:gd name="connsiteX12" fmla="*/ 1414462 w 2220912"/>
              <a:gd name="connsiteY12" fmla="*/ 2793999 h 2994025"/>
              <a:gd name="connsiteX13" fmla="*/ 1423988 w 2220912"/>
              <a:gd name="connsiteY13" fmla="*/ 2693987 h 2994025"/>
              <a:gd name="connsiteX14" fmla="*/ 1557337 w 2220912"/>
              <a:gd name="connsiteY14" fmla="*/ 2185986 h 2994025"/>
              <a:gd name="connsiteX15" fmla="*/ 1624012 w 2220912"/>
              <a:gd name="connsiteY15" fmla="*/ 2116136 h 2994025"/>
              <a:gd name="connsiteX16" fmla="*/ 2163762 w 2220912"/>
              <a:gd name="connsiteY16" fmla="*/ 1416049 h 2994025"/>
              <a:gd name="connsiteX17" fmla="*/ 2220912 w 2220912"/>
              <a:gd name="connsiteY17" fmla="*/ 427037 h 2994025"/>
              <a:gd name="connsiteX18" fmla="*/ 2084388 w 2220912"/>
              <a:gd name="connsiteY18" fmla="*/ 320675 h 2994025"/>
              <a:gd name="connsiteX19" fmla="*/ 1968500 w 2220912"/>
              <a:gd name="connsiteY19" fmla="*/ 150812 h 2994025"/>
              <a:gd name="connsiteX20" fmla="*/ 1720850 w 2220912"/>
              <a:gd name="connsiteY20" fmla="*/ 0 h 2994025"/>
              <a:gd name="connsiteX21" fmla="*/ 837854 w 2220912"/>
              <a:gd name="connsiteY21" fmla="*/ 113319 h 2994025"/>
              <a:gd name="connsiteX22" fmla="*/ 621161 w 2220912"/>
              <a:gd name="connsiteY22" fmla="*/ 620526 h 2994025"/>
              <a:gd name="connsiteX23" fmla="*/ 336549 w 2220912"/>
              <a:gd name="connsiteY23" fmla="*/ 536578 h 2994025"/>
              <a:gd name="connsiteX24" fmla="*/ 323057 w 2220912"/>
              <a:gd name="connsiteY24" fmla="*/ 774701 h 2994025"/>
              <a:gd name="connsiteX0" fmla="*/ 323057 w 2220912"/>
              <a:gd name="connsiteY0" fmla="*/ 774701 h 2994025"/>
              <a:gd name="connsiteX1" fmla="*/ 288132 w 2220912"/>
              <a:gd name="connsiteY1" fmla="*/ 949327 h 2994025"/>
              <a:gd name="connsiteX2" fmla="*/ 457201 w 2220912"/>
              <a:gd name="connsiteY2" fmla="*/ 1017589 h 2994025"/>
              <a:gd name="connsiteX3" fmla="*/ 393355 w 2220912"/>
              <a:gd name="connsiteY3" fmla="*/ 1200756 h 2994025"/>
              <a:gd name="connsiteX4" fmla="*/ 0 w 2220912"/>
              <a:gd name="connsiteY4" fmla="*/ 1022350 h 2994025"/>
              <a:gd name="connsiteX5" fmla="*/ 185738 w 2220912"/>
              <a:gd name="connsiteY5" fmla="*/ 1279525 h 2994025"/>
              <a:gd name="connsiteX6" fmla="*/ 61914 w 2220912"/>
              <a:gd name="connsiteY6" fmla="*/ 1570037 h 2994025"/>
              <a:gd name="connsiteX7" fmla="*/ 955675 w 2220912"/>
              <a:gd name="connsiteY7" fmla="*/ 1946274 h 2994025"/>
              <a:gd name="connsiteX8" fmla="*/ 523876 w 2220912"/>
              <a:gd name="connsiteY8" fmla="*/ 2994025 h 2994025"/>
              <a:gd name="connsiteX9" fmla="*/ 990601 w 2220912"/>
              <a:gd name="connsiteY9" fmla="*/ 2679699 h 2994025"/>
              <a:gd name="connsiteX10" fmla="*/ 1423988 w 2220912"/>
              <a:gd name="connsiteY10" fmla="*/ 2903537 h 2994025"/>
              <a:gd name="connsiteX11" fmla="*/ 1414462 w 2220912"/>
              <a:gd name="connsiteY11" fmla="*/ 2793999 h 2994025"/>
              <a:gd name="connsiteX12" fmla="*/ 1423988 w 2220912"/>
              <a:gd name="connsiteY12" fmla="*/ 2693987 h 2994025"/>
              <a:gd name="connsiteX13" fmla="*/ 1557337 w 2220912"/>
              <a:gd name="connsiteY13" fmla="*/ 2185986 h 2994025"/>
              <a:gd name="connsiteX14" fmla="*/ 1624012 w 2220912"/>
              <a:gd name="connsiteY14" fmla="*/ 2116136 h 2994025"/>
              <a:gd name="connsiteX15" fmla="*/ 2163762 w 2220912"/>
              <a:gd name="connsiteY15" fmla="*/ 1416049 h 2994025"/>
              <a:gd name="connsiteX16" fmla="*/ 2220912 w 2220912"/>
              <a:gd name="connsiteY16" fmla="*/ 427037 h 2994025"/>
              <a:gd name="connsiteX17" fmla="*/ 2084388 w 2220912"/>
              <a:gd name="connsiteY17" fmla="*/ 320675 h 2994025"/>
              <a:gd name="connsiteX18" fmla="*/ 1968500 w 2220912"/>
              <a:gd name="connsiteY18" fmla="*/ 150812 h 2994025"/>
              <a:gd name="connsiteX19" fmla="*/ 1720850 w 2220912"/>
              <a:gd name="connsiteY19" fmla="*/ 0 h 2994025"/>
              <a:gd name="connsiteX20" fmla="*/ 837854 w 2220912"/>
              <a:gd name="connsiteY20" fmla="*/ 113319 h 2994025"/>
              <a:gd name="connsiteX21" fmla="*/ 621161 w 2220912"/>
              <a:gd name="connsiteY21" fmla="*/ 620526 h 2994025"/>
              <a:gd name="connsiteX22" fmla="*/ 336549 w 2220912"/>
              <a:gd name="connsiteY22" fmla="*/ 536578 h 2994025"/>
              <a:gd name="connsiteX23" fmla="*/ 323057 w 2220912"/>
              <a:gd name="connsiteY23" fmla="*/ 774701 h 2994025"/>
              <a:gd name="connsiteX0" fmla="*/ 261143 w 2158998"/>
              <a:gd name="connsiteY0" fmla="*/ 774701 h 2994025"/>
              <a:gd name="connsiteX1" fmla="*/ 226218 w 2158998"/>
              <a:gd name="connsiteY1" fmla="*/ 949327 h 2994025"/>
              <a:gd name="connsiteX2" fmla="*/ 395287 w 2158998"/>
              <a:gd name="connsiteY2" fmla="*/ 1017589 h 2994025"/>
              <a:gd name="connsiteX3" fmla="*/ 331441 w 2158998"/>
              <a:gd name="connsiteY3" fmla="*/ 1200756 h 2994025"/>
              <a:gd name="connsiteX4" fmla="*/ 123824 w 2158998"/>
              <a:gd name="connsiteY4" fmla="*/ 1279525 h 2994025"/>
              <a:gd name="connsiteX5" fmla="*/ 0 w 2158998"/>
              <a:gd name="connsiteY5" fmla="*/ 1570037 h 2994025"/>
              <a:gd name="connsiteX6" fmla="*/ 893761 w 2158998"/>
              <a:gd name="connsiteY6" fmla="*/ 1946274 h 2994025"/>
              <a:gd name="connsiteX7" fmla="*/ 461962 w 2158998"/>
              <a:gd name="connsiteY7" fmla="*/ 2994025 h 2994025"/>
              <a:gd name="connsiteX8" fmla="*/ 928687 w 2158998"/>
              <a:gd name="connsiteY8" fmla="*/ 2679699 h 2994025"/>
              <a:gd name="connsiteX9" fmla="*/ 1362074 w 2158998"/>
              <a:gd name="connsiteY9" fmla="*/ 2903537 h 2994025"/>
              <a:gd name="connsiteX10" fmla="*/ 1352548 w 2158998"/>
              <a:gd name="connsiteY10" fmla="*/ 2793999 h 2994025"/>
              <a:gd name="connsiteX11" fmla="*/ 1362074 w 2158998"/>
              <a:gd name="connsiteY11" fmla="*/ 2693987 h 2994025"/>
              <a:gd name="connsiteX12" fmla="*/ 1495423 w 2158998"/>
              <a:gd name="connsiteY12" fmla="*/ 2185986 h 2994025"/>
              <a:gd name="connsiteX13" fmla="*/ 1562098 w 2158998"/>
              <a:gd name="connsiteY13" fmla="*/ 2116136 h 2994025"/>
              <a:gd name="connsiteX14" fmla="*/ 2101848 w 2158998"/>
              <a:gd name="connsiteY14" fmla="*/ 1416049 h 2994025"/>
              <a:gd name="connsiteX15" fmla="*/ 2158998 w 2158998"/>
              <a:gd name="connsiteY15" fmla="*/ 427037 h 2994025"/>
              <a:gd name="connsiteX16" fmla="*/ 2022474 w 2158998"/>
              <a:gd name="connsiteY16" fmla="*/ 320675 h 2994025"/>
              <a:gd name="connsiteX17" fmla="*/ 1906586 w 2158998"/>
              <a:gd name="connsiteY17" fmla="*/ 150812 h 2994025"/>
              <a:gd name="connsiteX18" fmla="*/ 1658936 w 2158998"/>
              <a:gd name="connsiteY18" fmla="*/ 0 h 2994025"/>
              <a:gd name="connsiteX19" fmla="*/ 775940 w 2158998"/>
              <a:gd name="connsiteY19" fmla="*/ 113319 h 2994025"/>
              <a:gd name="connsiteX20" fmla="*/ 559247 w 2158998"/>
              <a:gd name="connsiteY20" fmla="*/ 620526 h 2994025"/>
              <a:gd name="connsiteX21" fmla="*/ 274635 w 2158998"/>
              <a:gd name="connsiteY21" fmla="*/ 536578 h 2994025"/>
              <a:gd name="connsiteX22" fmla="*/ 261143 w 2158998"/>
              <a:gd name="connsiteY22" fmla="*/ 774701 h 2994025"/>
              <a:gd name="connsiteX0" fmla="*/ 261143 w 2158998"/>
              <a:gd name="connsiteY0" fmla="*/ 774701 h 2994025"/>
              <a:gd name="connsiteX1" fmla="*/ 226218 w 2158998"/>
              <a:gd name="connsiteY1" fmla="*/ 949327 h 2994025"/>
              <a:gd name="connsiteX2" fmla="*/ 395287 w 2158998"/>
              <a:gd name="connsiteY2" fmla="*/ 1017589 h 2994025"/>
              <a:gd name="connsiteX3" fmla="*/ 331441 w 2158998"/>
              <a:gd name="connsiteY3" fmla="*/ 1200756 h 2994025"/>
              <a:gd name="connsiteX4" fmla="*/ 0 w 2158998"/>
              <a:gd name="connsiteY4" fmla="*/ 1570037 h 2994025"/>
              <a:gd name="connsiteX5" fmla="*/ 893761 w 2158998"/>
              <a:gd name="connsiteY5" fmla="*/ 1946274 h 2994025"/>
              <a:gd name="connsiteX6" fmla="*/ 461962 w 2158998"/>
              <a:gd name="connsiteY6" fmla="*/ 2994025 h 2994025"/>
              <a:gd name="connsiteX7" fmla="*/ 928687 w 2158998"/>
              <a:gd name="connsiteY7" fmla="*/ 2679699 h 2994025"/>
              <a:gd name="connsiteX8" fmla="*/ 1362074 w 2158998"/>
              <a:gd name="connsiteY8" fmla="*/ 2903537 h 2994025"/>
              <a:gd name="connsiteX9" fmla="*/ 1352548 w 2158998"/>
              <a:gd name="connsiteY9" fmla="*/ 2793999 h 2994025"/>
              <a:gd name="connsiteX10" fmla="*/ 1362074 w 2158998"/>
              <a:gd name="connsiteY10" fmla="*/ 2693987 h 2994025"/>
              <a:gd name="connsiteX11" fmla="*/ 1495423 w 2158998"/>
              <a:gd name="connsiteY11" fmla="*/ 2185986 h 2994025"/>
              <a:gd name="connsiteX12" fmla="*/ 1562098 w 2158998"/>
              <a:gd name="connsiteY12" fmla="*/ 2116136 h 2994025"/>
              <a:gd name="connsiteX13" fmla="*/ 2101848 w 2158998"/>
              <a:gd name="connsiteY13" fmla="*/ 1416049 h 2994025"/>
              <a:gd name="connsiteX14" fmla="*/ 2158998 w 2158998"/>
              <a:gd name="connsiteY14" fmla="*/ 427037 h 2994025"/>
              <a:gd name="connsiteX15" fmla="*/ 2022474 w 2158998"/>
              <a:gd name="connsiteY15" fmla="*/ 320675 h 2994025"/>
              <a:gd name="connsiteX16" fmla="*/ 1906586 w 2158998"/>
              <a:gd name="connsiteY16" fmla="*/ 150812 h 2994025"/>
              <a:gd name="connsiteX17" fmla="*/ 1658936 w 2158998"/>
              <a:gd name="connsiteY17" fmla="*/ 0 h 2994025"/>
              <a:gd name="connsiteX18" fmla="*/ 775940 w 2158998"/>
              <a:gd name="connsiteY18" fmla="*/ 113319 h 2994025"/>
              <a:gd name="connsiteX19" fmla="*/ 559247 w 2158998"/>
              <a:gd name="connsiteY19" fmla="*/ 620526 h 2994025"/>
              <a:gd name="connsiteX20" fmla="*/ 274635 w 2158998"/>
              <a:gd name="connsiteY20" fmla="*/ 536578 h 2994025"/>
              <a:gd name="connsiteX21" fmla="*/ 261143 w 2158998"/>
              <a:gd name="connsiteY21" fmla="*/ 774701 h 2994025"/>
              <a:gd name="connsiteX0" fmla="*/ 118268 w 2016123"/>
              <a:gd name="connsiteY0" fmla="*/ 774701 h 2994025"/>
              <a:gd name="connsiteX1" fmla="*/ 83343 w 2016123"/>
              <a:gd name="connsiteY1" fmla="*/ 949327 h 2994025"/>
              <a:gd name="connsiteX2" fmla="*/ 252412 w 2016123"/>
              <a:gd name="connsiteY2" fmla="*/ 1017589 h 2994025"/>
              <a:gd name="connsiteX3" fmla="*/ 188566 w 2016123"/>
              <a:gd name="connsiteY3" fmla="*/ 1200756 h 2994025"/>
              <a:gd name="connsiteX4" fmla="*/ 0 w 2016123"/>
              <a:gd name="connsiteY4" fmla="*/ 1658937 h 2994025"/>
              <a:gd name="connsiteX5" fmla="*/ 750886 w 2016123"/>
              <a:gd name="connsiteY5" fmla="*/ 1946274 h 2994025"/>
              <a:gd name="connsiteX6" fmla="*/ 319087 w 2016123"/>
              <a:gd name="connsiteY6" fmla="*/ 2994025 h 2994025"/>
              <a:gd name="connsiteX7" fmla="*/ 785812 w 2016123"/>
              <a:gd name="connsiteY7" fmla="*/ 2679699 h 2994025"/>
              <a:gd name="connsiteX8" fmla="*/ 1219199 w 2016123"/>
              <a:gd name="connsiteY8" fmla="*/ 2903537 h 2994025"/>
              <a:gd name="connsiteX9" fmla="*/ 1209673 w 2016123"/>
              <a:gd name="connsiteY9" fmla="*/ 2793999 h 2994025"/>
              <a:gd name="connsiteX10" fmla="*/ 1219199 w 2016123"/>
              <a:gd name="connsiteY10" fmla="*/ 2693987 h 2994025"/>
              <a:gd name="connsiteX11" fmla="*/ 1352548 w 2016123"/>
              <a:gd name="connsiteY11" fmla="*/ 2185986 h 2994025"/>
              <a:gd name="connsiteX12" fmla="*/ 1419223 w 2016123"/>
              <a:gd name="connsiteY12" fmla="*/ 2116136 h 2994025"/>
              <a:gd name="connsiteX13" fmla="*/ 1958973 w 2016123"/>
              <a:gd name="connsiteY13" fmla="*/ 1416049 h 2994025"/>
              <a:gd name="connsiteX14" fmla="*/ 2016123 w 2016123"/>
              <a:gd name="connsiteY14" fmla="*/ 427037 h 2994025"/>
              <a:gd name="connsiteX15" fmla="*/ 1879599 w 2016123"/>
              <a:gd name="connsiteY15" fmla="*/ 320675 h 2994025"/>
              <a:gd name="connsiteX16" fmla="*/ 1763711 w 2016123"/>
              <a:gd name="connsiteY16" fmla="*/ 150812 h 2994025"/>
              <a:gd name="connsiteX17" fmla="*/ 1516061 w 2016123"/>
              <a:gd name="connsiteY17" fmla="*/ 0 h 2994025"/>
              <a:gd name="connsiteX18" fmla="*/ 633065 w 2016123"/>
              <a:gd name="connsiteY18" fmla="*/ 113319 h 2994025"/>
              <a:gd name="connsiteX19" fmla="*/ 416372 w 2016123"/>
              <a:gd name="connsiteY19" fmla="*/ 620526 h 2994025"/>
              <a:gd name="connsiteX20" fmla="*/ 131760 w 2016123"/>
              <a:gd name="connsiteY20" fmla="*/ 536578 h 2994025"/>
              <a:gd name="connsiteX21" fmla="*/ 118268 w 2016123"/>
              <a:gd name="connsiteY21" fmla="*/ 774701 h 2994025"/>
              <a:gd name="connsiteX0" fmla="*/ 118268 w 2016123"/>
              <a:gd name="connsiteY0" fmla="*/ 783130 h 3002454"/>
              <a:gd name="connsiteX1" fmla="*/ 83343 w 2016123"/>
              <a:gd name="connsiteY1" fmla="*/ 957756 h 3002454"/>
              <a:gd name="connsiteX2" fmla="*/ 252412 w 2016123"/>
              <a:gd name="connsiteY2" fmla="*/ 1026018 h 3002454"/>
              <a:gd name="connsiteX3" fmla="*/ 188566 w 2016123"/>
              <a:gd name="connsiteY3" fmla="*/ 1209185 h 3002454"/>
              <a:gd name="connsiteX4" fmla="*/ 0 w 2016123"/>
              <a:gd name="connsiteY4" fmla="*/ 1667366 h 3002454"/>
              <a:gd name="connsiteX5" fmla="*/ 750886 w 2016123"/>
              <a:gd name="connsiteY5" fmla="*/ 1954703 h 3002454"/>
              <a:gd name="connsiteX6" fmla="*/ 319087 w 2016123"/>
              <a:gd name="connsiteY6" fmla="*/ 3002454 h 3002454"/>
              <a:gd name="connsiteX7" fmla="*/ 785812 w 2016123"/>
              <a:gd name="connsiteY7" fmla="*/ 2688128 h 3002454"/>
              <a:gd name="connsiteX8" fmla="*/ 1219199 w 2016123"/>
              <a:gd name="connsiteY8" fmla="*/ 2911966 h 3002454"/>
              <a:gd name="connsiteX9" fmla="*/ 1209673 w 2016123"/>
              <a:gd name="connsiteY9" fmla="*/ 2802428 h 3002454"/>
              <a:gd name="connsiteX10" fmla="*/ 1219199 w 2016123"/>
              <a:gd name="connsiteY10" fmla="*/ 2702416 h 3002454"/>
              <a:gd name="connsiteX11" fmla="*/ 1352548 w 2016123"/>
              <a:gd name="connsiteY11" fmla="*/ 2194415 h 3002454"/>
              <a:gd name="connsiteX12" fmla="*/ 1419223 w 2016123"/>
              <a:gd name="connsiteY12" fmla="*/ 2124565 h 3002454"/>
              <a:gd name="connsiteX13" fmla="*/ 1958973 w 2016123"/>
              <a:gd name="connsiteY13" fmla="*/ 1424478 h 3002454"/>
              <a:gd name="connsiteX14" fmla="*/ 2016123 w 2016123"/>
              <a:gd name="connsiteY14" fmla="*/ 435466 h 3002454"/>
              <a:gd name="connsiteX15" fmla="*/ 1879599 w 2016123"/>
              <a:gd name="connsiteY15" fmla="*/ 329104 h 3002454"/>
              <a:gd name="connsiteX16" fmla="*/ 1763711 w 2016123"/>
              <a:gd name="connsiteY16" fmla="*/ 159241 h 3002454"/>
              <a:gd name="connsiteX17" fmla="*/ 1516061 w 2016123"/>
              <a:gd name="connsiteY17" fmla="*/ 8429 h 3002454"/>
              <a:gd name="connsiteX18" fmla="*/ 1353585 w 2016123"/>
              <a:gd name="connsiteY18" fmla="*/ 30085 h 3002454"/>
              <a:gd name="connsiteX19" fmla="*/ 633065 w 2016123"/>
              <a:gd name="connsiteY19" fmla="*/ 121748 h 3002454"/>
              <a:gd name="connsiteX20" fmla="*/ 416372 w 2016123"/>
              <a:gd name="connsiteY20" fmla="*/ 628955 h 3002454"/>
              <a:gd name="connsiteX21" fmla="*/ 131760 w 2016123"/>
              <a:gd name="connsiteY21" fmla="*/ 545007 h 3002454"/>
              <a:gd name="connsiteX22" fmla="*/ 118268 w 2016123"/>
              <a:gd name="connsiteY22" fmla="*/ 783130 h 3002454"/>
              <a:gd name="connsiteX0" fmla="*/ 118268 w 2016123"/>
              <a:gd name="connsiteY0" fmla="*/ 783130 h 3002454"/>
              <a:gd name="connsiteX1" fmla="*/ 83343 w 2016123"/>
              <a:gd name="connsiteY1" fmla="*/ 957756 h 3002454"/>
              <a:gd name="connsiteX2" fmla="*/ 252412 w 2016123"/>
              <a:gd name="connsiteY2" fmla="*/ 1026018 h 3002454"/>
              <a:gd name="connsiteX3" fmla="*/ 188566 w 2016123"/>
              <a:gd name="connsiteY3" fmla="*/ 1209185 h 3002454"/>
              <a:gd name="connsiteX4" fmla="*/ 0 w 2016123"/>
              <a:gd name="connsiteY4" fmla="*/ 1667366 h 3002454"/>
              <a:gd name="connsiteX5" fmla="*/ 750886 w 2016123"/>
              <a:gd name="connsiteY5" fmla="*/ 1954703 h 3002454"/>
              <a:gd name="connsiteX6" fmla="*/ 319087 w 2016123"/>
              <a:gd name="connsiteY6" fmla="*/ 3002454 h 3002454"/>
              <a:gd name="connsiteX7" fmla="*/ 785812 w 2016123"/>
              <a:gd name="connsiteY7" fmla="*/ 2688128 h 3002454"/>
              <a:gd name="connsiteX8" fmla="*/ 1219199 w 2016123"/>
              <a:gd name="connsiteY8" fmla="*/ 2911966 h 3002454"/>
              <a:gd name="connsiteX9" fmla="*/ 1209673 w 2016123"/>
              <a:gd name="connsiteY9" fmla="*/ 2802428 h 3002454"/>
              <a:gd name="connsiteX10" fmla="*/ 1219199 w 2016123"/>
              <a:gd name="connsiteY10" fmla="*/ 2702416 h 3002454"/>
              <a:gd name="connsiteX11" fmla="*/ 1352548 w 2016123"/>
              <a:gd name="connsiteY11" fmla="*/ 2194415 h 3002454"/>
              <a:gd name="connsiteX12" fmla="*/ 1419223 w 2016123"/>
              <a:gd name="connsiteY12" fmla="*/ 2124565 h 3002454"/>
              <a:gd name="connsiteX13" fmla="*/ 1958973 w 2016123"/>
              <a:gd name="connsiteY13" fmla="*/ 1424478 h 3002454"/>
              <a:gd name="connsiteX14" fmla="*/ 2016123 w 2016123"/>
              <a:gd name="connsiteY14" fmla="*/ 435466 h 3002454"/>
              <a:gd name="connsiteX15" fmla="*/ 1879599 w 2016123"/>
              <a:gd name="connsiteY15" fmla="*/ 329104 h 3002454"/>
              <a:gd name="connsiteX16" fmla="*/ 1763711 w 2016123"/>
              <a:gd name="connsiteY16" fmla="*/ 159241 h 3002454"/>
              <a:gd name="connsiteX17" fmla="*/ 1516061 w 2016123"/>
              <a:gd name="connsiteY17" fmla="*/ 8429 h 3002454"/>
              <a:gd name="connsiteX18" fmla="*/ 1353585 w 2016123"/>
              <a:gd name="connsiteY18" fmla="*/ 30085 h 3002454"/>
              <a:gd name="connsiteX19" fmla="*/ 1005776 w 2016123"/>
              <a:gd name="connsiteY19" fmla="*/ 46914 h 3002454"/>
              <a:gd name="connsiteX20" fmla="*/ 633065 w 2016123"/>
              <a:gd name="connsiteY20" fmla="*/ 121748 h 3002454"/>
              <a:gd name="connsiteX21" fmla="*/ 416372 w 2016123"/>
              <a:gd name="connsiteY21" fmla="*/ 628955 h 3002454"/>
              <a:gd name="connsiteX22" fmla="*/ 131760 w 2016123"/>
              <a:gd name="connsiteY22" fmla="*/ 545007 h 3002454"/>
              <a:gd name="connsiteX23" fmla="*/ 118268 w 2016123"/>
              <a:gd name="connsiteY23" fmla="*/ 783130 h 3002454"/>
              <a:gd name="connsiteX0" fmla="*/ 118268 w 2016123"/>
              <a:gd name="connsiteY0" fmla="*/ 1673238 h 3892562"/>
              <a:gd name="connsiteX1" fmla="*/ 83343 w 2016123"/>
              <a:gd name="connsiteY1" fmla="*/ 1847864 h 3892562"/>
              <a:gd name="connsiteX2" fmla="*/ 252412 w 2016123"/>
              <a:gd name="connsiteY2" fmla="*/ 1916126 h 3892562"/>
              <a:gd name="connsiteX3" fmla="*/ 188566 w 2016123"/>
              <a:gd name="connsiteY3" fmla="*/ 2099293 h 3892562"/>
              <a:gd name="connsiteX4" fmla="*/ 0 w 2016123"/>
              <a:gd name="connsiteY4" fmla="*/ 2557474 h 3892562"/>
              <a:gd name="connsiteX5" fmla="*/ 750886 w 2016123"/>
              <a:gd name="connsiteY5" fmla="*/ 2844811 h 3892562"/>
              <a:gd name="connsiteX6" fmla="*/ 319087 w 2016123"/>
              <a:gd name="connsiteY6" fmla="*/ 3892562 h 3892562"/>
              <a:gd name="connsiteX7" fmla="*/ 785812 w 2016123"/>
              <a:gd name="connsiteY7" fmla="*/ 3578236 h 3892562"/>
              <a:gd name="connsiteX8" fmla="*/ 1219199 w 2016123"/>
              <a:gd name="connsiteY8" fmla="*/ 3802074 h 3892562"/>
              <a:gd name="connsiteX9" fmla="*/ 1209673 w 2016123"/>
              <a:gd name="connsiteY9" fmla="*/ 3692536 h 3892562"/>
              <a:gd name="connsiteX10" fmla="*/ 1219199 w 2016123"/>
              <a:gd name="connsiteY10" fmla="*/ 3592524 h 3892562"/>
              <a:gd name="connsiteX11" fmla="*/ 1352548 w 2016123"/>
              <a:gd name="connsiteY11" fmla="*/ 3084523 h 3892562"/>
              <a:gd name="connsiteX12" fmla="*/ 1419223 w 2016123"/>
              <a:gd name="connsiteY12" fmla="*/ 3014673 h 3892562"/>
              <a:gd name="connsiteX13" fmla="*/ 1958973 w 2016123"/>
              <a:gd name="connsiteY13" fmla="*/ 2314586 h 3892562"/>
              <a:gd name="connsiteX14" fmla="*/ 2016123 w 2016123"/>
              <a:gd name="connsiteY14" fmla="*/ 1325574 h 3892562"/>
              <a:gd name="connsiteX15" fmla="*/ 1879599 w 2016123"/>
              <a:gd name="connsiteY15" fmla="*/ 1219212 h 3892562"/>
              <a:gd name="connsiteX16" fmla="*/ 1763711 w 2016123"/>
              <a:gd name="connsiteY16" fmla="*/ 1049349 h 3892562"/>
              <a:gd name="connsiteX17" fmla="*/ 1516061 w 2016123"/>
              <a:gd name="connsiteY17" fmla="*/ 898537 h 3892562"/>
              <a:gd name="connsiteX18" fmla="*/ 1353585 w 2016123"/>
              <a:gd name="connsiteY18" fmla="*/ 920193 h 3892562"/>
              <a:gd name="connsiteX19" fmla="*/ 1252607 w 2016123"/>
              <a:gd name="connsiteY19" fmla="*/ 183 h 3892562"/>
              <a:gd name="connsiteX20" fmla="*/ 633065 w 2016123"/>
              <a:gd name="connsiteY20" fmla="*/ 1011856 h 3892562"/>
              <a:gd name="connsiteX21" fmla="*/ 416372 w 2016123"/>
              <a:gd name="connsiteY21" fmla="*/ 1519063 h 3892562"/>
              <a:gd name="connsiteX22" fmla="*/ 131760 w 2016123"/>
              <a:gd name="connsiteY22" fmla="*/ 1435115 h 3892562"/>
              <a:gd name="connsiteX23" fmla="*/ 118268 w 2016123"/>
              <a:gd name="connsiteY23" fmla="*/ 1673238 h 3892562"/>
              <a:gd name="connsiteX0" fmla="*/ 118268 w 2016123"/>
              <a:gd name="connsiteY0" fmla="*/ 1673238 h 3892562"/>
              <a:gd name="connsiteX1" fmla="*/ 83343 w 2016123"/>
              <a:gd name="connsiteY1" fmla="*/ 1847864 h 3892562"/>
              <a:gd name="connsiteX2" fmla="*/ 252412 w 2016123"/>
              <a:gd name="connsiteY2" fmla="*/ 1916126 h 3892562"/>
              <a:gd name="connsiteX3" fmla="*/ 188566 w 2016123"/>
              <a:gd name="connsiteY3" fmla="*/ 2099293 h 3892562"/>
              <a:gd name="connsiteX4" fmla="*/ 0 w 2016123"/>
              <a:gd name="connsiteY4" fmla="*/ 2557474 h 3892562"/>
              <a:gd name="connsiteX5" fmla="*/ 750886 w 2016123"/>
              <a:gd name="connsiteY5" fmla="*/ 2844811 h 3892562"/>
              <a:gd name="connsiteX6" fmla="*/ 319087 w 2016123"/>
              <a:gd name="connsiteY6" fmla="*/ 3892562 h 3892562"/>
              <a:gd name="connsiteX7" fmla="*/ 785812 w 2016123"/>
              <a:gd name="connsiteY7" fmla="*/ 3578236 h 3892562"/>
              <a:gd name="connsiteX8" fmla="*/ 1219199 w 2016123"/>
              <a:gd name="connsiteY8" fmla="*/ 3802074 h 3892562"/>
              <a:gd name="connsiteX9" fmla="*/ 1209673 w 2016123"/>
              <a:gd name="connsiteY9" fmla="*/ 3692536 h 3892562"/>
              <a:gd name="connsiteX10" fmla="*/ 1219199 w 2016123"/>
              <a:gd name="connsiteY10" fmla="*/ 3592524 h 3892562"/>
              <a:gd name="connsiteX11" fmla="*/ 1352548 w 2016123"/>
              <a:gd name="connsiteY11" fmla="*/ 3084523 h 3892562"/>
              <a:gd name="connsiteX12" fmla="*/ 1419223 w 2016123"/>
              <a:gd name="connsiteY12" fmla="*/ 3014673 h 3892562"/>
              <a:gd name="connsiteX13" fmla="*/ 1958973 w 2016123"/>
              <a:gd name="connsiteY13" fmla="*/ 2314586 h 3892562"/>
              <a:gd name="connsiteX14" fmla="*/ 2016123 w 2016123"/>
              <a:gd name="connsiteY14" fmla="*/ 1325574 h 3892562"/>
              <a:gd name="connsiteX15" fmla="*/ 1879599 w 2016123"/>
              <a:gd name="connsiteY15" fmla="*/ 1219212 h 3892562"/>
              <a:gd name="connsiteX16" fmla="*/ 1763711 w 2016123"/>
              <a:gd name="connsiteY16" fmla="*/ 1049349 h 3892562"/>
              <a:gd name="connsiteX17" fmla="*/ 1541767 w 2016123"/>
              <a:gd name="connsiteY17" fmla="*/ 913227 h 3892562"/>
              <a:gd name="connsiteX18" fmla="*/ 1353585 w 2016123"/>
              <a:gd name="connsiteY18" fmla="*/ 920193 h 3892562"/>
              <a:gd name="connsiteX19" fmla="*/ 1252607 w 2016123"/>
              <a:gd name="connsiteY19" fmla="*/ 183 h 3892562"/>
              <a:gd name="connsiteX20" fmla="*/ 633065 w 2016123"/>
              <a:gd name="connsiteY20" fmla="*/ 1011856 h 3892562"/>
              <a:gd name="connsiteX21" fmla="*/ 416372 w 2016123"/>
              <a:gd name="connsiteY21" fmla="*/ 1519063 h 3892562"/>
              <a:gd name="connsiteX22" fmla="*/ 131760 w 2016123"/>
              <a:gd name="connsiteY22" fmla="*/ 1435115 h 3892562"/>
              <a:gd name="connsiteX23" fmla="*/ 118268 w 2016123"/>
              <a:gd name="connsiteY23" fmla="*/ 1673238 h 3892562"/>
              <a:gd name="connsiteX0" fmla="*/ 118268 w 2016123"/>
              <a:gd name="connsiteY0" fmla="*/ 1445615 h 3664939"/>
              <a:gd name="connsiteX1" fmla="*/ 83343 w 2016123"/>
              <a:gd name="connsiteY1" fmla="*/ 1620241 h 3664939"/>
              <a:gd name="connsiteX2" fmla="*/ 252412 w 2016123"/>
              <a:gd name="connsiteY2" fmla="*/ 1688503 h 3664939"/>
              <a:gd name="connsiteX3" fmla="*/ 188566 w 2016123"/>
              <a:gd name="connsiteY3" fmla="*/ 1871670 h 3664939"/>
              <a:gd name="connsiteX4" fmla="*/ 0 w 2016123"/>
              <a:gd name="connsiteY4" fmla="*/ 2329851 h 3664939"/>
              <a:gd name="connsiteX5" fmla="*/ 750886 w 2016123"/>
              <a:gd name="connsiteY5" fmla="*/ 2617188 h 3664939"/>
              <a:gd name="connsiteX6" fmla="*/ 319087 w 2016123"/>
              <a:gd name="connsiteY6" fmla="*/ 3664939 h 3664939"/>
              <a:gd name="connsiteX7" fmla="*/ 785812 w 2016123"/>
              <a:gd name="connsiteY7" fmla="*/ 3350613 h 3664939"/>
              <a:gd name="connsiteX8" fmla="*/ 1219199 w 2016123"/>
              <a:gd name="connsiteY8" fmla="*/ 3574451 h 3664939"/>
              <a:gd name="connsiteX9" fmla="*/ 1209673 w 2016123"/>
              <a:gd name="connsiteY9" fmla="*/ 3464913 h 3664939"/>
              <a:gd name="connsiteX10" fmla="*/ 1219199 w 2016123"/>
              <a:gd name="connsiteY10" fmla="*/ 3364901 h 3664939"/>
              <a:gd name="connsiteX11" fmla="*/ 1352548 w 2016123"/>
              <a:gd name="connsiteY11" fmla="*/ 2856900 h 3664939"/>
              <a:gd name="connsiteX12" fmla="*/ 1419223 w 2016123"/>
              <a:gd name="connsiteY12" fmla="*/ 2787050 h 3664939"/>
              <a:gd name="connsiteX13" fmla="*/ 1958973 w 2016123"/>
              <a:gd name="connsiteY13" fmla="*/ 2086963 h 3664939"/>
              <a:gd name="connsiteX14" fmla="*/ 2016123 w 2016123"/>
              <a:gd name="connsiteY14" fmla="*/ 1097951 h 3664939"/>
              <a:gd name="connsiteX15" fmla="*/ 1879599 w 2016123"/>
              <a:gd name="connsiteY15" fmla="*/ 991589 h 3664939"/>
              <a:gd name="connsiteX16" fmla="*/ 1763711 w 2016123"/>
              <a:gd name="connsiteY16" fmla="*/ 821726 h 3664939"/>
              <a:gd name="connsiteX17" fmla="*/ 1541767 w 2016123"/>
              <a:gd name="connsiteY17" fmla="*/ 685604 h 3664939"/>
              <a:gd name="connsiteX18" fmla="*/ 1353585 w 2016123"/>
              <a:gd name="connsiteY18" fmla="*/ 692570 h 3664939"/>
              <a:gd name="connsiteX19" fmla="*/ 1259951 w 2016123"/>
              <a:gd name="connsiteY19" fmla="*/ 242 h 3664939"/>
              <a:gd name="connsiteX20" fmla="*/ 633065 w 2016123"/>
              <a:gd name="connsiteY20" fmla="*/ 784233 h 3664939"/>
              <a:gd name="connsiteX21" fmla="*/ 416372 w 2016123"/>
              <a:gd name="connsiteY21" fmla="*/ 1291440 h 3664939"/>
              <a:gd name="connsiteX22" fmla="*/ 131760 w 2016123"/>
              <a:gd name="connsiteY22" fmla="*/ 1207492 h 3664939"/>
              <a:gd name="connsiteX23" fmla="*/ 118268 w 2016123"/>
              <a:gd name="connsiteY23" fmla="*/ 1445615 h 3664939"/>
              <a:gd name="connsiteX0" fmla="*/ 118268 w 2016123"/>
              <a:gd name="connsiteY0" fmla="*/ 1468202 h 3687526"/>
              <a:gd name="connsiteX1" fmla="*/ 83343 w 2016123"/>
              <a:gd name="connsiteY1" fmla="*/ 1642828 h 3687526"/>
              <a:gd name="connsiteX2" fmla="*/ 252412 w 2016123"/>
              <a:gd name="connsiteY2" fmla="*/ 1711090 h 3687526"/>
              <a:gd name="connsiteX3" fmla="*/ 188566 w 2016123"/>
              <a:gd name="connsiteY3" fmla="*/ 1894257 h 3687526"/>
              <a:gd name="connsiteX4" fmla="*/ 0 w 2016123"/>
              <a:gd name="connsiteY4" fmla="*/ 2352438 h 3687526"/>
              <a:gd name="connsiteX5" fmla="*/ 750886 w 2016123"/>
              <a:gd name="connsiteY5" fmla="*/ 2639775 h 3687526"/>
              <a:gd name="connsiteX6" fmla="*/ 319087 w 2016123"/>
              <a:gd name="connsiteY6" fmla="*/ 3687526 h 3687526"/>
              <a:gd name="connsiteX7" fmla="*/ 785812 w 2016123"/>
              <a:gd name="connsiteY7" fmla="*/ 3373200 h 3687526"/>
              <a:gd name="connsiteX8" fmla="*/ 1219199 w 2016123"/>
              <a:gd name="connsiteY8" fmla="*/ 3597038 h 3687526"/>
              <a:gd name="connsiteX9" fmla="*/ 1209673 w 2016123"/>
              <a:gd name="connsiteY9" fmla="*/ 3487500 h 3687526"/>
              <a:gd name="connsiteX10" fmla="*/ 1219199 w 2016123"/>
              <a:gd name="connsiteY10" fmla="*/ 3387488 h 3687526"/>
              <a:gd name="connsiteX11" fmla="*/ 1352548 w 2016123"/>
              <a:gd name="connsiteY11" fmla="*/ 2879487 h 3687526"/>
              <a:gd name="connsiteX12" fmla="*/ 1419223 w 2016123"/>
              <a:gd name="connsiteY12" fmla="*/ 2809637 h 3687526"/>
              <a:gd name="connsiteX13" fmla="*/ 1958973 w 2016123"/>
              <a:gd name="connsiteY13" fmla="*/ 2109550 h 3687526"/>
              <a:gd name="connsiteX14" fmla="*/ 2016123 w 2016123"/>
              <a:gd name="connsiteY14" fmla="*/ 1120538 h 3687526"/>
              <a:gd name="connsiteX15" fmla="*/ 1879599 w 2016123"/>
              <a:gd name="connsiteY15" fmla="*/ 1014176 h 3687526"/>
              <a:gd name="connsiteX16" fmla="*/ 1763711 w 2016123"/>
              <a:gd name="connsiteY16" fmla="*/ 844313 h 3687526"/>
              <a:gd name="connsiteX17" fmla="*/ 1541767 w 2016123"/>
              <a:gd name="connsiteY17" fmla="*/ 708191 h 3687526"/>
              <a:gd name="connsiteX18" fmla="*/ 1353585 w 2016123"/>
              <a:gd name="connsiteY18" fmla="*/ 715157 h 3687526"/>
              <a:gd name="connsiteX19" fmla="*/ 1259951 w 2016123"/>
              <a:gd name="connsiteY19" fmla="*/ 22829 h 3687526"/>
              <a:gd name="connsiteX20" fmla="*/ 1038489 w 2016123"/>
              <a:gd name="connsiteY20" fmla="*/ 225458 h 3687526"/>
              <a:gd name="connsiteX21" fmla="*/ 633065 w 2016123"/>
              <a:gd name="connsiteY21" fmla="*/ 806820 h 3687526"/>
              <a:gd name="connsiteX22" fmla="*/ 416372 w 2016123"/>
              <a:gd name="connsiteY22" fmla="*/ 1314027 h 3687526"/>
              <a:gd name="connsiteX23" fmla="*/ 131760 w 2016123"/>
              <a:gd name="connsiteY23" fmla="*/ 1230079 h 3687526"/>
              <a:gd name="connsiteX24" fmla="*/ 118268 w 2016123"/>
              <a:gd name="connsiteY24" fmla="*/ 1468202 h 3687526"/>
              <a:gd name="connsiteX0" fmla="*/ 118268 w 2016123"/>
              <a:gd name="connsiteY0" fmla="*/ 1546471 h 3765795"/>
              <a:gd name="connsiteX1" fmla="*/ 83343 w 2016123"/>
              <a:gd name="connsiteY1" fmla="*/ 1721097 h 3765795"/>
              <a:gd name="connsiteX2" fmla="*/ 252412 w 2016123"/>
              <a:gd name="connsiteY2" fmla="*/ 1789359 h 3765795"/>
              <a:gd name="connsiteX3" fmla="*/ 188566 w 2016123"/>
              <a:gd name="connsiteY3" fmla="*/ 1972526 h 3765795"/>
              <a:gd name="connsiteX4" fmla="*/ 0 w 2016123"/>
              <a:gd name="connsiteY4" fmla="*/ 2430707 h 3765795"/>
              <a:gd name="connsiteX5" fmla="*/ 750886 w 2016123"/>
              <a:gd name="connsiteY5" fmla="*/ 2718044 h 3765795"/>
              <a:gd name="connsiteX6" fmla="*/ 319087 w 2016123"/>
              <a:gd name="connsiteY6" fmla="*/ 3765795 h 3765795"/>
              <a:gd name="connsiteX7" fmla="*/ 785812 w 2016123"/>
              <a:gd name="connsiteY7" fmla="*/ 3451469 h 3765795"/>
              <a:gd name="connsiteX8" fmla="*/ 1219199 w 2016123"/>
              <a:gd name="connsiteY8" fmla="*/ 3675307 h 3765795"/>
              <a:gd name="connsiteX9" fmla="*/ 1209673 w 2016123"/>
              <a:gd name="connsiteY9" fmla="*/ 3565769 h 3765795"/>
              <a:gd name="connsiteX10" fmla="*/ 1219199 w 2016123"/>
              <a:gd name="connsiteY10" fmla="*/ 3465757 h 3765795"/>
              <a:gd name="connsiteX11" fmla="*/ 1352548 w 2016123"/>
              <a:gd name="connsiteY11" fmla="*/ 2957756 h 3765795"/>
              <a:gd name="connsiteX12" fmla="*/ 1419223 w 2016123"/>
              <a:gd name="connsiteY12" fmla="*/ 2887906 h 3765795"/>
              <a:gd name="connsiteX13" fmla="*/ 1958973 w 2016123"/>
              <a:gd name="connsiteY13" fmla="*/ 2187819 h 3765795"/>
              <a:gd name="connsiteX14" fmla="*/ 2016123 w 2016123"/>
              <a:gd name="connsiteY14" fmla="*/ 1198807 h 3765795"/>
              <a:gd name="connsiteX15" fmla="*/ 1879599 w 2016123"/>
              <a:gd name="connsiteY15" fmla="*/ 1092445 h 3765795"/>
              <a:gd name="connsiteX16" fmla="*/ 1763711 w 2016123"/>
              <a:gd name="connsiteY16" fmla="*/ 922582 h 3765795"/>
              <a:gd name="connsiteX17" fmla="*/ 1541767 w 2016123"/>
              <a:gd name="connsiteY17" fmla="*/ 786460 h 3765795"/>
              <a:gd name="connsiteX18" fmla="*/ 1353585 w 2016123"/>
              <a:gd name="connsiteY18" fmla="*/ 793426 h 3765795"/>
              <a:gd name="connsiteX19" fmla="*/ 1259951 w 2016123"/>
              <a:gd name="connsiteY19" fmla="*/ 101098 h 3765795"/>
              <a:gd name="connsiteX20" fmla="*/ 781429 w 2016123"/>
              <a:gd name="connsiteY20" fmla="*/ 68701 h 3765795"/>
              <a:gd name="connsiteX21" fmla="*/ 633065 w 2016123"/>
              <a:gd name="connsiteY21" fmla="*/ 885089 h 3765795"/>
              <a:gd name="connsiteX22" fmla="*/ 416372 w 2016123"/>
              <a:gd name="connsiteY22" fmla="*/ 1392296 h 3765795"/>
              <a:gd name="connsiteX23" fmla="*/ 131760 w 2016123"/>
              <a:gd name="connsiteY23" fmla="*/ 1308348 h 3765795"/>
              <a:gd name="connsiteX24" fmla="*/ 118268 w 2016123"/>
              <a:gd name="connsiteY24" fmla="*/ 1546471 h 3765795"/>
              <a:gd name="connsiteX0" fmla="*/ 118268 w 2016123"/>
              <a:gd name="connsiteY0" fmla="*/ 1486310 h 3705634"/>
              <a:gd name="connsiteX1" fmla="*/ 83343 w 2016123"/>
              <a:gd name="connsiteY1" fmla="*/ 1660936 h 3705634"/>
              <a:gd name="connsiteX2" fmla="*/ 252412 w 2016123"/>
              <a:gd name="connsiteY2" fmla="*/ 1729198 h 3705634"/>
              <a:gd name="connsiteX3" fmla="*/ 188566 w 2016123"/>
              <a:gd name="connsiteY3" fmla="*/ 1912365 h 3705634"/>
              <a:gd name="connsiteX4" fmla="*/ 0 w 2016123"/>
              <a:gd name="connsiteY4" fmla="*/ 2370546 h 3705634"/>
              <a:gd name="connsiteX5" fmla="*/ 750886 w 2016123"/>
              <a:gd name="connsiteY5" fmla="*/ 2657883 h 3705634"/>
              <a:gd name="connsiteX6" fmla="*/ 319087 w 2016123"/>
              <a:gd name="connsiteY6" fmla="*/ 3705634 h 3705634"/>
              <a:gd name="connsiteX7" fmla="*/ 785812 w 2016123"/>
              <a:gd name="connsiteY7" fmla="*/ 3391308 h 3705634"/>
              <a:gd name="connsiteX8" fmla="*/ 1219199 w 2016123"/>
              <a:gd name="connsiteY8" fmla="*/ 3615146 h 3705634"/>
              <a:gd name="connsiteX9" fmla="*/ 1209673 w 2016123"/>
              <a:gd name="connsiteY9" fmla="*/ 3505608 h 3705634"/>
              <a:gd name="connsiteX10" fmla="*/ 1219199 w 2016123"/>
              <a:gd name="connsiteY10" fmla="*/ 3405596 h 3705634"/>
              <a:gd name="connsiteX11" fmla="*/ 1352548 w 2016123"/>
              <a:gd name="connsiteY11" fmla="*/ 2897595 h 3705634"/>
              <a:gd name="connsiteX12" fmla="*/ 1419223 w 2016123"/>
              <a:gd name="connsiteY12" fmla="*/ 2827745 h 3705634"/>
              <a:gd name="connsiteX13" fmla="*/ 1958973 w 2016123"/>
              <a:gd name="connsiteY13" fmla="*/ 2127658 h 3705634"/>
              <a:gd name="connsiteX14" fmla="*/ 2016123 w 2016123"/>
              <a:gd name="connsiteY14" fmla="*/ 1138646 h 3705634"/>
              <a:gd name="connsiteX15" fmla="*/ 1879599 w 2016123"/>
              <a:gd name="connsiteY15" fmla="*/ 1032284 h 3705634"/>
              <a:gd name="connsiteX16" fmla="*/ 1763711 w 2016123"/>
              <a:gd name="connsiteY16" fmla="*/ 862421 h 3705634"/>
              <a:gd name="connsiteX17" fmla="*/ 1541767 w 2016123"/>
              <a:gd name="connsiteY17" fmla="*/ 726299 h 3705634"/>
              <a:gd name="connsiteX18" fmla="*/ 1353585 w 2016123"/>
              <a:gd name="connsiteY18" fmla="*/ 733265 h 3705634"/>
              <a:gd name="connsiteX19" fmla="*/ 1259951 w 2016123"/>
              <a:gd name="connsiteY19" fmla="*/ 40937 h 3705634"/>
              <a:gd name="connsiteX20" fmla="*/ 781429 w 2016123"/>
              <a:gd name="connsiteY20" fmla="*/ 8540 h 3705634"/>
              <a:gd name="connsiteX21" fmla="*/ 633065 w 2016123"/>
              <a:gd name="connsiteY21" fmla="*/ 824928 h 3705634"/>
              <a:gd name="connsiteX22" fmla="*/ 416372 w 2016123"/>
              <a:gd name="connsiteY22" fmla="*/ 1332135 h 3705634"/>
              <a:gd name="connsiteX23" fmla="*/ 131760 w 2016123"/>
              <a:gd name="connsiteY23" fmla="*/ 1248187 h 3705634"/>
              <a:gd name="connsiteX24" fmla="*/ 118268 w 2016123"/>
              <a:gd name="connsiteY24" fmla="*/ 1486310 h 3705634"/>
              <a:gd name="connsiteX0" fmla="*/ 118268 w 2016123"/>
              <a:gd name="connsiteY0" fmla="*/ 1477770 h 3697094"/>
              <a:gd name="connsiteX1" fmla="*/ 83343 w 2016123"/>
              <a:gd name="connsiteY1" fmla="*/ 1652396 h 3697094"/>
              <a:gd name="connsiteX2" fmla="*/ 252412 w 2016123"/>
              <a:gd name="connsiteY2" fmla="*/ 1720658 h 3697094"/>
              <a:gd name="connsiteX3" fmla="*/ 188566 w 2016123"/>
              <a:gd name="connsiteY3" fmla="*/ 1903825 h 3697094"/>
              <a:gd name="connsiteX4" fmla="*/ 0 w 2016123"/>
              <a:gd name="connsiteY4" fmla="*/ 2362006 h 3697094"/>
              <a:gd name="connsiteX5" fmla="*/ 750886 w 2016123"/>
              <a:gd name="connsiteY5" fmla="*/ 2649343 h 3697094"/>
              <a:gd name="connsiteX6" fmla="*/ 319087 w 2016123"/>
              <a:gd name="connsiteY6" fmla="*/ 3697094 h 3697094"/>
              <a:gd name="connsiteX7" fmla="*/ 785812 w 2016123"/>
              <a:gd name="connsiteY7" fmla="*/ 3382768 h 3697094"/>
              <a:gd name="connsiteX8" fmla="*/ 1219199 w 2016123"/>
              <a:gd name="connsiteY8" fmla="*/ 3606606 h 3697094"/>
              <a:gd name="connsiteX9" fmla="*/ 1209673 w 2016123"/>
              <a:gd name="connsiteY9" fmla="*/ 3497068 h 3697094"/>
              <a:gd name="connsiteX10" fmla="*/ 1219199 w 2016123"/>
              <a:gd name="connsiteY10" fmla="*/ 3397056 h 3697094"/>
              <a:gd name="connsiteX11" fmla="*/ 1352548 w 2016123"/>
              <a:gd name="connsiteY11" fmla="*/ 2889055 h 3697094"/>
              <a:gd name="connsiteX12" fmla="*/ 1419223 w 2016123"/>
              <a:gd name="connsiteY12" fmla="*/ 2819205 h 3697094"/>
              <a:gd name="connsiteX13" fmla="*/ 1958973 w 2016123"/>
              <a:gd name="connsiteY13" fmla="*/ 2119118 h 3697094"/>
              <a:gd name="connsiteX14" fmla="*/ 2016123 w 2016123"/>
              <a:gd name="connsiteY14" fmla="*/ 1130106 h 3697094"/>
              <a:gd name="connsiteX15" fmla="*/ 1879599 w 2016123"/>
              <a:gd name="connsiteY15" fmla="*/ 1023744 h 3697094"/>
              <a:gd name="connsiteX16" fmla="*/ 1763711 w 2016123"/>
              <a:gd name="connsiteY16" fmla="*/ 853881 h 3697094"/>
              <a:gd name="connsiteX17" fmla="*/ 1541767 w 2016123"/>
              <a:gd name="connsiteY17" fmla="*/ 717759 h 3697094"/>
              <a:gd name="connsiteX18" fmla="*/ 1353585 w 2016123"/>
              <a:gd name="connsiteY18" fmla="*/ 724725 h 3697094"/>
              <a:gd name="connsiteX19" fmla="*/ 1259951 w 2016123"/>
              <a:gd name="connsiteY19" fmla="*/ 32397 h 3697094"/>
              <a:gd name="connsiteX20" fmla="*/ 781429 w 2016123"/>
              <a:gd name="connsiteY20" fmla="*/ 0 h 3697094"/>
              <a:gd name="connsiteX21" fmla="*/ 633065 w 2016123"/>
              <a:gd name="connsiteY21" fmla="*/ 816388 h 3697094"/>
              <a:gd name="connsiteX22" fmla="*/ 416372 w 2016123"/>
              <a:gd name="connsiteY22" fmla="*/ 1323595 h 3697094"/>
              <a:gd name="connsiteX23" fmla="*/ 131760 w 2016123"/>
              <a:gd name="connsiteY23" fmla="*/ 1239647 h 3697094"/>
              <a:gd name="connsiteX24" fmla="*/ 118268 w 2016123"/>
              <a:gd name="connsiteY24" fmla="*/ 1477770 h 3697094"/>
              <a:gd name="connsiteX0" fmla="*/ 118268 w 2016123"/>
              <a:gd name="connsiteY0" fmla="*/ 1477770 h 3697094"/>
              <a:gd name="connsiteX1" fmla="*/ 83343 w 2016123"/>
              <a:gd name="connsiteY1" fmla="*/ 1652396 h 3697094"/>
              <a:gd name="connsiteX2" fmla="*/ 252412 w 2016123"/>
              <a:gd name="connsiteY2" fmla="*/ 1720658 h 3697094"/>
              <a:gd name="connsiteX3" fmla="*/ 188566 w 2016123"/>
              <a:gd name="connsiteY3" fmla="*/ 1903825 h 3697094"/>
              <a:gd name="connsiteX4" fmla="*/ 0 w 2016123"/>
              <a:gd name="connsiteY4" fmla="*/ 2362006 h 3697094"/>
              <a:gd name="connsiteX5" fmla="*/ 750886 w 2016123"/>
              <a:gd name="connsiteY5" fmla="*/ 2649343 h 3697094"/>
              <a:gd name="connsiteX6" fmla="*/ 319087 w 2016123"/>
              <a:gd name="connsiteY6" fmla="*/ 3697094 h 3697094"/>
              <a:gd name="connsiteX7" fmla="*/ 785812 w 2016123"/>
              <a:gd name="connsiteY7" fmla="*/ 3382768 h 3697094"/>
              <a:gd name="connsiteX8" fmla="*/ 1219199 w 2016123"/>
              <a:gd name="connsiteY8" fmla="*/ 3606606 h 3697094"/>
              <a:gd name="connsiteX9" fmla="*/ 1209673 w 2016123"/>
              <a:gd name="connsiteY9" fmla="*/ 3497068 h 3697094"/>
              <a:gd name="connsiteX10" fmla="*/ 1219199 w 2016123"/>
              <a:gd name="connsiteY10" fmla="*/ 3397056 h 3697094"/>
              <a:gd name="connsiteX11" fmla="*/ 1352548 w 2016123"/>
              <a:gd name="connsiteY11" fmla="*/ 2889055 h 3697094"/>
              <a:gd name="connsiteX12" fmla="*/ 1419223 w 2016123"/>
              <a:gd name="connsiteY12" fmla="*/ 2819205 h 3697094"/>
              <a:gd name="connsiteX13" fmla="*/ 1958973 w 2016123"/>
              <a:gd name="connsiteY13" fmla="*/ 2119118 h 3697094"/>
              <a:gd name="connsiteX14" fmla="*/ 2016123 w 2016123"/>
              <a:gd name="connsiteY14" fmla="*/ 1130106 h 3697094"/>
              <a:gd name="connsiteX15" fmla="*/ 1879599 w 2016123"/>
              <a:gd name="connsiteY15" fmla="*/ 1023744 h 3697094"/>
              <a:gd name="connsiteX16" fmla="*/ 1763711 w 2016123"/>
              <a:gd name="connsiteY16" fmla="*/ 853881 h 3697094"/>
              <a:gd name="connsiteX17" fmla="*/ 1541767 w 2016123"/>
              <a:gd name="connsiteY17" fmla="*/ 717759 h 3697094"/>
              <a:gd name="connsiteX18" fmla="*/ 1353585 w 2016123"/>
              <a:gd name="connsiteY18" fmla="*/ 724725 h 3697094"/>
              <a:gd name="connsiteX19" fmla="*/ 1259951 w 2016123"/>
              <a:gd name="connsiteY19" fmla="*/ 32397 h 3697094"/>
              <a:gd name="connsiteX20" fmla="*/ 781429 w 2016123"/>
              <a:gd name="connsiteY20" fmla="*/ 0 h 3697094"/>
              <a:gd name="connsiteX21" fmla="*/ 633065 w 2016123"/>
              <a:gd name="connsiteY21" fmla="*/ 816388 h 3697094"/>
              <a:gd name="connsiteX22" fmla="*/ 416372 w 2016123"/>
              <a:gd name="connsiteY22" fmla="*/ 1323595 h 3697094"/>
              <a:gd name="connsiteX23" fmla="*/ 131760 w 2016123"/>
              <a:gd name="connsiteY23" fmla="*/ 1239647 h 3697094"/>
              <a:gd name="connsiteX24" fmla="*/ 118268 w 2016123"/>
              <a:gd name="connsiteY24" fmla="*/ 1477770 h 3697094"/>
              <a:gd name="connsiteX0" fmla="*/ 118268 w 2016123"/>
              <a:gd name="connsiteY0" fmla="*/ 1477770 h 3697094"/>
              <a:gd name="connsiteX1" fmla="*/ 83343 w 2016123"/>
              <a:gd name="connsiteY1" fmla="*/ 1652396 h 3697094"/>
              <a:gd name="connsiteX2" fmla="*/ 252412 w 2016123"/>
              <a:gd name="connsiteY2" fmla="*/ 1720658 h 3697094"/>
              <a:gd name="connsiteX3" fmla="*/ 188566 w 2016123"/>
              <a:gd name="connsiteY3" fmla="*/ 1903825 h 3697094"/>
              <a:gd name="connsiteX4" fmla="*/ 0 w 2016123"/>
              <a:gd name="connsiteY4" fmla="*/ 2362006 h 3697094"/>
              <a:gd name="connsiteX5" fmla="*/ 750886 w 2016123"/>
              <a:gd name="connsiteY5" fmla="*/ 2649343 h 3697094"/>
              <a:gd name="connsiteX6" fmla="*/ 319087 w 2016123"/>
              <a:gd name="connsiteY6" fmla="*/ 3697094 h 3697094"/>
              <a:gd name="connsiteX7" fmla="*/ 785812 w 2016123"/>
              <a:gd name="connsiteY7" fmla="*/ 3382768 h 3697094"/>
              <a:gd name="connsiteX8" fmla="*/ 1219199 w 2016123"/>
              <a:gd name="connsiteY8" fmla="*/ 3606606 h 3697094"/>
              <a:gd name="connsiteX9" fmla="*/ 1209673 w 2016123"/>
              <a:gd name="connsiteY9" fmla="*/ 3497068 h 3697094"/>
              <a:gd name="connsiteX10" fmla="*/ 1219199 w 2016123"/>
              <a:gd name="connsiteY10" fmla="*/ 3397056 h 3697094"/>
              <a:gd name="connsiteX11" fmla="*/ 1352548 w 2016123"/>
              <a:gd name="connsiteY11" fmla="*/ 2889055 h 3697094"/>
              <a:gd name="connsiteX12" fmla="*/ 1419223 w 2016123"/>
              <a:gd name="connsiteY12" fmla="*/ 2819205 h 3697094"/>
              <a:gd name="connsiteX13" fmla="*/ 1958973 w 2016123"/>
              <a:gd name="connsiteY13" fmla="*/ 2119118 h 3697094"/>
              <a:gd name="connsiteX14" fmla="*/ 2016123 w 2016123"/>
              <a:gd name="connsiteY14" fmla="*/ 1130106 h 3697094"/>
              <a:gd name="connsiteX15" fmla="*/ 1879599 w 2016123"/>
              <a:gd name="connsiteY15" fmla="*/ 1023744 h 3697094"/>
              <a:gd name="connsiteX16" fmla="*/ 1763711 w 2016123"/>
              <a:gd name="connsiteY16" fmla="*/ 853881 h 3697094"/>
              <a:gd name="connsiteX17" fmla="*/ 1541767 w 2016123"/>
              <a:gd name="connsiteY17" fmla="*/ 717759 h 3697094"/>
              <a:gd name="connsiteX18" fmla="*/ 1353585 w 2016123"/>
              <a:gd name="connsiteY18" fmla="*/ 724725 h 3697094"/>
              <a:gd name="connsiteX19" fmla="*/ 1259951 w 2016123"/>
              <a:gd name="connsiteY19" fmla="*/ 32397 h 3697094"/>
              <a:gd name="connsiteX20" fmla="*/ 781429 w 2016123"/>
              <a:gd name="connsiteY20" fmla="*/ 0 h 3697094"/>
              <a:gd name="connsiteX21" fmla="*/ 633065 w 2016123"/>
              <a:gd name="connsiteY21" fmla="*/ 816388 h 3697094"/>
              <a:gd name="connsiteX22" fmla="*/ 416372 w 2016123"/>
              <a:gd name="connsiteY22" fmla="*/ 1323595 h 3697094"/>
              <a:gd name="connsiteX23" fmla="*/ 131760 w 2016123"/>
              <a:gd name="connsiteY23" fmla="*/ 1239647 h 3697094"/>
              <a:gd name="connsiteX24" fmla="*/ 118268 w 2016123"/>
              <a:gd name="connsiteY24" fmla="*/ 1477770 h 3697094"/>
              <a:gd name="connsiteX0" fmla="*/ 118268 w 2016123"/>
              <a:gd name="connsiteY0" fmla="*/ 1477770 h 3697094"/>
              <a:gd name="connsiteX1" fmla="*/ 83343 w 2016123"/>
              <a:gd name="connsiteY1" fmla="*/ 1652396 h 3697094"/>
              <a:gd name="connsiteX2" fmla="*/ 252412 w 2016123"/>
              <a:gd name="connsiteY2" fmla="*/ 1720658 h 3697094"/>
              <a:gd name="connsiteX3" fmla="*/ 188566 w 2016123"/>
              <a:gd name="connsiteY3" fmla="*/ 1903825 h 3697094"/>
              <a:gd name="connsiteX4" fmla="*/ 0 w 2016123"/>
              <a:gd name="connsiteY4" fmla="*/ 2362006 h 3697094"/>
              <a:gd name="connsiteX5" fmla="*/ 750886 w 2016123"/>
              <a:gd name="connsiteY5" fmla="*/ 2649343 h 3697094"/>
              <a:gd name="connsiteX6" fmla="*/ 319087 w 2016123"/>
              <a:gd name="connsiteY6" fmla="*/ 3697094 h 3697094"/>
              <a:gd name="connsiteX7" fmla="*/ 785812 w 2016123"/>
              <a:gd name="connsiteY7" fmla="*/ 3382768 h 3697094"/>
              <a:gd name="connsiteX8" fmla="*/ 1219199 w 2016123"/>
              <a:gd name="connsiteY8" fmla="*/ 3606606 h 3697094"/>
              <a:gd name="connsiteX9" fmla="*/ 1209673 w 2016123"/>
              <a:gd name="connsiteY9" fmla="*/ 3497068 h 3697094"/>
              <a:gd name="connsiteX10" fmla="*/ 1219199 w 2016123"/>
              <a:gd name="connsiteY10" fmla="*/ 3397056 h 3697094"/>
              <a:gd name="connsiteX11" fmla="*/ 1352548 w 2016123"/>
              <a:gd name="connsiteY11" fmla="*/ 2889055 h 3697094"/>
              <a:gd name="connsiteX12" fmla="*/ 1419223 w 2016123"/>
              <a:gd name="connsiteY12" fmla="*/ 2819205 h 3697094"/>
              <a:gd name="connsiteX13" fmla="*/ 1958973 w 2016123"/>
              <a:gd name="connsiteY13" fmla="*/ 2119118 h 3697094"/>
              <a:gd name="connsiteX14" fmla="*/ 2016123 w 2016123"/>
              <a:gd name="connsiteY14" fmla="*/ 1130106 h 3697094"/>
              <a:gd name="connsiteX15" fmla="*/ 1879599 w 2016123"/>
              <a:gd name="connsiteY15" fmla="*/ 1023744 h 3697094"/>
              <a:gd name="connsiteX16" fmla="*/ 1763711 w 2016123"/>
              <a:gd name="connsiteY16" fmla="*/ 853881 h 3697094"/>
              <a:gd name="connsiteX17" fmla="*/ 1541767 w 2016123"/>
              <a:gd name="connsiteY17" fmla="*/ 717759 h 3697094"/>
              <a:gd name="connsiteX18" fmla="*/ 1353585 w 2016123"/>
              <a:gd name="connsiteY18" fmla="*/ 724725 h 3697094"/>
              <a:gd name="connsiteX19" fmla="*/ 1259951 w 2016123"/>
              <a:gd name="connsiteY19" fmla="*/ 32397 h 3697094"/>
              <a:gd name="connsiteX20" fmla="*/ 781429 w 2016123"/>
              <a:gd name="connsiteY20" fmla="*/ 0 h 3697094"/>
              <a:gd name="connsiteX21" fmla="*/ 633065 w 2016123"/>
              <a:gd name="connsiteY21" fmla="*/ 816388 h 3697094"/>
              <a:gd name="connsiteX22" fmla="*/ 416372 w 2016123"/>
              <a:gd name="connsiteY22" fmla="*/ 1323595 h 3697094"/>
              <a:gd name="connsiteX23" fmla="*/ 131760 w 2016123"/>
              <a:gd name="connsiteY23" fmla="*/ 1239647 h 3697094"/>
              <a:gd name="connsiteX24" fmla="*/ 118268 w 2016123"/>
              <a:gd name="connsiteY24" fmla="*/ 1477770 h 3697094"/>
              <a:gd name="connsiteX0" fmla="*/ 118268 w 2016123"/>
              <a:gd name="connsiteY0" fmla="*/ 1477770 h 3697094"/>
              <a:gd name="connsiteX1" fmla="*/ 83343 w 2016123"/>
              <a:gd name="connsiteY1" fmla="*/ 1652396 h 3697094"/>
              <a:gd name="connsiteX2" fmla="*/ 252412 w 2016123"/>
              <a:gd name="connsiteY2" fmla="*/ 1720658 h 3697094"/>
              <a:gd name="connsiteX3" fmla="*/ 188566 w 2016123"/>
              <a:gd name="connsiteY3" fmla="*/ 1903825 h 3697094"/>
              <a:gd name="connsiteX4" fmla="*/ 0 w 2016123"/>
              <a:gd name="connsiteY4" fmla="*/ 2362006 h 3697094"/>
              <a:gd name="connsiteX5" fmla="*/ 750886 w 2016123"/>
              <a:gd name="connsiteY5" fmla="*/ 2649343 h 3697094"/>
              <a:gd name="connsiteX6" fmla="*/ 319087 w 2016123"/>
              <a:gd name="connsiteY6" fmla="*/ 3697094 h 3697094"/>
              <a:gd name="connsiteX7" fmla="*/ 785812 w 2016123"/>
              <a:gd name="connsiteY7" fmla="*/ 3382768 h 3697094"/>
              <a:gd name="connsiteX8" fmla="*/ 1219199 w 2016123"/>
              <a:gd name="connsiteY8" fmla="*/ 3606606 h 3697094"/>
              <a:gd name="connsiteX9" fmla="*/ 1209673 w 2016123"/>
              <a:gd name="connsiteY9" fmla="*/ 3497068 h 3697094"/>
              <a:gd name="connsiteX10" fmla="*/ 1219199 w 2016123"/>
              <a:gd name="connsiteY10" fmla="*/ 3397056 h 3697094"/>
              <a:gd name="connsiteX11" fmla="*/ 1352548 w 2016123"/>
              <a:gd name="connsiteY11" fmla="*/ 2889055 h 3697094"/>
              <a:gd name="connsiteX12" fmla="*/ 1419223 w 2016123"/>
              <a:gd name="connsiteY12" fmla="*/ 2819205 h 3697094"/>
              <a:gd name="connsiteX13" fmla="*/ 1958973 w 2016123"/>
              <a:gd name="connsiteY13" fmla="*/ 2119118 h 3697094"/>
              <a:gd name="connsiteX14" fmla="*/ 2016123 w 2016123"/>
              <a:gd name="connsiteY14" fmla="*/ 1130106 h 3697094"/>
              <a:gd name="connsiteX15" fmla="*/ 1879599 w 2016123"/>
              <a:gd name="connsiteY15" fmla="*/ 1023744 h 3697094"/>
              <a:gd name="connsiteX16" fmla="*/ 1763711 w 2016123"/>
              <a:gd name="connsiteY16" fmla="*/ 853881 h 3697094"/>
              <a:gd name="connsiteX17" fmla="*/ 1541767 w 2016123"/>
              <a:gd name="connsiteY17" fmla="*/ 717759 h 3697094"/>
              <a:gd name="connsiteX18" fmla="*/ 1353585 w 2016123"/>
              <a:gd name="connsiteY18" fmla="*/ 724725 h 3697094"/>
              <a:gd name="connsiteX19" fmla="*/ 1259951 w 2016123"/>
              <a:gd name="connsiteY19" fmla="*/ 32397 h 3697094"/>
              <a:gd name="connsiteX20" fmla="*/ 781429 w 2016123"/>
              <a:gd name="connsiteY20" fmla="*/ 0 h 3697094"/>
              <a:gd name="connsiteX21" fmla="*/ 633065 w 2016123"/>
              <a:gd name="connsiteY21" fmla="*/ 816388 h 3697094"/>
              <a:gd name="connsiteX22" fmla="*/ 416372 w 2016123"/>
              <a:gd name="connsiteY22" fmla="*/ 1323595 h 3697094"/>
              <a:gd name="connsiteX23" fmla="*/ 131760 w 2016123"/>
              <a:gd name="connsiteY23" fmla="*/ 1239647 h 3697094"/>
              <a:gd name="connsiteX24" fmla="*/ 118268 w 2016123"/>
              <a:gd name="connsiteY24" fmla="*/ 1477770 h 3697094"/>
              <a:gd name="connsiteX0" fmla="*/ 118268 w 2016123"/>
              <a:gd name="connsiteY0" fmla="*/ 1477770 h 3697094"/>
              <a:gd name="connsiteX1" fmla="*/ 83343 w 2016123"/>
              <a:gd name="connsiteY1" fmla="*/ 1652396 h 3697094"/>
              <a:gd name="connsiteX2" fmla="*/ 252412 w 2016123"/>
              <a:gd name="connsiteY2" fmla="*/ 1720658 h 3697094"/>
              <a:gd name="connsiteX3" fmla="*/ 188566 w 2016123"/>
              <a:gd name="connsiteY3" fmla="*/ 1903825 h 3697094"/>
              <a:gd name="connsiteX4" fmla="*/ 0 w 2016123"/>
              <a:gd name="connsiteY4" fmla="*/ 2362006 h 3697094"/>
              <a:gd name="connsiteX5" fmla="*/ 750886 w 2016123"/>
              <a:gd name="connsiteY5" fmla="*/ 2649343 h 3697094"/>
              <a:gd name="connsiteX6" fmla="*/ 319087 w 2016123"/>
              <a:gd name="connsiteY6" fmla="*/ 3697094 h 3697094"/>
              <a:gd name="connsiteX7" fmla="*/ 785812 w 2016123"/>
              <a:gd name="connsiteY7" fmla="*/ 3382768 h 3697094"/>
              <a:gd name="connsiteX8" fmla="*/ 1219199 w 2016123"/>
              <a:gd name="connsiteY8" fmla="*/ 3606606 h 3697094"/>
              <a:gd name="connsiteX9" fmla="*/ 1209673 w 2016123"/>
              <a:gd name="connsiteY9" fmla="*/ 3497068 h 3697094"/>
              <a:gd name="connsiteX10" fmla="*/ 1219199 w 2016123"/>
              <a:gd name="connsiteY10" fmla="*/ 3397056 h 3697094"/>
              <a:gd name="connsiteX11" fmla="*/ 1352548 w 2016123"/>
              <a:gd name="connsiteY11" fmla="*/ 2889055 h 3697094"/>
              <a:gd name="connsiteX12" fmla="*/ 1419223 w 2016123"/>
              <a:gd name="connsiteY12" fmla="*/ 2819205 h 3697094"/>
              <a:gd name="connsiteX13" fmla="*/ 1958973 w 2016123"/>
              <a:gd name="connsiteY13" fmla="*/ 2119118 h 3697094"/>
              <a:gd name="connsiteX14" fmla="*/ 2016123 w 2016123"/>
              <a:gd name="connsiteY14" fmla="*/ 1130106 h 3697094"/>
              <a:gd name="connsiteX15" fmla="*/ 1879599 w 2016123"/>
              <a:gd name="connsiteY15" fmla="*/ 1023744 h 3697094"/>
              <a:gd name="connsiteX16" fmla="*/ 1763711 w 2016123"/>
              <a:gd name="connsiteY16" fmla="*/ 853881 h 3697094"/>
              <a:gd name="connsiteX17" fmla="*/ 1541767 w 2016123"/>
              <a:gd name="connsiteY17" fmla="*/ 717759 h 3697094"/>
              <a:gd name="connsiteX18" fmla="*/ 1353585 w 2016123"/>
              <a:gd name="connsiteY18" fmla="*/ 724725 h 3697094"/>
              <a:gd name="connsiteX19" fmla="*/ 1259951 w 2016123"/>
              <a:gd name="connsiteY19" fmla="*/ 32397 h 3697094"/>
              <a:gd name="connsiteX20" fmla="*/ 781429 w 2016123"/>
              <a:gd name="connsiteY20" fmla="*/ 0 h 3697094"/>
              <a:gd name="connsiteX21" fmla="*/ 633065 w 2016123"/>
              <a:gd name="connsiteY21" fmla="*/ 816388 h 3697094"/>
              <a:gd name="connsiteX22" fmla="*/ 416372 w 2016123"/>
              <a:gd name="connsiteY22" fmla="*/ 1323595 h 3697094"/>
              <a:gd name="connsiteX23" fmla="*/ 131760 w 2016123"/>
              <a:gd name="connsiteY23" fmla="*/ 1239647 h 3697094"/>
              <a:gd name="connsiteX24" fmla="*/ 118268 w 2016123"/>
              <a:gd name="connsiteY24" fmla="*/ 1477770 h 3697094"/>
              <a:gd name="connsiteX0" fmla="*/ 118268 w 2016123"/>
              <a:gd name="connsiteY0" fmla="*/ 1477770 h 3697094"/>
              <a:gd name="connsiteX1" fmla="*/ 83343 w 2016123"/>
              <a:gd name="connsiteY1" fmla="*/ 1652396 h 3697094"/>
              <a:gd name="connsiteX2" fmla="*/ 252412 w 2016123"/>
              <a:gd name="connsiteY2" fmla="*/ 1720658 h 3697094"/>
              <a:gd name="connsiteX3" fmla="*/ 188566 w 2016123"/>
              <a:gd name="connsiteY3" fmla="*/ 1903825 h 3697094"/>
              <a:gd name="connsiteX4" fmla="*/ 0 w 2016123"/>
              <a:gd name="connsiteY4" fmla="*/ 2362006 h 3697094"/>
              <a:gd name="connsiteX5" fmla="*/ 750886 w 2016123"/>
              <a:gd name="connsiteY5" fmla="*/ 2649343 h 3697094"/>
              <a:gd name="connsiteX6" fmla="*/ 319087 w 2016123"/>
              <a:gd name="connsiteY6" fmla="*/ 3697094 h 3697094"/>
              <a:gd name="connsiteX7" fmla="*/ 785812 w 2016123"/>
              <a:gd name="connsiteY7" fmla="*/ 3382768 h 3697094"/>
              <a:gd name="connsiteX8" fmla="*/ 1219199 w 2016123"/>
              <a:gd name="connsiteY8" fmla="*/ 3606606 h 3697094"/>
              <a:gd name="connsiteX9" fmla="*/ 1209673 w 2016123"/>
              <a:gd name="connsiteY9" fmla="*/ 3497068 h 3697094"/>
              <a:gd name="connsiteX10" fmla="*/ 1219199 w 2016123"/>
              <a:gd name="connsiteY10" fmla="*/ 3397056 h 3697094"/>
              <a:gd name="connsiteX11" fmla="*/ 1352548 w 2016123"/>
              <a:gd name="connsiteY11" fmla="*/ 2889055 h 3697094"/>
              <a:gd name="connsiteX12" fmla="*/ 1419223 w 2016123"/>
              <a:gd name="connsiteY12" fmla="*/ 2819205 h 3697094"/>
              <a:gd name="connsiteX13" fmla="*/ 1958973 w 2016123"/>
              <a:gd name="connsiteY13" fmla="*/ 2119118 h 3697094"/>
              <a:gd name="connsiteX14" fmla="*/ 2016123 w 2016123"/>
              <a:gd name="connsiteY14" fmla="*/ 1130106 h 3697094"/>
              <a:gd name="connsiteX15" fmla="*/ 1879599 w 2016123"/>
              <a:gd name="connsiteY15" fmla="*/ 1023744 h 3697094"/>
              <a:gd name="connsiteX16" fmla="*/ 1763711 w 2016123"/>
              <a:gd name="connsiteY16" fmla="*/ 853881 h 3697094"/>
              <a:gd name="connsiteX17" fmla="*/ 1541767 w 2016123"/>
              <a:gd name="connsiteY17" fmla="*/ 717759 h 3697094"/>
              <a:gd name="connsiteX18" fmla="*/ 1353585 w 2016123"/>
              <a:gd name="connsiteY18" fmla="*/ 724725 h 3697094"/>
              <a:gd name="connsiteX19" fmla="*/ 1259951 w 2016123"/>
              <a:gd name="connsiteY19" fmla="*/ 32397 h 3697094"/>
              <a:gd name="connsiteX20" fmla="*/ 781429 w 2016123"/>
              <a:gd name="connsiteY20" fmla="*/ 0 h 3697094"/>
              <a:gd name="connsiteX21" fmla="*/ 633065 w 2016123"/>
              <a:gd name="connsiteY21" fmla="*/ 816388 h 3697094"/>
              <a:gd name="connsiteX22" fmla="*/ 416372 w 2016123"/>
              <a:gd name="connsiteY22" fmla="*/ 1323595 h 3697094"/>
              <a:gd name="connsiteX23" fmla="*/ 131760 w 2016123"/>
              <a:gd name="connsiteY23" fmla="*/ 1239647 h 3697094"/>
              <a:gd name="connsiteX24" fmla="*/ 118268 w 2016123"/>
              <a:gd name="connsiteY24" fmla="*/ 1477770 h 3697094"/>
              <a:gd name="connsiteX0" fmla="*/ 118268 w 2016123"/>
              <a:gd name="connsiteY0" fmla="*/ 1477770 h 3697094"/>
              <a:gd name="connsiteX1" fmla="*/ 83343 w 2016123"/>
              <a:gd name="connsiteY1" fmla="*/ 1652396 h 3697094"/>
              <a:gd name="connsiteX2" fmla="*/ 252412 w 2016123"/>
              <a:gd name="connsiteY2" fmla="*/ 1720658 h 3697094"/>
              <a:gd name="connsiteX3" fmla="*/ 188566 w 2016123"/>
              <a:gd name="connsiteY3" fmla="*/ 1903825 h 3697094"/>
              <a:gd name="connsiteX4" fmla="*/ 0 w 2016123"/>
              <a:gd name="connsiteY4" fmla="*/ 2362006 h 3697094"/>
              <a:gd name="connsiteX5" fmla="*/ 750886 w 2016123"/>
              <a:gd name="connsiteY5" fmla="*/ 2649343 h 3697094"/>
              <a:gd name="connsiteX6" fmla="*/ 319087 w 2016123"/>
              <a:gd name="connsiteY6" fmla="*/ 3697094 h 3697094"/>
              <a:gd name="connsiteX7" fmla="*/ 785812 w 2016123"/>
              <a:gd name="connsiteY7" fmla="*/ 3382768 h 3697094"/>
              <a:gd name="connsiteX8" fmla="*/ 1219199 w 2016123"/>
              <a:gd name="connsiteY8" fmla="*/ 3606606 h 3697094"/>
              <a:gd name="connsiteX9" fmla="*/ 1209673 w 2016123"/>
              <a:gd name="connsiteY9" fmla="*/ 3497068 h 3697094"/>
              <a:gd name="connsiteX10" fmla="*/ 1219199 w 2016123"/>
              <a:gd name="connsiteY10" fmla="*/ 3397056 h 3697094"/>
              <a:gd name="connsiteX11" fmla="*/ 1352548 w 2016123"/>
              <a:gd name="connsiteY11" fmla="*/ 2889055 h 3697094"/>
              <a:gd name="connsiteX12" fmla="*/ 1419223 w 2016123"/>
              <a:gd name="connsiteY12" fmla="*/ 2819205 h 3697094"/>
              <a:gd name="connsiteX13" fmla="*/ 1958973 w 2016123"/>
              <a:gd name="connsiteY13" fmla="*/ 2119118 h 3697094"/>
              <a:gd name="connsiteX14" fmla="*/ 2016123 w 2016123"/>
              <a:gd name="connsiteY14" fmla="*/ 1130106 h 3697094"/>
              <a:gd name="connsiteX15" fmla="*/ 1879599 w 2016123"/>
              <a:gd name="connsiteY15" fmla="*/ 1023744 h 3697094"/>
              <a:gd name="connsiteX16" fmla="*/ 1763711 w 2016123"/>
              <a:gd name="connsiteY16" fmla="*/ 853881 h 3697094"/>
              <a:gd name="connsiteX17" fmla="*/ 1538094 w 2016123"/>
              <a:gd name="connsiteY17" fmla="*/ 710414 h 3697094"/>
              <a:gd name="connsiteX18" fmla="*/ 1353585 w 2016123"/>
              <a:gd name="connsiteY18" fmla="*/ 724725 h 3697094"/>
              <a:gd name="connsiteX19" fmla="*/ 1259951 w 2016123"/>
              <a:gd name="connsiteY19" fmla="*/ 32397 h 3697094"/>
              <a:gd name="connsiteX20" fmla="*/ 781429 w 2016123"/>
              <a:gd name="connsiteY20" fmla="*/ 0 h 3697094"/>
              <a:gd name="connsiteX21" fmla="*/ 633065 w 2016123"/>
              <a:gd name="connsiteY21" fmla="*/ 816388 h 3697094"/>
              <a:gd name="connsiteX22" fmla="*/ 416372 w 2016123"/>
              <a:gd name="connsiteY22" fmla="*/ 1323595 h 3697094"/>
              <a:gd name="connsiteX23" fmla="*/ 131760 w 2016123"/>
              <a:gd name="connsiteY23" fmla="*/ 1239647 h 3697094"/>
              <a:gd name="connsiteX24" fmla="*/ 118268 w 2016123"/>
              <a:gd name="connsiteY24" fmla="*/ 1477770 h 3697094"/>
              <a:gd name="connsiteX0" fmla="*/ 118268 w 2016123"/>
              <a:gd name="connsiteY0" fmla="*/ 1477770 h 3697094"/>
              <a:gd name="connsiteX1" fmla="*/ 83343 w 2016123"/>
              <a:gd name="connsiteY1" fmla="*/ 1652396 h 3697094"/>
              <a:gd name="connsiteX2" fmla="*/ 252412 w 2016123"/>
              <a:gd name="connsiteY2" fmla="*/ 1720658 h 3697094"/>
              <a:gd name="connsiteX3" fmla="*/ 188566 w 2016123"/>
              <a:gd name="connsiteY3" fmla="*/ 1903825 h 3697094"/>
              <a:gd name="connsiteX4" fmla="*/ 0 w 2016123"/>
              <a:gd name="connsiteY4" fmla="*/ 2362006 h 3697094"/>
              <a:gd name="connsiteX5" fmla="*/ 750886 w 2016123"/>
              <a:gd name="connsiteY5" fmla="*/ 2649343 h 3697094"/>
              <a:gd name="connsiteX6" fmla="*/ 319087 w 2016123"/>
              <a:gd name="connsiteY6" fmla="*/ 3697094 h 3697094"/>
              <a:gd name="connsiteX7" fmla="*/ 785812 w 2016123"/>
              <a:gd name="connsiteY7" fmla="*/ 3382768 h 3697094"/>
              <a:gd name="connsiteX8" fmla="*/ 1219199 w 2016123"/>
              <a:gd name="connsiteY8" fmla="*/ 3606606 h 3697094"/>
              <a:gd name="connsiteX9" fmla="*/ 1209673 w 2016123"/>
              <a:gd name="connsiteY9" fmla="*/ 3497068 h 3697094"/>
              <a:gd name="connsiteX10" fmla="*/ 1219199 w 2016123"/>
              <a:gd name="connsiteY10" fmla="*/ 3397056 h 3697094"/>
              <a:gd name="connsiteX11" fmla="*/ 1352548 w 2016123"/>
              <a:gd name="connsiteY11" fmla="*/ 2889055 h 3697094"/>
              <a:gd name="connsiteX12" fmla="*/ 1419223 w 2016123"/>
              <a:gd name="connsiteY12" fmla="*/ 2819205 h 3697094"/>
              <a:gd name="connsiteX13" fmla="*/ 1958973 w 2016123"/>
              <a:gd name="connsiteY13" fmla="*/ 2119118 h 3697094"/>
              <a:gd name="connsiteX14" fmla="*/ 2016123 w 2016123"/>
              <a:gd name="connsiteY14" fmla="*/ 1130106 h 3697094"/>
              <a:gd name="connsiteX15" fmla="*/ 1879599 w 2016123"/>
              <a:gd name="connsiteY15" fmla="*/ 1023744 h 3697094"/>
              <a:gd name="connsiteX16" fmla="*/ 1763711 w 2016123"/>
              <a:gd name="connsiteY16" fmla="*/ 853881 h 3697094"/>
              <a:gd name="connsiteX17" fmla="*/ 1538094 w 2016123"/>
              <a:gd name="connsiteY17" fmla="*/ 710414 h 3697094"/>
              <a:gd name="connsiteX18" fmla="*/ 1353585 w 2016123"/>
              <a:gd name="connsiteY18" fmla="*/ 724725 h 3697094"/>
              <a:gd name="connsiteX19" fmla="*/ 1259951 w 2016123"/>
              <a:gd name="connsiteY19" fmla="*/ 32397 h 3697094"/>
              <a:gd name="connsiteX20" fmla="*/ 781429 w 2016123"/>
              <a:gd name="connsiteY20" fmla="*/ 0 h 3697094"/>
              <a:gd name="connsiteX21" fmla="*/ 633065 w 2016123"/>
              <a:gd name="connsiteY21" fmla="*/ 816388 h 3697094"/>
              <a:gd name="connsiteX22" fmla="*/ 416372 w 2016123"/>
              <a:gd name="connsiteY22" fmla="*/ 1323595 h 3697094"/>
              <a:gd name="connsiteX23" fmla="*/ 131760 w 2016123"/>
              <a:gd name="connsiteY23" fmla="*/ 1239647 h 3697094"/>
              <a:gd name="connsiteX24" fmla="*/ 118268 w 2016123"/>
              <a:gd name="connsiteY24" fmla="*/ 1477770 h 3697094"/>
              <a:gd name="connsiteX0" fmla="*/ 118268 w 2016123"/>
              <a:gd name="connsiteY0" fmla="*/ 1477770 h 3697094"/>
              <a:gd name="connsiteX1" fmla="*/ 83343 w 2016123"/>
              <a:gd name="connsiteY1" fmla="*/ 1652396 h 3697094"/>
              <a:gd name="connsiteX2" fmla="*/ 252412 w 2016123"/>
              <a:gd name="connsiteY2" fmla="*/ 1720658 h 3697094"/>
              <a:gd name="connsiteX3" fmla="*/ 188566 w 2016123"/>
              <a:gd name="connsiteY3" fmla="*/ 1903825 h 3697094"/>
              <a:gd name="connsiteX4" fmla="*/ 0 w 2016123"/>
              <a:gd name="connsiteY4" fmla="*/ 2362006 h 3697094"/>
              <a:gd name="connsiteX5" fmla="*/ 750886 w 2016123"/>
              <a:gd name="connsiteY5" fmla="*/ 2649343 h 3697094"/>
              <a:gd name="connsiteX6" fmla="*/ 319087 w 2016123"/>
              <a:gd name="connsiteY6" fmla="*/ 3697094 h 3697094"/>
              <a:gd name="connsiteX7" fmla="*/ 785812 w 2016123"/>
              <a:gd name="connsiteY7" fmla="*/ 3382768 h 3697094"/>
              <a:gd name="connsiteX8" fmla="*/ 1219199 w 2016123"/>
              <a:gd name="connsiteY8" fmla="*/ 3606606 h 3697094"/>
              <a:gd name="connsiteX9" fmla="*/ 1209673 w 2016123"/>
              <a:gd name="connsiteY9" fmla="*/ 3497068 h 3697094"/>
              <a:gd name="connsiteX10" fmla="*/ 1219199 w 2016123"/>
              <a:gd name="connsiteY10" fmla="*/ 3397056 h 3697094"/>
              <a:gd name="connsiteX11" fmla="*/ 1352548 w 2016123"/>
              <a:gd name="connsiteY11" fmla="*/ 2889055 h 3697094"/>
              <a:gd name="connsiteX12" fmla="*/ 1419223 w 2016123"/>
              <a:gd name="connsiteY12" fmla="*/ 2819205 h 3697094"/>
              <a:gd name="connsiteX13" fmla="*/ 1958973 w 2016123"/>
              <a:gd name="connsiteY13" fmla="*/ 2119118 h 3697094"/>
              <a:gd name="connsiteX14" fmla="*/ 2016123 w 2016123"/>
              <a:gd name="connsiteY14" fmla="*/ 1130106 h 3697094"/>
              <a:gd name="connsiteX15" fmla="*/ 1879599 w 2016123"/>
              <a:gd name="connsiteY15" fmla="*/ 1023744 h 3697094"/>
              <a:gd name="connsiteX16" fmla="*/ 1763711 w 2016123"/>
              <a:gd name="connsiteY16" fmla="*/ 853881 h 3697094"/>
              <a:gd name="connsiteX17" fmla="*/ 1538094 w 2016123"/>
              <a:gd name="connsiteY17" fmla="*/ 710414 h 3697094"/>
              <a:gd name="connsiteX18" fmla="*/ 1353585 w 2016123"/>
              <a:gd name="connsiteY18" fmla="*/ 724725 h 3697094"/>
              <a:gd name="connsiteX19" fmla="*/ 1259951 w 2016123"/>
              <a:gd name="connsiteY19" fmla="*/ 32397 h 3697094"/>
              <a:gd name="connsiteX20" fmla="*/ 781429 w 2016123"/>
              <a:gd name="connsiteY20" fmla="*/ 0 h 3697094"/>
              <a:gd name="connsiteX21" fmla="*/ 707983 w 2016123"/>
              <a:gd name="connsiteY21" fmla="*/ 227681 h 3697094"/>
              <a:gd name="connsiteX22" fmla="*/ 633065 w 2016123"/>
              <a:gd name="connsiteY22" fmla="*/ 816388 h 3697094"/>
              <a:gd name="connsiteX23" fmla="*/ 416372 w 2016123"/>
              <a:gd name="connsiteY23" fmla="*/ 1323595 h 3697094"/>
              <a:gd name="connsiteX24" fmla="*/ 131760 w 2016123"/>
              <a:gd name="connsiteY24" fmla="*/ 1239647 h 3697094"/>
              <a:gd name="connsiteX25" fmla="*/ 118268 w 2016123"/>
              <a:gd name="connsiteY25" fmla="*/ 1477770 h 3697094"/>
              <a:gd name="connsiteX0" fmla="*/ 118268 w 2016123"/>
              <a:gd name="connsiteY0" fmla="*/ 1628907 h 3848231"/>
              <a:gd name="connsiteX1" fmla="*/ 83343 w 2016123"/>
              <a:gd name="connsiteY1" fmla="*/ 1803533 h 3848231"/>
              <a:gd name="connsiteX2" fmla="*/ 252412 w 2016123"/>
              <a:gd name="connsiteY2" fmla="*/ 1871795 h 3848231"/>
              <a:gd name="connsiteX3" fmla="*/ 188566 w 2016123"/>
              <a:gd name="connsiteY3" fmla="*/ 2054962 h 3848231"/>
              <a:gd name="connsiteX4" fmla="*/ 0 w 2016123"/>
              <a:gd name="connsiteY4" fmla="*/ 2513143 h 3848231"/>
              <a:gd name="connsiteX5" fmla="*/ 750886 w 2016123"/>
              <a:gd name="connsiteY5" fmla="*/ 2800480 h 3848231"/>
              <a:gd name="connsiteX6" fmla="*/ 319087 w 2016123"/>
              <a:gd name="connsiteY6" fmla="*/ 3848231 h 3848231"/>
              <a:gd name="connsiteX7" fmla="*/ 785812 w 2016123"/>
              <a:gd name="connsiteY7" fmla="*/ 3533905 h 3848231"/>
              <a:gd name="connsiteX8" fmla="*/ 1219199 w 2016123"/>
              <a:gd name="connsiteY8" fmla="*/ 3757743 h 3848231"/>
              <a:gd name="connsiteX9" fmla="*/ 1209673 w 2016123"/>
              <a:gd name="connsiteY9" fmla="*/ 3648205 h 3848231"/>
              <a:gd name="connsiteX10" fmla="*/ 1219199 w 2016123"/>
              <a:gd name="connsiteY10" fmla="*/ 3548193 h 3848231"/>
              <a:gd name="connsiteX11" fmla="*/ 1352548 w 2016123"/>
              <a:gd name="connsiteY11" fmla="*/ 3040192 h 3848231"/>
              <a:gd name="connsiteX12" fmla="*/ 1419223 w 2016123"/>
              <a:gd name="connsiteY12" fmla="*/ 2970342 h 3848231"/>
              <a:gd name="connsiteX13" fmla="*/ 1958973 w 2016123"/>
              <a:gd name="connsiteY13" fmla="*/ 2270255 h 3848231"/>
              <a:gd name="connsiteX14" fmla="*/ 2016123 w 2016123"/>
              <a:gd name="connsiteY14" fmla="*/ 1281243 h 3848231"/>
              <a:gd name="connsiteX15" fmla="*/ 1879599 w 2016123"/>
              <a:gd name="connsiteY15" fmla="*/ 1174881 h 3848231"/>
              <a:gd name="connsiteX16" fmla="*/ 1763711 w 2016123"/>
              <a:gd name="connsiteY16" fmla="*/ 1005018 h 3848231"/>
              <a:gd name="connsiteX17" fmla="*/ 1538094 w 2016123"/>
              <a:gd name="connsiteY17" fmla="*/ 861551 h 3848231"/>
              <a:gd name="connsiteX18" fmla="*/ 1353585 w 2016123"/>
              <a:gd name="connsiteY18" fmla="*/ 875862 h 3848231"/>
              <a:gd name="connsiteX19" fmla="*/ 1259951 w 2016123"/>
              <a:gd name="connsiteY19" fmla="*/ 183534 h 3848231"/>
              <a:gd name="connsiteX20" fmla="*/ 781429 w 2016123"/>
              <a:gd name="connsiteY20" fmla="*/ 151137 h 3848231"/>
              <a:gd name="connsiteX21" fmla="*/ 781429 w 2016123"/>
              <a:gd name="connsiteY21" fmla="*/ 37296 h 3848231"/>
              <a:gd name="connsiteX22" fmla="*/ 633065 w 2016123"/>
              <a:gd name="connsiteY22" fmla="*/ 967525 h 3848231"/>
              <a:gd name="connsiteX23" fmla="*/ 416372 w 2016123"/>
              <a:gd name="connsiteY23" fmla="*/ 1474732 h 3848231"/>
              <a:gd name="connsiteX24" fmla="*/ 131760 w 2016123"/>
              <a:gd name="connsiteY24" fmla="*/ 1390784 h 3848231"/>
              <a:gd name="connsiteX25" fmla="*/ 118268 w 2016123"/>
              <a:gd name="connsiteY25" fmla="*/ 1628907 h 3848231"/>
              <a:gd name="connsiteX0" fmla="*/ 118268 w 2016123"/>
              <a:gd name="connsiteY0" fmla="*/ 1628907 h 3848231"/>
              <a:gd name="connsiteX1" fmla="*/ 83343 w 2016123"/>
              <a:gd name="connsiteY1" fmla="*/ 1803533 h 3848231"/>
              <a:gd name="connsiteX2" fmla="*/ 252412 w 2016123"/>
              <a:gd name="connsiteY2" fmla="*/ 1871795 h 3848231"/>
              <a:gd name="connsiteX3" fmla="*/ 188566 w 2016123"/>
              <a:gd name="connsiteY3" fmla="*/ 2054962 h 3848231"/>
              <a:gd name="connsiteX4" fmla="*/ 0 w 2016123"/>
              <a:gd name="connsiteY4" fmla="*/ 2513143 h 3848231"/>
              <a:gd name="connsiteX5" fmla="*/ 750886 w 2016123"/>
              <a:gd name="connsiteY5" fmla="*/ 2800480 h 3848231"/>
              <a:gd name="connsiteX6" fmla="*/ 319087 w 2016123"/>
              <a:gd name="connsiteY6" fmla="*/ 3848231 h 3848231"/>
              <a:gd name="connsiteX7" fmla="*/ 785812 w 2016123"/>
              <a:gd name="connsiteY7" fmla="*/ 3533905 h 3848231"/>
              <a:gd name="connsiteX8" fmla="*/ 1219199 w 2016123"/>
              <a:gd name="connsiteY8" fmla="*/ 3757743 h 3848231"/>
              <a:gd name="connsiteX9" fmla="*/ 1209673 w 2016123"/>
              <a:gd name="connsiteY9" fmla="*/ 3648205 h 3848231"/>
              <a:gd name="connsiteX10" fmla="*/ 1219199 w 2016123"/>
              <a:gd name="connsiteY10" fmla="*/ 3548193 h 3848231"/>
              <a:gd name="connsiteX11" fmla="*/ 1352548 w 2016123"/>
              <a:gd name="connsiteY11" fmla="*/ 3040192 h 3848231"/>
              <a:gd name="connsiteX12" fmla="*/ 1419223 w 2016123"/>
              <a:gd name="connsiteY12" fmla="*/ 2970342 h 3848231"/>
              <a:gd name="connsiteX13" fmla="*/ 1958973 w 2016123"/>
              <a:gd name="connsiteY13" fmla="*/ 2270255 h 3848231"/>
              <a:gd name="connsiteX14" fmla="*/ 2016123 w 2016123"/>
              <a:gd name="connsiteY14" fmla="*/ 1281243 h 3848231"/>
              <a:gd name="connsiteX15" fmla="*/ 1879599 w 2016123"/>
              <a:gd name="connsiteY15" fmla="*/ 1174881 h 3848231"/>
              <a:gd name="connsiteX16" fmla="*/ 1763711 w 2016123"/>
              <a:gd name="connsiteY16" fmla="*/ 1005018 h 3848231"/>
              <a:gd name="connsiteX17" fmla="*/ 1538094 w 2016123"/>
              <a:gd name="connsiteY17" fmla="*/ 861551 h 3848231"/>
              <a:gd name="connsiteX18" fmla="*/ 1353585 w 2016123"/>
              <a:gd name="connsiteY18" fmla="*/ 875862 h 3848231"/>
              <a:gd name="connsiteX19" fmla="*/ 1259951 w 2016123"/>
              <a:gd name="connsiteY19" fmla="*/ 183534 h 3848231"/>
              <a:gd name="connsiteX20" fmla="*/ 781429 w 2016123"/>
              <a:gd name="connsiteY20" fmla="*/ 151137 h 3848231"/>
              <a:gd name="connsiteX21" fmla="*/ 781429 w 2016123"/>
              <a:gd name="connsiteY21" fmla="*/ 37296 h 3848231"/>
              <a:gd name="connsiteX22" fmla="*/ 633065 w 2016123"/>
              <a:gd name="connsiteY22" fmla="*/ 967525 h 3848231"/>
              <a:gd name="connsiteX23" fmla="*/ 416372 w 2016123"/>
              <a:gd name="connsiteY23" fmla="*/ 1474732 h 3848231"/>
              <a:gd name="connsiteX24" fmla="*/ 131760 w 2016123"/>
              <a:gd name="connsiteY24" fmla="*/ 1390784 h 3848231"/>
              <a:gd name="connsiteX25" fmla="*/ 118268 w 2016123"/>
              <a:gd name="connsiteY25" fmla="*/ 1628907 h 3848231"/>
              <a:gd name="connsiteX0" fmla="*/ 118268 w 2016123"/>
              <a:gd name="connsiteY0" fmla="*/ 1591624 h 3810948"/>
              <a:gd name="connsiteX1" fmla="*/ 83343 w 2016123"/>
              <a:gd name="connsiteY1" fmla="*/ 1766250 h 3810948"/>
              <a:gd name="connsiteX2" fmla="*/ 252412 w 2016123"/>
              <a:gd name="connsiteY2" fmla="*/ 1834512 h 3810948"/>
              <a:gd name="connsiteX3" fmla="*/ 188566 w 2016123"/>
              <a:gd name="connsiteY3" fmla="*/ 2017679 h 3810948"/>
              <a:gd name="connsiteX4" fmla="*/ 0 w 2016123"/>
              <a:gd name="connsiteY4" fmla="*/ 2475860 h 3810948"/>
              <a:gd name="connsiteX5" fmla="*/ 750886 w 2016123"/>
              <a:gd name="connsiteY5" fmla="*/ 2763197 h 3810948"/>
              <a:gd name="connsiteX6" fmla="*/ 319087 w 2016123"/>
              <a:gd name="connsiteY6" fmla="*/ 3810948 h 3810948"/>
              <a:gd name="connsiteX7" fmla="*/ 785812 w 2016123"/>
              <a:gd name="connsiteY7" fmla="*/ 3496622 h 3810948"/>
              <a:gd name="connsiteX8" fmla="*/ 1219199 w 2016123"/>
              <a:gd name="connsiteY8" fmla="*/ 3720460 h 3810948"/>
              <a:gd name="connsiteX9" fmla="*/ 1209673 w 2016123"/>
              <a:gd name="connsiteY9" fmla="*/ 3610922 h 3810948"/>
              <a:gd name="connsiteX10" fmla="*/ 1219199 w 2016123"/>
              <a:gd name="connsiteY10" fmla="*/ 3510910 h 3810948"/>
              <a:gd name="connsiteX11" fmla="*/ 1352548 w 2016123"/>
              <a:gd name="connsiteY11" fmla="*/ 3002909 h 3810948"/>
              <a:gd name="connsiteX12" fmla="*/ 1419223 w 2016123"/>
              <a:gd name="connsiteY12" fmla="*/ 2933059 h 3810948"/>
              <a:gd name="connsiteX13" fmla="*/ 1958973 w 2016123"/>
              <a:gd name="connsiteY13" fmla="*/ 2232972 h 3810948"/>
              <a:gd name="connsiteX14" fmla="*/ 2016123 w 2016123"/>
              <a:gd name="connsiteY14" fmla="*/ 1243960 h 3810948"/>
              <a:gd name="connsiteX15" fmla="*/ 1879599 w 2016123"/>
              <a:gd name="connsiteY15" fmla="*/ 1137598 h 3810948"/>
              <a:gd name="connsiteX16" fmla="*/ 1763711 w 2016123"/>
              <a:gd name="connsiteY16" fmla="*/ 967735 h 3810948"/>
              <a:gd name="connsiteX17" fmla="*/ 1538094 w 2016123"/>
              <a:gd name="connsiteY17" fmla="*/ 824268 h 3810948"/>
              <a:gd name="connsiteX18" fmla="*/ 1353585 w 2016123"/>
              <a:gd name="connsiteY18" fmla="*/ 838579 h 3810948"/>
              <a:gd name="connsiteX19" fmla="*/ 1259951 w 2016123"/>
              <a:gd name="connsiteY19" fmla="*/ 146251 h 3810948"/>
              <a:gd name="connsiteX20" fmla="*/ 781429 w 2016123"/>
              <a:gd name="connsiteY20" fmla="*/ 113854 h 3810948"/>
              <a:gd name="connsiteX21" fmla="*/ 781429 w 2016123"/>
              <a:gd name="connsiteY21" fmla="*/ 13 h 3810948"/>
              <a:gd name="connsiteX22" fmla="*/ 633065 w 2016123"/>
              <a:gd name="connsiteY22" fmla="*/ 930242 h 3810948"/>
              <a:gd name="connsiteX23" fmla="*/ 416372 w 2016123"/>
              <a:gd name="connsiteY23" fmla="*/ 1437449 h 3810948"/>
              <a:gd name="connsiteX24" fmla="*/ 131760 w 2016123"/>
              <a:gd name="connsiteY24" fmla="*/ 1353501 h 3810948"/>
              <a:gd name="connsiteX25" fmla="*/ 118268 w 2016123"/>
              <a:gd name="connsiteY25" fmla="*/ 1591624 h 3810948"/>
              <a:gd name="connsiteX0" fmla="*/ 118268 w 2016123"/>
              <a:gd name="connsiteY0" fmla="*/ 1591624 h 3810948"/>
              <a:gd name="connsiteX1" fmla="*/ 83343 w 2016123"/>
              <a:gd name="connsiteY1" fmla="*/ 1766250 h 3810948"/>
              <a:gd name="connsiteX2" fmla="*/ 252412 w 2016123"/>
              <a:gd name="connsiteY2" fmla="*/ 1834512 h 3810948"/>
              <a:gd name="connsiteX3" fmla="*/ 188566 w 2016123"/>
              <a:gd name="connsiteY3" fmla="*/ 2017679 h 3810948"/>
              <a:gd name="connsiteX4" fmla="*/ 0 w 2016123"/>
              <a:gd name="connsiteY4" fmla="*/ 2475860 h 3810948"/>
              <a:gd name="connsiteX5" fmla="*/ 750886 w 2016123"/>
              <a:gd name="connsiteY5" fmla="*/ 2763197 h 3810948"/>
              <a:gd name="connsiteX6" fmla="*/ 319087 w 2016123"/>
              <a:gd name="connsiteY6" fmla="*/ 3810948 h 3810948"/>
              <a:gd name="connsiteX7" fmla="*/ 785812 w 2016123"/>
              <a:gd name="connsiteY7" fmla="*/ 3496622 h 3810948"/>
              <a:gd name="connsiteX8" fmla="*/ 1219199 w 2016123"/>
              <a:gd name="connsiteY8" fmla="*/ 3720460 h 3810948"/>
              <a:gd name="connsiteX9" fmla="*/ 1209673 w 2016123"/>
              <a:gd name="connsiteY9" fmla="*/ 3610922 h 3810948"/>
              <a:gd name="connsiteX10" fmla="*/ 1219199 w 2016123"/>
              <a:gd name="connsiteY10" fmla="*/ 3510910 h 3810948"/>
              <a:gd name="connsiteX11" fmla="*/ 1352548 w 2016123"/>
              <a:gd name="connsiteY11" fmla="*/ 3002909 h 3810948"/>
              <a:gd name="connsiteX12" fmla="*/ 1419223 w 2016123"/>
              <a:gd name="connsiteY12" fmla="*/ 2933059 h 3810948"/>
              <a:gd name="connsiteX13" fmla="*/ 1958973 w 2016123"/>
              <a:gd name="connsiteY13" fmla="*/ 2232972 h 3810948"/>
              <a:gd name="connsiteX14" fmla="*/ 2016123 w 2016123"/>
              <a:gd name="connsiteY14" fmla="*/ 1243960 h 3810948"/>
              <a:gd name="connsiteX15" fmla="*/ 1879599 w 2016123"/>
              <a:gd name="connsiteY15" fmla="*/ 1137598 h 3810948"/>
              <a:gd name="connsiteX16" fmla="*/ 1763711 w 2016123"/>
              <a:gd name="connsiteY16" fmla="*/ 967735 h 3810948"/>
              <a:gd name="connsiteX17" fmla="*/ 1538094 w 2016123"/>
              <a:gd name="connsiteY17" fmla="*/ 824268 h 3810948"/>
              <a:gd name="connsiteX18" fmla="*/ 1353585 w 2016123"/>
              <a:gd name="connsiteY18" fmla="*/ 838579 h 3810948"/>
              <a:gd name="connsiteX19" fmla="*/ 1259951 w 2016123"/>
              <a:gd name="connsiteY19" fmla="*/ 146251 h 3810948"/>
              <a:gd name="connsiteX20" fmla="*/ 781429 w 2016123"/>
              <a:gd name="connsiteY20" fmla="*/ 113854 h 3810948"/>
              <a:gd name="connsiteX21" fmla="*/ 781429 w 2016123"/>
              <a:gd name="connsiteY21" fmla="*/ 13 h 3810948"/>
              <a:gd name="connsiteX22" fmla="*/ 633065 w 2016123"/>
              <a:gd name="connsiteY22" fmla="*/ 930242 h 3810948"/>
              <a:gd name="connsiteX23" fmla="*/ 416372 w 2016123"/>
              <a:gd name="connsiteY23" fmla="*/ 1437449 h 3810948"/>
              <a:gd name="connsiteX24" fmla="*/ 131760 w 2016123"/>
              <a:gd name="connsiteY24" fmla="*/ 1353501 h 3810948"/>
              <a:gd name="connsiteX25" fmla="*/ 118268 w 2016123"/>
              <a:gd name="connsiteY25" fmla="*/ 1591624 h 3810948"/>
              <a:gd name="connsiteX0" fmla="*/ 118268 w 2016123"/>
              <a:gd name="connsiteY0" fmla="*/ 1591624 h 3810948"/>
              <a:gd name="connsiteX1" fmla="*/ 83343 w 2016123"/>
              <a:gd name="connsiteY1" fmla="*/ 1766250 h 3810948"/>
              <a:gd name="connsiteX2" fmla="*/ 252412 w 2016123"/>
              <a:gd name="connsiteY2" fmla="*/ 1834512 h 3810948"/>
              <a:gd name="connsiteX3" fmla="*/ 188566 w 2016123"/>
              <a:gd name="connsiteY3" fmla="*/ 2017679 h 3810948"/>
              <a:gd name="connsiteX4" fmla="*/ 0 w 2016123"/>
              <a:gd name="connsiteY4" fmla="*/ 2475860 h 3810948"/>
              <a:gd name="connsiteX5" fmla="*/ 750886 w 2016123"/>
              <a:gd name="connsiteY5" fmla="*/ 2763197 h 3810948"/>
              <a:gd name="connsiteX6" fmla="*/ 319087 w 2016123"/>
              <a:gd name="connsiteY6" fmla="*/ 3810948 h 3810948"/>
              <a:gd name="connsiteX7" fmla="*/ 785812 w 2016123"/>
              <a:gd name="connsiteY7" fmla="*/ 3496622 h 3810948"/>
              <a:gd name="connsiteX8" fmla="*/ 1219199 w 2016123"/>
              <a:gd name="connsiteY8" fmla="*/ 3720460 h 3810948"/>
              <a:gd name="connsiteX9" fmla="*/ 1209673 w 2016123"/>
              <a:gd name="connsiteY9" fmla="*/ 3610922 h 3810948"/>
              <a:gd name="connsiteX10" fmla="*/ 1219199 w 2016123"/>
              <a:gd name="connsiteY10" fmla="*/ 3510910 h 3810948"/>
              <a:gd name="connsiteX11" fmla="*/ 1352548 w 2016123"/>
              <a:gd name="connsiteY11" fmla="*/ 3002909 h 3810948"/>
              <a:gd name="connsiteX12" fmla="*/ 1419223 w 2016123"/>
              <a:gd name="connsiteY12" fmla="*/ 2933059 h 3810948"/>
              <a:gd name="connsiteX13" fmla="*/ 1958973 w 2016123"/>
              <a:gd name="connsiteY13" fmla="*/ 2232972 h 3810948"/>
              <a:gd name="connsiteX14" fmla="*/ 2016123 w 2016123"/>
              <a:gd name="connsiteY14" fmla="*/ 1243960 h 3810948"/>
              <a:gd name="connsiteX15" fmla="*/ 1879599 w 2016123"/>
              <a:gd name="connsiteY15" fmla="*/ 1137598 h 3810948"/>
              <a:gd name="connsiteX16" fmla="*/ 1763711 w 2016123"/>
              <a:gd name="connsiteY16" fmla="*/ 967735 h 3810948"/>
              <a:gd name="connsiteX17" fmla="*/ 1538094 w 2016123"/>
              <a:gd name="connsiteY17" fmla="*/ 824268 h 3810948"/>
              <a:gd name="connsiteX18" fmla="*/ 1353585 w 2016123"/>
              <a:gd name="connsiteY18" fmla="*/ 838579 h 3810948"/>
              <a:gd name="connsiteX19" fmla="*/ 1259951 w 2016123"/>
              <a:gd name="connsiteY19" fmla="*/ 146251 h 3810948"/>
              <a:gd name="connsiteX20" fmla="*/ 774084 w 2016123"/>
              <a:gd name="connsiteY20" fmla="*/ 117526 h 3810948"/>
              <a:gd name="connsiteX21" fmla="*/ 781429 w 2016123"/>
              <a:gd name="connsiteY21" fmla="*/ 13 h 3810948"/>
              <a:gd name="connsiteX22" fmla="*/ 633065 w 2016123"/>
              <a:gd name="connsiteY22" fmla="*/ 930242 h 3810948"/>
              <a:gd name="connsiteX23" fmla="*/ 416372 w 2016123"/>
              <a:gd name="connsiteY23" fmla="*/ 1437449 h 3810948"/>
              <a:gd name="connsiteX24" fmla="*/ 131760 w 2016123"/>
              <a:gd name="connsiteY24" fmla="*/ 1353501 h 3810948"/>
              <a:gd name="connsiteX25" fmla="*/ 118268 w 2016123"/>
              <a:gd name="connsiteY25" fmla="*/ 1591624 h 3810948"/>
              <a:gd name="connsiteX0" fmla="*/ 118268 w 2016123"/>
              <a:gd name="connsiteY0" fmla="*/ 1591624 h 3810948"/>
              <a:gd name="connsiteX1" fmla="*/ 83343 w 2016123"/>
              <a:gd name="connsiteY1" fmla="*/ 1766250 h 3810948"/>
              <a:gd name="connsiteX2" fmla="*/ 252412 w 2016123"/>
              <a:gd name="connsiteY2" fmla="*/ 1834512 h 3810948"/>
              <a:gd name="connsiteX3" fmla="*/ 188566 w 2016123"/>
              <a:gd name="connsiteY3" fmla="*/ 2017679 h 3810948"/>
              <a:gd name="connsiteX4" fmla="*/ 0 w 2016123"/>
              <a:gd name="connsiteY4" fmla="*/ 2475860 h 3810948"/>
              <a:gd name="connsiteX5" fmla="*/ 750886 w 2016123"/>
              <a:gd name="connsiteY5" fmla="*/ 2763197 h 3810948"/>
              <a:gd name="connsiteX6" fmla="*/ 319087 w 2016123"/>
              <a:gd name="connsiteY6" fmla="*/ 3810948 h 3810948"/>
              <a:gd name="connsiteX7" fmla="*/ 785812 w 2016123"/>
              <a:gd name="connsiteY7" fmla="*/ 3496622 h 3810948"/>
              <a:gd name="connsiteX8" fmla="*/ 1219199 w 2016123"/>
              <a:gd name="connsiteY8" fmla="*/ 3720460 h 3810948"/>
              <a:gd name="connsiteX9" fmla="*/ 1209673 w 2016123"/>
              <a:gd name="connsiteY9" fmla="*/ 3610922 h 3810948"/>
              <a:gd name="connsiteX10" fmla="*/ 1219199 w 2016123"/>
              <a:gd name="connsiteY10" fmla="*/ 3510910 h 3810948"/>
              <a:gd name="connsiteX11" fmla="*/ 1352548 w 2016123"/>
              <a:gd name="connsiteY11" fmla="*/ 3002909 h 3810948"/>
              <a:gd name="connsiteX12" fmla="*/ 1419223 w 2016123"/>
              <a:gd name="connsiteY12" fmla="*/ 2933059 h 3810948"/>
              <a:gd name="connsiteX13" fmla="*/ 1958973 w 2016123"/>
              <a:gd name="connsiteY13" fmla="*/ 2232972 h 3810948"/>
              <a:gd name="connsiteX14" fmla="*/ 2016123 w 2016123"/>
              <a:gd name="connsiteY14" fmla="*/ 1243960 h 3810948"/>
              <a:gd name="connsiteX15" fmla="*/ 1879599 w 2016123"/>
              <a:gd name="connsiteY15" fmla="*/ 1137598 h 3810948"/>
              <a:gd name="connsiteX16" fmla="*/ 1763711 w 2016123"/>
              <a:gd name="connsiteY16" fmla="*/ 967735 h 3810948"/>
              <a:gd name="connsiteX17" fmla="*/ 1538094 w 2016123"/>
              <a:gd name="connsiteY17" fmla="*/ 824268 h 3810948"/>
              <a:gd name="connsiteX18" fmla="*/ 1353585 w 2016123"/>
              <a:gd name="connsiteY18" fmla="*/ 838579 h 3810948"/>
              <a:gd name="connsiteX19" fmla="*/ 1259951 w 2016123"/>
              <a:gd name="connsiteY19" fmla="*/ 146251 h 3810948"/>
              <a:gd name="connsiteX20" fmla="*/ 774084 w 2016123"/>
              <a:gd name="connsiteY20" fmla="*/ 117526 h 3810948"/>
              <a:gd name="connsiteX21" fmla="*/ 781429 w 2016123"/>
              <a:gd name="connsiteY21" fmla="*/ 13 h 3810948"/>
              <a:gd name="connsiteX22" fmla="*/ 633065 w 2016123"/>
              <a:gd name="connsiteY22" fmla="*/ 930242 h 3810948"/>
              <a:gd name="connsiteX23" fmla="*/ 416372 w 2016123"/>
              <a:gd name="connsiteY23" fmla="*/ 1437449 h 3810948"/>
              <a:gd name="connsiteX24" fmla="*/ 131760 w 2016123"/>
              <a:gd name="connsiteY24" fmla="*/ 1353501 h 3810948"/>
              <a:gd name="connsiteX25" fmla="*/ 118268 w 2016123"/>
              <a:gd name="connsiteY25" fmla="*/ 1591624 h 3810948"/>
              <a:gd name="connsiteX0" fmla="*/ 118268 w 2016123"/>
              <a:gd name="connsiteY0" fmla="*/ 1591624 h 3810948"/>
              <a:gd name="connsiteX1" fmla="*/ 83343 w 2016123"/>
              <a:gd name="connsiteY1" fmla="*/ 1766250 h 3810948"/>
              <a:gd name="connsiteX2" fmla="*/ 252412 w 2016123"/>
              <a:gd name="connsiteY2" fmla="*/ 1834512 h 3810948"/>
              <a:gd name="connsiteX3" fmla="*/ 188566 w 2016123"/>
              <a:gd name="connsiteY3" fmla="*/ 2017679 h 3810948"/>
              <a:gd name="connsiteX4" fmla="*/ 0 w 2016123"/>
              <a:gd name="connsiteY4" fmla="*/ 2475860 h 3810948"/>
              <a:gd name="connsiteX5" fmla="*/ 750886 w 2016123"/>
              <a:gd name="connsiteY5" fmla="*/ 2763197 h 3810948"/>
              <a:gd name="connsiteX6" fmla="*/ 319087 w 2016123"/>
              <a:gd name="connsiteY6" fmla="*/ 3810948 h 3810948"/>
              <a:gd name="connsiteX7" fmla="*/ 785812 w 2016123"/>
              <a:gd name="connsiteY7" fmla="*/ 3496622 h 3810948"/>
              <a:gd name="connsiteX8" fmla="*/ 1219199 w 2016123"/>
              <a:gd name="connsiteY8" fmla="*/ 3720460 h 3810948"/>
              <a:gd name="connsiteX9" fmla="*/ 1209673 w 2016123"/>
              <a:gd name="connsiteY9" fmla="*/ 3610922 h 3810948"/>
              <a:gd name="connsiteX10" fmla="*/ 1219199 w 2016123"/>
              <a:gd name="connsiteY10" fmla="*/ 3510910 h 3810948"/>
              <a:gd name="connsiteX11" fmla="*/ 1352548 w 2016123"/>
              <a:gd name="connsiteY11" fmla="*/ 3002909 h 3810948"/>
              <a:gd name="connsiteX12" fmla="*/ 1419223 w 2016123"/>
              <a:gd name="connsiteY12" fmla="*/ 2933059 h 3810948"/>
              <a:gd name="connsiteX13" fmla="*/ 1958973 w 2016123"/>
              <a:gd name="connsiteY13" fmla="*/ 2232972 h 3810948"/>
              <a:gd name="connsiteX14" fmla="*/ 2016123 w 2016123"/>
              <a:gd name="connsiteY14" fmla="*/ 1243960 h 3810948"/>
              <a:gd name="connsiteX15" fmla="*/ 1879599 w 2016123"/>
              <a:gd name="connsiteY15" fmla="*/ 1137598 h 3810948"/>
              <a:gd name="connsiteX16" fmla="*/ 1763711 w 2016123"/>
              <a:gd name="connsiteY16" fmla="*/ 967735 h 3810948"/>
              <a:gd name="connsiteX17" fmla="*/ 1538094 w 2016123"/>
              <a:gd name="connsiteY17" fmla="*/ 824268 h 3810948"/>
              <a:gd name="connsiteX18" fmla="*/ 1353585 w 2016123"/>
              <a:gd name="connsiteY18" fmla="*/ 838579 h 3810948"/>
              <a:gd name="connsiteX19" fmla="*/ 1259951 w 2016123"/>
              <a:gd name="connsiteY19" fmla="*/ 146251 h 3810948"/>
              <a:gd name="connsiteX20" fmla="*/ 774084 w 2016123"/>
              <a:gd name="connsiteY20" fmla="*/ 117526 h 3810948"/>
              <a:gd name="connsiteX21" fmla="*/ 781429 w 2016123"/>
              <a:gd name="connsiteY21" fmla="*/ 13 h 3810948"/>
              <a:gd name="connsiteX22" fmla="*/ 633065 w 2016123"/>
              <a:gd name="connsiteY22" fmla="*/ 930242 h 3810948"/>
              <a:gd name="connsiteX23" fmla="*/ 416372 w 2016123"/>
              <a:gd name="connsiteY23" fmla="*/ 1437449 h 3810948"/>
              <a:gd name="connsiteX24" fmla="*/ 131760 w 2016123"/>
              <a:gd name="connsiteY24" fmla="*/ 1353501 h 3810948"/>
              <a:gd name="connsiteX25" fmla="*/ 118268 w 2016123"/>
              <a:gd name="connsiteY25" fmla="*/ 1591624 h 3810948"/>
              <a:gd name="connsiteX0" fmla="*/ 118268 w 2016123"/>
              <a:gd name="connsiteY0" fmla="*/ 1591611 h 3810935"/>
              <a:gd name="connsiteX1" fmla="*/ 83343 w 2016123"/>
              <a:gd name="connsiteY1" fmla="*/ 1766237 h 3810935"/>
              <a:gd name="connsiteX2" fmla="*/ 252412 w 2016123"/>
              <a:gd name="connsiteY2" fmla="*/ 1834499 h 3810935"/>
              <a:gd name="connsiteX3" fmla="*/ 188566 w 2016123"/>
              <a:gd name="connsiteY3" fmla="*/ 2017666 h 3810935"/>
              <a:gd name="connsiteX4" fmla="*/ 0 w 2016123"/>
              <a:gd name="connsiteY4" fmla="*/ 2475847 h 3810935"/>
              <a:gd name="connsiteX5" fmla="*/ 750886 w 2016123"/>
              <a:gd name="connsiteY5" fmla="*/ 2763184 h 3810935"/>
              <a:gd name="connsiteX6" fmla="*/ 319087 w 2016123"/>
              <a:gd name="connsiteY6" fmla="*/ 3810935 h 3810935"/>
              <a:gd name="connsiteX7" fmla="*/ 785812 w 2016123"/>
              <a:gd name="connsiteY7" fmla="*/ 3496609 h 3810935"/>
              <a:gd name="connsiteX8" fmla="*/ 1219199 w 2016123"/>
              <a:gd name="connsiteY8" fmla="*/ 3720447 h 3810935"/>
              <a:gd name="connsiteX9" fmla="*/ 1209673 w 2016123"/>
              <a:gd name="connsiteY9" fmla="*/ 3610909 h 3810935"/>
              <a:gd name="connsiteX10" fmla="*/ 1219199 w 2016123"/>
              <a:gd name="connsiteY10" fmla="*/ 3510897 h 3810935"/>
              <a:gd name="connsiteX11" fmla="*/ 1352548 w 2016123"/>
              <a:gd name="connsiteY11" fmla="*/ 3002896 h 3810935"/>
              <a:gd name="connsiteX12" fmla="*/ 1419223 w 2016123"/>
              <a:gd name="connsiteY12" fmla="*/ 2933046 h 3810935"/>
              <a:gd name="connsiteX13" fmla="*/ 1958973 w 2016123"/>
              <a:gd name="connsiteY13" fmla="*/ 2232959 h 3810935"/>
              <a:gd name="connsiteX14" fmla="*/ 2016123 w 2016123"/>
              <a:gd name="connsiteY14" fmla="*/ 1243947 h 3810935"/>
              <a:gd name="connsiteX15" fmla="*/ 1879599 w 2016123"/>
              <a:gd name="connsiteY15" fmla="*/ 1137585 h 3810935"/>
              <a:gd name="connsiteX16" fmla="*/ 1763711 w 2016123"/>
              <a:gd name="connsiteY16" fmla="*/ 967722 h 3810935"/>
              <a:gd name="connsiteX17" fmla="*/ 1538094 w 2016123"/>
              <a:gd name="connsiteY17" fmla="*/ 824255 h 3810935"/>
              <a:gd name="connsiteX18" fmla="*/ 1353585 w 2016123"/>
              <a:gd name="connsiteY18" fmla="*/ 838566 h 3810935"/>
              <a:gd name="connsiteX19" fmla="*/ 1259951 w 2016123"/>
              <a:gd name="connsiteY19" fmla="*/ 146238 h 3810935"/>
              <a:gd name="connsiteX20" fmla="*/ 774084 w 2016123"/>
              <a:gd name="connsiteY20" fmla="*/ 117513 h 3810935"/>
              <a:gd name="connsiteX21" fmla="*/ 781429 w 2016123"/>
              <a:gd name="connsiteY21" fmla="*/ 0 h 3810935"/>
              <a:gd name="connsiteX22" fmla="*/ 634537 w 2016123"/>
              <a:gd name="connsiteY22" fmla="*/ 161580 h 3810935"/>
              <a:gd name="connsiteX23" fmla="*/ 633065 w 2016123"/>
              <a:gd name="connsiteY23" fmla="*/ 930229 h 3810935"/>
              <a:gd name="connsiteX24" fmla="*/ 416372 w 2016123"/>
              <a:gd name="connsiteY24" fmla="*/ 1437436 h 3810935"/>
              <a:gd name="connsiteX25" fmla="*/ 131760 w 2016123"/>
              <a:gd name="connsiteY25" fmla="*/ 1353488 h 3810935"/>
              <a:gd name="connsiteX26" fmla="*/ 118268 w 2016123"/>
              <a:gd name="connsiteY26" fmla="*/ 1591611 h 3810935"/>
              <a:gd name="connsiteX0" fmla="*/ 118268 w 2016123"/>
              <a:gd name="connsiteY0" fmla="*/ 1664478 h 3883802"/>
              <a:gd name="connsiteX1" fmla="*/ 83343 w 2016123"/>
              <a:gd name="connsiteY1" fmla="*/ 1839104 h 3883802"/>
              <a:gd name="connsiteX2" fmla="*/ 252412 w 2016123"/>
              <a:gd name="connsiteY2" fmla="*/ 1907366 h 3883802"/>
              <a:gd name="connsiteX3" fmla="*/ 188566 w 2016123"/>
              <a:gd name="connsiteY3" fmla="*/ 2090533 h 3883802"/>
              <a:gd name="connsiteX4" fmla="*/ 0 w 2016123"/>
              <a:gd name="connsiteY4" fmla="*/ 2548714 h 3883802"/>
              <a:gd name="connsiteX5" fmla="*/ 750886 w 2016123"/>
              <a:gd name="connsiteY5" fmla="*/ 2836051 h 3883802"/>
              <a:gd name="connsiteX6" fmla="*/ 319087 w 2016123"/>
              <a:gd name="connsiteY6" fmla="*/ 3883802 h 3883802"/>
              <a:gd name="connsiteX7" fmla="*/ 785812 w 2016123"/>
              <a:gd name="connsiteY7" fmla="*/ 3569476 h 3883802"/>
              <a:gd name="connsiteX8" fmla="*/ 1219199 w 2016123"/>
              <a:gd name="connsiteY8" fmla="*/ 3793314 h 3883802"/>
              <a:gd name="connsiteX9" fmla="*/ 1209673 w 2016123"/>
              <a:gd name="connsiteY9" fmla="*/ 3683776 h 3883802"/>
              <a:gd name="connsiteX10" fmla="*/ 1219199 w 2016123"/>
              <a:gd name="connsiteY10" fmla="*/ 3583764 h 3883802"/>
              <a:gd name="connsiteX11" fmla="*/ 1352548 w 2016123"/>
              <a:gd name="connsiteY11" fmla="*/ 3075763 h 3883802"/>
              <a:gd name="connsiteX12" fmla="*/ 1419223 w 2016123"/>
              <a:gd name="connsiteY12" fmla="*/ 3005913 h 3883802"/>
              <a:gd name="connsiteX13" fmla="*/ 1958973 w 2016123"/>
              <a:gd name="connsiteY13" fmla="*/ 2305826 h 3883802"/>
              <a:gd name="connsiteX14" fmla="*/ 2016123 w 2016123"/>
              <a:gd name="connsiteY14" fmla="*/ 1316814 h 3883802"/>
              <a:gd name="connsiteX15" fmla="*/ 1879599 w 2016123"/>
              <a:gd name="connsiteY15" fmla="*/ 1210452 h 3883802"/>
              <a:gd name="connsiteX16" fmla="*/ 1763711 w 2016123"/>
              <a:gd name="connsiteY16" fmla="*/ 1040589 h 3883802"/>
              <a:gd name="connsiteX17" fmla="*/ 1538094 w 2016123"/>
              <a:gd name="connsiteY17" fmla="*/ 897122 h 3883802"/>
              <a:gd name="connsiteX18" fmla="*/ 1353585 w 2016123"/>
              <a:gd name="connsiteY18" fmla="*/ 911433 h 3883802"/>
              <a:gd name="connsiteX19" fmla="*/ 1259951 w 2016123"/>
              <a:gd name="connsiteY19" fmla="*/ 219105 h 3883802"/>
              <a:gd name="connsiteX20" fmla="*/ 774084 w 2016123"/>
              <a:gd name="connsiteY20" fmla="*/ 190380 h 3883802"/>
              <a:gd name="connsiteX21" fmla="*/ 781429 w 2016123"/>
              <a:gd name="connsiteY21" fmla="*/ 72867 h 3883802"/>
              <a:gd name="connsiteX22" fmla="*/ 649226 w 2016123"/>
              <a:gd name="connsiteY22" fmla="*/ 65522 h 3883802"/>
              <a:gd name="connsiteX23" fmla="*/ 633065 w 2016123"/>
              <a:gd name="connsiteY23" fmla="*/ 1003096 h 3883802"/>
              <a:gd name="connsiteX24" fmla="*/ 416372 w 2016123"/>
              <a:gd name="connsiteY24" fmla="*/ 1510303 h 3883802"/>
              <a:gd name="connsiteX25" fmla="*/ 131760 w 2016123"/>
              <a:gd name="connsiteY25" fmla="*/ 1426355 h 3883802"/>
              <a:gd name="connsiteX26" fmla="*/ 118268 w 2016123"/>
              <a:gd name="connsiteY26" fmla="*/ 1664478 h 3883802"/>
              <a:gd name="connsiteX0" fmla="*/ 118268 w 2016123"/>
              <a:gd name="connsiteY0" fmla="*/ 1598956 h 3818280"/>
              <a:gd name="connsiteX1" fmla="*/ 83343 w 2016123"/>
              <a:gd name="connsiteY1" fmla="*/ 1773582 h 3818280"/>
              <a:gd name="connsiteX2" fmla="*/ 252412 w 2016123"/>
              <a:gd name="connsiteY2" fmla="*/ 1841844 h 3818280"/>
              <a:gd name="connsiteX3" fmla="*/ 188566 w 2016123"/>
              <a:gd name="connsiteY3" fmla="*/ 2025011 h 3818280"/>
              <a:gd name="connsiteX4" fmla="*/ 0 w 2016123"/>
              <a:gd name="connsiteY4" fmla="*/ 2483192 h 3818280"/>
              <a:gd name="connsiteX5" fmla="*/ 750886 w 2016123"/>
              <a:gd name="connsiteY5" fmla="*/ 2770529 h 3818280"/>
              <a:gd name="connsiteX6" fmla="*/ 319087 w 2016123"/>
              <a:gd name="connsiteY6" fmla="*/ 3818280 h 3818280"/>
              <a:gd name="connsiteX7" fmla="*/ 785812 w 2016123"/>
              <a:gd name="connsiteY7" fmla="*/ 3503954 h 3818280"/>
              <a:gd name="connsiteX8" fmla="*/ 1219199 w 2016123"/>
              <a:gd name="connsiteY8" fmla="*/ 3727792 h 3818280"/>
              <a:gd name="connsiteX9" fmla="*/ 1209673 w 2016123"/>
              <a:gd name="connsiteY9" fmla="*/ 3618254 h 3818280"/>
              <a:gd name="connsiteX10" fmla="*/ 1219199 w 2016123"/>
              <a:gd name="connsiteY10" fmla="*/ 3518242 h 3818280"/>
              <a:gd name="connsiteX11" fmla="*/ 1352548 w 2016123"/>
              <a:gd name="connsiteY11" fmla="*/ 3010241 h 3818280"/>
              <a:gd name="connsiteX12" fmla="*/ 1419223 w 2016123"/>
              <a:gd name="connsiteY12" fmla="*/ 2940391 h 3818280"/>
              <a:gd name="connsiteX13" fmla="*/ 1958973 w 2016123"/>
              <a:gd name="connsiteY13" fmla="*/ 2240304 h 3818280"/>
              <a:gd name="connsiteX14" fmla="*/ 2016123 w 2016123"/>
              <a:gd name="connsiteY14" fmla="*/ 1251292 h 3818280"/>
              <a:gd name="connsiteX15" fmla="*/ 1879599 w 2016123"/>
              <a:gd name="connsiteY15" fmla="*/ 1144930 h 3818280"/>
              <a:gd name="connsiteX16" fmla="*/ 1763711 w 2016123"/>
              <a:gd name="connsiteY16" fmla="*/ 975067 h 3818280"/>
              <a:gd name="connsiteX17" fmla="*/ 1538094 w 2016123"/>
              <a:gd name="connsiteY17" fmla="*/ 831600 h 3818280"/>
              <a:gd name="connsiteX18" fmla="*/ 1353585 w 2016123"/>
              <a:gd name="connsiteY18" fmla="*/ 845911 h 3818280"/>
              <a:gd name="connsiteX19" fmla="*/ 1259951 w 2016123"/>
              <a:gd name="connsiteY19" fmla="*/ 153583 h 3818280"/>
              <a:gd name="connsiteX20" fmla="*/ 774084 w 2016123"/>
              <a:gd name="connsiteY20" fmla="*/ 124858 h 3818280"/>
              <a:gd name="connsiteX21" fmla="*/ 781429 w 2016123"/>
              <a:gd name="connsiteY21" fmla="*/ 7345 h 3818280"/>
              <a:gd name="connsiteX22" fmla="*/ 649226 w 2016123"/>
              <a:gd name="connsiteY22" fmla="*/ 0 h 3818280"/>
              <a:gd name="connsiteX23" fmla="*/ 633065 w 2016123"/>
              <a:gd name="connsiteY23" fmla="*/ 937574 h 3818280"/>
              <a:gd name="connsiteX24" fmla="*/ 416372 w 2016123"/>
              <a:gd name="connsiteY24" fmla="*/ 1444781 h 3818280"/>
              <a:gd name="connsiteX25" fmla="*/ 131760 w 2016123"/>
              <a:gd name="connsiteY25" fmla="*/ 1360833 h 3818280"/>
              <a:gd name="connsiteX26" fmla="*/ 118268 w 2016123"/>
              <a:gd name="connsiteY26" fmla="*/ 1598956 h 3818280"/>
              <a:gd name="connsiteX0" fmla="*/ 118268 w 2016123"/>
              <a:gd name="connsiteY0" fmla="*/ 1600156 h 3819480"/>
              <a:gd name="connsiteX1" fmla="*/ 83343 w 2016123"/>
              <a:gd name="connsiteY1" fmla="*/ 1774782 h 3819480"/>
              <a:gd name="connsiteX2" fmla="*/ 252412 w 2016123"/>
              <a:gd name="connsiteY2" fmla="*/ 1843044 h 3819480"/>
              <a:gd name="connsiteX3" fmla="*/ 188566 w 2016123"/>
              <a:gd name="connsiteY3" fmla="*/ 2026211 h 3819480"/>
              <a:gd name="connsiteX4" fmla="*/ 0 w 2016123"/>
              <a:gd name="connsiteY4" fmla="*/ 2484392 h 3819480"/>
              <a:gd name="connsiteX5" fmla="*/ 750886 w 2016123"/>
              <a:gd name="connsiteY5" fmla="*/ 2771729 h 3819480"/>
              <a:gd name="connsiteX6" fmla="*/ 319087 w 2016123"/>
              <a:gd name="connsiteY6" fmla="*/ 3819480 h 3819480"/>
              <a:gd name="connsiteX7" fmla="*/ 785812 w 2016123"/>
              <a:gd name="connsiteY7" fmla="*/ 3505154 h 3819480"/>
              <a:gd name="connsiteX8" fmla="*/ 1219199 w 2016123"/>
              <a:gd name="connsiteY8" fmla="*/ 3728992 h 3819480"/>
              <a:gd name="connsiteX9" fmla="*/ 1209673 w 2016123"/>
              <a:gd name="connsiteY9" fmla="*/ 3619454 h 3819480"/>
              <a:gd name="connsiteX10" fmla="*/ 1219199 w 2016123"/>
              <a:gd name="connsiteY10" fmla="*/ 3519442 h 3819480"/>
              <a:gd name="connsiteX11" fmla="*/ 1352548 w 2016123"/>
              <a:gd name="connsiteY11" fmla="*/ 3011441 h 3819480"/>
              <a:gd name="connsiteX12" fmla="*/ 1419223 w 2016123"/>
              <a:gd name="connsiteY12" fmla="*/ 2941591 h 3819480"/>
              <a:gd name="connsiteX13" fmla="*/ 1958973 w 2016123"/>
              <a:gd name="connsiteY13" fmla="*/ 2241504 h 3819480"/>
              <a:gd name="connsiteX14" fmla="*/ 2016123 w 2016123"/>
              <a:gd name="connsiteY14" fmla="*/ 1252492 h 3819480"/>
              <a:gd name="connsiteX15" fmla="*/ 1879599 w 2016123"/>
              <a:gd name="connsiteY15" fmla="*/ 1146130 h 3819480"/>
              <a:gd name="connsiteX16" fmla="*/ 1763711 w 2016123"/>
              <a:gd name="connsiteY16" fmla="*/ 976267 h 3819480"/>
              <a:gd name="connsiteX17" fmla="*/ 1538094 w 2016123"/>
              <a:gd name="connsiteY17" fmla="*/ 832800 h 3819480"/>
              <a:gd name="connsiteX18" fmla="*/ 1353585 w 2016123"/>
              <a:gd name="connsiteY18" fmla="*/ 847111 h 3819480"/>
              <a:gd name="connsiteX19" fmla="*/ 1259951 w 2016123"/>
              <a:gd name="connsiteY19" fmla="*/ 154783 h 3819480"/>
              <a:gd name="connsiteX20" fmla="*/ 774084 w 2016123"/>
              <a:gd name="connsiteY20" fmla="*/ 126058 h 3819480"/>
              <a:gd name="connsiteX21" fmla="*/ 781429 w 2016123"/>
              <a:gd name="connsiteY21" fmla="*/ 8545 h 3819480"/>
              <a:gd name="connsiteX22" fmla="*/ 649226 w 2016123"/>
              <a:gd name="connsiteY22" fmla="*/ 1200 h 3819480"/>
              <a:gd name="connsiteX23" fmla="*/ 633065 w 2016123"/>
              <a:gd name="connsiteY23" fmla="*/ 938774 h 3819480"/>
              <a:gd name="connsiteX24" fmla="*/ 416372 w 2016123"/>
              <a:gd name="connsiteY24" fmla="*/ 1445981 h 3819480"/>
              <a:gd name="connsiteX25" fmla="*/ 131760 w 2016123"/>
              <a:gd name="connsiteY25" fmla="*/ 1362033 h 3819480"/>
              <a:gd name="connsiteX26" fmla="*/ 118268 w 2016123"/>
              <a:gd name="connsiteY26" fmla="*/ 1600156 h 3819480"/>
              <a:gd name="connsiteX0" fmla="*/ 118268 w 2016123"/>
              <a:gd name="connsiteY0" fmla="*/ 1598956 h 3818280"/>
              <a:gd name="connsiteX1" fmla="*/ 83343 w 2016123"/>
              <a:gd name="connsiteY1" fmla="*/ 1773582 h 3818280"/>
              <a:gd name="connsiteX2" fmla="*/ 252412 w 2016123"/>
              <a:gd name="connsiteY2" fmla="*/ 1841844 h 3818280"/>
              <a:gd name="connsiteX3" fmla="*/ 188566 w 2016123"/>
              <a:gd name="connsiteY3" fmla="*/ 2025011 h 3818280"/>
              <a:gd name="connsiteX4" fmla="*/ 0 w 2016123"/>
              <a:gd name="connsiteY4" fmla="*/ 2483192 h 3818280"/>
              <a:gd name="connsiteX5" fmla="*/ 750886 w 2016123"/>
              <a:gd name="connsiteY5" fmla="*/ 2770529 h 3818280"/>
              <a:gd name="connsiteX6" fmla="*/ 319087 w 2016123"/>
              <a:gd name="connsiteY6" fmla="*/ 3818280 h 3818280"/>
              <a:gd name="connsiteX7" fmla="*/ 785812 w 2016123"/>
              <a:gd name="connsiteY7" fmla="*/ 3503954 h 3818280"/>
              <a:gd name="connsiteX8" fmla="*/ 1219199 w 2016123"/>
              <a:gd name="connsiteY8" fmla="*/ 3727792 h 3818280"/>
              <a:gd name="connsiteX9" fmla="*/ 1209673 w 2016123"/>
              <a:gd name="connsiteY9" fmla="*/ 3618254 h 3818280"/>
              <a:gd name="connsiteX10" fmla="*/ 1219199 w 2016123"/>
              <a:gd name="connsiteY10" fmla="*/ 3518242 h 3818280"/>
              <a:gd name="connsiteX11" fmla="*/ 1352548 w 2016123"/>
              <a:gd name="connsiteY11" fmla="*/ 3010241 h 3818280"/>
              <a:gd name="connsiteX12" fmla="*/ 1419223 w 2016123"/>
              <a:gd name="connsiteY12" fmla="*/ 2940391 h 3818280"/>
              <a:gd name="connsiteX13" fmla="*/ 1958973 w 2016123"/>
              <a:gd name="connsiteY13" fmla="*/ 2240304 h 3818280"/>
              <a:gd name="connsiteX14" fmla="*/ 2016123 w 2016123"/>
              <a:gd name="connsiteY14" fmla="*/ 1251292 h 3818280"/>
              <a:gd name="connsiteX15" fmla="*/ 1879599 w 2016123"/>
              <a:gd name="connsiteY15" fmla="*/ 1144930 h 3818280"/>
              <a:gd name="connsiteX16" fmla="*/ 1763711 w 2016123"/>
              <a:gd name="connsiteY16" fmla="*/ 975067 h 3818280"/>
              <a:gd name="connsiteX17" fmla="*/ 1538094 w 2016123"/>
              <a:gd name="connsiteY17" fmla="*/ 831600 h 3818280"/>
              <a:gd name="connsiteX18" fmla="*/ 1353585 w 2016123"/>
              <a:gd name="connsiteY18" fmla="*/ 845911 h 3818280"/>
              <a:gd name="connsiteX19" fmla="*/ 1259951 w 2016123"/>
              <a:gd name="connsiteY19" fmla="*/ 153583 h 3818280"/>
              <a:gd name="connsiteX20" fmla="*/ 774084 w 2016123"/>
              <a:gd name="connsiteY20" fmla="*/ 124858 h 3818280"/>
              <a:gd name="connsiteX21" fmla="*/ 781429 w 2016123"/>
              <a:gd name="connsiteY21" fmla="*/ 7345 h 3818280"/>
              <a:gd name="connsiteX22" fmla="*/ 649226 w 2016123"/>
              <a:gd name="connsiteY22" fmla="*/ 0 h 3818280"/>
              <a:gd name="connsiteX23" fmla="*/ 621952 w 2016123"/>
              <a:gd name="connsiteY23" fmla="*/ 158903 h 3818280"/>
              <a:gd name="connsiteX24" fmla="*/ 633065 w 2016123"/>
              <a:gd name="connsiteY24" fmla="*/ 937574 h 3818280"/>
              <a:gd name="connsiteX25" fmla="*/ 416372 w 2016123"/>
              <a:gd name="connsiteY25" fmla="*/ 1444781 h 3818280"/>
              <a:gd name="connsiteX26" fmla="*/ 131760 w 2016123"/>
              <a:gd name="connsiteY26" fmla="*/ 1360833 h 3818280"/>
              <a:gd name="connsiteX27" fmla="*/ 118268 w 2016123"/>
              <a:gd name="connsiteY27" fmla="*/ 1598956 h 3818280"/>
              <a:gd name="connsiteX0" fmla="*/ 118268 w 2016123"/>
              <a:gd name="connsiteY0" fmla="*/ 1683141 h 3902465"/>
              <a:gd name="connsiteX1" fmla="*/ 83343 w 2016123"/>
              <a:gd name="connsiteY1" fmla="*/ 1857767 h 3902465"/>
              <a:gd name="connsiteX2" fmla="*/ 252412 w 2016123"/>
              <a:gd name="connsiteY2" fmla="*/ 1926029 h 3902465"/>
              <a:gd name="connsiteX3" fmla="*/ 188566 w 2016123"/>
              <a:gd name="connsiteY3" fmla="*/ 2109196 h 3902465"/>
              <a:gd name="connsiteX4" fmla="*/ 0 w 2016123"/>
              <a:gd name="connsiteY4" fmla="*/ 2567377 h 3902465"/>
              <a:gd name="connsiteX5" fmla="*/ 750886 w 2016123"/>
              <a:gd name="connsiteY5" fmla="*/ 2854714 h 3902465"/>
              <a:gd name="connsiteX6" fmla="*/ 319087 w 2016123"/>
              <a:gd name="connsiteY6" fmla="*/ 3902465 h 3902465"/>
              <a:gd name="connsiteX7" fmla="*/ 785812 w 2016123"/>
              <a:gd name="connsiteY7" fmla="*/ 3588139 h 3902465"/>
              <a:gd name="connsiteX8" fmla="*/ 1219199 w 2016123"/>
              <a:gd name="connsiteY8" fmla="*/ 3811977 h 3902465"/>
              <a:gd name="connsiteX9" fmla="*/ 1209673 w 2016123"/>
              <a:gd name="connsiteY9" fmla="*/ 3702439 h 3902465"/>
              <a:gd name="connsiteX10" fmla="*/ 1219199 w 2016123"/>
              <a:gd name="connsiteY10" fmla="*/ 3602427 h 3902465"/>
              <a:gd name="connsiteX11" fmla="*/ 1352548 w 2016123"/>
              <a:gd name="connsiteY11" fmla="*/ 3094426 h 3902465"/>
              <a:gd name="connsiteX12" fmla="*/ 1419223 w 2016123"/>
              <a:gd name="connsiteY12" fmla="*/ 3024576 h 3902465"/>
              <a:gd name="connsiteX13" fmla="*/ 1958973 w 2016123"/>
              <a:gd name="connsiteY13" fmla="*/ 2324489 h 3902465"/>
              <a:gd name="connsiteX14" fmla="*/ 2016123 w 2016123"/>
              <a:gd name="connsiteY14" fmla="*/ 1335477 h 3902465"/>
              <a:gd name="connsiteX15" fmla="*/ 1879599 w 2016123"/>
              <a:gd name="connsiteY15" fmla="*/ 1229115 h 3902465"/>
              <a:gd name="connsiteX16" fmla="*/ 1763711 w 2016123"/>
              <a:gd name="connsiteY16" fmla="*/ 1059252 h 3902465"/>
              <a:gd name="connsiteX17" fmla="*/ 1538094 w 2016123"/>
              <a:gd name="connsiteY17" fmla="*/ 915785 h 3902465"/>
              <a:gd name="connsiteX18" fmla="*/ 1353585 w 2016123"/>
              <a:gd name="connsiteY18" fmla="*/ 930096 h 3902465"/>
              <a:gd name="connsiteX19" fmla="*/ 1259951 w 2016123"/>
              <a:gd name="connsiteY19" fmla="*/ 237768 h 3902465"/>
              <a:gd name="connsiteX20" fmla="*/ 774084 w 2016123"/>
              <a:gd name="connsiteY20" fmla="*/ 209043 h 3902465"/>
              <a:gd name="connsiteX21" fmla="*/ 781429 w 2016123"/>
              <a:gd name="connsiteY21" fmla="*/ 91530 h 3902465"/>
              <a:gd name="connsiteX22" fmla="*/ 649226 w 2016123"/>
              <a:gd name="connsiteY22" fmla="*/ 84185 h 3902465"/>
              <a:gd name="connsiteX23" fmla="*/ 533052 w 2016123"/>
              <a:gd name="connsiteY23" fmla="*/ 58938 h 3902465"/>
              <a:gd name="connsiteX24" fmla="*/ 633065 w 2016123"/>
              <a:gd name="connsiteY24" fmla="*/ 1021759 h 3902465"/>
              <a:gd name="connsiteX25" fmla="*/ 416372 w 2016123"/>
              <a:gd name="connsiteY25" fmla="*/ 1528966 h 3902465"/>
              <a:gd name="connsiteX26" fmla="*/ 131760 w 2016123"/>
              <a:gd name="connsiteY26" fmla="*/ 1445018 h 3902465"/>
              <a:gd name="connsiteX27" fmla="*/ 118268 w 2016123"/>
              <a:gd name="connsiteY27" fmla="*/ 1683141 h 3902465"/>
              <a:gd name="connsiteX0" fmla="*/ 118268 w 2016123"/>
              <a:gd name="connsiteY0" fmla="*/ 1624203 h 3843527"/>
              <a:gd name="connsiteX1" fmla="*/ 83343 w 2016123"/>
              <a:gd name="connsiteY1" fmla="*/ 1798829 h 3843527"/>
              <a:gd name="connsiteX2" fmla="*/ 252412 w 2016123"/>
              <a:gd name="connsiteY2" fmla="*/ 1867091 h 3843527"/>
              <a:gd name="connsiteX3" fmla="*/ 188566 w 2016123"/>
              <a:gd name="connsiteY3" fmla="*/ 2050258 h 3843527"/>
              <a:gd name="connsiteX4" fmla="*/ 0 w 2016123"/>
              <a:gd name="connsiteY4" fmla="*/ 2508439 h 3843527"/>
              <a:gd name="connsiteX5" fmla="*/ 750886 w 2016123"/>
              <a:gd name="connsiteY5" fmla="*/ 2795776 h 3843527"/>
              <a:gd name="connsiteX6" fmla="*/ 319087 w 2016123"/>
              <a:gd name="connsiteY6" fmla="*/ 3843527 h 3843527"/>
              <a:gd name="connsiteX7" fmla="*/ 785812 w 2016123"/>
              <a:gd name="connsiteY7" fmla="*/ 3529201 h 3843527"/>
              <a:gd name="connsiteX8" fmla="*/ 1219199 w 2016123"/>
              <a:gd name="connsiteY8" fmla="*/ 3753039 h 3843527"/>
              <a:gd name="connsiteX9" fmla="*/ 1209673 w 2016123"/>
              <a:gd name="connsiteY9" fmla="*/ 3643501 h 3843527"/>
              <a:gd name="connsiteX10" fmla="*/ 1219199 w 2016123"/>
              <a:gd name="connsiteY10" fmla="*/ 3543489 h 3843527"/>
              <a:gd name="connsiteX11" fmla="*/ 1352548 w 2016123"/>
              <a:gd name="connsiteY11" fmla="*/ 3035488 h 3843527"/>
              <a:gd name="connsiteX12" fmla="*/ 1419223 w 2016123"/>
              <a:gd name="connsiteY12" fmla="*/ 2965638 h 3843527"/>
              <a:gd name="connsiteX13" fmla="*/ 1958973 w 2016123"/>
              <a:gd name="connsiteY13" fmla="*/ 2265551 h 3843527"/>
              <a:gd name="connsiteX14" fmla="*/ 2016123 w 2016123"/>
              <a:gd name="connsiteY14" fmla="*/ 1276539 h 3843527"/>
              <a:gd name="connsiteX15" fmla="*/ 1879599 w 2016123"/>
              <a:gd name="connsiteY15" fmla="*/ 1170177 h 3843527"/>
              <a:gd name="connsiteX16" fmla="*/ 1763711 w 2016123"/>
              <a:gd name="connsiteY16" fmla="*/ 1000314 h 3843527"/>
              <a:gd name="connsiteX17" fmla="*/ 1538094 w 2016123"/>
              <a:gd name="connsiteY17" fmla="*/ 856847 h 3843527"/>
              <a:gd name="connsiteX18" fmla="*/ 1353585 w 2016123"/>
              <a:gd name="connsiteY18" fmla="*/ 871158 h 3843527"/>
              <a:gd name="connsiteX19" fmla="*/ 1259951 w 2016123"/>
              <a:gd name="connsiteY19" fmla="*/ 178830 h 3843527"/>
              <a:gd name="connsiteX20" fmla="*/ 774084 w 2016123"/>
              <a:gd name="connsiteY20" fmla="*/ 150105 h 3843527"/>
              <a:gd name="connsiteX21" fmla="*/ 781429 w 2016123"/>
              <a:gd name="connsiteY21" fmla="*/ 32592 h 3843527"/>
              <a:gd name="connsiteX22" fmla="*/ 649226 w 2016123"/>
              <a:gd name="connsiteY22" fmla="*/ 25247 h 3843527"/>
              <a:gd name="connsiteX23" fmla="*/ 533052 w 2016123"/>
              <a:gd name="connsiteY23" fmla="*/ 0 h 3843527"/>
              <a:gd name="connsiteX24" fmla="*/ 633065 w 2016123"/>
              <a:gd name="connsiteY24" fmla="*/ 962821 h 3843527"/>
              <a:gd name="connsiteX25" fmla="*/ 416372 w 2016123"/>
              <a:gd name="connsiteY25" fmla="*/ 1470028 h 3843527"/>
              <a:gd name="connsiteX26" fmla="*/ 131760 w 2016123"/>
              <a:gd name="connsiteY26" fmla="*/ 1386080 h 3843527"/>
              <a:gd name="connsiteX27" fmla="*/ 118268 w 2016123"/>
              <a:gd name="connsiteY27" fmla="*/ 1624203 h 3843527"/>
              <a:gd name="connsiteX0" fmla="*/ 118268 w 2016123"/>
              <a:gd name="connsiteY0" fmla="*/ 1624203 h 3843527"/>
              <a:gd name="connsiteX1" fmla="*/ 83343 w 2016123"/>
              <a:gd name="connsiteY1" fmla="*/ 1798829 h 3843527"/>
              <a:gd name="connsiteX2" fmla="*/ 252412 w 2016123"/>
              <a:gd name="connsiteY2" fmla="*/ 1867091 h 3843527"/>
              <a:gd name="connsiteX3" fmla="*/ 188566 w 2016123"/>
              <a:gd name="connsiteY3" fmla="*/ 2050258 h 3843527"/>
              <a:gd name="connsiteX4" fmla="*/ 0 w 2016123"/>
              <a:gd name="connsiteY4" fmla="*/ 2508439 h 3843527"/>
              <a:gd name="connsiteX5" fmla="*/ 750886 w 2016123"/>
              <a:gd name="connsiteY5" fmla="*/ 2795776 h 3843527"/>
              <a:gd name="connsiteX6" fmla="*/ 319087 w 2016123"/>
              <a:gd name="connsiteY6" fmla="*/ 3843527 h 3843527"/>
              <a:gd name="connsiteX7" fmla="*/ 785812 w 2016123"/>
              <a:gd name="connsiteY7" fmla="*/ 3529201 h 3843527"/>
              <a:gd name="connsiteX8" fmla="*/ 1219199 w 2016123"/>
              <a:gd name="connsiteY8" fmla="*/ 3753039 h 3843527"/>
              <a:gd name="connsiteX9" fmla="*/ 1209673 w 2016123"/>
              <a:gd name="connsiteY9" fmla="*/ 3643501 h 3843527"/>
              <a:gd name="connsiteX10" fmla="*/ 1219199 w 2016123"/>
              <a:gd name="connsiteY10" fmla="*/ 3543489 h 3843527"/>
              <a:gd name="connsiteX11" fmla="*/ 1352548 w 2016123"/>
              <a:gd name="connsiteY11" fmla="*/ 3035488 h 3843527"/>
              <a:gd name="connsiteX12" fmla="*/ 1419223 w 2016123"/>
              <a:gd name="connsiteY12" fmla="*/ 2965638 h 3843527"/>
              <a:gd name="connsiteX13" fmla="*/ 1958973 w 2016123"/>
              <a:gd name="connsiteY13" fmla="*/ 2265551 h 3843527"/>
              <a:gd name="connsiteX14" fmla="*/ 2016123 w 2016123"/>
              <a:gd name="connsiteY14" fmla="*/ 1276539 h 3843527"/>
              <a:gd name="connsiteX15" fmla="*/ 1879599 w 2016123"/>
              <a:gd name="connsiteY15" fmla="*/ 1170177 h 3843527"/>
              <a:gd name="connsiteX16" fmla="*/ 1763711 w 2016123"/>
              <a:gd name="connsiteY16" fmla="*/ 1000314 h 3843527"/>
              <a:gd name="connsiteX17" fmla="*/ 1538094 w 2016123"/>
              <a:gd name="connsiteY17" fmla="*/ 856847 h 3843527"/>
              <a:gd name="connsiteX18" fmla="*/ 1353585 w 2016123"/>
              <a:gd name="connsiteY18" fmla="*/ 871158 h 3843527"/>
              <a:gd name="connsiteX19" fmla="*/ 1259951 w 2016123"/>
              <a:gd name="connsiteY19" fmla="*/ 178830 h 3843527"/>
              <a:gd name="connsiteX20" fmla="*/ 774084 w 2016123"/>
              <a:gd name="connsiteY20" fmla="*/ 150105 h 3843527"/>
              <a:gd name="connsiteX21" fmla="*/ 781429 w 2016123"/>
              <a:gd name="connsiteY21" fmla="*/ 32592 h 3843527"/>
              <a:gd name="connsiteX22" fmla="*/ 649226 w 2016123"/>
              <a:gd name="connsiteY22" fmla="*/ 25247 h 3843527"/>
              <a:gd name="connsiteX23" fmla="*/ 533052 w 2016123"/>
              <a:gd name="connsiteY23" fmla="*/ 0 h 3843527"/>
              <a:gd name="connsiteX24" fmla="*/ 633065 w 2016123"/>
              <a:gd name="connsiteY24" fmla="*/ 962821 h 3843527"/>
              <a:gd name="connsiteX25" fmla="*/ 416372 w 2016123"/>
              <a:gd name="connsiteY25" fmla="*/ 1470028 h 3843527"/>
              <a:gd name="connsiteX26" fmla="*/ 131760 w 2016123"/>
              <a:gd name="connsiteY26" fmla="*/ 1386080 h 3843527"/>
              <a:gd name="connsiteX27" fmla="*/ 118268 w 2016123"/>
              <a:gd name="connsiteY27" fmla="*/ 1624203 h 3843527"/>
              <a:gd name="connsiteX0" fmla="*/ 118268 w 2016123"/>
              <a:gd name="connsiteY0" fmla="*/ 1624203 h 3843527"/>
              <a:gd name="connsiteX1" fmla="*/ 83343 w 2016123"/>
              <a:gd name="connsiteY1" fmla="*/ 1798829 h 3843527"/>
              <a:gd name="connsiteX2" fmla="*/ 252412 w 2016123"/>
              <a:gd name="connsiteY2" fmla="*/ 1867091 h 3843527"/>
              <a:gd name="connsiteX3" fmla="*/ 188566 w 2016123"/>
              <a:gd name="connsiteY3" fmla="*/ 2050258 h 3843527"/>
              <a:gd name="connsiteX4" fmla="*/ 0 w 2016123"/>
              <a:gd name="connsiteY4" fmla="*/ 2508439 h 3843527"/>
              <a:gd name="connsiteX5" fmla="*/ 750886 w 2016123"/>
              <a:gd name="connsiteY5" fmla="*/ 2795776 h 3843527"/>
              <a:gd name="connsiteX6" fmla="*/ 319087 w 2016123"/>
              <a:gd name="connsiteY6" fmla="*/ 3843527 h 3843527"/>
              <a:gd name="connsiteX7" fmla="*/ 785812 w 2016123"/>
              <a:gd name="connsiteY7" fmla="*/ 3529201 h 3843527"/>
              <a:gd name="connsiteX8" fmla="*/ 1219199 w 2016123"/>
              <a:gd name="connsiteY8" fmla="*/ 3753039 h 3843527"/>
              <a:gd name="connsiteX9" fmla="*/ 1209673 w 2016123"/>
              <a:gd name="connsiteY9" fmla="*/ 3643501 h 3843527"/>
              <a:gd name="connsiteX10" fmla="*/ 1219199 w 2016123"/>
              <a:gd name="connsiteY10" fmla="*/ 3543489 h 3843527"/>
              <a:gd name="connsiteX11" fmla="*/ 1352548 w 2016123"/>
              <a:gd name="connsiteY11" fmla="*/ 3035488 h 3843527"/>
              <a:gd name="connsiteX12" fmla="*/ 1419223 w 2016123"/>
              <a:gd name="connsiteY12" fmla="*/ 2965638 h 3843527"/>
              <a:gd name="connsiteX13" fmla="*/ 1958973 w 2016123"/>
              <a:gd name="connsiteY13" fmla="*/ 2265551 h 3843527"/>
              <a:gd name="connsiteX14" fmla="*/ 2016123 w 2016123"/>
              <a:gd name="connsiteY14" fmla="*/ 1276539 h 3843527"/>
              <a:gd name="connsiteX15" fmla="*/ 1879599 w 2016123"/>
              <a:gd name="connsiteY15" fmla="*/ 1170177 h 3843527"/>
              <a:gd name="connsiteX16" fmla="*/ 1763711 w 2016123"/>
              <a:gd name="connsiteY16" fmla="*/ 1000314 h 3843527"/>
              <a:gd name="connsiteX17" fmla="*/ 1538094 w 2016123"/>
              <a:gd name="connsiteY17" fmla="*/ 856847 h 3843527"/>
              <a:gd name="connsiteX18" fmla="*/ 1353585 w 2016123"/>
              <a:gd name="connsiteY18" fmla="*/ 871158 h 3843527"/>
              <a:gd name="connsiteX19" fmla="*/ 1259951 w 2016123"/>
              <a:gd name="connsiteY19" fmla="*/ 178830 h 3843527"/>
              <a:gd name="connsiteX20" fmla="*/ 774084 w 2016123"/>
              <a:gd name="connsiteY20" fmla="*/ 150105 h 3843527"/>
              <a:gd name="connsiteX21" fmla="*/ 781429 w 2016123"/>
              <a:gd name="connsiteY21" fmla="*/ 32592 h 3843527"/>
              <a:gd name="connsiteX22" fmla="*/ 649226 w 2016123"/>
              <a:gd name="connsiteY22" fmla="*/ 25247 h 3843527"/>
              <a:gd name="connsiteX23" fmla="*/ 533052 w 2016123"/>
              <a:gd name="connsiteY23" fmla="*/ 0 h 3843527"/>
              <a:gd name="connsiteX24" fmla="*/ 545752 w 2016123"/>
              <a:gd name="connsiteY24" fmla="*/ 149226 h 3843527"/>
              <a:gd name="connsiteX25" fmla="*/ 633065 w 2016123"/>
              <a:gd name="connsiteY25" fmla="*/ 962821 h 3843527"/>
              <a:gd name="connsiteX26" fmla="*/ 416372 w 2016123"/>
              <a:gd name="connsiteY26" fmla="*/ 1470028 h 3843527"/>
              <a:gd name="connsiteX27" fmla="*/ 131760 w 2016123"/>
              <a:gd name="connsiteY27" fmla="*/ 1386080 h 3843527"/>
              <a:gd name="connsiteX28" fmla="*/ 118268 w 2016123"/>
              <a:gd name="connsiteY28" fmla="*/ 1624203 h 3843527"/>
              <a:gd name="connsiteX0" fmla="*/ 118268 w 2016123"/>
              <a:gd name="connsiteY0" fmla="*/ 1737230 h 3956554"/>
              <a:gd name="connsiteX1" fmla="*/ 83343 w 2016123"/>
              <a:gd name="connsiteY1" fmla="*/ 1911856 h 3956554"/>
              <a:gd name="connsiteX2" fmla="*/ 252412 w 2016123"/>
              <a:gd name="connsiteY2" fmla="*/ 1980118 h 3956554"/>
              <a:gd name="connsiteX3" fmla="*/ 188566 w 2016123"/>
              <a:gd name="connsiteY3" fmla="*/ 2163285 h 3956554"/>
              <a:gd name="connsiteX4" fmla="*/ 0 w 2016123"/>
              <a:gd name="connsiteY4" fmla="*/ 2621466 h 3956554"/>
              <a:gd name="connsiteX5" fmla="*/ 750886 w 2016123"/>
              <a:gd name="connsiteY5" fmla="*/ 2908803 h 3956554"/>
              <a:gd name="connsiteX6" fmla="*/ 319087 w 2016123"/>
              <a:gd name="connsiteY6" fmla="*/ 3956554 h 3956554"/>
              <a:gd name="connsiteX7" fmla="*/ 785812 w 2016123"/>
              <a:gd name="connsiteY7" fmla="*/ 3642228 h 3956554"/>
              <a:gd name="connsiteX8" fmla="*/ 1219199 w 2016123"/>
              <a:gd name="connsiteY8" fmla="*/ 3866066 h 3956554"/>
              <a:gd name="connsiteX9" fmla="*/ 1209673 w 2016123"/>
              <a:gd name="connsiteY9" fmla="*/ 3756528 h 3956554"/>
              <a:gd name="connsiteX10" fmla="*/ 1219199 w 2016123"/>
              <a:gd name="connsiteY10" fmla="*/ 3656516 h 3956554"/>
              <a:gd name="connsiteX11" fmla="*/ 1352548 w 2016123"/>
              <a:gd name="connsiteY11" fmla="*/ 3148515 h 3956554"/>
              <a:gd name="connsiteX12" fmla="*/ 1419223 w 2016123"/>
              <a:gd name="connsiteY12" fmla="*/ 3078665 h 3956554"/>
              <a:gd name="connsiteX13" fmla="*/ 1958973 w 2016123"/>
              <a:gd name="connsiteY13" fmla="*/ 2378578 h 3956554"/>
              <a:gd name="connsiteX14" fmla="*/ 2016123 w 2016123"/>
              <a:gd name="connsiteY14" fmla="*/ 1389566 h 3956554"/>
              <a:gd name="connsiteX15" fmla="*/ 1879599 w 2016123"/>
              <a:gd name="connsiteY15" fmla="*/ 1283204 h 3956554"/>
              <a:gd name="connsiteX16" fmla="*/ 1763711 w 2016123"/>
              <a:gd name="connsiteY16" fmla="*/ 1113341 h 3956554"/>
              <a:gd name="connsiteX17" fmla="*/ 1538094 w 2016123"/>
              <a:gd name="connsiteY17" fmla="*/ 969874 h 3956554"/>
              <a:gd name="connsiteX18" fmla="*/ 1353585 w 2016123"/>
              <a:gd name="connsiteY18" fmla="*/ 984185 h 3956554"/>
              <a:gd name="connsiteX19" fmla="*/ 1259951 w 2016123"/>
              <a:gd name="connsiteY19" fmla="*/ 291857 h 3956554"/>
              <a:gd name="connsiteX20" fmla="*/ 774084 w 2016123"/>
              <a:gd name="connsiteY20" fmla="*/ 263132 h 3956554"/>
              <a:gd name="connsiteX21" fmla="*/ 781429 w 2016123"/>
              <a:gd name="connsiteY21" fmla="*/ 145619 h 3956554"/>
              <a:gd name="connsiteX22" fmla="*/ 649226 w 2016123"/>
              <a:gd name="connsiteY22" fmla="*/ 138274 h 3956554"/>
              <a:gd name="connsiteX23" fmla="*/ 533052 w 2016123"/>
              <a:gd name="connsiteY23" fmla="*/ 113027 h 3956554"/>
              <a:gd name="connsiteX24" fmla="*/ 533052 w 2016123"/>
              <a:gd name="connsiteY24" fmla="*/ 55878 h 3956554"/>
              <a:gd name="connsiteX25" fmla="*/ 633065 w 2016123"/>
              <a:gd name="connsiteY25" fmla="*/ 1075848 h 3956554"/>
              <a:gd name="connsiteX26" fmla="*/ 416372 w 2016123"/>
              <a:gd name="connsiteY26" fmla="*/ 1583055 h 3956554"/>
              <a:gd name="connsiteX27" fmla="*/ 131760 w 2016123"/>
              <a:gd name="connsiteY27" fmla="*/ 1499107 h 3956554"/>
              <a:gd name="connsiteX28" fmla="*/ 118268 w 2016123"/>
              <a:gd name="connsiteY28" fmla="*/ 1737230 h 3956554"/>
              <a:gd name="connsiteX0" fmla="*/ 118268 w 2016123"/>
              <a:gd name="connsiteY0" fmla="*/ 1737230 h 3956554"/>
              <a:gd name="connsiteX1" fmla="*/ 83343 w 2016123"/>
              <a:gd name="connsiteY1" fmla="*/ 1911856 h 3956554"/>
              <a:gd name="connsiteX2" fmla="*/ 252412 w 2016123"/>
              <a:gd name="connsiteY2" fmla="*/ 1980118 h 3956554"/>
              <a:gd name="connsiteX3" fmla="*/ 188566 w 2016123"/>
              <a:gd name="connsiteY3" fmla="*/ 2163285 h 3956554"/>
              <a:gd name="connsiteX4" fmla="*/ 0 w 2016123"/>
              <a:gd name="connsiteY4" fmla="*/ 2621466 h 3956554"/>
              <a:gd name="connsiteX5" fmla="*/ 750886 w 2016123"/>
              <a:gd name="connsiteY5" fmla="*/ 2908803 h 3956554"/>
              <a:gd name="connsiteX6" fmla="*/ 319087 w 2016123"/>
              <a:gd name="connsiteY6" fmla="*/ 3956554 h 3956554"/>
              <a:gd name="connsiteX7" fmla="*/ 785812 w 2016123"/>
              <a:gd name="connsiteY7" fmla="*/ 3642228 h 3956554"/>
              <a:gd name="connsiteX8" fmla="*/ 1219199 w 2016123"/>
              <a:gd name="connsiteY8" fmla="*/ 3866066 h 3956554"/>
              <a:gd name="connsiteX9" fmla="*/ 1209673 w 2016123"/>
              <a:gd name="connsiteY9" fmla="*/ 3756528 h 3956554"/>
              <a:gd name="connsiteX10" fmla="*/ 1219199 w 2016123"/>
              <a:gd name="connsiteY10" fmla="*/ 3656516 h 3956554"/>
              <a:gd name="connsiteX11" fmla="*/ 1352548 w 2016123"/>
              <a:gd name="connsiteY11" fmla="*/ 3148515 h 3956554"/>
              <a:gd name="connsiteX12" fmla="*/ 1419223 w 2016123"/>
              <a:gd name="connsiteY12" fmla="*/ 3078665 h 3956554"/>
              <a:gd name="connsiteX13" fmla="*/ 1958973 w 2016123"/>
              <a:gd name="connsiteY13" fmla="*/ 2378578 h 3956554"/>
              <a:gd name="connsiteX14" fmla="*/ 2016123 w 2016123"/>
              <a:gd name="connsiteY14" fmla="*/ 1389566 h 3956554"/>
              <a:gd name="connsiteX15" fmla="*/ 1879599 w 2016123"/>
              <a:gd name="connsiteY15" fmla="*/ 1283204 h 3956554"/>
              <a:gd name="connsiteX16" fmla="*/ 1763711 w 2016123"/>
              <a:gd name="connsiteY16" fmla="*/ 1113341 h 3956554"/>
              <a:gd name="connsiteX17" fmla="*/ 1538094 w 2016123"/>
              <a:gd name="connsiteY17" fmla="*/ 969874 h 3956554"/>
              <a:gd name="connsiteX18" fmla="*/ 1353585 w 2016123"/>
              <a:gd name="connsiteY18" fmla="*/ 984185 h 3956554"/>
              <a:gd name="connsiteX19" fmla="*/ 1259951 w 2016123"/>
              <a:gd name="connsiteY19" fmla="*/ 291857 h 3956554"/>
              <a:gd name="connsiteX20" fmla="*/ 774084 w 2016123"/>
              <a:gd name="connsiteY20" fmla="*/ 263132 h 3956554"/>
              <a:gd name="connsiteX21" fmla="*/ 781429 w 2016123"/>
              <a:gd name="connsiteY21" fmla="*/ 145619 h 3956554"/>
              <a:gd name="connsiteX22" fmla="*/ 649226 w 2016123"/>
              <a:gd name="connsiteY22" fmla="*/ 138274 h 3956554"/>
              <a:gd name="connsiteX23" fmla="*/ 533052 w 2016123"/>
              <a:gd name="connsiteY23" fmla="*/ 113027 h 3956554"/>
              <a:gd name="connsiteX24" fmla="*/ 533052 w 2016123"/>
              <a:gd name="connsiteY24" fmla="*/ 55878 h 3956554"/>
              <a:gd name="connsiteX25" fmla="*/ 633065 w 2016123"/>
              <a:gd name="connsiteY25" fmla="*/ 1075848 h 3956554"/>
              <a:gd name="connsiteX26" fmla="*/ 416372 w 2016123"/>
              <a:gd name="connsiteY26" fmla="*/ 1583055 h 3956554"/>
              <a:gd name="connsiteX27" fmla="*/ 131760 w 2016123"/>
              <a:gd name="connsiteY27" fmla="*/ 1499107 h 3956554"/>
              <a:gd name="connsiteX28" fmla="*/ 118268 w 2016123"/>
              <a:gd name="connsiteY28" fmla="*/ 1737230 h 3956554"/>
              <a:gd name="connsiteX0" fmla="*/ 118268 w 2016123"/>
              <a:gd name="connsiteY0" fmla="*/ 1681352 h 3900676"/>
              <a:gd name="connsiteX1" fmla="*/ 83343 w 2016123"/>
              <a:gd name="connsiteY1" fmla="*/ 1855978 h 3900676"/>
              <a:gd name="connsiteX2" fmla="*/ 252412 w 2016123"/>
              <a:gd name="connsiteY2" fmla="*/ 1924240 h 3900676"/>
              <a:gd name="connsiteX3" fmla="*/ 188566 w 2016123"/>
              <a:gd name="connsiteY3" fmla="*/ 2107407 h 3900676"/>
              <a:gd name="connsiteX4" fmla="*/ 0 w 2016123"/>
              <a:gd name="connsiteY4" fmla="*/ 2565588 h 3900676"/>
              <a:gd name="connsiteX5" fmla="*/ 750886 w 2016123"/>
              <a:gd name="connsiteY5" fmla="*/ 2852925 h 3900676"/>
              <a:gd name="connsiteX6" fmla="*/ 319087 w 2016123"/>
              <a:gd name="connsiteY6" fmla="*/ 3900676 h 3900676"/>
              <a:gd name="connsiteX7" fmla="*/ 785812 w 2016123"/>
              <a:gd name="connsiteY7" fmla="*/ 3586350 h 3900676"/>
              <a:gd name="connsiteX8" fmla="*/ 1219199 w 2016123"/>
              <a:gd name="connsiteY8" fmla="*/ 3810188 h 3900676"/>
              <a:gd name="connsiteX9" fmla="*/ 1209673 w 2016123"/>
              <a:gd name="connsiteY9" fmla="*/ 3700650 h 3900676"/>
              <a:gd name="connsiteX10" fmla="*/ 1219199 w 2016123"/>
              <a:gd name="connsiteY10" fmla="*/ 3600638 h 3900676"/>
              <a:gd name="connsiteX11" fmla="*/ 1352548 w 2016123"/>
              <a:gd name="connsiteY11" fmla="*/ 3092637 h 3900676"/>
              <a:gd name="connsiteX12" fmla="*/ 1419223 w 2016123"/>
              <a:gd name="connsiteY12" fmla="*/ 3022787 h 3900676"/>
              <a:gd name="connsiteX13" fmla="*/ 1958973 w 2016123"/>
              <a:gd name="connsiteY13" fmla="*/ 2322700 h 3900676"/>
              <a:gd name="connsiteX14" fmla="*/ 2016123 w 2016123"/>
              <a:gd name="connsiteY14" fmla="*/ 1333688 h 3900676"/>
              <a:gd name="connsiteX15" fmla="*/ 1879599 w 2016123"/>
              <a:gd name="connsiteY15" fmla="*/ 1227326 h 3900676"/>
              <a:gd name="connsiteX16" fmla="*/ 1763711 w 2016123"/>
              <a:gd name="connsiteY16" fmla="*/ 1057463 h 3900676"/>
              <a:gd name="connsiteX17" fmla="*/ 1538094 w 2016123"/>
              <a:gd name="connsiteY17" fmla="*/ 913996 h 3900676"/>
              <a:gd name="connsiteX18" fmla="*/ 1353585 w 2016123"/>
              <a:gd name="connsiteY18" fmla="*/ 928307 h 3900676"/>
              <a:gd name="connsiteX19" fmla="*/ 1259951 w 2016123"/>
              <a:gd name="connsiteY19" fmla="*/ 235979 h 3900676"/>
              <a:gd name="connsiteX20" fmla="*/ 774084 w 2016123"/>
              <a:gd name="connsiteY20" fmla="*/ 207254 h 3900676"/>
              <a:gd name="connsiteX21" fmla="*/ 781429 w 2016123"/>
              <a:gd name="connsiteY21" fmla="*/ 89741 h 3900676"/>
              <a:gd name="connsiteX22" fmla="*/ 649226 w 2016123"/>
              <a:gd name="connsiteY22" fmla="*/ 82396 h 3900676"/>
              <a:gd name="connsiteX23" fmla="*/ 533052 w 2016123"/>
              <a:gd name="connsiteY23" fmla="*/ 57149 h 3900676"/>
              <a:gd name="connsiteX24" fmla="*/ 533052 w 2016123"/>
              <a:gd name="connsiteY24" fmla="*/ 0 h 3900676"/>
              <a:gd name="connsiteX25" fmla="*/ 633065 w 2016123"/>
              <a:gd name="connsiteY25" fmla="*/ 1019970 h 3900676"/>
              <a:gd name="connsiteX26" fmla="*/ 416372 w 2016123"/>
              <a:gd name="connsiteY26" fmla="*/ 1527177 h 3900676"/>
              <a:gd name="connsiteX27" fmla="*/ 131760 w 2016123"/>
              <a:gd name="connsiteY27" fmla="*/ 1443229 h 3900676"/>
              <a:gd name="connsiteX28" fmla="*/ 118268 w 2016123"/>
              <a:gd name="connsiteY28" fmla="*/ 1681352 h 3900676"/>
              <a:gd name="connsiteX0" fmla="*/ 118268 w 2016123"/>
              <a:gd name="connsiteY0" fmla="*/ 1681352 h 3900676"/>
              <a:gd name="connsiteX1" fmla="*/ 83343 w 2016123"/>
              <a:gd name="connsiteY1" fmla="*/ 1855978 h 3900676"/>
              <a:gd name="connsiteX2" fmla="*/ 252412 w 2016123"/>
              <a:gd name="connsiteY2" fmla="*/ 1924240 h 3900676"/>
              <a:gd name="connsiteX3" fmla="*/ 188566 w 2016123"/>
              <a:gd name="connsiteY3" fmla="*/ 2107407 h 3900676"/>
              <a:gd name="connsiteX4" fmla="*/ 0 w 2016123"/>
              <a:gd name="connsiteY4" fmla="*/ 2565588 h 3900676"/>
              <a:gd name="connsiteX5" fmla="*/ 750886 w 2016123"/>
              <a:gd name="connsiteY5" fmla="*/ 2852925 h 3900676"/>
              <a:gd name="connsiteX6" fmla="*/ 319087 w 2016123"/>
              <a:gd name="connsiteY6" fmla="*/ 3900676 h 3900676"/>
              <a:gd name="connsiteX7" fmla="*/ 785812 w 2016123"/>
              <a:gd name="connsiteY7" fmla="*/ 3586350 h 3900676"/>
              <a:gd name="connsiteX8" fmla="*/ 1219199 w 2016123"/>
              <a:gd name="connsiteY8" fmla="*/ 3810188 h 3900676"/>
              <a:gd name="connsiteX9" fmla="*/ 1209673 w 2016123"/>
              <a:gd name="connsiteY9" fmla="*/ 3700650 h 3900676"/>
              <a:gd name="connsiteX10" fmla="*/ 1219199 w 2016123"/>
              <a:gd name="connsiteY10" fmla="*/ 3600638 h 3900676"/>
              <a:gd name="connsiteX11" fmla="*/ 1352548 w 2016123"/>
              <a:gd name="connsiteY11" fmla="*/ 3092637 h 3900676"/>
              <a:gd name="connsiteX12" fmla="*/ 1419223 w 2016123"/>
              <a:gd name="connsiteY12" fmla="*/ 3022787 h 3900676"/>
              <a:gd name="connsiteX13" fmla="*/ 1958973 w 2016123"/>
              <a:gd name="connsiteY13" fmla="*/ 2322700 h 3900676"/>
              <a:gd name="connsiteX14" fmla="*/ 2016123 w 2016123"/>
              <a:gd name="connsiteY14" fmla="*/ 1333688 h 3900676"/>
              <a:gd name="connsiteX15" fmla="*/ 1879599 w 2016123"/>
              <a:gd name="connsiteY15" fmla="*/ 1227326 h 3900676"/>
              <a:gd name="connsiteX16" fmla="*/ 1763711 w 2016123"/>
              <a:gd name="connsiteY16" fmla="*/ 1057463 h 3900676"/>
              <a:gd name="connsiteX17" fmla="*/ 1538094 w 2016123"/>
              <a:gd name="connsiteY17" fmla="*/ 913996 h 3900676"/>
              <a:gd name="connsiteX18" fmla="*/ 1353585 w 2016123"/>
              <a:gd name="connsiteY18" fmla="*/ 928307 h 3900676"/>
              <a:gd name="connsiteX19" fmla="*/ 1259951 w 2016123"/>
              <a:gd name="connsiteY19" fmla="*/ 235979 h 3900676"/>
              <a:gd name="connsiteX20" fmla="*/ 774084 w 2016123"/>
              <a:gd name="connsiteY20" fmla="*/ 207254 h 3900676"/>
              <a:gd name="connsiteX21" fmla="*/ 781429 w 2016123"/>
              <a:gd name="connsiteY21" fmla="*/ 89741 h 3900676"/>
              <a:gd name="connsiteX22" fmla="*/ 649226 w 2016123"/>
              <a:gd name="connsiteY22" fmla="*/ 82396 h 3900676"/>
              <a:gd name="connsiteX23" fmla="*/ 533052 w 2016123"/>
              <a:gd name="connsiteY23" fmla="*/ 57149 h 3900676"/>
              <a:gd name="connsiteX24" fmla="*/ 533052 w 2016123"/>
              <a:gd name="connsiteY24" fmla="*/ 0 h 3900676"/>
              <a:gd name="connsiteX25" fmla="*/ 517177 w 2016123"/>
              <a:gd name="connsiteY25" fmla="*/ 282575 h 3900676"/>
              <a:gd name="connsiteX26" fmla="*/ 633065 w 2016123"/>
              <a:gd name="connsiteY26" fmla="*/ 1019970 h 3900676"/>
              <a:gd name="connsiteX27" fmla="*/ 416372 w 2016123"/>
              <a:gd name="connsiteY27" fmla="*/ 1527177 h 3900676"/>
              <a:gd name="connsiteX28" fmla="*/ 131760 w 2016123"/>
              <a:gd name="connsiteY28" fmla="*/ 1443229 h 3900676"/>
              <a:gd name="connsiteX29" fmla="*/ 118268 w 2016123"/>
              <a:gd name="connsiteY29" fmla="*/ 1681352 h 3900676"/>
              <a:gd name="connsiteX0" fmla="*/ 118268 w 2016123"/>
              <a:gd name="connsiteY0" fmla="*/ 1681352 h 3900676"/>
              <a:gd name="connsiteX1" fmla="*/ 83343 w 2016123"/>
              <a:gd name="connsiteY1" fmla="*/ 1855978 h 3900676"/>
              <a:gd name="connsiteX2" fmla="*/ 252412 w 2016123"/>
              <a:gd name="connsiteY2" fmla="*/ 1924240 h 3900676"/>
              <a:gd name="connsiteX3" fmla="*/ 188566 w 2016123"/>
              <a:gd name="connsiteY3" fmla="*/ 2107407 h 3900676"/>
              <a:gd name="connsiteX4" fmla="*/ 0 w 2016123"/>
              <a:gd name="connsiteY4" fmla="*/ 2565588 h 3900676"/>
              <a:gd name="connsiteX5" fmla="*/ 750886 w 2016123"/>
              <a:gd name="connsiteY5" fmla="*/ 2852925 h 3900676"/>
              <a:gd name="connsiteX6" fmla="*/ 319087 w 2016123"/>
              <a:gd name="connsiteY6" fmla="*/ 3900676 h 3900676"/>
              <a:gd name="connsiteX7" fmla="*/ 785812 w 2016123"/>
              <a:gd name="connsiteY7" fmla="*/ 3586350 h 3900676"/>
              <a:gd name="connsiteX8" fmla="*/ 1219199 w 2016123"/>
              <a:gd name="connsiteY8" fmla="*/ 3810188 h 3900676"/>
              <a:gd name="connsiteX9" fmla="*/ 1209673 w 2016123"/>
              <a:gd name="connsiteY9" fmla="*/ 3700650 h 3900676"/>
              <a:gd name="connsiteX10" fmla="*/ 1219199 w 2016123"/>
              <a:gd name="connsiteY10" fmla="*/ 3600638 h 3900676"/>
              <a:gd name="connsiteX11" fmla="*/ 1352548 w 2016123"/>
              <a:gd name="connsiteY11" fmla="*/ 3092637 h 3900676"/>
              <a:gd name="connsiteX12" fmla="*/ 1419223 w 2016123"/>
              <a:gd name="connsiteY12" fmla="*/ 3022787 h 3900676"/>
              <a:gd name="connsiteX13" fmla="*/ 1958973 w 2016123"/>
              <a:gd name="connsiteY13" fmla="*/ 2322700 h 3900676"/>
              <a:gd name="connsiteX14" fmla="*/ 2016123 w 2016123"/>
              <a:gd name="connsiteY14" fmla="*/ 1333688 h 3900676"/>
              <a:gd name="connsiteX15" fmla="*/ 1879599 w 2016123"/>
              <a:gd name="connsiteY15" fmla="*/ 1227326 h 3900676"/>
              <a:gd name="connsiteX16" fmla="*/ 1763711 w 2016123"/>
              <a:gd name="connsiteY16" fmla="*/ 1057463 h 3900676"/>
              <a:gd name="connsiteX17" fmla="*/ 1538094 w 2016123"/>
              <a:gd name="connsiteY17" fmla="*/ 913996 h 3900676"/>
              <a:gd name="connsiteX18" fmla="*/ 1353585 w 2016123"/>
              <a:gd name="connsiteY18" fmla="*/ 928307 h 3900676"/>
              <a:gd name="connsiteX19" fmla="*/ 1259951 w 2016123"/>
              <a:gd name="connsiteY19" fmla="*/ 235979 h 3900676"/>
              <a:gd name="connsiteX20" fmla="*/ 774084 w 2016123"/>
              <a:gd name="connsiteY20" fmla="*/ 207254 h 3900676"/>
              <a:gd name="connsiteX21" fmla="*/ 781429 w 2016123"/>
              <a:gd name="connsiteY21" fmla="*/ 89741 h 3900676"/>
              <a:gd name="connsiteX22" fmla="*/ 649226 w 2016123"/>
              <a:gd name="connsiteY22" fmla="*/ 82396 h 3900676"/>
              <a:gd name="connsiteX23" fmla="*/ 533052 w 2016123"/>
              <a:gd name="connsiteY23" fmla="*/ 57149 h 3900676"/>
              <a:gd name="connsiteX24" fmla="*/ 533052 w 2016123"/>
              <a:gd name="connsiteY24" fmla="*/ 0 h 3900676"/>
              <a:gd name="connsiteX25" fmla="*/ 425102 w 2016123"/>
              <a:gd name="connsiteY25" fmla="*/ 215900 h 3900676"/>
              <a:gd name="connsiteX26" fmla="*/ 633065 w 2016123"/>
              <a:gd name="connsiteY26" fmla="*/ 1019970 h 3900676"/>
              <a:gd name="connsiteX27" fmla="*/ 416372 w 2016123"/>
              <a:gd name="connsiteY27" fmla="*/ 1527177 h 3900676"/>
              <a:gd name="connsiteX28" fmla="*/ 131760 w 2016123"/>
              <a:gd name="connsiteY28" fmla="*/ 1443229 h 3900676"/>
              <a:gd name="connsiteX29" fmla="*/ 118268 w 2016123"/>
              <a:gd name="connsiteY29" fmla="*/ 1681352 h 3900676"/>
              <a:gd name="connsiteX0" fmla="*/ 118268 w 2016123"/>
              <a:gd name="connsiteY0" fmla="*/ 1681352 h 3900676"/>
              <a:gd name="connsiteX1" fmla="*/ 83343 w 2016123"/>
              <a:gd name="connsiteY1" fmla="*/ 1855978 h 3900676"/>
              <a:gd name="connsiteX2" fmla="*/ 252412 w 2016123"/>
              <a:gd name="connsiteY2" fmla="*/ 1924240 h 3900676"/>
              <a:gd name="connsiteX3" fmla="*/ 188566 w 2016123"/>
              <a:gd name="connsiteY3" fmla="*/ 2107407 h 3900676"/>
              <a:gd name="connsiteX4" fmla="*/ 0 w 2016123"/>
              <a:gd name="connsiteY4" fmla="*/ 2565588 h 3900676"/>
              <a:gd name="connsiteX5" fmla="*/ 750886 w 2016123"/>
              <a:gd name="connsiteY5" fmla="*/ 2852925 h 3900676"/>
              <a:gd name="connsiteX6" fmla="*/ 319087 w 2016123"/>
              <a:gd name="connsiteY6" fmla="*/ 3900676 h 3900676"/>
              <a:gd name="connsiteX7" fmla="*/ 785812 w 2016123"/>
              <a:gd name="connsiteY7" fmla="*/ 3586350 h 3900676"/>
              <a:gd name="connsiteX8" fmla="*/ 1219199 w 2016123"/>
              <a:gd name="connsiteY8" fmla="*/ 3810188 h 3900676"/>
              <a:gd name="connsiteX9" fmla="*/ 1209673 w 2016123"/>
              <a:gd name="connsiteY9" fmla="*/ 3700650 h 3900676"/>
              <a:gd name="connsiteX10" fmla="*/ 1219199 w 2016123"/>
              <a:gd name="connsiteY10" fmla="*/ 3600638 h 3900676"/>
              <a:gd name="connsiteX11" fmla="*/ 1352548 w 2016123"/>
              <a:gd name="connsiteY11" fmla="*/ 3092637 h 3900676"/>
              <a:gd name="connsiteX12" fmla="*/ 1419223 w 2016123"/>
              <a:gd name="connsiteY12" fmla="*/ 3022787 h 3900676"/>
              <a:gd name="connsiteX13" fmla="*/ 1958973 w 2016123"/>
              <a:gd name="connsiteY13" fmla="*/ 2322700 h 3900676"/>
              <a:gd name="connsiteX14" fmla="*/ 2016123 w 2016123"/>
              <a:gd name="connsiteY14" fmla="*/ 1333688 h 3900676"/>
              <a:gd name="connsiteX15" fmla="*/ 1879599 w 2016123"/>
              <a:gd name="connsiteY15" fmla="*/ 1227326 h 3900676"/>
              <a:gd name="connsiteX16" fmla="*/ 1763711 w 2016123"/>
              <a:gd name="connsiteY16" fmla="*/ 1057463 h 3900676"/>
              <a:gd name="connsiteX17" fmla="*/ 1538094 w 2016123"/>
              <a:gd name="connsiteY17" fmla="*/ 913996 h 3900676"/>
              <a:gd name="connsiteX18" fmla="*/ 1353585 w 2016123"/>
              <a:gd name="connsiteY18" fmla="*/ 928307 h 3900676"/>
              <a:gd name="connsiteX19" fmla="*/ 1259951 w 2016123"/>
              <a:gd name="connsiteY19" fmla="*/ 235979 h 3900676"/>
              <a:gd name="connsiteX20" fmla="*/ 774084 w 2016123"/>
              <a:gd name="connsiteY20" fmla="*/ 207254 h 3900676"/>
              <a:gd name="connsiteX21" fmla="*/ 781429 w 2016123"/>
              <a:gd name="connsiteY21" fmla="*/ 89741 h 3900676"/>
              <a:gd name="connsiteX22" fmla="*/ 649226 w 2016123"/>
              <a:gd name="connsiteY22" fmla="*/ 82396 h 3900676"/>
              <a:gd name="connsiteX23" fmla="*/ 533052 w 2016123"/>
              <a:gd name="connsiteY23" fmla="*/ 57149 h 3900676"/>
              <a:gd name="connsiteX24" fmla="*/ 533052 w 2016123"/>
              <a:gd name="connsiteY24" fmla="*/ 0 h 3900676"/>
              <a:gd name="connsiteX25" fmla="*/ 425102 w 2016123"/>
              <a:gd name="connsiteY25" fmla="*/ 215900 h 3900676"/>
              <a:gd name="connsiteX26" fmla="*/ 633065 w 2016123"/>
              <a:gd name="connsiteY26" fmla="*/ 1019970 h 3900676"/>
              <a:gd name="connsiteX27" fmla="*/ 416372 w 2016123"/>
              <a:gd name="connsiteY27" fmla="*/ 1527177 h 3900676"/>
              <a:gd name="connsiteX28" fmla="*/ 131760 w 2016123"/>
              <a:gd name="connsiteY28" fmla="*/ 1443229 h 3900676"/>
              <a:gd name="connsiteX29" fmla="*/ 118268 w 2016123"/>
              <a:gd name="connsiteY29" fmla="*/ 1681352 h 3900676"/>
              <a:gd name="connsiteX0" fmla="*/ 118268 w 2016123"/>
              <a:gd name="connsiteY0" fmla="*/ 1681352 h 3900676"/>
              <a:gd name="connsiteX1" fmla="*/ 83343 w 2016123"/>
              <a:gd name="connsiteY1" fmla="*/ 1855978 h 3900676"/>
              <a:gd name="connsiteX2" fmla="*/ 252412 w 2016123"/>
              <a:gd name="connsiteY2" fmla="*/ 1924240 h 3900676"/>
              <a:gd name="connsiteX3" fmla="*/ 188566 w 2016123"/>
              <a:gd name="connsiteY3" fmla="*/ 2107407 h 3900676"/>
              <a:gd name="connsiteX4" fmla="*/ 0 w 2016123"/>
              <a:gd name="connsiteY4" fmla="*/ 2565588 h 3900676"/>
              <a:gd name="connsiteX5" fmla="*/ 750886 w 2016123"/>
              <a:gd name="connsiteY5" fmla="*/ 2852925 h 3900676"/>
              <a:gd name="connsiteX6" fmla="*/ 319087 w 2016123"/>
              <a:gd name="connsiteY6" fmla="*/ 3900676 h 3900676"/>
              <a:gd name="connsiteX7" fmla="*/ 785812 w 2016123"/>
              <a:gd name="connsiteY7" fmla="*/ 3586350 h 3900676"/>
              <a:gd name="connsiteX8" fmla="*/ 1219199 w 2016123"/>
              <a:gd name="connsiteY8" fmla="*/ 3810188 h 3900676"/>
              <a:gd name="connsiteX9" fmla="*/ 1209673 w 2016123"/>
              <a:gd name="connsiteY9" fmla="*/ 3700650 h 3900676"/>
              <a:gd name="connsiteX10" fmla="*/ 1219199 w 2016123"/>
              <a:gd name="connsiteY10" fmla="*/ 3600638 h 3900676"/>
              <a:gd name="connsiteX11" fmla="*/ 1352548 w 2016123"/>
              <a:gd name="connsiteY11" fmla="*/ 3092637 h 3900676"/>
              <a:gd name="connsiteX12" fmla="*/ 1419223 w 2016123"/>
              <a:gd name="connsiteY12" fmla="*/ 3022787 h 3900676"/>
              <a:gd name="connsiteX13" fmla="*/ 1958973 w 2016123"/>
              <a:gd name="connsiteY13" fmla="*/ 2322700 h 3900676"/>
              <a:gd name="connsiteX14" fmla="*/ 2016123 w 2016123"/>
              <a:gd name="connsiteY14" fmla="*/ 1333688 h 3900676"/>
              <a:gd name="connsiteX15" fmla="*/ 1879599 w 2016123"/>
              <a:gd name="connsiteY15" fmla="*/ 1227326 h 3900676"/>
              <a:gd name="connsiteX16" fmla="*/ 1763711 w 2016123"/>
              <a:gd name="connsiteY16" fmla="*/ 1057463 h 3900676"/>
              <a:gd name="connsiteX17" fmla="*/ 1538094 w 2016123"/>
              <a:gd name="connsiteY17" fmla="*/ 913996 h 3900676"/>
              <a:gd name="connsiteX18" fmla="*/ 1353585 w 2016123"/>
              <a:gd name="connsiteY18" fmla="*/ 928307 h 3900676"/>
              <a:gd name="connsiteX19" fmla="*/ 1259951 w 2016123"/>
              <a:gd name="connsiteY19" fmla="*/ 235979 h 3900676"/>
              <a:gd name="connsiteX20" fmla="*/ 774084 w 2016123"/>
              <a:gd name="connsiteY20" fmla="*/ 207254 h 3900676"/>
              <a:gd name="connsiteX21" fmla="*/ 781429 w 2016123"/>
              <a:gd name="connsiteY21" fmla="*/ 89741 h 3900676"/>
              <a:gd name="connsiteX22" fmla="*/ 649226 w 2016123"/>
              <a:gd name="connsiteY22" fmla="*/ 82396 h 3900676"/>
              <a:gd name="connsiteX23" fmla="*/ 498127 w 2016123"/>
              <a:gd name="connsiteY23" fmla="*/ 53974 h 3900676"/>
              <a:gd name="connsiteX24" fmla="*/ 533052 w 2016123"/>
              <a:gd name="connsiteY24" fmla="*/ 0 h 3900676"/>
              <a:gd name="connsiteX25" fmla="*/ 425102 w 2016123"/>
              <a:gd name="connsiteY25" fmla="*/ 215900 h 3900676"/>
              <a:gd name="connsiteX26" fmla="*/ 633065 w 2016123"/>
              <a:gd name="connsiteY26" fmla="*/ 1019970 h 3900676"/>
              <a:gd name="connsiteX27" fmla="*/ 416372 w 2016123"/>
              <a:gd name="connsiteY27" fmla="*/ 1527177 h 3900676"/>
              <a:gd name="connsiteX28" fmla="*/ 131760 w 2016123"/>
              <a:gd name="connsiteY28" fmla="*/ 1443229 h 3900676"/>
              <a:gd name="connsiteX29" fmla="*/ 118268 w 2016123"/>
              <a:gd name="connsiteY29" fmla="*/ 1681352 h 3900676"/>
              <a:gd name="connsiteX0" fmla="*/ 118268 w 2016123"/>
              <a:gd name="connsiteY0" fmla="*/ 1681352 h 3900676"/>
              <a:gd name="connsiteX1" fmla="*/ 83343 w 2016123"/>
              <a:gd name="connsiteY1" fmla="*/ 1855978 h 3900676"/>
              <a:gd name="connsiteX2" fmla="*/ 252412 w 2016123"/>
              <a:gd name="connsiteY2" fmla="*/ 1924240 h 3900676"/>
              <a:gd name="connsiteX3" fmla="*/ 188566 w 2016123"/>
              <a:gd name="connsiteY3" fmla="*/ 2107407 h 3900676"/>
              <a:gd name="connsiteX4" fmla="*/ 0 w 2016123"/>
              <a:gd name="connsiteY4" fmla="*/ 2565588 h 3900676"/>
              <a:gd name="connsiteX5" fmla="*/ 750886 w 2016123"/>
              <a:gd name="connsiteY5" fmla="*/ 2852925 h 3900676"/>
              <a:gd name="connsiteX6" fmla="*/ 319087 w 2016123"/>
              <a:gd name="connsiteY6" fmla="*/ 3900676 h 3900676"/>
              <a:gd name="connsiteX7" fmla="*/ 785812 w 2016123"/>
              <a:gd name="connsiteY7" fmla="*/ 3586350 h 3900676"/>
              <a:gd name="connsiteX8" fmla="*/ 1219199 w 2016123"/>
              <a:gd name="connsiteY8" fmla="*/ 3810188 h 3900676"/>
              <a:gd name="connsiteX9" fmla="*/ 1209673 w 2016123"/>
              <a:gd name="connsiteY9" fmla="*/ 3700650 h 3900676"/>
              <a:gd name="connsiteX10" fmla="*/ 1219199 w 2016123"/>
              <a:gd name="connsiteY10" fmla="*/ 3600638 h 3900676"/>
              <a:gd name="connsiteX11" fmla="*/ 1352548 w 2016123"/>
              <a:gd name="connsiteY11" fmla="*/ 3092637 h 3900676"/>
              <a:gd name="connsiteX12" fmla="*/ 1419223 w 2016123"/>
              <a:gd name="connsiteY12" fmla="*/ 3022787 h 3900676"/>
              <a:gd name="connsiteX13" fmla="*/ 1958973 w 2016123"/>
              <a:gd name="connsiteY13" fmla="*/ 2322700 h 3900676"/>
              <a:gd name="connsiteX14" fmla="*/ 2016123 w 2016123"/>
              <a:gd name="connsiteY14" fmla="*/ 1333688 h 3900676"/>
              <a:gd name="connsiteX15" fmla="*/ 1879599 w 2016123"/>
              <a:gd name="connsiteY15" fmla="*/ 1227326 h 3900676"/>
              <a:gd name="connsiteX16" fmla="*/ 1763711 w 2016123"/>
              <a:gd name="connsiteY16" fmla="*/ 1057463 h 3900676"/>
              <a:gd name="connsiteX17" fmla="*/ 1538094 w 2016123"/>
              <a:gd name="connsiteY17" fmla="*/ 913996 h 3900676"/>
              <a:gd name="connsiteX18" fmla="*/ 1353585 w 2016123"/>
              <a:gd name="connsiteY18" fmla="*/ 928307 h 3900676"/>
              <a:gd name="connsiteX19" fmla="*/ 1259951 w 2016123"/>
              <a:gd name="connsiteY19" fmla="*/ 235979 h 3900676"/>
              <a:gd name="connsiteX20" fmla="*/ 774084 w 2016123"/>
              <a:gd name="connsiteY20" fmla="*/ 207254 h 3900676"/>
              <a:gd name="connsiteX21" fmla="*/ 781429 w 2016123"/>
              <a:gd name="connsiteY21" fmla="*/ 89741 h 3900676"/>
              <a:gd name="connsiteX22" fmla="*/ 649226 w 2016123"/>
              <a:gd name="connsiteY22" fmla="*/ 82396 h 3900676"/>
              <a:gd name="connsiteX23" fmla="*/ 590202 w 2016123"/>
              <a:gd name="connsiteY23" fmla="*/ 149224 h 3900676"/>
              <a:gd name="connsiteX24" fmla="*/ 533052 w 2016123"/>
              <a:gd name="connsiteY24" fmla="*/ 0 h 3900676"/>
              <a:gd name="connsiteX25" fmla="*/ 425102 w 2016123"/>
              <a:gd name="connsiteY25" fmla="*/ 215900 h 3900676"/>
              <a:gd name="connsiteX26" fmla="*/ 633065 w 2016123"/>
              <a:gd name="connsiteY26" fmla="*/ 1019970 h 3900676"/>
              <a:gd name="connsiteX27" fmla="*/ 416372 w 2016123"/>
              <a:gd name="connsiteY27" fmla="*/ 1527177 h 3900676"/>
              <a:gd name="connsiteX28" fmla="*/ 131760 w 2016123"/>
              <a:gd name="connsiteY28" fmla="*/ 1443229 h 3900676"/>
              <a:gd name="connsiteX29" fmla="*/ 118268 w 2016123"/>
              <a:gd name="connsiteY29" fmla="*/ 1681352 h 3900676"/>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90202 w 2016123"/>
              <a:gd name="connsiteY23" fmla="*/ 158749 h 3910201"/>
              <a:gd name="connsiteX24" fmla="*/ 529877 w 2016123"/>
              <a:gd name="connsiteY24" fmla="*/ 0 h 3910201"/>
              <a:gd name="connsiteX25" fmla="*/ 425102 w 2016123"/>
              <a:gd name="connsiteY25" fmla="*/ 225425 h 3910201"/>
              <a:gd name="connsiteX26" fmla="*/ 633065 w 2016123"/>
              <a:gd name="connsiteY26" fmla="*/ 1029495 h 3910201"/>
              <a:gd name="connsiteX27" fmla="*/ 416372 w 2016123"/>
              <a:gd name="connsiteY27" fmla="*/ 1536702 h 3910201"/>
              <a:gd name="connsiteX28" fmla="*/ 131760 w 2016123"/>
              <a:gd name="connsiteY28" fmla="*/ 1452754 h 3910201"/>
              <a:gd name="connsiteX29" fmla="*/ 118268 w 2016123"/>
              <a:gd name="connsiteY29"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90202 w 2016123"/>
              <a:gd name="connsiteY23" fmla="*/ 158749 h 3910201"/>
              <a:gd name="connsiteX24" fmla="*/ 529877 w 2016123"/>
              <a:gd name="connsiteY24" fmla="*/ 0 h 3910201"/>
              <a:gd name="connsiteX25" fmla="*/ 425102 w 2016123"/>
              <a:gd name="connsiteY25" fmla="*/ 225425 h 3910201"/>
              <a:gd name="connsiteX26" fmla="*/ 633065 w 2016123"/>
              <a:gd name="connsiteY26" fmla="*/ 1029495 h 3910201"/>
              <a:gd name="connsiteX27" fmla="*/ 416372 w 2016123"/>
              <a:gd name="connsiteY27" fmla="*/ 1536702 h 3910201"/>
              <a:gd name="connsiteX28" fmla="*/ 131760 w 2016123"/>
              <a:gd name="connsiteY28" fmla="*/ 1452754 h 3910201"/>
              <a:gd name="connsiteX29" fmla="*/ 118268 w 2016123"/>
              <a:gd name="connsiteY29"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90202 w 2016123"/>
              <a:gd name="connsiteY23" fmla="*/ 158749 h 3910201"/>
              <a:gd name="connsiteX24" fmla="*/ 529877 w 2016123"/>
              <a:gd name="connsiteY24" fmla="*/ 0 h 3910201"/>
              <a:gd name="connsiteX25" fmla="*/ 425102 w 2016123"/>
              <a:gd name="connsiteY25" fmla="*/ 225425 h 3910201"/>
              <a:gd name="connsiteX26" fmla="*/ 633065 w 2016123"/>
              <a:gd name="connsiteY26" fmla="*/ 1029495 h 3910201"/>
              <a:gd name="connsiteX27" fmla="*/ 416372 w 2016123"/>
              <a:gd name="connsiteY27" fmla="*/ 1536702 h 3910201"/>
              <a:gd name="connsiteX28" fmla="*/ 131760 w 2016123"/>
              <a:gd name="connsiteY28" fmla="*/ 1452754 h 3910201"/>
              <a:gd name="connsiteX29" fmla="*/ 118268 w 2016123"/>
              <a:gd name="connsiteY29"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90202 w 2016123"/>
              <a:gd name="connsiteY23" fmla="*/ 158749 h 3910201"/>
              <a:gd name="connsiteX24" fmla="*/ 529877 w 2016123"/>
              <a:gd name="connsiteY24" fmla="*/ 0 h 3910201"/>
              <a:gd name="connsiteX25" fmla="*/ 425102 w 2016123"/>
              <a:gd name="connsiteY25" fmla="*/ 225425 h 3910201"/>
              <a:gd name="connsiteX26" fmla="*/ 633065 w 2016123"/>
              <a:gd name="connsiteY26" fmla="*/ 1029495 h 3910201"/>
              <a:gd name="connsiteX27" fmla="*/ 416372 w 2016123"/>
              <a:gd name="connsiteY27" fmla="*/ 1536702 h 3910201"/>
              <a:gd name="connsiteX28" fmla="*/ 131760 w 2016123"/>
              <a:gd name="connsiteY28" fmla="*/ 1452754 h 3910201"/>
              <a:gd name="connsiteX29" fmla="*/ 118268 w 2016123"/>
              <a:gd name="connsiteY29"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90202 w 2016123"/>
              <a:gd name="connsiteY23" fmla="*/ 158749 h 3910201"/>
              <a:gd name="connsiteX24" fmla="*/ 529877 w 2016123"/>
              <a:gd name="connsiteY24" fmla="*/ 0 h 3910201"/>
              <a:gd name="connsiteX25" fmla="*/ 425102 w 2016123"/>
              <a:gd name="connsiteY25" fmla="*/ 225425 h 3910201"/>
              <a:gd name="connsiteX26" fmla="*/ 633065 w 2016123"/>
              <a:gd name="connsiteY26" fmla="*/ 1029495 h 3910201"/>
              <a:gd name="connsiteX27" fmla="*/ 416372 w 2016123"/>
              <a:gd name="connsiteY27" fmla="*/ 1536702 h 3910201"/>
              <a:gd name="connsiteX28" fmla="*/ 131760 w 2016123"/>
              <a:gd name="connsiteY28" fmla="*/ 1452754 h 3910201"/>
              <a:gd name="connsiteX29" fmla="*/ 118268 w 2016123"/>
              <a:gd name="connsiteY29"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90202 w 2016123"/>
              <a:gd name="connsiteY23" fmla="*/ 158749 h 3910201"/>
              <a:gd name="connsiteX24" fmla="*/ 529877 w 2016123"/>
              <a:gd name="connsiteY24" fmla="*/ 0 h 3910201"/>
              <a:gd name="connsiteX25" fmla="*/ 425102 w 2016123"/>
              <a:gd name="connsiteY25" fmla="*/ 225425 h 3910201"/>
              <a:gd name="connsiteX26" fmla="*/ 633065 w 2016123"/>
              <a:gd name="connsiteY26" fmla="*/ 1029495 h 3910201"/>
              <a:gd name="connsiteX27" fmla="*/ 416372 w 2016123"/>
              <a:gd name="connsiteY27" fmla="*/ 1536702 h 3910201"/>
              <a:gd name="connsiteX28" fmla="*/ 131760 w 2016123"/>
              <a:gd name="connsiteY28" fmla="*/ 1452754 h 3910201"/>
              <a:gd name="connsiteX29" fmla="*/ 118268 w 2016123"/>
              <a:gd name="connsiteY29"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42546 w 2016123"/>
              <a:gd name="connsiteY23" fmla="*/ 63437 h 3910201"/>
              <a:gd name="connsiteX24" fmla="*/ 529877 w 2016123"/>
              <a:gd name="connsiteY24" fmla="*/ 0 h 3910201"/>
              <a:gd name="connsiteX25" fmla="*/ 425102 w 2016123"/>
              <a:gd name="connsiteY25" fmla="*/ 225425 h 3910201"/>
              <a:gd name="connsiteX26" fmla="*/ 633065 w 2016123"/>
              <a:gd name="connsiteY26" fmla="*/ 1029495 h 3910201"/>
              <a:gd name="connsiteX27" fmla="*/ 416372 w 2016123"/>
              <a:gd name="connsiteY27" fmla="*/ 1536702 h 3910201"/>
              <a:gd name="connsiteX28" fmla="*/ 131760 w 2016123"/>
              <a:gd name="connsiteY28" fmla="*/ 1452754 h 3910201"/>
              <a:gd name="connsiteX29" fmla="*/ 118268 w 2016123"/>
              <a:gd name="connsiteY29"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42546 w 2016123"/>
              <a:gd name="connsiteY23" fmla="*/ 63437 h 3910201"/>
              <a:gd name="connsiteX24" fmla="*/ 529877 w 2016123"/>
              <a:gd name="connsiteY24" fmla="*/ 0 h 3910201"/>
              <a:gd name="connsiteX25" fmla="*/ 425102 w 2016123"/>
              <a:gd name="connsiteY25" fmla="*/ 225425 h 3910201"/>
              <a:gd name="connsiteX26" fmla="*/ 633065 w 2016123"/>
              <a:gd name="connsiteY26" fmla="*/ 1029495 h 3910201"/>
              <a:gd name="connsiteX27" fmla="*/ 416372 w 2016123"/>
              <a:gd name="connsiteY27" fmla="*/ 1536702 h 3910201"/>
              <a:gd name="connsiteX28" fmla="*/ 131760 w 2016123"/>
              <a:gd name="connsiteY28" fmla="*/ 1452754 h 3910201"/>
              <a:gd name="connsiteX29" fmla="*/ 118268 w 2016123"/>
              <a:gd name="connsiteY29"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633065 w 2016123"/>
              <a:gd name="connsiteY26" fmla="*/ 1029495 h 3910201"/>
              <a:gd name="connsiteX27" fmla="*/ 416372 w 2016123"/>
              <a:gd name="connsiteY27" fmla="*/ 1536702 h 3910201"/>
              <a:gd name="connsiteX28" fmla="*/ 131760 w 2016123"/>
              <a:gd name="connsiteY28" fmla="*/ 1452754 h 3910201"/>
              <a:gd name="connsiteX29" fmla="*/ 118268 w 2016123"/>
              <a:gd name="connsiteY29"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633065 w 2016123"/>
              <a:gd name="connsiteY26" fmla="*/ 1029495 h 3910201"/>
              <a:gd name="connsiteX27" fmla="*/ 416372 w 2016123"/>
              <a:gd name="connsiteY27" fmla="*/ 1536702 h 3910201"/>
              <a:gd name="connsiteX28" fmla="*/ 131760 w 2016123"/>
              <a:gd name="connsiteY28" fmla="*/ 1452754 h 3910201"/>
              <a:gd name="connsiteX29" fmla="*/ 118268 w 2016123"/>
              <a:gd name="connsiteY29"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633065 w 2016123"/>
              <a:gd name="connsiteY26" fmla="*/ 1029495 h 3910201"/>
              <a:gd name="connsiteX27" fmla="*/ 416372 w 2016123"/>
              <a:gd name="connsiteY27" fmla="*/ 1536702 h 3910201"/>
              <a:gd name="connsiteX28" fmla="*/ 131760 w 2016123"/>
              <a:gd name="connsiteY28" fmla="*/ 1452754 h 3910201"/>
              <a:gd name="connsiteX29" fmla="*/ 118268 w 2016123"/>
              <a:gd name="connsiteY29"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481725 w 2016123"/>
              <a:gd name="connsiteY26" fmla="*/ 445814 h 3910201"/>
              <a:gd name="connsiteX27" fmla="*/ 633065 w 2016123"/>
              <a:gd name="connsiteY27" fmla="*/ 1029495 h 3910201"/>
              <a:gd name="connsiteX28" fmla="*/ 416372 w 2016123"/>
              <a:gd name="connsiteY28" fmla="*/ 1536702 h 3910201"/>
              <a:gd name="connsiteX29" fmla="*/ 131760 w 2016123"/>
              <a:gd name="connsiteY29" fmla="*/ 1452754 h 3910201"/>
              <a:gd name="connsiteX30" fmla="*/ 118268 w 2016123"/>
              <a:gd name="connsiteY30"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05993 w 2016123"/>
              <a:gd name="connsiteY26" fmla="*/ 392201 h 3910201"/>
              <a:gd name="connsiteX27" fmla="*/ 633065 w 2016123"/>
              <a:gd name="connsiteY27" fmla="*/ 1029495 h 3910201"/>
              <a:gd name="connsiteX28" fmla="*/ 416372 w 2016123"/>
              <a:gd name="connsiteY28" fmla="*/ 1536702 h 3910201"/>
              <a:gd name="connsiteX29" fmla="*/ 131760 w 2016123"/>
              <a:gd name="connsiteY29" fmla="*/ 1452754 h 3910201"/>
              <a:gd name="connsiteX30" fmla="*/ 118268 w 2016123"/>
              <a:gd name="connsiteY30"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633065 w 2016123"/>
              <a:gd name="connsiteY27" fmla="*/ 1029495 h 3910201"/>
              <a:gd name="connsiteX28" fmla="*/ 416372 w 2016123"/>
              <a:gd name="connsiteY28" fmla="*/ 1536702 h 3910201"/>
              <a:gd name="connsiteX29" fmla="*/ 131760 w 2016123"/>
              <a:gd name="connsiteY29" fmla="*/ 1452754 h 3910201"/>
              <a:gd name="connsiteX30" fmla="*/ 118268 w 2016123"/>
              <a:gd name="connsiteY30"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633065 w 2016123"/>
              <a:gd name="connsiteY27" fmla="*/ 1029495 h 3910201"/>
              <a:gd name="connsiteX28" fmla="*/ 416372 w 2016123"/>
              <a:gd name="connsiteY28" fmla="*/ 1536702 h 3910201"/>
              <a:gd name="connsiteX29" fmla="*/ 131760 w 2016123"/>
              <a:gd name="connsiteY29" fmla="*/ 1452754 h 3910201"/>
              <a:gd name="connsiteX30" fmla="*/ 118268 w 2016123"/>
              <a:gd name="connsiteY30"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633065 w 2016123"/>
              <a:gd name="connsiteY27" fmla="*/ 1029495 h 3910201"/>
              <a:gd name="connsiteX28" fmla="*/ 416372 w 2016123"/>
              <a:gd name="connsiteY28" fmla="*/ 1536702 h 3910201"/>
              <a:gd name="connsiteX29" fmla="*/ 131760 w 2016123"/>
              <a:gd name="connsiteY29" fmla="*/ 1452754 h 3910201"/>
              <a:gd name="connsiteX30" fmla="*/ 118268 w 2016123"/>
              <a:gd name="connsiteY30"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380456 w 2016123"/>
              <a:gd name="connsiteY27" fmla="*/ 544105 h 3910201"/>
              <a:gd name="connsiteX28" fmla="*/ 633065 w 2016123"/>
              <a:gd name="connsiteY28" fmla="*/ 1029495 h 3910201"/>
              <a:gd name="connsiteX29" fmla="*/ 416372 w 2016123"/>
              <a:gd name="connsiteY29" fmla="*/ 1536702 h 3910201"/>
              <a:gd name="connsiteX30" fmla="*/ 131760 w 2016123"/>
              <a:gd name="connsiteY30" fmla="*/ 1452754 h 3910201"/>
              <a:gd name="connsiteX31" fmla="*/ 118268 w 2016123"/>
              <a:gd name="connsiteY31"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240466 w 2016123"/>
              <a:gd name="connsiteY27" fmla="*/ 660267 h 3910201"/>
              <a:gd name="connsiteX28" fmla="*/ 633065 w 2016123"/>
              <a:gd name="connsiteY28" fmla="*/ 1029495 h 3910201"/>
              <a:gd name="connsiteX29" fmla="*/ 416372 w 2016123"/>
              <a:gd name="connsiteY29" fmla="*/ 1536702 h 3910201"/>
              <a:gd name="connsiteX30" fmla="*/ 131760 w 2016123"/>
              <a:gd name="connsiteY30" fmla="*/ 1452754 h 3910201"/>
              <a:gd name="connsiteX31" fmla="*/ 118268 w 2016123"/>
              <a:gd name="connsiteY31"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240466 w 2016123"/>
              <a:gd name="connsiteY27" fmla="*/ 660267 h 3910201"/>
              <a:gd name="connsiteX28" fmla="*/ 633065 w 2016123"/>
              <a:gd name="connsiteY28" fmla="*/ 1029495 h 3910201"/>
              <a:gd name="connsiteX29" fmla="*/ 416372 w 2016123"/>
              <a:gd name="connsiteY29" fmla="*/ 1536702 h 3910201"/>
              <a:gd name="connsiteX30" fmla="*/ 131760 w 2016123"/>
              <a:gd name="connsiteY30" fmla="*/ 1452754 h 3910201"/>
              <a:gd name="connsiteX31" fmla="*/ 118268 w 2016123"/>
              <a:gd name="connsiteY31"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240466 w 2016123"/>
              <a:gd name="connsiteY27" fmla="*/ 660267 h 3910201"/>
              <a:gd name="connsiteX28" fmla="*/ 633065 w 2016123"/>
              <a:gd name="connsiteY28" fmla="*/ 1029495 h 3910201"/>
              <a:gd name="connsiteX29" fmla="*/ 416372 w 2016123"/>
              <a:gd name="connsiteY29" fmla="*/ 1536702 h 3910201"/>
              <a:gd name="connsiteX30" fmla="*/ 131760 w 2016123"/>
              <a:gd name="connsiteY30" fmla="*/ 1452754 h 3910201"/>
              <a:gd name="connsiteX31" fmla="*/ 118268 w 2016123"/>
              <a:gd name="connsiteY31"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240466 w 2016123"/>
              <a:gd name="connsiteY27" fmla="*/ 660267 h 3910201"/>
              <a:gd name="connsiteX28" fmla="*/ 633065 w 2016123"/>
              <a:gd name="connsiteY28" fmla="*/ 1029495 h 3910201"/>
              <a:gd name="connsiteX29" fmla="*/ 416372 w 2016123"/>
              <a:gd name="connsiteY29" fmla="*/ 1536702 h 3910201"/>
              <a:gd name="connsiteX30" fmla="*/ 131760 w 2016123"/>
              <a:gd name="connsiteY30" fmla="*/ 1452754 h 3910201"/>
              <a:gd name="connsiteX31" fmla="*/ 118268 w 2016123"/>
              <a:gd name="connsiteY31"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240466 w 2016123"/>
              <a:gd name="connsiteY27" fmla="*/ 660267 h 3910201"/>
              <a:gd name="connsiteX28" fmla="*/ 428112 w 2016123"/>
              <a:gd name="connsiteY28" fmla="*/ 794299 h 3910201"/>
              <a:gd name="connsiteX29" fmla="*/ 633065 w 2016123"/>
              <a:gd name="connsiteY29" fmla="*/ 1029495 h 3910201"/>
              <a:gd name="connsiteX30" fmla="*/ 416372 w 2016123"/>
              <a:gd name="connsiteY30" fmla="*/ 1536702 h 3910201"/>
              <a:gd name="connsiteX31" fmla="*/ 131760 w 2016123"/>
              <a:gd name="connsiteY31" fmla="*/ 1452754 h 3910201"/>
              <a:gd name="connsiteX32" fmla="*/ 118268 w 2016123"/>
              <a:gd name="connsiteY32"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240466 w 2016123"/>
              <a:gd name="connsiteY27" fmla="*/ 660267 h 3910201"/>
              <a:gd name="connsiteX28" fmla="*/ 192810 w 2016123"/>
              <a:gd name="connsiteY28" fmla="*/ 850890 h 3910201"/>
              <a:gd name="connsiteX29" fmla="*/ 633065 w 2016123"/>
              <a:gd name="connsiteY29" fmla="*/ 1029495 h 3910201"/>
              <a:gd name="connsiteX30" fmla="*/ 416372 w 2016123"/>
              <a:gd name="connsiteY30" fmla="*/ 1536702 h 3910201"/>
              <a:gd name="connsiteX31" fmla="*/ 131760 w 2016123"/>
              <a:gd name="connsiteY31" fmla="*/ 1452754 h 3910201"/>
              <a:gd name="connsiteX32" fmla="*/ 118268 w 2016123"/>
              <a:gd name="connsiteY32"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240466 w 2016123"/>
              <a:gd name="connsiteY27" fmla="*/ 660267 h 3910201"/>
              <a:gd name="connsiteX28" fmla="*/ 136218 w 2016123"/>
              <a:gd name="connsiteY28" fmla="*/ 1017686 h 3910201"/>
              <a:gd name="connsiteX29" fmla="*/ 633065 w 2016123"/>
              <a:gd name="connsiteY29" fmla="*/ 1029495 h 3910201"/>
              <a:gd name="connsiteX30" fmla="*/ 416372 w 2016123"/>
              <a:gd name="connsiteY30" fmla="*/ 1536702 h 3910201"/>
              <a:gd name="connsiteX31" fmla="*/ 131760 w 2016123"/>
              <a:gd name="connsiteY31" fmla="*/ 1452754 h 3910201"/>
              <a:gd name="connsiteX32" fmla="*/ 118268 w 2016123"/>
              <a:gd name="connsiteY32"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240466 w 2016123"/>
              <a:gd name="connsiteY27" fmla="*/ 660267 h 3910201"/>
              <a:gd name="connsiteX28" fmla="*/ 136218 w 2016123"/>
              <a:gd name="connsiteY28" fmla="*/ 1017686 h 3910201"/>
              <a:gd name="connsiteX29" fmla="*/ 633065 w 2016123"/>
              <a:gd name="connsiteY29" fmla="*/ 1029495 h 3910201"/>
              <a:gd name="connsiteX30" fmla="*/ 416372 w 2016123"/>
              <a:gd name="connsiteY30" fmla="*/ 1536702 h 3910201"/>
              <a:gd name="connsiteX31" fmla="*/ 131760 w 2016123"/>
              <a:gd name="connsiteY31" fmla="*/ 1452754 h 3910201"/>
              <a:gd name="connsiteX32" fmla="*/ 118268 w 2016123"/>
              <a:gd name="connsiteY32"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240466 w 2016123"/>
              <a:gd name="connsiteY27" fmla="*/ 660267 h 3910201"/>
              <a:gd name="connsiteX28" fmla="*/ 136218 w 2016123"/>
              <a:gd name="connsiteY28" fmla="*/ 1017686 h 3910201"/>
              <a:gd name="connsiteX29" fmla="*/ 633065 w 2016123"/>
              <a:gd name="connsiteY29" fmla="*/ 1029495 h 3910201"/>
              <a:gd name="connsiteX30" fmla="*/ 416372 w 2016123"/>
              <a:gd name="connsiteY30" fmla="*/ 1536702 h 3910201"/>
              <a:gd name="connsiteX31" fmla="*/ 131760 w 2016123"/>
              <a:gd name="connsiteY31" fmla="*/ 1452754 h 3910201"/>
              <a:gd name="connsiteX32" fmla="*/ 118268 w 2016123"/>
              <a:gd name="connsiteY32"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240466 w 2016123"/>
              <a:gd name="connsiteY27" fmla="*/ 660267 h 3910201"/>
              <a:gd name="connsiteX28" fmla="*/ 136218 w 2016123"/>
              <a:gd name="connsiteY28" fmla="*/ 1017686 h 3910201"/>
              <a:gd name="connsiteX29" fmla="*/ 633065 w 2016123"/>
              <a:gd name="connsiteY29" fmla="*/ 1029495 h 3910201"/>
              <a:gd name="connsiteX30" fmla="*/ 416372 w 2016123"/>
              <a:gd name="connsiteY30" fmla="*/ 1536702 h 3910201"/>
              <a:gd name="connsiteX31" fmla="*/ 131760 w 2016123"/>
              <a:gd name="connsiteY31" fmla="*/ 1452754 h 3910201"/>
              <a:gd name="connsiteX32" fmla="*/ 118268 w 2016123"/>
              <a:gd name="connsiteY32"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240466 w 2016123"/>
              <a:gd name="connsiteY27" fmla="*/ 660267 h 3910201"/>
              <a:gd name="connsiteX28" fmla="*/ 136218 w 2016123"/>
              <a:gd name="connsiteY28" fmla="*/ 1017686 h 3910201"/>
              <a:gd name="connsiteX29" fmla="*/ 282165 w 2016123"/>
              <a:gd name="connsiteY29" fmla="*/ 964074 h 3910201"/>
              <a:gd name="connsiteX30" fmla="*/ 633065 w 2016123"/>
              <a:gd name="connsiteY30" fmla="*/ 1029495 h 3910201"/>
              <a:gd name="connsiteX31" fmla="*/ 416372 w 2016123"/>
              <a:gd name="connsiteY31" fmla="*/ 1536702 h 3910201"/>
              <a:gd name="connsiteX32" fmla="*/ 131760 w 2016123"/>
              <a:gd name="connsiteY32" fmla="*/ 1452754 h 3910201"/>
              <a:gd name="connsiteX33" fmla="*/ 118268 w 2016123"/>
              <a:gd name="connsiteY33" fmla="*/ 1690877 h 3910201"/>
              <a:gd name="connsiteX0" fmla="*/ 230866 w 2128721"/>
              <a:gd name="connsiteY0" fmla="*/ 1690877 h 3910201"/>
              <a:gd name="connsiteX1" fmla="*/ 195941 w 2128721"/>
              <a:gd name="connsiteY1" fmla="*/ 1865503 h 3910201"/>
              <a:gd name="connsiteX2" fmla="*/ 365010 w 2128721"/>
              <a:gd name="connsiteY2" fmla="*/ 1933765 h 3910201"/>
              <a:gd name="connsiteX3" fmla="*/ 301164 w 2128721"/>
              <a:gd name="connsiteY3" fmla="*/ 2116932 h 3910201"/>
              <a:gd name="connsiteX4" fmla="*/ 112598 w 2128721"/>
              <a:gd name="connsiteY4" fmla="*/ 2575113 h 3910201"/>
              <a:gd name="connsiteX5" fmla="*/ 863484 w 2128721"/>
              <a:gd name="connsiteY5" fmla="*/ 2862450 h 3910201"/>
              <a:gd name="connsiteX6" fmla="*/ 431685 w 2128721"/>
              <a:gd name="connsiteY6" fmla="*/ 3910201 h 3910201"/>
              <a:gd name="connsiteX7" fmla="*/ 898410 w 2128721"/>
              <a:gd name="connsiteY7" fmla="*/ 3595875 h 3910201"/>
              <a:gd name="connsiteX8" fmla="*/ 1331797 w 2128721"/>
              <a:gd name="connsiteY8" fmla="*/ 3819713 h 3910201"/>
              <a:gd name="connsiteX9" fmla="*/ 1322271 w 2128721"/>
              <a:gd name="connsiteY9" fmla="*/ 3710175 h 3910201"/>
              <a:gd name="connsiteX10" fmla="*/ 1331797 w 2128721"/>
              <a:gd name="connsiteY10" fmla="*/ 3610163 h 3910201"/>
              <a:gd name="connsiteX11" fmla="*/ 1465146 w 2128721"/>
              <a:gd name="connsiteY11" fmla="*/ 3102162 h 3910201"/>
              <a:gd name="connsiteX12" fmla="*/ 1531821 w 2128721"/>
              <a:gd name="connsiteY12" fmla="*/ 3032312 h 3910201"/>
              <a:gd name="connsiteX13" fmla="*/ 2071571 w 2128721"/>
              <a:gd name="connsiteY13" fmla="*/ 2332225 h 3910201"/>
              <a:gd name="connsiteX14" fmla="*/ 2128721 w 2128721"/>
              <a:gd name="connsiteY14" fmla="*/ 1343213 h 3910201"/>
              <a:gd name="connsiteX15" fmla="*/ 1992197 w 2128721"/>
              <a:gd name="connsiteY15" fmla="*/ 1236851 h 3910201"/>
              <a:gd name="connsiteX16" fmla="*/ 1876309 w 2128721"/>
              <a:gd name="connsiteY16" fmla="*/ 1066988 h 3910201"/>
              <a:gd name="connsiteX17" fmla="*/ 1650692 w 2128721"/>
              <a:gd name="connsiteY17" fmla="*/ 923521 h 3910201"/>
              <a:gd name="connsiteX18" fmla="*/ 1466183 w 2128721"/>
              <a:gd name="connsiteY18" fmla="*/ 937832 h 3910201"/>
              <a:gd name="connsiteX19" fmla="*/ 1372549 w 2128721"/>
              <a:gd name="connsiteY19" fmla="*/ 245504 h 3910201"/>
              <a:gd name="connsiteX20" fmla="*/ 886682 w 2128721"/>
              <a:gd name="connsiteY20" fmla="*/ 216779 h 3910201"/>
              <a:gd name="connsiteX21" fmla="*/ 894027 w 2128721"/>
              <a:gd name="connsiteY21" fmla="*/ 99266 h 3910201"/>
              <a:gd name="connsiteX22" fmla="*/ 761824 w 2128721"/>
              <a:gd name="connsiteY22" fmla="*/ 91921 h 3910201"/>
              <a:gd name="connsiteX23" fmla="*/ 652165 w 2128721"/>
              <a:gd name="connsiteY23" fmla="*/ 60458 h 3910201"/>
              <a:gd name="connsiteX24" fmla="*/ 642475 w 2128721"/>
              <a:gd name="connsiteY24" fmla="*/ 0 h 3910201"/>
              <a:gd name="connsiteX25" fmla="*/ 537700 w 2128721"/>
              <a:gd name="connsiteY25" fmla="*/ 225425 h 3910201"/>
              <a:gd name="connsiteX26" fmla="*/ 433484 w 2128721"/>
              <a:gd name="connsiteY26" fmla="*/ 421986 h 3910201"/>
              <a:gd name="connsiteX27" fmla="*/ 353064 w 2128721"/>
              <a:gd name="connsiteY27" fmla="*/ 660267 h 3910201"/>
              <a:gd name="connsiteX28" fmla="*/ 248816 w 2128721"/>
              <a:gd name="connsiteY28" fmla="*/ 1017686 h 3910201"/>
              <a:gd name="connsiteX29" fmla="*/ 13515 w 2128721"/>
              <a:gd name="connsiteY29" fmla="*/ 916418 h 3910201"/>
              <a:gd name="connsiteX30" fmla="*/ 745663 w 2128721"/>
              <a:gd name="connsiteY30" fmla="*/ 1029495 h 3910201"/>
              <a:gd name="connsiteX31" fmla="*/ 528970 w 2128721"/>
              <a:gd name="connsiteY31" fmla="*/ 1536702 h 3910201"/>
              <a:gd name="connsiteX32" fmla="*/ 244358 w 2128721"/>
              <a:gd name="connsiteY32" fmla="*/ 1452754 h 3910201"/>
              <a:gd name="connsiteX33" fmla="*/ 230866 w 2128721"/>
              <a:gd name="connsiteY33" fmla="*/ 1690877 h 3910201"/>
              <a:gd name="connsiteX0" fmla="*/ 236299 w 2134154"/>
              <a:gd name="connsiteY0" fmla="*/ 1690877 h 3910201"/>
              <a:gd name="connsiteX1" fmla="*/ 201374 w 2134154"/>
              <a:gd name="connsiteY1" fmla="*/ 1865503 h 3910201"/>
              <a:gd name="connsiteX2" fmla="*/ 370443 w 2134154"/>
              <a:gd name="connsiteY2" fmla="*/ 1933765 h 3910201"/>
              <a:gd name="connsiteX3" fmla="*/ 306597 w 2134154"/>
              <a:gd name="connsiteY3" fmla="*/ 2116932 h 3910201"/>
              <a:gd name="connsiteX4" fmla="*/ 118031 w 2134154"/>
              <a:gd name="connsiteY4" fmla="*/ 2575113 h 3910201"/>
              <a:gd name="connsiteX5" fmla="*/ 868917 w 2134154"/>
              <a:gd name="connsiteY5" fmla="*/ 2862450 h 3910201"/>
              <a:gd name="connsiteX6" fmla="*/ 437118 w 2134154"/>
              <a:gd name="connsiteY6" fmla="*/ 3910201 h 3910201"/>
              <a:gd name="connsiteX7" fmla="*/ 903843 w 2134154"/>
              <a:gd name="connsiteY7" fmla="*/ 3595875 h 3910201"/>
              <a:gd name="connsiteX8" fmla="*/ 1337230 w 2134154"/>
              <a:gd name="connsiteY8" fmla="*/ 3819713 h 3910201"/>
              <a:gd name="connsiteX9" fmla="*/ 1327704 w 2134154"/>
              <a:gd name="connsiteY9" fmla="*/ 3710175 h 3910201"/>
              <a:gd name="connsiteX10" fmla="*/ 1337230 w 2134154"/>
              <a:gd name="connsiteY10" fmla="*/ 3610163 h 3910201"/>
              <a:gd name="connsiteX11" fmla="*/ 1470579 w 2134154"/>
              <a:gd name="connsiteY11" fmla="*/ 3102162 h 3910201"/>
              <a:gd name="connsiteX12" fmla="*/ 1537254 w 2134154"/>
              <a:gd name="connsiteY12" fmla="*/ 3032312 h 3910201"/>
              <a:gd name="connsiteX13" fmla="*/ 2077004 w 2134154"/>
              <a:gd name="connsiteY13" fmla="*/ 2332225 h 3910201"/>
              <a:gd name="connsiteX14" fmla="*/ 2134154 w 2134154"/>
              <a:gd name="connsiteY14" fmla="*/ 1343213 h 3910201"/>
              <a:gd name="connsiteX15" fmla="*/ 1997630 w 2134154"/>
              <a:gd name="connsiteY15" fmla="*/ 1236851 h 3910201"/>
              <a:gd name="connsiteX16" fmla="*/ 1881742 w 2134154"/>
              <a:gd name="connsiteY16" fmla="*/ 1066988 h 3910201"/>
              <a:gd name="connsiteX17" fmla="*/ 1656125 w 2134154"/>
              <a:gd name="connsiteY17" fmla="*/ 923521 h 3910201"/>
              <a:gd name="connsiteX18" fmla="*/ 1471616 w 2134154"/>
              <a:gd name="connsiteY18" fmla="*/ 937832 h 3910201"/>
              <a:gd name="connsiteX19" fmla="*/ 1377982 w 2134154"/>
              <a:gd name="connsiteY19" fmla="*/ 245504 h 3910201"/>
              <a:gd name="connsiteX20" fmla="*/ 892115 w 2134154"/>
              <a:gd name="connsiteY20" fmla="*/ 216779 h 3910201"/>
              <a:gd name="connsiteX21" fmla="*/ 899460 w 2134154"/>
              <a:gd name="connsiteY21" fmla="*/ 99266 h 3910201"/>
              <a:gd name="connsiteX22" fmla="*/ 767257 w 2134154"/>
              <a:gd name="connsiteY22" fmla="*/ 91921 h 3910201"/>
              <a:gd name="connsiteX23" fmla="*/ 657598 w 2134154"/>
              <a:gd name="connsiteY23" fmla="*/ 60458 h 3910201"/>
              <a:gd name="connsiteX24" fmla="*/ 647908 w 2134154"/>
              <a:gd name="connsiteY24" fmla="*/ 0 h 3910201"/>
              <a:gd name="connsiteX25" fmla="*/ 543133 w 2134154"/>
              <a:gd name="connsiteY25" fmla="*/ 225425 h 3910201"/>
              <a:gd name="connsiteX26" fmla="*/ 438917 w 2134154"/>
              <a:gd name="connsiteY26" fmla="*/ 421986 h 3910201"/>
              <a:gd name="connsiteX27" fmla="*/ 358497 w 2134154"/>
              <a:gd name="connsiteY27" fmla="*/ 660267 h 3910201"/>
              <a:gd name="connsiteX28" fmla="*/ 254249 w 2134154"/>
              <a:gd name="connsiteY28" fmla="*/ 1017686 h 3910201"/>
              <a:gd name="connsiteX29" fmla="*/ 18948 w 2134154"/>
              <a:gd name="connsiteY29" fmla="*/ 916418 h 3910201"/>
              <a:gd name="connsiteX30" fmla="*/ 751096 w 2134154"/>
              <a:gd name="connsiteY30" fmla="*/ 1029495 h 3910201"/>
              <a:gd name="connsiteX31" fmla="*/ 534403 w 2134154"/>
              <a:gd name="connsiteY31" fmla="*/ 1536702 h 3910201"/>
              <a:gd name="connsiteX32" fmla="*/ 249791 w 2134154"/>
              <a:gd name="connsiteY32" fmla="*/ 1452754 h 3910201"/>
              <a:gd name="connsiteX33" fmla="*/ 236299 w 2134154"/>
              <a:gd name="connsiteY33" fmla="*/ 1690877 h 3910201"/>
              <a:gd name="connsiteX0" fmla="*/ 236299 w 2134154"/>
              <a:gd name="connsiteY0" fmla="*/ 1690877 h 3910201"/>
              <a:gd name="connsiteX1" fmla="*/ 201374 w 2134154"/>
              <a:gd name="connsiteY1" fmla="*/ 1865503 h 3910201"/>
              <a:gd name="connsiteX2" fmla="*/ 370443 w 2134154"/>
              <a:gd name="connsiteY2" fmla="*/ 1933765 h 3910201"/>
              <a:gd name="connsiteX3" fmla="*/ 306597 w 2134154"/>
              <a:gd name="connsiteY3" fmla="*/ 2116932 h 3910201"/>
              <a:gd name="connsiteX4" fmla="*/ 118031 w 2134154"/>
              <a:gd name="connsiteY4" fmla="*/ 2575113 h 3910201"/>
              <a:gd name="connsiteX5" fmla="*/ 868917 w 2134154"/>
              <a:gd name="connsiteY5" fmla="*/ 2862450 h 3910201"/>
              <a:gd name="connsiteX6" fmla="*/ 437118 w 2134154"/>
              <a:gd name="connsiteY6" fmla="*/ 3910201 h 3910201"/>
              <a:gd name="connsiteX7" fmla="*/ 903843 w 2134154"/>
              <a:gd name="connsiteY7" fmla="*/ 3595875 h 3910201"/>
              <a:gd name="connsiteX8" fmla="*/ 1337230 w 2134154"/>
              <a:gd name="connsiteY8" fmla="*/ 3819713 h 3910201"/>
              <a:gd name="connsiteX9" fmla="*/ 1327704 w 2134154"/>
              <a:gd name="connsiteY9" fmla="*/ 3710175 h 3910201"/>
              <a:gd name="connsiteX10" fmla="*/ 1337230 w 2134154"/>
              <a:gd name="connsiteY10" fmla="*/ 3610163 h 3910201"/>
              <a:gd name="connsiteX11" fmla="*/ 1470579 w 2134154"/>
              <a:gd name="connsiteY11" fmla="*/ 3102162 h 3910201"/>
              <a:gd name="connsiteX12" fmla="*/ 1537254 w 2134154"/>
              <a:gd name="connsiteY12" fmla="*/ 3032312 h 3910201"/>
              <a:gd name="connsiteX13" fmla="*/ 2077004 w 2134154"/>
              <a:gd name="connsiteY13" fmla="*/ 2332225 h 3910201"/>
              <a:gd name="connsiteX14" fmla="*/ 2134154 w 2134154"/>
              <a:gd name="connsiteY14" fmla="*/ 1343213 h 3910201"/>
              <a:gd name="connsiteX15" fmla="*/ 1997630 w 2134154"/>
              <a:gd name="connsiteY15" fmla="*/ 1236851 h 3910201"/>
              <a:gd name="connsiteX16" fmla="*/ 1881742 w 2134154"/>
              <a:gd name="connsiteY16" fmla="*/ 1066988 h 3910201"/>
              <a:gd name="connsiteX17" fmla="*/ 1656125 w 2134154"/>
              <a:gd name="connsiteY17" fmla="*/ 923521 h 3910201"/>
              <a:gd name="connsiteX18" fmla="*/ 1471616 w 2134154"/>
              <a:gd name="connsiteY18" fmla="*/ 937832 h 3910201"/>
              <a:gd name="connsiteX19" fmla="*/ 1377982 w 2134154"/>
              <a:gd name="connsiteY19" fmla="*/ 245504 h 3910201"/>
              <a:gd name="connsiteX20" fmla="*/ 892115 w 2134154"/>
              <a:gd name="connsiteY20" fmla="*/ 216779 h 3910201"/>
              <a:gd name="connsiteX21" fmla="*/ 899460 w 2134154"/>
              <a:gd name="connsiteY21" fmla="*/ 99266 h 3910201"/>
              <a:gd name="connsiteX22" fmla="*/ 767257 w 2134154"/>
              <a:gd name="connsiteY22" fmla="*/ 91921 h 3910201"/>
              <a:gd name="connsiteX23" fmla="*/ 657598 w 2134154"/>
              <a:gd name="connsiteY23" fmla="*/ 60458 h 3910201"/>
              <a:gd name="connsiteX24" fmla="*/ 647908 w 2134154"/>
              <a:gd name="connsiteY24" fmla="*/ 0 h 3910201"/>
              <a:gd name="connsiteX25" fmla="*/ 543133 w 2134154"/>
              <a:gd name="connsiteY25" fmla="*/ 225425 h 3910201"/>
              <a:gd name="connsiteX26" fmla="*/ 438917 w 2134154"/>
              <a:gd name="connsiteY26" fmla="*/ 421986 h 3910201"/>
              <a:gd name="connsiteX27" fmla="*/ 358497 w 2134154"/>
              <a:gd name="connsiteY27" fmla="*/ 660267 h 3910201"/>
              <a:gd name="connsiteX28" fmla="*/ 254249 w 2134154"/>
              <a:gd name="connsiteY28" fmla="*/ 1017686 h 3910201"/>
              <a:gd name="connsiteX29" fmla="*/ 18948 w 2134154"/>
              <a:gd name="connsiteY29" fmla="*/ 916418 h 3910201"/>
              <a:gd name="connsiteX30" fmla="*/ 751096 w 2134154"/>
              <a:gd name="connsiteY30" fmla="*/ 1029495 h 3910201"/>
              <a:gd name="connsiteX31" fmla="*/ 534403 w 2134154"/>
              <a:gd name="connsiteY31" fmla="*/ 1536702 h 3910201"/>
              <a:gd name="connsiteX32" fmla="*/ 249791 w 2134154"/>
              <a:gd name="connsiteY32" fmla="*/ 1452754 h 3910201"/>
              <a:gd name="connsiteX33" fmla="*/ 236299 w 2134154"/>
              <a:gd name="connsiteY33" fmla="*/ 1690877 h 3910201"/>
              <a:gd name="connsiteX0" fmla="*/ 236299 w 2134154"/>
              <a:gd name="connsiteY0" fmla="*/ 1690877 h 3910201"/>
              <a:gd name="connsiteX1" fmla="*/ 201374 w 2134154"/>
              <a:gd name="connsiteY1" fmla="*/ 1865503 h 3910201"/>
              <a:gd name="connsiteX2" fmla="*/ 370443 w 2134154"/>
              <a:gd name="connsiteY2" fmla="*/ 1933765 h 3910201"/>
              <a:gd name="connsiteX3" fmla="*/ 306597 w 2134154"/>
              <a:gd name="connsiteY3" fmla="*/ 2116932 h 3910201"/>
              <a:gd name="connsiteX4" fmla="*/ 118031 w 2134154"/>
              <a:gd name="connsiteY4" fmla="*/ 2575113 h 3910201"/>
              <a:gd name="connsiteX5" fmla="*/ 868917 w 2134154"/>
              <a:gd name="connsiteY5" fmla="*/ 2862450 h 3910201"/>
              <a:gd name="connsiteX6" fmla="*/ 437118 w 2134154"/>
              <a:gd name="connsiteY6" fmla="*/ 3910201 h 3910201"/>
              <a:gd name="connsiteX7" fmla="*/ 903843 w 2134154"/>
              <a:gd name="connsiteY7" fmla="*/ 3595875 h 3910201"/>
              <a:gd name="connsiteX8" fmla="*/ 1337230 w 2134154"/>
              <a:gd name="connsiteY8" fmla="*/ 3819713 h 3910201"/>
              <a:gd name="connsiteX9" fmla="*/ 1327704 w 2134154"/>
              <a:gd name="connsiteY9" fmla="*/ 3710175 h 3910201"/>
              <a:gd name="connsiteX10" fmla="*/ 1337230 w 2134154"/>
              <a:gd name="connsiteY10" fmla="*/ 3610163 h 3910201"/>
              <a:gd name="connsiteX11" fmla="*/ 1470579 w 2134154"/>
              <a:gd name="connsiteY11" fmla="*/ 3102162 h 3910201"/>
              <a:gd name="connsiteX12" fmla="*/ 1537254 w 2134154"/>
              <a:gd name="connsiteY12" fmla="*/ 3032312 h 3910201"/>
              <a:gd name="connsiteX13" fmla="*/ 2077004 w 2134154"/>
              <a:gd name="connsiteY13" fmla="*/ 2332225 h 3910201"/>
              <a:gd name="connsiteX14" fmla="*/ 2134154 w 2134154"/>
              <a:gd name="connsiteY14" fmla="*/ 1343213 h 3910201"/>
              <a:gd name="connsiteX15" fmla="*/ 1997630 w 2134154"/>
              <a:gd name="connsiteY15" fmla="*/ 1236851 h 3910201"/>
              <a:gd name="connsiteX16" fmla="*/ 1881742 w 2134154"/>
              <a:gd name="connsiteY16" fmla="*/ 1066988 h 3910201"/>
              <a:gd name="connsiteX17" fmla="*/ 1656125 w 2134154"/>
              <a:gd name="connsiteY17" fmla="*/ 923521 h 3910201"/>
              <a:gd name="connsiteX18" fmla="*/ 1471616 w 2134154"/>
              <a:gd name="connsiteY18" fmla="*/ 937832 h 3910201"/>
              <a:gd name="connsiteX19" fmla="*/ 1377982 w 2134154"/>
              <a:gd name="connsiteY19" fmla="*/ 245504 h 3910201"/>
              <a:gd name="connsiteX20" fmla="*/ 892115 w 2134154"/>
              <a:gd name="connsiteY20" fmla="*/ 216779 h 3910201"/>
              <a:gd name="connsiteX21" fmla="*/ 899460 w 2134154"/>
              <a:gd name="connsiteY21" fmla="*/ 99266 h 3910201"/>
              <a:gd name="connsiteX22" fmla="*/ 767257 w 2134154"/>
              <a:gd name="connsiteY22" fmla="*/ 91921 h 3910201"/>
              <a:gd name="connsiteX23" fmla="*/ 657598 w 2134154"/>
              <a:gd name="connsiteY23" fmla="*/ 60458 h 3910201"/>
              <a:gd name="connsiteX24" fmla="*/ 647908 w 2134154"/>
              <a:gd name="connsiteY24" fmla="*/ 0 h 3910201"/>
              <a:gd name="connsiteX25" fmla="*/ 543133 w 2134154"/>
              <a:gd name="connsiteY25" fmla="*/ 225425 h 3910201"/>
              <a:gd name="connsiteX26" fmla="*/ 438917 w 2134154"/>
              <a:gd name="connsiteY26" fmla="*/ 421986 h 3910201"/>
              <a:gd name="connsiteX27" fmla="*/ 358497 w 2134154"/>
              <a:gd name="connsiteY27" fmla="*/ 660267 h 3910201"/>
              <a:gd name="connsiteX28" fmla="*/ 254249 w 2134154"/>
              <a:gd name="connsiteY28" fmla="*/ 1017686 h 3910201"/>
              <a:gd name="connsiteX29" fmla="*/ 18948 w 2134154"/>
              <a:gd name="connsiteY29" fmla="*/ 916418 h 3910201"/>
              <a:gd name="connsiteX30" fmla="*/ 200636 w 2134154"/>
              <a:gd name="connsiteY30" fmla="*/ 940246 h 3910201"/>
              <a:gd name="connsiteX31" fmla="*/ 751096 w 2134154"/>
              <a:gd name="connsiteY31" fmla="*/ 1029495 h 3910201"/>
              <a:gd name="connsiteX32" fmla="*/ 534403 w 2134154"/>
              <a:gd name="connsiteY32" fmla="*/ 1536702 h 3910201"/>
              <a:gd name="connsiteX33" fmla="*/ 249791 w 2134154"/>
              <a:gd name="connsiteY33" fmla="*/ 1452754 h 3910201"/>
              <a:gd name="connsiteX34" fmla="*/ 236299 w 2134154"/>
              <a:gd name="connsiteY34" fmla="*/ 1690877 h 3910201"/>
              <a:gd name="connsiteX0" fmla="*/ 434089 w 2331944"/>
              <a:gd name="connsiteY0" fmla="*/ 1690877 h 3910201"/>
              <a:gd name="connsiteX1" fmla="*/ 399164 w 2331944"/>
              <a:gd name="connsiteY1" fmla="*/ 1865503 h 3910201"/>
              <a:gd name="connsiteX2" fmla="*/ 568233 w 2331944"/>
              <a:gd name="connsiteY2" fmla="*/ 1933765 h 3910201"/>
              <a:gd name="connsiteX3" fmla="*/ 504387 w 2331944"/>
              <a:gd name="connsiteY3" fmla="*/ 2116932 h 3910201"/>
              <a:gd name="connsiteX4" fmla="*/ 315821 w 2331944"/>
              <a:gd name="connsiteY4" fmla="*/ 2575113 h 3910201"/>
              <a:gd name="connsiteX5" fmla="*/ 1066707 w 2331944"/>
              <a:gd name="connsiteY5" fmla="*/ 2862450 h 3910201"/>
              <a:gd name="connsiteX6" fmla="*/ 634908 w 2331944"/>
              <a:gd name="connsiteY6" fmla="*/ 3910201 h 3910201"/>
              <a:gd name="connsiteX7" fmla="*/ 1101633 w 2331944"/>
              <a:gd name="connsiteY7" fmla="*/ 3595875 h 3910201"/>
              <a:gd name="connsiteX8" fmla="*/ 1535020 w 2331944"/>
              <a:gd name="connsiteY8" fmla="*/ 3819713 h 3910201"/>
              <a:gd name="connsiteX9" fmla="*/ 1525494 w 2331944"/>
              <a:gd name="connsiteY9" fmla="*/ 3710175 h 3910201"/>
              <a:gd name="connsiteX10" fmla="*/ 1535020 w 2331944"/>
              <a:gd name="connsiteY10" fmla="*/ 3610163 h 3910201"/>
              <a:gd name="connsiteX11" fmla="*/ 1668369 w 2331944"/>
              <a:gd name="connsiteY11" fmla="*/ 3102162 h 3910201"/>
              <a:gd name="connsiteX12" fmla="*/ 1735044 w 2331944"/>
              <a:gd name="connsiteY12" fmla="*/ 3032312 h 3910201"/>
              <a:gd name="connsiteX13" fmla="*/ 2274794 w 2331944"/>
              <a:gd name="connsiteY13" fmla="*/ 2332225 h 3910201"/>
              <a:gd name="connsiteX14" fmla="*/ 2331944 w 2331944"/>
              <a:gd name="connsiteY14" fmla="*/ 1343213 h 3910201"/>
              <a:gd name="connsiteX15" fmla="*/ 2195420 w 2331944"/>
              <a:gd name="connsiteY15" fmla="*/ 1236851 h 3910201"/>
              <a:gd name="connsiteX16" fmla="*/ 2079532 w 2331944"/>
              <a:gd name="connsiteY16" fmla="*/ 1066988 h 3910201"/>
              <a:gd name="connsiteX17" fmla="*/ 1853915 w 2331944"/>
              <a:gd name="connsiteY17" fmla="*/ 923521 h 3910201"/>
              <a:gd name="connsiteX18" fmla="*/ 1669406 w 2331944"/>
              <a:gd name="connsiteY18" fmla="*/ 937832 h 3910201"/>
              <a:gd name="connsiteX19" fmla="*/ 1575772 w 2331944"/>
              <a:gd name="connsiteY19" fmla="*/ 245504 h 3910201"/>
              <a:gd name="connsiteX20" fmla="*/ 1089905 w 2331944"/>
              <a:gd name="connsiteY20" fmla="*/ 216779 h 3910201"/>
              <a:gd name="connsiteX21" fmla="*/ 1097250 w 2331944"/>
              <a:gd name="connsiteY21" fmla="*/ 99266 h 3910201"/>
              <a:gd name="connsiteX22" fmla="*/ 965047 w 2331944"/>
              <a:gd name="connsiteY22" fmla="*/ 91921 h 3910201"/>
              <a:gd name="connsiteX23" fmla="*/ 855388 w 2331944"/>
              <a:gd name="connsiteY23" fmla="*/ 60458 h 3910201"/>
              <a:gd name="connsiteX24" fmla="*/ 845698 w 2331944"/>
              <a:gd name="connsiteY24" fmla="*/ 0 h 3910201"/>
              <a:gd name="connsiteX25" fmla="*/ 740923 w 2331944"/>
              <a:gd name="connsiteY25" fmla="*/ 225425 h 3910201"/>
              <a:gd name="connsiteX26" fmla="*/ 636707 w 2331944"/>
              <a:gd name="connsiteY26" fmla="*/ 421986 h 3910201"/>
              <a:gd name="connsiteX27" fmla="*/ 556287 w 2331944"/>
              <a:gd name="connsiteY27" fmla="*/ 660267 h 3910201"/>
              <a:gd name="connsiteX28" fmla="*/ 452039 w 2331944"/>
              <a:gd name="connsiteY28" fmla="*/ 1017686 h 3910201"/>
              <a:gd name="connsiteX29" fmla="*/ 216738 w 2331944"/>
              <a:gd name="connsiteY29" fmla="*/ 916418 h 3910201"/>
              <a:gd name="connsiteX30" fmla="*/ 29092 w 2331944"/>
              <a:gd name="connsiteY30" fmla="*/ 1014709 h 3910201"/>
              <a:gd name="connsiteX31" fmla="*/ 948886 w 2331944"/>
              <a:gd name="connsiteY31" fmla="*/ 1029495 h 3910201"/>
              <a:gd name="connsiteX32" fmla="*/ 732193 w 2331944"/>
              <a:gd name="connsiteY32" fmla="*/ 1536702 h 3910201"/>
              <a:gd name="connsiteX33" fmla="*/ 447581 w 2331944"/>
              <a:gd name="connsiteY33" fmla="*/ 1452754 h 3910201"/>
              <a:gd name="connsiteX34" fmla="*/ 434089 w 2331944"/>
              <a:gd name="connsiteY34" fmla="*/ 1690877 h 3910201"/>
              <a:gd name="connsiteX0" fmla="*/ 404997 w 2302852"/>
              <a:gd name="connsiteY0" fmla="*/ 1690877 h 3910201"/>
              <a:gd name="connsiteX1" fmla="*/ 370072 w 2302852"/>
              <a:gd name="connsiteY1" fmla="*/ 1865503 h 3910201"/>
              <a:gd name="connsiteX2" fmla="*/ 539141 w 2302852"/>
              <a:gd name="connsiteY2" fmla="*/ 1933765 h 3910201"/>
              <a:gd name="connsiteX3" fmla="*/ 475295 w 2302852"/>
              <a:gd name="connsiteY3" fmla="*/ 2116932 h 3910201"/>
              <a:gd name="connsiteX4" fmla="*/ 286729 w 2302852"/>
              <a:gd name="connsiteY4" fmla="*/ 2575113 h 3910201"/>
              <a:gd name="connsiteX5" fmla="*/ 1037615 w 2302852"/>
              <a:gd name="connsiteY5" fmla="*/ 2862450 h 3910201"/>
              <a:gd name="connsiteX6" fmla="*/ 605816 w 2302852"/>
              <a:gd name="connsiteY6" fmla="*/ 3910201 h 3910201"/>
              <a:gd name="connsiteX7" fmla="*/ 1072541 w 2302852"/>
              <a:gd name="connsiteY7" fmla="*/ 3595875 h 3910201"/>
              <a:gd name="connsiteX8" fmla="*/ 1505928 w 2302852"/>
              <a:gd name="connsiteY8" fmla="*/ 3819713 h 3910201"/>
              <a:gd name="connsiteX9" fmla="*/ 1496402 w 2302852"/>
              <a:gd name="connsiteY9" fmla="*/ 3710175 h 3910201"/>
              <a:gd name="connsiteX10" fmla="*/ 1505928 w 2302852"/>
              <a:gd name="connsiteY10" fmla="*/ 3610163 h 3910201"/>
              <a:gd name="connsiteX11" fmla="*/ 1639277 w 2302852"/>
              <a:gd name="connsiteY11" fmla="*/ 3102162 h 3910201"/>
              <a:gd name="connsiteX12" fmla="*/ 1705952 w 2302852"/>
              <a:gd name="connsiteY12" fmla="*/ 3032312 h 3910201"/>
              <a:gd name="connsiteX13" fmla="*/ 2245702 w 2302852"/>
              <a:gd name="connsiteY13" fmla="*/ 2332225 h 3910201"/>
              <a:gd name="connsiteX14" fmla="*/ 2302852 w 2302852"/>
              <a:gd name="connsiteY14" fmla="*/ 1343213 h 3910201"/>
              <a:gd name="connsiteX15" fmla="*/ 2166328 w 2302852"/>
              <a:gd name="connsiteY15" fmla="*/ 1236851 h 3910201"/>
              <a:gd name="connsiteX16" fmla="*/ 2050440 w 2302852"/>
              <a:gd name="connsiteY16" fmla="*/ 1066988 h 3910201"/>
              <a:gd name="connsiteX17" fmla="*/ 1824823 w 2302852"/>
              <a:gd name="connsiteY17" fmla="*/ 923521 h 3910201"/>
              <a:gd name="connsiteX18" fmla="*/ 1640314 w 2302852"/>
              <a:gd name="connsiteY18" fmla="*/ 937832 h 3910201"/>
              <a:gd name="connsiteX19" fmla="*/ 1546680 w 2302852"/>
              <a:gd name="connsiteY19" fmla="*/ 245504 h 3910201"/>
              <a:gd name="connsiteX20" fmla="*/ 1060813 w 2302852"/>
              <a:gd name="connsiteY20" fmla="*/ 216779 h 3910201"/>
              <a:gd name="connsiteX21" fmla="*/ 1068158 w 2302852"/>
              <a:gd name="connsiteY21" fmla="*/ 99266 h 3910201"/>
              <a:gd name="connsiteX22" fmla="*/ 935955 w 2302852"/>
              <a:gd name="connsiteY22" fmla="*/ 91921 h 3910201"/>
              <a:gd name="connsiteX23" fmla="*/ 826296 w 2302852"/>
              <a:gd name="connsiteY23" fmla="*/ 60458 h 3910201"/>
              <a:gd name="connsiteX24" fmla="*/ 816606 w 2302852"/>
              <a:gd name="connsiteY24" fmla="*/ 0 h 3910201"/>
              <a:gd name="connsiteX25" fmla="*/ 711831 w 2302852"/>
              <a:gd name="connsiteY25" fmla="*/ 225425 h 3910201"/>
              <a:gd name="connsiteX26" fmla="*/ 607615 w 2302852"/>
              <a:gd name="connsiteY26" fmla="*/ 421986 h 3910201"/>
              <a:gd name="connsiteX27" fmla="*/ 527195 w 2302852"/>
              <a:gd name="connsiteY27" fmla="*/ 660267 h 3910201"/>
              <a:gd name="connsiteX28" fmla="*/ 422947 w 2302852"/>
              <a:gd name="connsiteY28" fmla="*/ 1017686 h 3910201"/>
              <a:gd name="connsiteX29" fmla="*/ 187646 w 2302852"/>
              <a:gd name="connsiteY29" fmla="*/ 916418 h 3910201"/>
              <a:gd name="connsiteX30" fmla="*/ 0 w 2302852"/>
              <a:gd name="connsiteY30" fmla="*/ 1014709 h 3910201"/>
              <a:gd name="connsiteX31" fmla="*/ 919794 w 2302852"/>
              <a:gd name="connsiteY31" fmla="*/ 1029495 h 3910201"/>
              <a:gd name="connsiteX32" fmla="*/ 703101 w 2302852"/>
              <a:gd name="connsiteY32" fmla="*/ 1536702 h 3910201"/>
              <a:gd name="connsiteX33" fmla="*/ 418489 w 2302852"/>
              <a:gd name="connsiteY33" fmla="*/ 1452754 h 3910201"/>
              <a:gd name="connsiteX34" fmla="*/ 404997 w 2302852"/>
              <a:gd name="connsiteY34" fmla="*/ 1690877 h 3910201"/>
              <a:gd name="connsiteX0" fmla="*/ 404997 w 2302852"/>
              <a:gd name="connsiteY0" fmla="*/ 1690877 h 3910201"/>
              <a:gd name="connsiteX1" fmla="*/ 370072 w 2302852"/>
              <a:gd name="connsiteY1" fmla="*/ 1865503 h 3910201"/>
              <a:gd name="connsiteX2" fmla="*/ 539141 w 2302852"/>
              <a:gd name="connsiteY2" fmla="*/ 1933765 h 3910201"/>
              <a:gd name="connsiteX3" fmla="*/ 475295 w 2302852"/>
              <a:gd name="connsiteY3" fmla="*/ 2116932 h 3910201"/>
              <a:gd name="connsiteX4" fmla="*/ 286729 w 2302852"/>
              <a:gd name="connsiteY4" fmla="*/ 2575113 h 3910201"/>
              <a:gd name="connsiteX5" fmla="*/ 1037615 w 2302852"/>
              <a:gd name="connsiteY5" fmla="*/ 2862450 h 3910201"/>
              <a:gd name="connsiteX6" fmla="*/ 605816 w 2302852"/>
              <a:gd name="connsiteY6" fmla="*/ 3910201 h 3910201"/>
              <a:gd name="connsiteX7" fmla="*/ 1072541 w 2302852"/>
              <a:gd name="connsiteY7" fmla="*/ 3595875 h 3910201"/>
              <a:gd name="connsiteX8" fmla="*/ 1505928 w 2302852"/>
              <a:gd name="connsiteY8" fmla="*/ 3819713 h 3910201"/>
              <a:gd name="connsiteX9" fmla="*/ 1496402 w 2302852"/>
              <a:gd name="connsiteY9" fmla="*/ 3710175 h 3910201"/>
              <a:gd name="connsiteX10" fmla="*/ 1505928 w 2302852"/>
              <a:gd name="connsiteY10" fmla="*/ 3610163 h 3910201"/>
              <a:gd name="connsiteX11" fmla="*/ 1639277 w 2302852"/>
              <a:gd name="connsiteY11" fmla="*/ 3102162 h 3910201"/>
              <a:gd name="connsiteX12" fmla="*/ 1705952 w 2302852"/>
              <a:gd name="connsiteY12" fmla="*/ 3032312 h 3910201"/>
              <a:gd name="connsiteX13" fmla="*/ 2245702 w 2302852"/>
              <a:gd name="connsiteY13" fmla="*/ 2332225 h 3910201"/>
              <a:gd name="connsiteX14" fmla="*/ 2302852 w 2302852"/>
              <a:gd name="connsiteY14" fmla="*/ 1343213 h 3910201"/>
              <a:gd name="connsiteX15" fmla="*/ 2166328 w 2302852"/>
              <a:gd name="connsiteY15" fmla="*/ 1236851 h 3910201"/>
              <a:gd name="connsiteX16" fmla="*/ 2050440 w 2302852"/>
              <a:gd name="connsiteY16" fmla="*/ 1066988 h 3910201"/>
              <a:gd name="connsiteX17" fmla="*/ 1824823 w 2302852"/>
              <a:gd name="connsiteY17" fmla="*/ 923521 h 3910201"/>
              <a:gd name="connsiteX18" fmla="*/ 1640314 w 2302852"/>
              <a:gd name="connsiteY18" fmla="*/ 937832 h 3910201"/>
              <a:gd name="connsiteX19" fmla="*/ 1546680 w 2302852"/>
              <a:gd name="connsiteY19" fmla="*/ 245504 h 3910201"/>
              <a:gd name="connsiteX20" fmla="*/ 1060813 w 2302852"/>
              <a:gd name="connsiteY20" fmla="*/ 216779 h 3910201"/>
              <a:gd name="connsiteX21" fmla="*/ 1068158 w 2302852"/>
              <a:gd name="connsiteY21" fmla="*/ 99266 h 3910201"/>
              <a:gd name="connsiteX22" fmla="*/ 935955 w 2302852"/>
              <a:gd name="connsiteY22" fmla="*/ 91921 h 3910201"/>
              <a:gd name="connsiteX23" fmla="*/ 826296 w 2302852"/>
              <a:gd name="connsiteY23" fmla="*/ 60458 h 3910201"/>
              <a:gd name="connsiteX24" fmla="*/ 816606 w 2302852"/>
              <a:gd name="connsiteY24" fmla="*/ 0 h 3910201"/>
              <a:gd name="connsiteX25" fmla="*/ 711831 w 2302852"/>
              <a:gd name="connsiteY25" fmla="*/ 225425 h 3910201"/>
              <a:gd name="connsiteX26" fmla="*/ 607615 w 2302852"/>
              <a:gd name="connsiteY26" fmla="*/ 421986 h 3910201"/>
              <a:gd name="connsiteX27" fmla="*/ 527195 w 2302852"/>
              <a:gd name="connsiteY27" fmla="*/ 660267 h 3910201"/>
              <a:gd name="connsiteX28" fmla="*/ 422947 w 2302852"/>
              <a:gd name="connsiteY28" fmla="*/ 1017686 h 3910201"/>
              <a:gd name="connsiteX29" fmla="*/ 187646 w 2302852"/>
              <a:gd name="connsiteY29" fmla="*/ 916418 h 3910201"/>
              <a:gd name="connsiteX30" fmla="*/ 0 w 2302852"/>
              <a:gd name="connsiteY30" fmla="*/ 1014709 h 3910201"/>
              <a:gd name="connsiteX31" fmla="*/ 919794 w 2302852"/>
              <a:gd name="connsiteY31" fmla="*/ 1029495 h 3910201"/>
              <a:gd name="connsiteX32" fmla="*/ 703101 w 2302852"/>
              <a:gd name="connsiteY32" fmla="*/ 1536702 h 3910201"/>
              <a:gd name="connsiteX33" fmla="*/ 418489 w 2302852"/>
              <a:gd name="connsiteY33" fmla="*/ 1452754 h 3910201"/>
              <a:gd name="connsiteX34" fmla="*/ 404997 w 2302852"/>
              <a:gd name="connsiteY34" fmla="*/ 1690877 h 3910201"/>
              <a:gd name="connsiteX0" fmla="*/ 404997 w 2302852"/>
              <a:gd name="connsiteY0" fmla="*/ 1690877 h 3910201"/>
              <a:gd name="connsiteX1" fmla="*/ 370072 w 2302852"/>
              <a:gd name="connsiteY1" fmla="*/ 1865503 h 3910201"/>
              <a:gd name="connsiteX2" fmla="*/ 539141 w 2302852"/>
              <a:gd name="connsiteY2" fmla="*/ 1933765 h 3910201"/>
              <a:gd name="connsiteX3" fmla="*/ 475295 w 2302852"/>
              <a:gd name="connsiteY3" fmla="*/ 2116932 h 3910201"/>
              <a:gd name="connsiteX4" fmla="*/ 286729 w 2302852"/>
              <a:gd name="connsiteY4" fmla="*/ 2575113 h 3910201"/>
              <a:gd name="connsiteX5" fmla="*/ 1037615 w 2302852"/>
              <a:gd name="connsiteY5" fmla="*/ 2862450 h 3910201"/>
              <a:gd name="connsiteX6" fmla="*/ 605816 w 2302852"/>
              <a:gd name="connsiteY6" fmla="*/ 3910201 h 3910201"/>
              <a:gd name="connsiteX7" fmla="*/ 1072541 w 2302852"/>
              <a:gd name="connsiteY7" fmla="*/ 3595875 h 3910201"/>
              <a:gd name="connsiteX8" fmla="*/ 1505928 w 2302852"/>
              <a:gd name="connsiteY8" fmla="*/ 3819713 h 3910201"/>
              <a:gd name="connsiteX9" fmla="*/ 1496402 w 2302852"/>
              <a:gd name="connsiteY9" fmla="*/ 3710175 h 3910201"/>
              <a:gd name="connsiteX10" fmla="*/ 1505928 w 2302852"/>
              <a:gd name="connsiteY10" fmla="*/ 3610163 h 3910201"/>
              <a:gd name="connsiteX11" fmla="*/ 1639277 w 2302852"/>
              <a:gd name="connsiteY11" fmla="*/ 3102162 h 3910201"/>
              <a:gd name="connsiteX12" fmla="*/ 1705952 w 2302852"/>
              <a:gd name="connsiteY12" fmla="*/ 3032312 h 3910201"/>
              <a:gd name="connsiteX13" fmla="*/ 2245702 w 2302852"/>
              <a:gd name="connsiteY13" fmla="*/ 2332225 h 3910201"/>
              <a:gd name="connsiteX14" fmla="*/ 2302852 w 2302852"/>
              <a:gd name="connsiteY14" fmla="*/ 1343213 h 3910201"/>
              <a:gd name="connsiteX15" fmla="*/ 2166328 w 2302852"/>
              <a:gd name="connsiteY15" fmla="*/ 1236851 h 3910201"/>
              <a:gd name="connsiteX16" fmla="*/ 2050440 w 2302852"/>
              <a:gd name="connsiteY16" fmla="*/ 1066988 h 3910201"/>
              <a:gd name="connsiteX17" fmla="*/ 1824823 w 2302852"/>
              <a:gd name="connsiteY17" fmla="*/ 923521 h 3910201"/>
              <a:gd name="connsiteX18" fmla="*/ 1640314 w 2302852"/>
              <a:gd name="connsiteY18" fmla="*/ 937832 h 3910201"/>
              <a:gd name="connsiteX19" fmla="*/ 1546680 w 2302852"/>
              <a:gd name="connsiteY19" fmla="*/ 245504 h 3910201"/>
              <a:gd name="connsiteX20" fmla="*/ 1060813 w 2302852"/>
              <a:gd name="connsiteY20" fmla="*/ 216779 h 3910201"/>
              <a:gd name="connsiteX21" fmla="*/ 1068158 w 2302852"/>
              <a:gd name="connsiteY21" fmla="*/ 99266 h 3910201"/>
              <a:gd name="connsiteX22" fmla="*/ 935955 w 2302852"/>
              <a:gd name="connsiteY22" fmla="*/ 91921 h 3910201"/>
              <a:gd name="connsiteX23" fmla="*/ 826296 w 2302852"/>
              <a:gd name="connsiteY23" fmla="*/ 60458 h 3910201"/>
              <a:gd name="connsiteX24" fmla="*/ 816606 w 2302852"/>
              <a:gd name="connsiteY24" fmla="*/ 0 h 3910201"/>
              <a:gd name="connsiteX25" fmla="*/ 711831 w 2302852"/>
              <a:gd name="connsiteY25" fmla="*/ 225425 h 3910201"/>
              <a:gd name="connsiteX26" fmla="*/ 607615 w 2302852"/>
              <a:gd name="connsiteY26" fmla="*/ 421986 h 3910201"/>
              <a:gd name="connsiteX27" fmla="*/ 527195 w 2302852"/>
              <a:gd name="connsiteY27" fmla="*/ 660267 h 3910201"/>
              <a:gd name="connsiteX28" fmla="*/ 422947 w 2302852"/>
              <a:gd name="connsiteY28" fmla="*/ 1017686 h 3910201"/>
              <a:gd name="connsiteX29" fmla="*/ 208496 w 2302852"/>
              <a:gd name="connsiteY29" fmla="*/ 922375 h 3910201"/>
              <a:gd name="connsiteX30" fmla="*/ 0 w 2302852"/>
              <a:gd name="connsiteY30" fmla="*/ 1014709 h 3910201"/>
              <a:gd name="connsiteX31" fmla="*/ 919794 w 2302852"/>
              <a:gd name="connsiteY31" fmla="*/ 1029495 h 3910201"/>
              <a:gd name="connsiteX32" fmla="*/ 703101 w 2302852"/>
              <a:gd name="connsiteY32" fmla="*/ 1536702 h 3910201"/>
              <a:gd name="connsiteX33" fmla="*/ 418489 w 2302852"/>
              <a:gd name="connsiteY33" fmla="*/ 1452754 h 3910201"/>
              <a:gd name="connsiteX34" fmla="*/ 404997 w 2302852"/>
              <a:gd name="connsiteY34" fmla="*/ 1690877 h 3910201"/>
              <a:gd name="connsiteX0" fmla="*/ 404997 w 2302852"/>
              <a:gd name="connsiteY0" fmla="*/ 1690877 h 3910201"/>
              <a:gd name="connsiteX1" fmla="*/ 370072 w 2302852"/>
              <a:gd name="connsiteY1" fmla="*/ 1865503 h 3910201"/>
              <a:gd name="connsiteX2" fmla="*/ 539141 w 2302852"/>
              <a:gd name="connsiteY2" fmla="*/ 1933765 h 3910201"/>
              <a:gd name="connsiteX3" fmla="*/ 475295 w 2302852"/>
              <a:gd name="connsiteY3" fmla="*/ 2116932 h 3910201"/>
              <a:gd name="connsiteX4" fmla="*/ 286729 w 2302852"/>
              <a:gd name="connsiteY4" fmla="*/ 2575113 h 3910201"/>
              <a:gd name="connsiteX5" fmla="*/ 1037615 w 2302852"/>
              <a:gd name="connsiteY5" fmla="*/ 2862450 h 3910201"/>
              <a:gd name="connsiteX6" fmla="*/ 605816 w 2302852"/>
              <a:gd name="connsiteY6" fmla="*/ 3910201 h 3910201"/>
              <a:gd name="connsiteX7" fmla="*/ 1072541 w 2302852"/>
              <a:gd name="connsiteY7" fmla="*/ 3595875 h 3910201"/>
              <a:gd name="connsiteX8" fmla="*/ 1505928 w 2302852"/>
              <a:gd name="connsiteY8" fmla="*/ 3819713 h 3910201"/>
              <a:gd name="connsiteX9" fmla="*/ 1496402 w 2302852"/>
              <a:gd name="connsiteY9" fmla="*/ 3710175 h 3910201"/>
              <a:gd name="connsiteX10" fmla="*/ 1505928 w 2302852"/>
              <a:gd name="connsiteY10" fmla="*/ 3610163 h 3910201"/>
              <a:gd name="connsiteX11" fmla="*/ 1639277 w 2302852"/>
              <a:gd name="connsiteY11" fmla="*/ 3102162 h 3910201"/>
              <a:gd name="connsiteX12" fmla="*/ 1705952 w 2302852"/>
              <a:gd name="connsiteY12" fmla="*/ 3032312 h 3910201"/>
              <a:gd name="connsiteX13" fmla="*/ 2245702 w 2302852"/>
              <a:gd name="connsiteY13" fmla="*/ 2332225 h 3910201"/>
              <a:gd name="connsiteX14" fmla="*/ 2302852 w 2302852"/>
              <a:gd name="connsiteY14" fmla="*/ 1343213 h 3910201"/>
              <a:gd name="connsiteX15" fmla="*/ 2166328 w 2302852"/>
              <a:gd name="connsiteY15" fmla="*/ 1236851 h 3910201"/>
              <a:gd name="connsiteX16" fmla="*/ 2050440 w 2302852"/>
              <a:gd name="connsiteY16" fmla="*/ 1066988 h 3910201"/>
              <a:gd name="connsiteX17" fmla="*/ 1824823 w 2302852"/>
              <a:gd name="connsiteY17" fmla="*/ 923521 h 3910201"/>
              <a:gd name="connsiteX18" fmla="*/ 1640314 w 2302852"/>
              <a:gd name="connsiteY18" fmla="*/ 937832 h 3910201"/>
              <a:gd name="connsiteX19" fmla="*/ 1546680 w 2302852"/>
              <a:gd name="connsiteY19" fmla="*/ 245504 h 3910201"/>
              <a:gd name="connsiteX20" fmla="*/ 1060813 w 2302852"/>
              <a:gd name="connsiteY20" fmla="*/ 216779 h 3910201"/>
              <a:gd name="connsiteX21" fmla="*/ 1068158 w 2302852"/>
              <a:gd name="connsiteY21" fmla="*/ 99266 h 3910201"/>
              <a:gd name="connsiteX22" fmla="*/ 935955 w 2302852"/>
              <a:gd name="connsiteY22" fmla="*/ 91921 h 3910201"/>
              <a:gd name="connsiteX23" fmla="*/ 826296 w 2302852"/>
              <a:gd name="connsiteY23" fmla="*/ 60458 h 3910201"/>
              <a:gd name="connsiteX24" fmla="*/ 816606 w 2302852"/>
              <a:gd name="connsiteY24" fmla="*/ 0 h 3910201"/>
              <a:gd name="connsiteX25" fmla="*/ 711831 w 2302852"/>
              <a:gd name="connsiteY25" fmla="*/ 225425 h 3910201"/>
              <a:gd name="connsiteX26" fmla="*/ 607615 w 2302852"/>
              <a:gd name="connsiteY26" fmla="*/ 421986 h 3910201"/>
              <a:gd name="connsiteX27" fmla="*/ 527195 w 2302852"/>
              <a:gd name="connsiteY27" fmla="*/ 660267 h 3910201"/>
              <a:gd name="connsiteX28" fmla="*/ 422947 w 2302852"/>
              <a:gd name="connsiteY28" fmla="*/ 1017686 h 3910201"/>
              <a:gd name="connsiteX29" fmla="*/ 208496 w 2302852"/>
              <a:gd name="connsiteY29" fmla="*/ 922375 h 3910201"/>
              <a:gd name="connsiteX30" fmla="*/ 0 w 2302852"/>
              <a:gd name="connsiteY30" fmla="*/ 1014709 h 3910201"/>
              <a:gd name="connsiteX31" fmla="*/ 919794 w 2302852"/>
              <a:gd name="connsiteY31" fmla="*/ 1029495 h 3910201"/>
              <a:gd name="connsiteX32" fmla="*/ 703101 w 2302852"/>
              <a:gd name="connsiteY32" fmla="*/ 1536702 h 3910201"/>
              <a:gd name="connsiteX33" fmla="*/ 418489 w 2302852"/>
              <a:gd name="connsiteY33" fmla="*/ 1452754 h 3910201"/>
              <a:gd name="connsiteX34" fmla="*/ 404997 w 2302852"/>
              <a:gd name="connsiteY34" fmla="*/ 1690877 h 3910201"/>
              <a:gd name="connsiteX0" fmla="*/ 404997 w 2302852"/>
              <a:gd name="connsiteY0" fmla="*/ 1690877 h 3910201"/>
              <a:gd name="connsiteX1" fmla="*/ 370072 w 2302852"/>
              <a:gd name="connsiteY1" fmla="*/ 1865503 h 3910201"/>
              <a:gd name="connsiteX2" fmla="*/ 539141 w 2302852"/>
              <a:gd name="connsiteY2" fmla="*/ 1933765 h 3910201"/>
              <a:gd name="connsiteX3" fmla="*/ 475295 w 2302852"/>
              <a:gd name="connsiteY3" fmla="*/ 2116932 h 3910201"/>
              <a:gd name="connsiteX4" fmla="*/ 286729 w 2302852"/>
              <a:gd name="connsiteY4" fmla="*/ 2575113 h 3910201"/>
              <a:gd name="connsiteX5" fmla="*/ 1037615 w 2302852"/>
              <a:gd name="connsiteY5" fmla="*/ 2862450 h 3910201"/>
              <a:gd name="connsiteX6" fmla="*/ 605816 w 2302852"/>
              <a:gd name="connsiteY6" fmla="*/ 3910201 h 3910201"/>
              <a:gd name="connsiteX7" fmla="*/ 1072541 w 2302852"/>
              <a:gd name="connsiteY7" fmla="*/ 3595875 h 3910201"/>
              <a:gd name="connsiteX8" fmla="*/ 1505928 w 2302852"/>
              <a:gd name="connsiteY8" fmla="*/ 3819713 h 3910201"/>
              <a:gd name="connsiteX9" fmla="*/ 1496402 w 2302852"/>
              <a:gd name="connsiteY9" fmla="*/ 3710175 h 3910201"/>
              <a:gd name="connsiteX10" fmla="*/ 1505928 w 2302852"/>
              <a:gd name="connsiteY10" fmla="*/ 3610163 h 3910201"/>
              <a:gd name="connsiteX11" fmla="*/ 1639277 w 2302852"/>
              <a:gd name="connsiteY11" fmla="*/ 3102162 h 3910201"/>
              <a:gd name="connsiteX12" fmla="*/ 1705952 w 2302852"/>
              <a:gd name="connsiteY12" fmla="*/ 3032312 h 3910201"/>
              <a:gd name="connsiteX13" fmla="*/ 2245702 w 2302852"/>
              <a:gd name="connsiteY13" fmla="*/ 2332225 h 3910201"/>
              <a:gd name="connsiteX14" fmla="*/ 2302852 w 2302852"/>
              <a:gd name="connsiteY14" fmla="*/ 1343213 h 3910201"/>
              <a:gd name="connsiteX15" fmla="*/ 2166328 w 2302852"/>
              <a:gd name="connsiteY15" fmla="*/ 1236851 h 3910201"/>
              <a:gd name="connsiteX16" fmla="*/ 2050440 w 2302852"/>
              <a:gd name="connsiteY16" fmla="*/ 1066988 h 3910201"/>
              <a:gd name="connsiteX17" fmla="*/ 1824823 w 2302852"/>
              <a:gd name="connsiteY17" fmla="*/ 923521 h 3910201"/>
              <a:gd name="connsiteX18" fmla="*/ 1640314 w 2302852"/>
              <a:gd name="connsiteY18" fmla="*/ 937832 h 3910201"/>
              <a:gd name="connsiteX19" fmla="*/ 1546680 w 2302852"/>
              <a:gd name="connsiteY19" fmla="*/ 245504 h 3910201"/>
              <a:gd name="connsiteX20" fmla="*/ 1060813 w 2302852"/>
              <a:gd name="connsiteY20" fmla="*/ 216779 h 3910201"/>
              <a:gd name="connsiteX21" fmla="*/ 1068158 w 2302852"/>
              <a:gd name="connsiteY21" fmla="*/ 99266 h 3910201"/>
              <a:gd name="connsiteX22" fmla="*/ 935955 w 2302852"/>
              <a:gd name="connsiteY22" fmla="*/ 91921 h 3910201"/>
              <a:gd name="connsiteX23" fmla="*/ 826296 w 2302852"/>
              <a:gd name="connsiteY23" fmla="*/ 60458 h 3910201"/>
              <a:gd name="connsiteX24" fmla="*/ 816606 w 2302852"/>
              <a:gd name="connsiteY24" fmla="*/ 0 h 3910201"/>
              <a:gd name="connsiteX25" fmla="*/ 711831 w 2302852"/>
              <a:gd name="connsiteY25" fmla="*/ 225425 h 3910201"/>
              <a:gd name="connsiteX26" fmla="*/ 607615 w 2302852"/>
              <a:gd name="connsiteY26" fmla="*/ 421986 h 3910201"/>
              <a:gd name="connsiteX27" fmla="*/ 527195 w 2302852"/>
              <a:gd name="connsiteY27" fmla="*/ 660267 h 3910201"/>
              <a:gd name="connsiteX28" fmla="*/ 422947 w 2302852"/>
              <a:gd name="connsiteY28" fmla="*/ 1017686 h 3910201"/>
              <a:gd name="connsiteX29" fmla="*/ 202539 w 2302852"/>
              <a:gd name="connsiteY29" fmla="*/ 904504 h 3910201"/>
              <a:gd name="connsiteX30" fmla="*/ 0 w 2302852"/>
              <a:gd name="connsiteY30" fmla="*/ 1014709 h 3910201"/>
              <a:gd name="connsiteX31" fmla="*/ 919794 w 2302852"/>
              <a:gd name="connsiteY31" fmla="*/ 1029495 h 3910201"/>
              <a:gd name="connsiteX32" fmla="*/ 703101 w 2302852"/>
              <a:gd name="connsiteY32" fmla="*/ 1536702 h 3910201"/>
              <a:gd name="connsiteX33" fmla="*/ 418489 w 2302852"/>
              <a:gd name="connsiteY33" fmla="*/ 1452754 h 3910201"/>
              <a:gd name="connsiteX34" fmla="*/ 404997 w 2302852"/>
              <a:gd name="connsiteY34" fmla="*/ 1690877 h 3910201"/>
              <a:gd name="connsiteX0" fmla="*/ 404997 w 2302852"/>
              <a:gd name="connsiteY0" fmla="*/ 1690877 h 3910201"/>
              <a:gd name="connsiteX1" fmla="*/ 370072 w 2302852"/>
              <a:gd name="connsiteY1" fmla="*/ 1865503 h 3910201"/>
              <a:gd name="connsiteX2" fmla="*/ 539141 w 2302852"/>
              <a:gd name="connsiteY2" fmla="*/ 1933765 h 3910201"/>
              <a:gd name="connsiteX3" fmla="*/ 475295 w 2302852"/>
              <a:gd name="connsiteY3" fmla="*/ 2116932 h 3910201"/>
              <a:gd name="connsiteX4" fmla="*/ 286729 w 2302852"/>
              <a:gd name="connsiteY4" fmla="*/ 2575113 h 3910201"/>
              <a:gd name="connsiteX5" fmla="*/ 1037615 w 2302852"/>
              <a:gd name="connsiteY5" fmla="*/ 2862450 h 3910201"/>
              <a:gd name="connsiteX6" fmla="*/ 605816 w 2302852"/>
              <a:gd name="connsiteY6" fmla="*/ 3910201 h 3910201"/>
              <a:gd name="connsiteX7" fmla="*/ 1072541 w 2302852"/>
              <a:gd name="connsiteY7" fmla="*/ 3595875 h 3910201"/>
              <a:gd name="connsiteX8" fmla="*/ 1505928 w 2302852"/>
              <a:gd name="connsiteY8" fmla="*/ 3819713 h 3910201"/>
              <a:gd name="connsiteX9" fmla="*/ 1496402 w 2302852"/>
              <a:gd name="connsiteY9" fmla="*/ 3710175 h 3910201"/>
              <a:gd name="connsiteX10" fmla="*/ 1505928 w 2302852"/>
              <a:gd name="connsiteY10" fmla="*/ 3610163 h 3910201"/>
              <a:gd name="connsiteX11" fmla="*/ 1639277 w 2302852"/>
              <a:gd name="connsiteY11" fmla="*/ 3102162 h 3910201"/>
              <a:gd name="connsiteX12" fmla="*/ 1705952 w 2302852"/>
              <a:gd name="connsiteY12" fmla="*/ 3032312 h 3910201"/>
              <a:gd name="connsiteX13" fmla="*/ 2245702 w 2302852"/>
              <a:gd name="connsiteY13" fmla="*/ 2332225 h 3910201"/>
              <a:gd name="connsiteX14" fmla="*/ 2302852 w 2302852"/>
              <a:gd name="connsiteY14" fmla="*/ 1343213 h 3910201"/>
              <a:gd name="connsiteX15" fmla="*/ 2166328 w 2302852"/>
              <a:gd name="connsiteY15" fmla="*/ 1236851 h 3910201"/>
              <a:gd name="connsiteX16" fmla="*/ 2050440 w 2302852"/>
              <a:gd name="connsiteY16" fmla="*/ 1066988 h 3910201"/>
              <a:gd name="connsiteX17" fmla="*/ 1824823 w 2302852"/>
              <a:gd name="connsiteY17" fmla="*/ 923521 h 3910201"/>
              <a:gd name="connsiteX18" fmla="*/ 1640314 w 2302852"/>
              <a:gd name="connsiteY18" fmla="*/ 937832 h 3910201"/>
              <a:gd name="connsiteX19" fmla="*/ 1546680 w 2302852"/>
              <a:gd name="connsiteY19" fmla="*/ 245504 h 3910201"/>
              <a:gd name="connsiteX20" fmla="*/ 1060813 w 2302852"/>
              <a:gd name="connsiteY20" fmla="*/ 216779 h 3910201"/>
              <a:gd name="connsiteX21" fmla="*/ 1068158 w 2302852"/>
              <a:gd name="connsiteY21" fmla="*/ 99266 h 3910201"/>
              <a:gd name="connsiteX22" fmla="*/ 935955 w 2302852"/>
              <a:gd name="connsiteY22" fmla="*/ 91921 h 3910201"/>
              <a:gd name="connsiteX23" fmla="*/ 826296 w 2302852"/>
              <a:gd name="connsiteY23" fmla="*/ 60458 h 3910201"/>
              <a:gd name="connsiteX24" fmla="*/ 816606 w 2302852"/>
              <a:gd name="connsiteY24" fmla="*/ 0 h 3910201"/>
              <a:gd name="connsiteX25" fmla="*/ 711831 w 2302852"/>
              <a:gd name="connsiteY25" fmla="*/ 225425 h 3910201"/>
              <a:gd name="connsiteX26" fmla="*/ 607615 w 2302852"/>
              <a:gd name="connsiteY26" fmla="*/ 421986 h 3910201"/>
              <a:gd name="connsiteX27" fmla="*/ 527195 w 2302852"/>
              <a:gd name="connsiteY27" fmla="*/ 660267 h 3910201"/>
              <a:gd name="connsiteX28" fmla="*/ 422947 w 2302852"/>
              <a:gd name="connsiteY28" fmla="*/ 1017686 h 3910201"/>
              <a:gd name="connsiteX29" fmla="*/ 202539 w 2302852"/>
              <a:gd name="connsiteY29" fmla="*/ 904504 h 3910201"/>
              <a:gd name="connsiteX30" fmla="*/ 0 w 2302852"/>
              <a:gd name="connsiteY30" fmla="*/ 1014709 h 3910201"/>
              <a:gd name="connsiteX31" fmla="*/ 919794 w 2302852"/>
              <a:gd name="connsiteY31" fmla="*/ 1029495 h 3910201"/>
              <a:gd name="connsiteX32" fmla="*/ 703101 w 2302852"/>
              <a:gd name="connsiteY32" fmla="*/ 1536702 h 3910201"/>
              <a:gd name="connsiteX33" fmla="*/ 418489 w 2302852"/>
              <a:gd name="connsiteY33" fmla="*/ 1452754 h 3910201"/>
              <a:gd name="connsiteX34" fmla="*/ 404997 w 2302852"/>
              <a:gd name="connsiteY34" fmla="*/ 1690877 h 3910201"/>
              <a:gd name="connsiteX0" fmla="*/ 404997 w 2302852"/>
              <a:gd name="connsiteY0" fmla="*/ 1690877 h 3910201"/>
              <a:gd name="connsiteX1" fmla="*/ 370072 w 2302852"/>
              <a:gd name="connsiteY1" fmla="*/ 1865503 h 3910201"/>
              <a:gd name="connsiteX2" fmla="*/ 539141 w 2302852"/>
              <a:gd name="connsiteY2" fmla="*/ 1933765 h 3910201"/>
              <a:gd name="connsiteX3" fmla="*/ 475295 w 2302852"/>
              <a:gd name="connsiteY3" fmla="*/ 2116932 h 3910201"/>
              <a:gd name="connsiteX4" fmla="*/ 286729 w 2302852"/>
              <a:gd name="connsiteY4" fmla="*/ 2575113 h 3910201"/>
              <a:gd name="connsiteX5" fmla="*/ 1037615 w 2302852"/>
              <a:gd name="connsiteY5" fmla="*/ 2862450 h 3910201"/>
              <a:gd name="connsiteX6" fmla="*/ 605816 w 2302852"/>
              <a:gd name="connsiteY6" fmla="*/ 3910201 h 3910201"/>
              <a:gd name="connsiteX7" fmla="*/ 1072541 w 2302852"/>
              <a:gd name="connsiteY7" fmla="*/ 3595875 h 3910201"/>
              <a:gd name="connsiteX8" fmla="*/ 1505928 w 2302852"/>
              <a:gd name="connsiteY8" fmla="*/ 3819713 h 3910201"/>
              <a:gd name="connsiteX9" fmla="*/ 1496402 w 2302852"/>
              <a:gd name="connsiteY9" fmla="*/ 3710175 h 3910201"/>
              <a:gd name="connsiteX10" fmla="*/ 1505928 w 2302852"/>
              <a:gd name="connsiteY10" fmla="*/ 3610163 h 3910201"/>
              <a:gd name="connsiteX11" fmla="*/ 1639277 w 2302852"/>
              <a:gd name="connsiteY11" fmla="*/ 3102162 h 3910201"/>
              <a:gd name="connsiteX12" fmla="*/ 1705952 w 2302852"/>
              <a:gd name="connsiteY12" fmla="*/ 3032312 h 3910201"/>
              <a:gd name="connsiteX13" fmla="*/ 2245702 w 2302852"/>
              <a:gd name="connsiteY13" fmla="*/ 2332225 h 3910201"/>
              <a:gd name="connsiteX14" fmla="*/ 2302852 w 2302852"/>
              <a:gd name="connsiteY14" fmla="*/ 1343213 h 3910201"/>
              <a:gd name="connsiteX15" fmla="*/ 2166328 w 2302852"/>
              <a:gd name="connsiteY15" fmla="*/ 1236851 h 3910201"/>
              <a:gd name="connsiteX16" fmla="*/ 2050440 w 2302852"/>
              <a:gd name="connsiteY16" fmla="*/ 1066988 h 3910201"/>
              <a:gd name="connsiteX17" fmla="*/ 1824823 w 2302852"/>
              <a:gd name="connsiteY17" fmla="*/ 923521 h 3910201"/>
              <a:gd name="connsiteX18" fmla="*/ 1640314 w 2302852"/>
              <a:gd name="connsiteY18" fmla="*/ 937832 h 3910201"/>
              <a:gd name="connsiteX19" fmla="*/ 1546680 w 2302852"/>
              <a:gd name="connsiteY19" fmla="*/ 245504 h 3910201"/>
              <a:gd name="connsiteX20" fmla="*/ 1060813 w 2302852"/>
              <a:gd name="connsiteY20" fmla="*/ 216779 h 3910201"/>
              <a:gd name="connsiteX21" fmla="*/ 1068158 w 2302852"/>
              <a:gd name="connsiteY21" fmla="*/ 99266 h 3910201"/>
              <a:gd name="connsiteX22" fmla="*/ 935955 w 2302852"/>
              <a:gd name="connsiteY22" fmla="*/ 91921 h 3910201"/>
              <a:gd name="connsiteX23" fmla="*/ 826296 w 2302852"/>
              <a:gd name="connsiteY23" fmla="*/ 60458 h 3910201"/>
              <a:gd name="connsiteX24" fmla="*/ 816606 w 2302852"/>
              <a:gd name="connsiteY24" fmla="*/ 0 h 3910201"/>
              <a:gd name="connsiteX25" fmla="*/ 711831 w 2302852"/>
              <a:gd name="connsiteY25" fmla="*/ 225425 h 3910201"/>
              <a:gd name="connsiteX26" fmla="*/ 607615 w 2302852"/>
              <a:gd name="connsiteY26" fmla="*/ 421986 h 3910201"/>
              <a:gd name="connsiteX27" fmla="*/ 527195 w 2302852"/>
              <a:gd name="connsiteY27" fmla="*/ 660267 h 3910201"/>
              <a:gd name="connsiteX28" fmla="*/ 422947 w 2302852"/>
              <a:gd name="connsiteY28" fmla="*/ 1017686 h 3910201"/>
              <a:gd name="connsiteX29" fmla="*/ 193603 w 2302852"/>
              <a:gd name="connsiteY29" fmla="*/ 910461 h 3910201"/>
              <a:gd name="connsiteX30" fmla="*/ 0 w 2302852"/>
              <a:gd name="connsiteY30" fmla="*/ 1014709 h 3910201"/>
              <a:gd name="connsiteX31" fmla="*/ 919794 w 2302852"/>
              <a:gd name="connsiteY31" fmla="*/ 1029495 h 3910201"/>
              <a:gd name="connsiteX32" fmla="*/ 703101 w 2302852"/>
              <a:gd name="connsiteY32" fmla="*/ 1536702 h 3910201"/>
              <a:gd name="connsiteX33" fmla="*/ 418489 w 2302852"/>
              <a:gd name="connsiteY33" fmla="*/ 1452754 h 3910201"/>
              <a:gd name="connsiteX34" fmla="*/ 404997 w 2302852"/>
              <a:gd name="connsiteY34" fmla="*/ 1690877 h 3910201"/>
              <a:gd name="connsiteX0" fmla="*/ 404997 w 2302852"/>
              <a:gd name="connsiteY0" fmla="*/ 1690877 h 3910201"/>
              <a:gd name="connsiteX1" fmla="*/ 370072 w 2302852"/>
              <a:gd name="connsiteY1" fmla="*/ 1865503 h 3910201"/>
              <a:gd name="connsiteX2" fmla="*/ 539141 w 2302852"/>
              <a:gd name="connsiteY2" fmla="*/ 1933765 h 3910201"/>
              <a:gd name="connsiteX3" fmla="*/ 475295 w 2302852"/>
              <a:gd name="connsiteY3" fmla="*/ 2116932 h 3910201"/>
              <a:gd name="connsiteX4" fmla="*/ 286729 w 2302852"/>
              <a:gd name="connsiteY4" fmla="*/ 2575113 h 3910201"/>
              <a:gd name="connsiteX5" fmla="*/ 1037615 w 2302852"/>
              <a:gd name="connsiteY5" fmla="*/ 2862450 h 3910201"/>
              <a:gd name="connsiteX6" fmla="*/ 605816 w 2302852"/>
              <a:gd name="connsiteY6" fmla="*/ 3910201 h 3910201"/>
              <a:gd name="connsiteX7" fmla="*/ 1072541 w 2302852"/>
              <a:gd name="connsiteY7" fmla="*/ 3595875 h 3910201"/>
              <a:gd name="connsiteX8" fmla="*/ 1505928 w 2302852"/>
              <a:gd name="connsiteY8" fmla="*/ 3819713 h 3910201"/>
              <a:gd name="connsiteX9" fmla="*/ 1496402 w 2302852"/>
              <a:gd name="connsiteY9" fmla="*/ 3710175 h 3910201"/>
              <a:gd name="connsiteX10" fmla="*/ 1505928 w 2302852"/>
              <a:gd name="connsiteY10" fmla="*/ 3610163 h 3910201"/>
              <a:gd name="connsiteX11" fmla="*/ 1639277 w 2302852"/>
              <a:gd name="connsiteY11" fmla="*/ 3102162 h 3910201"/>
              <a:gd name="connsiteX12" fmla="*/ 1705952 w 2302852"/>
              <a:gd name="connsiteY12" fmla="*/ 3032312 h 3910201"/>
              <a:gd name="connsiteX13" fmla="*/ 2245702 w 2302852"/>
              <a:gd name="connsiteY13" fmla="*/ 2332225 h 3910201"/>
              <a:gd name="connsiteX14" fmla="*/ 2302852 w 2302852"/>
              <a:gd name="connsiteY14" fmla="*/ 1343213 h 3910201"/>
              <a:gd name="connsiteX15" fmla="*/ 2166328 w 2302852"/>
              <a:gd name="connsiteY15" fmla="*/ 1236851 h 3910201"/>
              <a:gd name="connsiteX16" fmla="*/ 2050440 w 2302852"/>
              <a:gd name="connsiteY16" fmla="*/ 1066988 h 3910201"/>
              <a:gd name="connsiteX17" fmla="*/ 1824823 w 2302852"/>
              <a:gd name="connsiteY17" fmla="*/ 923521 h 3910201"/>
              <a:gd name="connsiteX18" fmla="*/ 1640314 w 2302852"/>
              <a:gd name="connsiteY18" fmla="*/ 937832 h 3910201"/>
              <a:gd name="connsiteX19" fmla="*/ 1546680 w 2302852"/>
              <a:gd name="connsiteY19" fmla="*/ 245504 h 3910201"/>
              <a:gd name="connsiteX20" fmla="*/ 1060813 w 2302852"/>
              <a:gd name="connsiteY20" fmla="*/ 216779 h 3910201"/>
              <a:gd name="connsiteX21" fmla="*/ 1068158 w 2302852"/>
              <a:gd name="connsiteY21" fmla="*/ 99266 h 3910201"/>
              <a:gd name="connsiteX22" fmla="*/ 935955 w 2302852"/>
              <a:gd name="connsiteY22" fmla="*/ 91921 h 3910201"/>
              <a:gd name="connsiteX23" fmla="*/ 826296 w 2302852"/>
              <a:gd name="connsiteY23" fmla="*/ 60458 h 3910201"/>
              <a:gd name="connsiteX24" fmla="*/ 816606 w 2302852"/>
              <a:gd name="connsiteY24" fmla="*/ 0 h 3910201"/>
              <a:gd name="connsiteX25" fmla="*/ 711831 w 2302852"/>
              <a:gd name="connsiteY25" fmla="*/ 225425 h 3910201"/>
              <a:gd name="connsiteX26" fmla="*/ 607615 w 2302852"/>
              <a:gd name="connsiteY26" fmla="*/ 421986 h 3910201"/>
              <a:gd name="connsiteX27" fmla="*/ 527195 w 2302852"/>
              <a:gd name="connsiteY27" fmla="*/ 660267 h 3910201"/>
              <a:gd name="connsiteX28" fmla="*/ 422947 w 2302852"/>
              <a:gd name="connsiteY28" fmla="*/ 1017686 h 3910201"/>
              <a:gd name="connsiteX29" fmla="*/ 193603 w 2302852"/>
              <a:gd name="connsiteY29" fmla="*/ 910461 h 3910201"/>
              <a:gd name="connsiteX30" fmla="*/ 0 w 2302852"/>
              <a:gd name="connsiteY30" fmla="*/ 1014709 h 3910201"/>
              <a:gd name="connsiteX31" fmla="*/ 919794 w 2302852"/>
              <a:gd name="connsiteY31" fmla="*/ 1029495 h 3910201"/>
              <a:gd name="connsiteX32" fmla="*/ 703101 w 2302852"/>
              <a:gd name="connsiteY32" fmla="*/ 1536702 h 3910201"/>
              <a:gd name="connsiteX33" fmla="*/ 418489 w 2302852"/>
              <a:gd name="connsiteY33" fmla="*/ 1452754 h 3910201"/>
              <a:gd name="connsiteX34" fmla="*/ 404997 w 2302852"/>
              <a:gd name="connsiteY34" fmla="*/ 1690877 h 3910201"/>
              <a:gd name="connsiteX0" fmla="*/ 404997 w 2302852"/>
              <a:gd name="connsiteY0" fmla="*/ 1690877 h 3910201"/>
              <a:gd name="connsiteX1" fmla="*/ 370072 w 2302852"/>
              <a:gd name="connsiteY1" fmla="*/ 1865503 h 3910201"/>
              <a:gd name="connsiteX2" fmla="*/ 539141 w 2302852"/>
              <a:gd name="connsiteY2" fmla="*/ 1933765 h 3910201"/>
              <a:gd name="connsiteX3" fmla="*/ 475295 w 2302852"/>
              <a:gd name="connsiteY3" fmla="*/ 2116932 h 3910201"/>
              <a:gd name="connsiteX4" fmla="*/ 286729 w 2302852"/>
              <a:gd name="connsiteY4" fmla="*/ 2575113 h 3910201"/>
              <a:gd name="connsiteX5" fmla="*/ 1037615 w 2302852"/>
              <a:gd name="connsiteY5" fmla="*/ 2862450 h 3910201"/>
              <a:gd name="connsiteX6" fmla="*/ 605816 w 2302852"/>
              <a:gd name="connsiteY6" fmla="*/ 3910201 h 3910201"/>
              <a:gd name="connsiteX7" fmla="*/ 1072541 w 2302852"/>
              <a:gd name="connsiteY7" fmla="*/ 3595875 h 3910201"/>
              <a:gd name="connsiteX8" fmla="*/ 1505928 w 2302852"/>
              <a:gd name="connsiteY8" fmla="*/ 3819713 h 3910201"/>
              <a:gd name="connsiteX9" fmla="*/ 1496402 w 2302852"/>
              <a:gd name="connsiteY9" fmla="*/ 3710175 h 3910201"/>
              <a:gd name="connsiteX10" fmla="*/ 1505928 w 2302852"/>
              <a:gd name="connsiteY10" fmla="*/ 3610163 h 3910201"/>
              <a:gd name="connsiteX11" fmla="*/ 1639277 w 2302852"/>
              <a:gd name="connsiteY11" fmla="*/ 3102162 h 3910201"/>
              <a:gd name="connsiteX12" fmla="*/ 1705952 w 2302852"/>
              <a:gd name="connsiteY12" fmla="*/ 3032312 h 3910201"/>
              <a:gd name="connsiteX13" fmla="*/ 2245702 w 2302852"/>
              <a:gd name="connsiteY13" fmla="*/ 2332225 h 3910201"/>
              <a:gd name="connsiteX14" fmla="*/ 2302852 w 2302852"/>
              <a:gd name="connsiteY14" fmla="*/ 1343213 h 3910201"/>
              <a:gd name="connsiteX15" fmla="*/ 2166328 w 2302852"/>
              <a:gd name="connsiteY15" fmla="*/ 1236851 h 3910201"/>
              <a:gd name="connsiteX16" fmla="*/ 2050440 w 2302852"/>
              <a:gd name="connsiteY16" fmla="*/ 1066988 h 3910201"/>
              <a:gd name="connsiteX17" fmla="*/ 1824823 w 2302852"/>
              <a:gd name="connsiteY17" fmla="*/ 923521 h 3910201"/>
              <a:gd name="connsiteX18" fmla="*/ 1640314 w 2302852"/>
              <a:gd name="connsiteY18" fmla="*/ 937832 h 3910201"/>
              <a:gd name="connsiteX19" fmla="*/ 1546680 w 2302852"/>
              <a:gd name="connsiteY19" fmla="*/ 245504 h 3910201"/>
              <a:gd name="connsiteX20" fmla="*/ 1060813 w 2302852"/>
              <a:gd name="connsiteY20" fmla="*/ 216779 h 3910201"/>
              <a:gd name="connsiteX21" fmla="*/ 1068158 w 2302852"/>
              <a:gd name="connsiteY21" fmla="*/ 99266 h 3910201"/>
              <a:gd name="connsiteX22" fmla="*/ 935955 w 2302852"/>
              <a:gd name="connsiteY22" fmla="*/ 91921 h 3910201"/>
              <a:gd name="connsiteX23" fmla="*/ 826296 w 2302852"/>
              <a:gd name="connsiteY23" fmla="*/ 60458 h 3910201"/>
              <a:gd name="connsiteX24" fmla="*/ 816606 w 2302852"/>
              <a:gd name="connsiteY24" fmla="*/ 0 h 3910201"/>
              <a:gd name="connsiteX25" fmla="*/ 711831 w 2302852"/>
              <a:gd name="connsiteY25" fmla="*/ 225425 h 3910201"/>
              <a:gd name="connsiteX26" fmla="*/ 607615 w 2302852"/>
              <a:gd name="connsiteY26" fmla="*/ 421986 h 3910201"/>
              <a:gd name="connsiteX27" fmla="*/ 527195 w 2302852"/>
              <a:gd name="connsiteY27" fmla="*/ 660267 h 3910201"/>
              <a:gd name="connsiteX28" fmla="*/ 422947 w 2302852"/>
              <a:gd name="connsiteY28" fmla="*/ 1017686 h 3910201"/>
              <a:gd name="connsiteX29" fmla="*/ 193603 w 2302852"/>
              <a:gd name="connsiteY29" fmla="*/ 910461 h 3910201"/>
              <a:gd name="connsiteX30" fmla="*/ 0 w 2302852"/>
              <a:gd name="connsiteY30" fmla="*/ 1014709 h 3910201"/>
              <a:gd name="connsiteX31" fmla="*/ 220409 w 2302852"/>
              <a:gd name="connsiteY31" fmla="*/ 1011730 h 3910201"/>
              <a:gd name="connsiteX32" fmla="*/ 919794 w 2302852"/>
              <a:gd name="connsiteY32" fmla="*/ 1029495 h 3910201"/>
              <a:gd name="connsiteX33" fmla="*/ 703101 w 2302852"/>
              <a:gd name="connsiteY33" fmla="*/ 1536702 h 3910201"/>
              <a:gd name="connsiteX34" fmla="*/ 418489 w 2302852"/>
              <a:gd name="connsiteY34" fmla="*/ 1452754 h 3910201"/>
              <a:gd name="connsiteX35" fmla="*/ 404997 w 2302852"/>
              <a:gd name="connsiteY35" fmla="*/ 1690877 h 3910201"/>
              <a:gd name="connsiteX0" fmla="*/ 549677 w 2447532"/>
              <a:gd name="connsiteY0" fmla="*/ 1690877 h 3910201"/>
              <a:gd name="connsiteX1" fmla="*/ 514752 w 2447532"/>
              <a:gd name="connsiteY1" fmla="*/ 1865503 h 3910201"/>
              <a:gd name="connsiteX2" fmla="*/ 683821 w 2447532"/>
              <a:gd name="connsiteY2" fmla="*/ 1933765 h 3910201"/>
              <a:gd name="connsiteX3" fmla="*/ 619975 w 2447532"/>
              <a:gd name="connsiteY3" fmla="*/ 2116932 h 3910201"/>
              <a:gd name="connsiteX4" fmla="*/ 431409 w 2447532"/>
              <a:gd name="connsiteY4" fmla="*/ 2575113 h 3910201"/>
              <a:gd name="connsiteX5" fmla="*/ 1182295 w 2447532"/>
              <a:gd name="connsiteY5" fmla="*/ 2862450 h 3910201"/>
              <a:gd name="connsiteX6" fmla="*/ 750496 w 2447532"/>
              <a:gd name="connsiteY6" fmla="*/ 3910201 h 3910201"/>
              <a:gd name="connsiteX7" fmla="*/ 1217221 w 2447532"/>
              <a:gd name="connsiteY7" fmla="*/ 3595875 h 3910201"/>
              <a:gd name="connsiteX8" fmla="*/ 1650608 w 2447532"/>
              <a:gd name="connsiteY8" fmla="*/ 3819713 h 3910201"/>
              <a:gd name="connsiteX9" fmla="*/ 1641082 w 2447532"/>
              <a:gd name="connsiteY9" fmla="*/ 3710175 h 3910201"/>
              <a:gd name="connsiteX10" fmla="*/ 1650608 w 2447532"/>
              <a:gd name="connsiteY10" fmla="*/ 3610163 h 3910201"/>
              <a:gd name="connsiteX11" fmla="*/ 1783957 w 2447532"/>
              <a:gd name="connsiteY11" fmla="*/ 3102162 h 3910201"/>
              <a:gd name="connsiteX12" fmla="*/ 1850632 w 2447532"/>
              <a:gd name="connsiteY12" fmla="*/ 3032312 h 3910201"/>
              <a:gd name="connsiteX13" fmla="*/ 2390382 w 2447532"/>
              <a:gd name="connsiteY13" fmla="*/ 2332225 h 3910201"/>
              <a:gd name="connsiteX14" fmla="*/ 2447532 w 2447532"/>
              <a:gd name="connsiteY14" fmla="*/ 1343213 h 3910201"/>
              <a:gd name="connsiteX15" fmla="*/ 2311008 w 2447532"/>
              <a:gd name="connsiteY15" fmla="*/ 1236851 h 3910201"/>
              <a:gd name="connsiteX16" fmla="*/ 2195120 w 2447532"/>
              <a:gd name="connsiteY16" fmla="*/ 1066988 h 3910201"/>
              <a:gd name="connsiteX17" fmla="*/ 1969503 w 2447532"/>
              <a:gd name="connsiteY17" fmla="*/ 923521 h 3910201"/>
              <a:gd name="connsiteX18" fmla="*/ 1784994 w 2447532"/>
              <a:gd name="connsiteY18" fmla="*/ 937832 h 3910201"/>
              <a:gd name="connsiteX19" fmla="*/ 1691360 w 2447532"/>
              <a:gd name="connsiteY19" fmla="*/ 245504 h 3910201"/>
              <a:gd name="connsiteX20" fmla="*/ 1205493 w 2447532"/>
              <a:gd name="connsiteY20" fmla="*/ 216779 h 3910201"/>
              <a:gd name="connsiteX21" fmla="*/ 1212838 w 2447532"/>
              <a:gd name="connsiteY21" fmla="*/ 99266 h 3910201"/>
              <a:gd name="connsiteX22" fmla="*/ 1080635 w 2447532"/>
              <a:gd name="connsiteY22" fmla="*/ 91921 h 3910201"/>
              <a:gd name="connsiteX23" fmla="*/ 970976 w 2447532"/>
              <a:gd name="connsiteY23" fmla="*/ 60458 h 3910201"/>
              <a:gd name="connsiteX24" fmla="*/ 961286 w 2447532"/>
              <a:gd name="connsiteY24" fmla="*/ 0 h 3910201"/>
              <a:gd name="connsiteX25" fmla="*/ 856511 w 2447532"/>
              <a:gd name="connsiteY25" fmla="*/ 225425 h 3910201"/>
              <a:gd name="connsiteX26" fmla="*/ 752295 w 2447532"/>
              <a:gd name="connsiteY26" fmla="*/ 421986 h 3910201"/>
              <a:gd name="connsiteX27" fmla="*/ 671875 w 2447532"/>
              <a:gd name="connsiteY27" fmla="*/ 660267 h 3910201"/>
              <a:gd name="connsiteX28" fmla="*/ 567627 w 2447532"/>
              <a:gd name="connsiteY28" fmla="*/ 1017686 h 3910201"/>
              <a:gd name="connsiteX29" fmla="*/ 338283 w 2447532"/>
              <a:gd name="connsiteY29" fmla="*/ 910461 h 3910201"/>
              <a:gd name="connsiteX30" fmla="*/ 144680 w 2447532"/>
              <a:gd name="connsiteY30" fmla="*/ 1014709 h 3910201"/>
              <a:gd name="connsiteX31" fmla="*/ 49368 w 2447532"/>
              <a:gd name="connsiteY31" fmla="*/ 949181 h 3910201"/>
              <a:gd name="connsiteX32" fmla="*/ 1064474 w 2447532"/>
              <a:gd name="connsiteY32" fmla="*/ 1029495 h 3910201"/>
              <a:gd name="connsiteX33" fmla="*/ 847781 w 2447532"/>
              <a:gd name="connsiteY33" fmla="*/ 1536702 h 3910201"/>
              <a:gd name="connsiteX34" fmla="*/ 563169 w 2447532"/>
              <a:gd name="connsiteY34" fmla="*/ 1452754 h 3910201"/>
              <a:gd name="connsiteX35" fmla="*/ 549677 w 2447532"/>
              <a:gd name="connsiteY35" fmla="*/ 1690877 h 3910201"/>
              <a:gd name="connsiteX0" fmla="*/ 562602 w 2460457"/>
              <a:gd name="connsiteY0" fmla="*/ 1690877 h 3910201"/>
              <a:gd name="connsiteX1" fmla="*/ 527677 w 2460457"/>
              <a:gd name="connsiteY1" fmla="*/ 1865503 h 3910201"/>
              <a:gd name="connsiteX2" fmla="*/ 696746 w 2460457"/>
              <a:gd name="connsiteY2" fmla="*/ 1933765 h 3910201"/>
              <a:gd name="connsiteX3" fmla="*/ 632900 w 2460457"/>
              <a:gd name="connsiteY3" fmla="*/ 2116932 h 3910201"/>
              <a:gd name="connsiteX4" fmla="*/ 444334 w 2460457"/>
              <a:gd name="connsiteY4" fmla="*/ 2575113 h 3910201"/>
              <a:gd name="connsiteX5" fmla="*/ 1195220 w 2460457"/>
              <a:gd name="connsiteY5" fmla="*/ 2862450 h 3910201"/>
              <a:gd name="connsiteX6" fmla="*/ 763421 w 2460457"/>
              <a:gd name="connsiteY6" fmla="*/ 3910201 h 3910201"/>
              <a:gd name="connsiteX7" fmla="*/ 1230146 w 2460457"/>
              <a:gd name="connsiteY7" fmla="*/ 3595875 h 3910201"/>
              <a:gd name="connsiteX8" fmla="*/ 1663533 w 2460457"/>
              <a:gd name="connsiteY8" fmla="*/ 3819713 h 3910201"/>
              <a:gd name="connsiteX9" fmla="*/ 1654007 w 2460457"/>
              <a:gd name="connsiteY9" fmla="*/ 3710175 h 3910201"/>
              <a:gd name="connsiteX10" fmla="*/ 1663533 w 2460457"/>
              <a:gd name="connsiteY10" fmla="*/ 3610163 h 3910201"/>
              <a:gd name="connsiteX11" fmla="*/ 1796882 w 2460457"/>
              <a:gd name="connsiteY11" fmla="*/ 3102162 h 3910201"/>
              <a:gd name="connsiteX12" fmla="*/ 1863557 w 2460457"/>
              <a:gd name="connsiteY12" fmla="*/ 3032312 h 3910201"/>
              <a:gd name="connsiteX13" fmla="*/ 2403307 w 2460457"/>
              <a:gd name="connsiteY13" fmla="*/ 2332225 h 3910201"/>
              <a:gd name="connsiteX14" fmla="*/ 2460457 w 2460457"/>
              <a:gd name="connsiteY14" fmla="*/ 1343213 h 3910201"/>
              <a:gd name="connsiteX15" fmla="*/ 2323933 w 2460457"/>
              <a:gd name="connsiteY15" fmla="*/ 1236851 h 3910201"/>
              <a:gd name="connsiteX16" fmla="*/ 2208045 w 2460457"/>
              <a:gd name="connsiteY16" fmla="*/ 1066988 h 3910201"/>
              <a:gd name="connsiteX17" fmla="*/ 1982428 w 2460457"/>
              <a:gd name="connsiteY17" fmla="*/ 923521 h 3910201"/>
              <a:gd name="connsiteX18" fmla="*/ 1797919 w 2460457"/>
              <a:gd name="connsiteY18" fmla="*/ 937832 h 3910201"/>
              <a:gd name="connsiteX19" fmla="*/ 1704285 w 2460457"/>
              <a:gd name="connsiteY19" fmla="*/ 245504 h 3910201"/>
              <a:gd name="connsiteX20" fmla="*/ 1218418 w 2460457"/>
              <a:gd name="connsiteY20" fmla="*/ 216779 h 3910201"/>
              <a:gd name="connsiteX21" fmla="*/ 1225763 w 2460457"/>
              <a:gd name="connsiteY21" fmla="*/ 99266 h 3910201"/>
              <a:gd name="connsiteX22" fmla="*/ 1093560 w 2460457"/>
              <a:gd name="connsiteY22" fmla="*/ 91921 h 3910201"/>
              <a:gd name="connsiteX23" fmla="*/ 983901 w 2460457"/>
              <a:gd name="connsiteY23" fmla="*/ 60458 h 3910201"/>
              <a:gd name="connsiteX24" fmla="*/ 974211 w 2460457"/>
              <a:gd name="connsiteY24" fmla="*/ 0 h 3910201"/>
              <a:gd name="connsiteX25" fmla="*/ 869436 w 2460457"/>
              <a:gd name="connsiteY25" fmla="*/ 225425 h 3910201"/>
              <a:gd name="connsiteX26" fmla="*/ 765220 w 2460457"/>
              <a:gd name="connsiteY26" fmla="*/ 421986 h 3910201"/>
              <a:gd name="connsiteX27" fmla="*/ 684800 w 2460457"/>
              <a:gd name="connsiteY27" fmla="*/ 660267 h 3910201"/>
              <a:gd name="connsiteX28" fmla="*/ 580552 w 2460457"/>
              <a:gd name="connsiteY28" fmla="*/ 1017686 h 3910201"/>
              <a:gd name="connsiteX29" fmla="*/ 351208 w 2460457"/>
              <a:gd name="connsiteY29" fmla="*/ 910461 h 3910201"/>
              <a:gd name="connsiteX30" fmla="*/ 157605 w 2460457"/>
              <a:gd name="connsiteY30" fmla="*/ 1014709 h 3910201"/>
              <a:gd name="connsiteX31" fmla="*/ 47401 w 2460457"/>
              <a:gd name="connsiteY31" fmla="*/ 931310 h 3910201"/>
              <a:gd name="connsiteX32" fmla="*/ 1077399 w 2460457"/>
              <a:gd name="connsiteY32" fmla="*/ 1029495 h 3910201"/>
              <a:gd name="connsiteX33" fmla="*/ 860706 w 2460457"/>
              <a:gd name="connsiteY33" fmla="*/ 1536702 h 3910201"/>
              <a:gd name="connsiteX34" fmla="*/ 576094 w 2460457"/>
              <a:gd name="connsiteY34" fmla="*/ 1452754 h 3910201"/>
              <a:gd name="connsiteX35" fmla="*/ 562602 w 2460457"/>
              <a:gd name="connsiteY35" fmla="*/ 1690877 h 3910201"/>
              <a:gd name="connsiteX0" fmla="*/ 515201 w 2413056"/>
              <a:gd name="connsiteY0" fmla="*/ 1690877 h 3910201"/>
              <a:gd name="connsiteX1" fmla="*/ 480276 w 2413056"/>
              <a:gd name="connsiteY1" fmla="*/ 1865503 h 3910201"/>
              <a:gd name="connsiteX2" fmla="*/ 649345 w 2413056"/>
              <a:gd name="connsiteY2" fmla="*/ 1933765 h 3910201"/>
              <a:gd name="connsiteX3" fmla="*/ 585499 w 2413056"/>
              <a:gd name="connsiteY3" fmla="*/ 2116932 h 3910201"/>
              <a:gd name="connsiteX4" fmla="*/ 396933 w 2413056"/>
              <a:gd name="connsiteY4" fmla="*/ 2575113 h 3910201"/>
              <a:gd name="connsiteX5" fmla="*/ 1147819 w 2413056"/>
              <a:gd name="connsiteY5" fmla="*/ 2862450 h 3910201"/>
              <a:gd name="connsiteX6" fmla="*/ 716020 w 2413056"/>
              <a:gd name="connsiteY6" fmla="*/ 3910201 h 3910201"/>
              <a:gd name="connsiteX7" fmla="*/ 1182745 w 2413056"/>
              <a:gd name="connsiteY7" fmla="*/ 3595875 h 3910201"/>
              <a:gd name="connsiteX8" fmla="*/ 1616132 w 2413056"/>
              <a:gd name="connsiteY8" fmla="*/ 3819713 h 3910201"/>
              <a:gd name="connsiteX9" fmla="*/ 1606606 w 2413056"/>
              <a:gd name="connsiteY9" fmla="*/ 3710175 h 3910201"/>
              <a:gd name="connsiteX10" fmla="*/ 1616132 w 2413056"/>
              <a:gd name="connsiteY10" fmla="*/ 3610163 h 3910201"/>
              <a:gd name="connsiteX11" fmla="*/ 1749481 w 2413056"/>
              <a:gd name="connsiteY11" fmla="*/ 3102162 h 3910201"/>
              <a:gd name="connsiteX12" fmla="*/ 1816156 w 2413056"/>
              <a:gd name="connsiteY12" fmla="*/ 3032312 h 3910201"/>
              <a:gd name="connsiteX13" fmla="*/ 2355906 w 2413056"/>
              <a:gd name="connsiteY13" fmla="*/ 2332225 h 3910201"/>
              <a:gd name="connsiteX14" fmla="*/ 2413056 w 2413056"/>
              <a:gd name="connsiteY14" fmla="*/ 1343213 h 3910201"/>
              <a:gd name="connsiteX15" fmla="*/ 2276532 w 2413056"/>
              <a:gd name="connsiteY15" fmla="*/ 1236851 h 3910201"/>
              <a:gd name="connsiteX16" fmla="*/ 2160644 w 2413056"/>
              <a:gd name="connsiteY16" fmla="*/ 1066988 h 3910201"/>
              <a:gd name="connsiteX17" fmla="*/ 1935027 w 2413056"/>
              <a:gd name="connsiteY17" fmla="*/ 923521 h 3910201"/>
              <a:gd name="connsiteX18" fmla="*/ 1750518 w 2413056"/>
              <a:gd name="connsiteY18" fmla="*/ 937832 h 3910201"/>
              <a:gd name="connsiteX19" fmla="*/ 1656884 w 2413056"/>
              <a:gd name="connsiteY19" fmla="*/ 245504 h 3910201"/>
              <a:gd name="connsiteX20" fmla="*/ 1171017 w 2413056"/>
              <a:gd name="connsiteY20" fmla="*/ 216779 h 3910201"/>
              <a:gd name="connsiteX21" fmla="*/ 1178362 w 2413056"/>
              <a:gd name="connsiteY21" fmla="*/ 99266 h 3910201"/>
              <a:gd name="connsiteX22" fmla="*/ 1046159 w 2413056"/>
              <a:gd name="connsiteY22" fmla="*/ 91921 h 3910201"/>
              <a:gd name="connsiteX23" fmla="*/ 936500 w 2413056"/>
              <a:gd name="connsiteY23" fmla="*/ 60458 h 3910201"/>
              <a:gd name="connsiteX24" fmla="*/ 926810 w 2413056"/>
              <a:gd name="connsiteY24" fmla="*/ 0 h 3910201"/>
              <a:gd name="connsiteX25" fmla="*/ 822035 w 2413056"/>
              <a:gd name="connsiteY25" fmla="*/ 225425 h 3910201"/>
              <a:gd name="connsiteX26" fmla="*/ 717819 w 2413056"/>
              <a:gd name="connsiteY26" fmla="*/ 421986 h 3910201"/>
              <a:gd name="connsiteX27" fmla="*/ 637399 w 2413056"/>
              <a:gd name="connsiteY27" fmla="*/ 660267 h 3910201"/>
              <a:gd name="connsiteX28" fmla="*/ 533151 w 2413056"/>
              <a:gd name="connsiteY28" fmla="*/ 1017686 h 3910201"/>
              <a:gd name="connsiteX29" fmla="*/ 303807 w 2413056"/>
              <a:gd name="connsiteY29" fmla="*/ 910461 h 3910201"/>
              <a:gd name="connsiteX30" fmla="*/ 110204 w 2413056"/>
              <a:gd name="connsiteY30" fmla="*/ 1014709 h 3910201"/>
              <a:gd name="connsiteX31" fmla="*/ 0 w 2413056"/>
              <a:gd name="connsiteY31" fmla="*/ 931310 h 3910201"/>
              <a:gd name="connsiteX32" fmla="*/ 1029998 w 2413056"/>
              <a:gd name="connsiteY32" fmla="*/ 1029495 h 3910201"/>
              <a:gd name="connsiteX33" fmla="*/ 813305 w 2413056"/>
              <a:gd name="connsiteY33" fmla="*/ 1536702 h 3910201"/>
              <a:gd name="connsiteX34" fmla="*/ 528693 w 2413056"/>
              <a:gd name="connsiteY34" fmla="*/ 1452754 h 3910201"/>
              <a:gd name="connsiteX35" fmla="*/ 515201 w 2413056"/>
              <a:gd name="connsiteY35" fmla="*/ 1690877 h 3910201"/>
              <a:gd name="connsiteX0" fmla="*/ 517172 w 2415027"/>
              <a:gd name="connsiteY0" fmla="*/ 1690877 h 3910201"/>
              <a:gd name="connsiteX1" fmla="*/ 482247 w 2415027"/>
              <a:gd name="connsiteY1" fmla="*/ 1865503 h 3910201"/>
              <a:gd name="connsiteX2" fmla="*/ 651316 w 2415027"/>
              <a:gd name="connsiteY2" fmla="*/ 1933765 h 3910201"/>
              <a:gd name="connsiteX3" fmla="*/ 587470 w 2415027"/>
              <a:gd name="connsiteY3" fmla="*/ 2116932 h 3910201"/>
              <a:gd name="connsiteX4" fmla="*/ 398904 w 2415027"/>
              <a:gd name="connsiteY4" fmla="*/ 2575113 h 3910201"/>
              <a:gd name="connsiteX5" fmla="*/ 1149790 w 2415027"/>
              <a:gd name="connsiteY5" fmla="*/ 2862450 h 3910201"/>
              <a:gd name="connsiteX6" fmla="*/ 717991 w 2415027"/>
              <a:gd name="connsiteY6" fmla="*/ 3910201 h 3910201"/>
              <a:gd name="connsiteX7" fmla="*/ 1184716 w 2415027"/>
              <a:gd name="connsiteY7" fmla="*/ 3595875 h 3910201"/>
              <a:gd name="connsiteX8" fmla="*/ 1618103 w 2415027"/>
              <a:gd name="connsiteY8" fmla="*/ 3819713 h 3910201"/>
              <a:gd name="connsiteX9" fmla="*/ 1608577 w 2415027"/>
              <a:gd name="connsiteY9" fmla="*/ 3710175 h 3910201"/>
              <a:gd name="connsiteX10" fmla="*/ 1618103 w 2415027"/>
              <a:gd name="connsiteY10" fmla="*/ 3610163 h 3910201"/>
              <a:gd name="connsiteX11" fmla="*/ 1751452 w 2415027"/>
              <a:gd name="connsiteY11" fmla="*/ 3102162 h 3910201"/>
              <a:gd name="connsiteX12" fmla="*/ 1818127 w 2415027"/>
              <a:gd name="connsiteY12" fmla="*/ 3032312 h 3910201"/>
              <a:gd name="connsiteX13" fmla="*/ 2357877 w 2415027"/>
              <a:gd name="connsiteY13" fmla="*/ 2332225 h 3910201"/>
              <a:gd name="connsiteX14" fmla="*/ 2415027 w 2415027"/>
              <a:gd name="connsiteY14" fmla="*/ 1343213 h 3910201"/>
              <a:gd name="connsiteX15" fmla="*/ 2278503 w 2415027"/>
              <a:gd name="connsiteY15" fmla="*/ 1236851 h 3910201"/>
              <a:gd name="connsiteX16" fmla="*/ 2162615 w 2415027"/>
              <a:gd name="connsiteY16" fmla="*/ 1066988 h 3910201"/>
              <a:gd name="connsiteX17" fmla="*/ 1936998 w 2415027"/>
              <a:gd name="connsiteY17" fmla="*/ 923521 h 3910201"/>
              <a:gd name="connsiteX18" fmla="*/ 1752489 w 2415027"/>
              <a:gd name="connsiteY18" fmla="*/ 937832 h 3910201"/>
              <a:gd name="connsiteX19" fmla="*/ 1658855 w 2415027"/>
              <a:gd name="connsiteY19" fmla="*/ 245504 h 3910201"/>
              <a:gd name="connsiteX20" fmla="*/ 1172988 w 2415027"/>
              <a:gd name="connsiteY20" fmla="*/ 216779 h 3910201"/>
              <a:gd name="connsiteX21" fmla="*/ 1180333 w 2415027"/>
              <a:gd name="connsiteY21" fmla="*/ 99266 h 3910201"/>
              <a:gd name="connsiteX22" fmla="*/ 1048130 w 2415027"/>
              <a:gd name="connsiteY22" fmla="*/ 91921 h 3910201"/>
              <a:gd name="connsiteX23" fmla="*/ 938471 w 2415027"/>
              <a:gd name="connsiteY23" fmla="*/ 60458 h 3910201"/>
              <a:gd name="connsiteX24" fmla="*/ 928781 w 2415027"/>
              <a:gd name="connsiteY24" fmla="*/ 0 h 3910201"/>
              <a:gd name="connsiteX25" fmla="*/ 824006 w 2415027"/>
              <a:gd name="connsiteY25" fmla="*/ 225425 h 3910201"/>
              <a:gd name="connsiteX26" fmla="*/ 719790 w 2415027"/>
              <a:gd name="connsiteY26" fmla="*/ 421986 h 3910201"/>
              <a:gd name="connsiteX27" fmla="*/ 639370 w 2415027"/>
              <a:gd name="connsiteY27" fmla="*/ 660267 h 3910201"/>
              <a:gd name="connsiteX28" fmla="*/ 535122 w 2415027"/>
              <a:gd name="connsiteY28" fmla="*/ 1017686 h 3910201"/>
              <a:gd name="connsiteX29" fmla="*/ 305778 w 2415027"/>
              <a:gd name="connsiteY29" fmla="*/ 910461 h 3910201"/>
              <a:gd name="connsiteX30" fmla="*/ 112175 w 2415027"/>
              <a:gd name="connsiteY30" fmla="*/ 1014709 h 3910201"/>
              <a:gd name="connsiteX31" fmla="*/ 1971 w 2415027"/>
              <a:gd name="connsiteY31" fmla="*/ 931310 h 3910201"/>
              <a:gd name="connsiteX32" fmla="*/ 1031969 w 2415027"/>
              <a:gd name="connsiteY32" fmla="*/ 1029495 h 3910201"/>
              <a:gd name="connsiteX33" fmla="*/ 815276 w 2415027"/>
              <a:gd name="connsiteY33" fmla="*/ 1536702 h 3910201"/>
              <a:gd name="connsiteX34" fmla="*/ 530664 w 2415027"/>
              <a:gd name="connsiteY34" fmla="*/ 1452754 h 3910201"/>
              <a:gd name="connsiteX35" fmla="*/ 517172 w 2415027"/>
              <a:gd name="connsiteY35" fmla="*/ 1690877 h 3910201"/>
              <a:gd name="connsiteX0" fmla="*/ 515201 w 2413056"/>
              <a:gd name="connsiteY0" fmla="*/ 1690877 h 3910201"/>
              <a:gd name="connsiteX1" fmla="*/ 480276 w 2413056"/>
              <a:gd name="connsiteY1" fmla="*/ 1865503 h 3910201"/>
              <a:gd name="connsiteX2" fmla="*/ 649345 w 2413056"/>
              <a:gd name="connsiteY2" fmla="*/ 1933765 h 3910201"/>
              <a:gd name="connsiteX3" fmla="*/ 585499 w 2413056"/>
              <a:gd name="connsiteY3" fmla="*/ 2116932 h 3910201"/>
              <a:gd name="connsiteX4" fmla="*/ 396933 w 2413056"/>
              <a:gd name="connsiteY4" fmla="*/ 2575113 h 3910201"/>
              <a:gd name="connsiteX5" fmla="*/ 1147819 w 2413056"/>
              <a:gd name="connsiteY5" fmla="*/ 2862450 h 3910201"/>
              <a:gd name="connsiteX6" fmla="*/ 716020 w 2413056"/>
              <a:gd name="connsiteY6" fmla="*/ 3910201 h 3910201"/>
              <a:gd name="connsiteX7" fmla="*/ 1182745 w 2413056"/>
              <a:gd name="connsiteY7" fmla="*/ 3595875 h 3910201"/>
              <a:gd name="connsiteX8" fmla="*/ 1616132 w 2413056"/>
              <a:gd name="connsiteY8" fmla="*/ 3819713 h 3910201"/>
              <a:gd name="connsiteX9" fmla="*/ 1606606 w 2413056"/>
              <a:gd name="connsiteY9" fmla="*/ 3710175 h 3910201"/>
              <a:gd name="connsiteX10" fmla="*/ 1616132 w 2413056"/>
              <a:gd name="connsiteY10" fmla="*/ 3610163 h 3910201"/>
              <a:gd name="connsiteX11" fmla="*/ 1749481 w 2413056"/>
              <a:gd name="connsiteY11" fmla="*/ 3102162 h 3910201"/>
              <a:gd name="connsiteX12" fmla="*/ 1816156 w 2413056"/>
              <a:gd name="connsiteY12" fmla="*/ 3032312 h 3910201"/>
              <a:gd name="connsiteX13" fmla="*/ 2355906 w 2413056"/>
              <a:gd name="connsiteY13" fmla="*/ 2332225 h 3910201"/>
              <a:gd name="connsiteX14" fmla="*/ 2413056 w 2413056"/>
              <a:gd name="connsiteY14" fmla="*/ 1343213 h 3910201"/>
              <a:gd name="connsiteX15" fmla="*/ 2276532 w 2413056"/>
              <a:gd name="connsiteY15" fmla="*/ 1236851 h 3910201"/>
              <a:gd name="connsiteX16" fmla="*/ 2160644 w 2413056"/>
              <a:gd name="connsiteY16" fmla="*/ 1066988 h 3910201"/>
              <a:gd name="connsiteX17" fmla="*/ 1935027 w 2413056"/>
              <a:gd name="connsiteY17" fmla="*/ 923521 h 3910201"/>
              <a:gd name="connsiteX18" fmla="*/ 1750518 w 2413056"/>
              <a:gd name="connsiteY18" fmla="*/ 937832 h 3910201"/>
              <a:gd name="connsiteX19" fmla="*/ 1656884 w 2413056"/>
              <a:gd name="connsiteY19" fmla="*/ 245504 h 3910201"/>
              <a:gd name="connsiteX20" fmla="*/ 1171017 w 2413056"/>
              <a:gd name="connsiteY20" fmla="*/ 216779 h 3910201"/>
              <a:gd name="connsiteX21" fmla="*/ 1178362 w 2413056"/>
              <a:gd name="connsiteY21" fmla="*/ 99266 h 3910201"/>
              <a:gd name="connsiteX22" fmla="*/ 1046159 w 2413056"/>
              <a:gd name="connsiteY22" fmla="*/ 91921 h 3910201"/>
              <a:gd name="connsiteX23" fmla="*/ 936500 w 2413056"/>
              <a:gd name="connsiteY23" fmla="*/ 60458 h 3910201"/>
              <a:gd name="connsiteX24" fmla="*/ 926810 w 2413056"/>
              <a:gd name="connsiteY24" fmla="*/ 0 h 3910201"/>
              <a:gd name="connsiteX25" fmla="*/ 822035 w 2413056"/>
              <a:gd name="connsiteY25" fmla="*/ 225425 h 3910201"/>
              <a:gd name="connsiteX26" fmla="*/ 717819 w 2413056"/>
              <a:gd name="connsiteY26" fmla="*/ 421986 h 3910201"/>
              <a:gd name="connsiteX27" fmla="*/ 637399 w 2413056"/>
              <a:gd name="connsiteY27" fmla="*/ 660267 h 3910201"/>
              <a:gd name="connsiteX28" fmla="*/ 533151 w 2413056"/>
              <a:gd name="connsiteY28" fmla="*/ 1017686 h 3910201"/>
              <a:gd name="connsiteX29" fmla="*/ 303807 w 2413056"/>
              <a:gd name="connsiteY29" fmla="*/ 910461 h 3910201"/>
              <a:gd name="connsiteX30" fmla="*/ 110204 w 2413056"/>
              <a:gd name="connsiteY30" fmla="*/ 1014709 h 3910201"/>
              <a:gd name="connsiteX31" fmla="*/ 0 w 2413056"/>
              <a:gd name="connsiteY31" fmla="*/ 931310 h 3910201"/>
              <a:gd name="connsiteX32" fmla="*/ 247216 w 2413056"/>
              <a:gd name="connsiteY32" fmla="*/ 967052 h 3910201"/>
              <a:gd name="connsiteX33" fmla="*/ 1029998 w 2413056"/>
              <a:gd name="connsiteY33" fmla="*/ 1029495 h 3910201"/>
              <a:gd name="connsiteX34" fmla="*/ 813305 w 2413056"/>
              <a:gd name="connsiteY34" fmla="*/ 1536702 h 3910201"/>
              <a:gd name="connsiteX35" fmla="*/ 528693 w 2413056"/>
              <a:gd name="connsiteY35" fmla="*/ 1452754 h 3910201"/>
              <a:gd name="connsiteX36" fmla="*/ 515201 w 2413056"/>
              <a:gd name="connsiteY36" fmla="*/ 1690877 h 3910201"/>
              <a:gd name="connsiteX0" fmla="*/ 654887 w 2552742"/>
              <a:gd name="connsiteY0" fmla="*/ 1690877 h 3910201"/>
              <a:gd name="connsiteX1" fmla="*/ 619962 w 2552742"/>
              <a:gd name="connsiteY1" fmla="*/ 1865503 h 3910201"/>
              <a:gd name="connsiteX2" fmla="*/ 789031 w 2552742"/>
              <a:gd name="connsiteY2" fmla="*/ 1933765 h 3910201"/>
              <a:gd name="connsiteX3" fmla="*/ 725185 w 2552742"/>
              <a:gd name="connsiteY3" fmla="*/ 2116932 h 3910201"/>
              <a:gd name="connsiteX4" fmla="*/ 536619 w 2552742"/>
              <a:gd name="connsiteY4" fmla="*/ 2575113 h 3910201"/>
              <a:gd name="connsiteX5" fmla="*/ 1287505 w 2552742"/>
              <a:gd name="connsiteY5" fmla="*/ 2862450 h 3910201"/>
              <a:gd name="connsiteX6" fmla="*/ 855706 w 2552742"/>
              <a:gd name="connsiteY6" fmla="*/ 3910201 h 3910201"/>
              <a:gd name="connsiteX7" fmla="*/ 1322431 w 2552742"/>
              <a:gd name="connsiteY7" fmla="*/ 3595875 h 3910201"/>
              <a:gd name="connsiteX8" fmla="*/ 1755818 w 2552742"/>
              <a:gd name="connsiteY8" fmla="*/ 3819713 h 3910201"/>
              <a:gd name="connsiteX9" fmla="*/ 1746292 w 2552742"/>
              <a:gd name="connsiteY9" fmla="*/ 3710175 h 3910201"/>
              <a:gd name="connsiteX10" fmla="*/ 1755818 w 2552742"/>
              <a:gd name="connsiteY10" fmla="*/ 3610163 h 3910201"/>
              <a:gd name="connsiteX11" fmla="*/ 1889167 w 2552742"/>
              <a:gd name="connsiteY11" fmla="*/ 3102162 h 3910201"/>
              <a:gd name="connsiteX12" fmla="*/ 1955842 w 2552742"/>
              <a:gd name="connsiteY12" fmla="*/ 3032312 h 3910201"/>
              <a:gd name="connsiteX13" fmla="*/ 2495592 w 2552742"/>
              <a:gd name="connsiteY13" fmla="*/ 2332225 h 3910201"/>
              <a:gd name="connsiteX14" fmla="*/ 2552742 w 2552742"/>
              <a:gd name="connsiteY14" fmla="*/ 1343213 h 3910201"/>
              <a:gd name="connsiteX15" fmla="*/ 2416218 w 2552742"/>
              <a:gd name="connsiteY15" fmla="*/ 1236851 h 3910201"/>
              <a:gd name="connsiteX16" fmla="*/ 2300330 w 2552742"/>
              <a:gd name="connsiteY16" fmla="*/ 1066988 h 3910201"/>
              <a:gd name="connsiteX17" fmla="*/ 2074713 w 2552742"/>
              <a:gd name="connsiteY17" fmla="*/ 923521 h 3910201"/>
              <a:gd name="connsiteX18" fmla="*/ 1890204 w 2552742"/>
              <a:gd name="connsiteY18" fmla="*/ 937832 h 3910201"/>
              <a:gd name="connsiteX19" fmla="*/ 1796570 w 2552742"/>
              <a:gd name="connsiteY19" fmla="*/ 245504 h 3910201"/>
              <a:gd name="connsiteX20" fmla="*/ 1310703 w 2552742"/>
              <a:gd name="connsiteY20" fmla="*/ 216779 h 3910201"/>
              <a:gd name="connsiteX21" fmla="*/ 1318048 w 2552742"/>
              <a:gd name="connsiteY21" fmla="*/ 99266 h 3910201"/>
              <a:gd name="connsiteX22" fmla="*/ 1185845 w 2552742"/>
              <a:gd name="connsiteY22" fmla="*/ 91921 h 3910201"/>
              <a:gd name="connsiteX23" fmla="*/ 1076186 w 2552742"/>
              <a:gd name="connsiteY23" fmla="*/ 60458 h 3910201"/>
              <a:gd name="connsiteX24" fmla="*/ 1066496 w 2552742"/>
              <a:gd name="connsiteY24" fmla="*/ 0 h 3910201"/>
              <a:gd name="connsiteX25" fmla="*/ 961721 w 2552742"/>
              <a:gd name="connsiteY25" fmla="*/ 225425 h 3910201"/>
              <a:gd name="connsiteX26" fmla="*/ 857505 w 2552742"/>
              <a:gd name="connsiteY26" fmla="*/ 421986 h 3910201"/>
              <a:gd name="connsiteX27" fmla="*/ 777085 w 2552742"/>
              <a:gd name="connsiteY27" fmla="*/ 660267 h 3910201"/>
              <a:gd name="connsiteX28" fmla="*/ 672837 w 2552742"/>
              <a:gd name="connsiteY28" fmla="*/ 1017686 h 3910201"/>
              <a:gd name="connsiteX29" fmla="*/ 443493 w 2552742"/>
              <a:gd name="connsiteY29" fmla="*/ 910461 h 3910201"/>
              <a:gd name="connsiteX30" fmla="*/ 249890 w 2552742"/>
              <a:gd name="connsiteY30" fmla="*/ 1014709 h 3910201"/>
              <a:gd name="connsiteX31" fmla="*/ 139686 w 2552742"/>
              <a:gd name="connsiteY31" fmla="*/ 931310 h 3910201"/>
              <a:gd name="connsiteX32" fmla="*/ 56289 w 2552742"/>
              <a:gd name="connsiteY32" fmla="*/ 1056407 h 3910201"/>
              <a:gd name="connsiteX33" fmla="*/ 1169684 w 2552742"/>
              <a:gd name="connsiteY33" fmla="*/ 1029495 h 3910201"/>
              <a:gd name="connsiteX34" fmla="*/ 952991 w 2552742"/>
              <a:gd name="connsiteY34" fmla="*/ 1536702 h 3910201"/>
              <a:gd name="connsiteX35" fmla="*/ 668379 w 2552742"/>
              <a:gd name="connsiteY35" fmla="*/ 1452754 h 3910201"/>
              <a:gd name="connsiteX36" fmla="*/ 654887 w 2552742"/>
              <a:gd name="connsiteY36" fmla="*/ 1690877 h 3910201"/>
              <a:gd name="connsiteX0" fmla="*/ 654887 w 2552742"/>
              <a:gd name="connsiteY0" fmla="*/ 1690877 h 3910201"/>
              <a:gd name="connsiteX1" fmla="*/ 619962 w 2552742"/>
              <a:gd name="connsiteY1" fmla="*/ 1865503 h 3910201"/>
              <a:gd name="connsiteX2" fmla="*/ 789031 w 2552742"/>
              <a:gd name="connsiteY2" fmla="*/ 1933765 h 3910201"/>
              <a:gd name="connsiteX3" fmla="*/ 725185 w 2552742"/>
              <a:gd name="connsiteY3" fmla="*/ 2116932 h 3910201"/>
              <a:gd name="connsiteX4" fmla="*/ 536619 w 2552742"/>
              <a:gd name="connsiteY4" fmla="*/ 2575113 h 3910201"/>
              <a:gd name="connsiteX5" fmla="*/ 1287505 w 2552742"/>
              <a:gd name="connsiteY5" fmla="*/ 2862450 h 3910201"/>
              <a:gd name="connsiteX6" fmla="*/ 855706 w 2552742"/>
              <a:gd name="connsiteY6" fmla="*/ 3910201 h 3910201"/>
              <a:gd name="connsiteX7" fmla="*/ 1322431 w 2552742"/>
              <a:gd name="connsiteY7" fmla="*/ 3595875 h 3910201"/>
              <a:gd name="connsiteX8" fmla="*/ 1755818 w 2552742"/>
              <a:gd name="connsiteY8" fmla="*/ 3819713 h 3910201"/>
              <a:gd name="connsiteX9" fmla="*/ 1746292 w 2552742"/>
              <a:gd name="connsiteY9" fmla="*/ 3710175 h 3910201"/>
              <a:gd name="connsiteX10" fmla="*/ 1755818 w 2552742"/>
              <a:gd name="connsiteY10" fmla="*/ 3610163 h 3910201"/>
              <a:gd name="connsiteX11" fmla="*/ 1889167 w 2552742"/>
              <a:gd name="connsiteY11" fmla="*/ 3102162 h 3910201"/>
              <a:gd name="connsiteX12" fmla="*/ 1955842 w 2552742"/>
              <a:gd name="connsiteY12" fmla="*/ 3032312 h 3910201"/>
              <a:gd name="connsiteX13" fmla="*/ 2495592 w 2552742"/>
              <a:gd name="connsiteY13" fmla="*/ 2332225 h 3910201"/>
              <a:gd name="connsiteX14" fmla="*/ 2552742 w 2552742"/>
              <a:gd name="connsiteY14" fmla="*/ 1343213 h 3910201"/>
              <a:gd name="connsiteX15" fmla="*/ 2416218 w 2552742"/>
              <a:gd name="connsiteY15" fmla="*/ 1236851 h 3910201"/>
              <a:gd name="connsiteX16" fmla="*/ 2300330 w 2552742"/>
              <a:gd name="connsiteY16" fmla="*/ 1066988 h 3910201"/>
              <a:gd name="connsiteX17" fmla="*/ 2074713 w 2552742"/>
              <a:gd name="connsiteY17" fmla="*/ 923521 h 3910201"/>
              <a:gd name="connsiteX18" fmla="*/ 1890204 w 2552742"/>
              <a:gd name="connsiteY18" fmla="*/ 937832 h 3910201"/>
              <a:gd name="connsiteX19" fmla="*/ 1796570 w 2552742"/>
              <a:gd name="connsiteY19" fmla="*/ 245504 h 3910201"/>
              <a:gd name="connsiteX20" fmla="*/ 1310703 w 2552742"/>
              <a:gd name="connsiteY20" fmla="*/ 216779 h 3910201"/>
              <a:gd name="connsiteX21" fmla="*/ 1318048 w 2552742"/>
              <a:gd name="connsiteY21" fmla="*/ 99266 h 3910201"/>
              <a:gd name="connsiteX22" fmla="*/ 1185845 w 2552742"/>
              <a:gd name="connsiteY22" fmla="*/ 91921 h 3910201"/>
              <a:gd name="connsiteX23" fmla="*/ 1076186 w 2552742"/>
              <a:gd name="connsiteY23" fmla="*/ 60458 h 3910201"/>
              <a:gd name="connsiteX24" fmla="*/ 1066496 w 2552742"/>
              <a:gd name="connsiteY24" fmla="*/ 0 h 3910201"/>
              <a:gd name="connsiteX25" fmla="*/ 961721 w 2552742"/>
              <a:gd name="connsiteY25" fmla="*/ 225425 h 3910201"/>
              <a:gd name="connsiteX26" fmla="*/ 857505 w 2552742"/>
              <a:gd name="connsiteY26" fmla="*/ 421986 h 3910201"/>
              <a:gd name="connsiteX27" fmla="*/ 777085 w 2552742"/>
              <a:gd name="connsiteY27" fmla="*/ 660267 h 3910201"/>
              <a:gd name="connsiteX28" fmla="*/ 672837 w 2552742"/>
              <a:gd name="connsiteY28" fmla="*/ 1017686 h 3910201"/>
              <a:gd name="connsiteX29" fmla="*/ 443493 w 2552742"/>
              <a:gd name="connsiteY29" fmla="*/ 910461 h 3910201"/>
              <a:gd name="connsiteX30" fmla="*/ 249890 w 2552742"/>
              <a:gd name="connsiteY30" fmla="*/ 1014709 h 3910201"/>
              <a:gd name="connsiteX31" fmla="*/ 139686 w 2552742"/>
              <a:gd name="connsiteY31" fmla="*/ 931310 h 3910201"/>
              <a:gd name="connsiteX32" fmla="*/ 56289 w 2552742"/>
              <a:gd name="connsiteY32" fmla="*/ 1056407 h 3910201"/>
              <a:gd name="connsiteX33" fmla="*/ 354138 w 2552742"/>
              <a:gd name="connsiteY33" fmla="*/ 1044493 h 3910201"/>
              <a:gd name="connsiteX34" fmla="*/ 1169684 w 2552742"/>
              <a:gd name="connsiteY34" fmla="*/ 1029495 h 3910201"/>
              <a:gd name="connsiteX35" fmla="*/ 952991 w 2552742"/>
              <a:gd name="connsiteY35" fmla="*/ 1536702 h 3910201"/>
              <a:gd name="connsiteX36" fmla="*/ 668379 w 2552742"/>
              <a:gd name="connsiteY36" fmla="*/ 1452754 h 3910201"/>
              <a:gd name="connsiteX37" fmla="*/ 654887 w 2552742"/>
              <a:gd name="connsiteY37" fmla="*/ 1690877 h 3910201"/>
              <a:gd name="connsiteX0" fmla="*/ 717129 w 2614984"/>
              <a:gd name="connsiteY0" fmla="*/ 1690877 h 3910201"/>
              <a:gd name="connsiteX1" fmla="*/ 682204 w 2614984"/>
              <a:gd name="connsiteY1" fmla="*/ 1865503 h 3910201"/>
              <a:gd name="connsiteX2" fmla="*/ 851273 w 2614984"/>
              <a:gd name="connsiteY2" fmla="*/ 1933765 h 3910201"/>
              <a:gd name="connsiteX3" fmla="*/ 787427 w 2614984"/>
              <a:gd name="connsiteY3" fmla="*/ 2116932 h 3910201"/>
              <a:gd name="connsiteX4" fmla="*/ 598861 w 2614984"/>
              <a:gd name="connsiteY4" fmla="*/ 2575113 h 3910201"/>
              <a:gd name="connsiteX5" fmla="*/ 1349747 w 2614984"/>
              <a:gd name="connsiteY5" fmla="*/ 2862450 h 3910201"/>
              <a:gd name="connsiteX6" fmla="*/ 917948 w 2614984"/>
              <a:gd name="connsiteY6" fmla="*/ 3910201 h 3910201"/>
              <a:gd name="connsiteX7" fmla="*/ 1384673 w 2614984"/>
              <a:gd name="connsiteY7" fmla="*/ 3595875 h 3910201"/>
              <a:gd name="connsiteX8" fmla="*/ 1818060 w 2614984"/>
              <a:gd name="connsiteY8" fmla="*/ 3819713 h 3910201"/>
              <a:gd name="connsiteX9" fmla="*/ 1808534 w 2614984"/>
              <a:gd name="connsiteY9" fmla="*/ 3710175 h 3910201"/>
              <a:gd name="connsiteX10" fmla="*/ 1818060 w 2614984"/>
              <a:gd name="connsiteY10" fmla="*/ 3610163 h 3910201"/>
              <a:gd name="connsiteX11" fmla="*/ 1951409 w 2614984"/>
              <a:gd name="connsiteY11" fmla="*/ 3102162 h 3910201"/>
              <a:gd name="connsiteX12" fmla="*/ 2018084 w 2614984"/>
              <a:gd name="connsiteY12" fmla="*/ 3032312 h 3910201"/>
              <a:gd name="connsiteX13" fmla="*/ 2557834 w 2614984"/>
              <a:gd name="connsiteY13" fmla="*/ 2332225 h 3910201"/>
              <a:gd name="connsiteX14" fmla="*/ 2614984 w 2614984"/>
              <a:gd name="connsiteY14" fmla="*/ 1343213 h 3910201"/>
              <a:gd name="connsiteX15" fmla="*/ 2478460 w 2614984"/>
              <a:gd name="connsiteY15" fmla="*/ 1236851 h 3910201"/>
              <a:gd name="connsiteX16" fmla="*/ 2362572 w 2614984"/>
              <a:gd name="connsiteY16" fmla="*/ 1066988 h 3910201"/>
              <a:gd name="connsiteX17" fmla="*/ 2136955 w 2614984"/>
              <a:gd name="connsiteY17" fmla="*/ 923521 h 3910201"/>
              <a:gd name="connsiteX18" fmla="*/ 1952446 w 2614984"/>
              <a:gd name="connsiteY18" fmla="*/ 937832 h 3910201"/>
              <a:gd name="connsiteX19" fmla="*/ 1858812 w 2614984"/>
              <a:gd name="connsiteY19" fmla="*/ 245504 h 3910201"/>
              <a:gd name="connsiteX20" fmla="*/ 1372945 w 2614984"/>
              <a:gd name="connsiteY20" fmla="*/ 216779 h 3910201"/>
              <a:gd name="connsiteX21" fmla="*/ 1380290 w 2614984"/>
              <a:gd name="connsiteY21" fmla="*/ 99266 h 3910201"/>
              <a:gd name="connsiteX22" fmla="*/ 1248087 w 2614984"/>
              <a:gd name="connsiteY22" fmla="*/ 91921 h 3910201"/>
              <a:gd name="connsiteX23" fmla="*/ 1138428 w 2614984"/>
              <a:gd name="connsiteY23" fmla="*/ 60458 h 3910201"/>
              <a:gd name="connsiteX24" fmla="*/ 1128738 w 2614984"/>
              <a:gd name="connsiteY24" fmla="*/ 0 h 3910201"/>
              <a:gd name="connsiteX25" fmla="*/ 1023963 w 2614984"/>
              <a:gd name="connsiteY25" fmla="*/ 225425 h 3910201"/>
              <a:gd name="connsiteX26" fmla="*/ 919747 w 2614984"/>
              <a:gd name="connsiteY26" fmla="*/ 421986 h 3910201"/>
              <a:gd name="connsiteX27" fmla="*/ 839327 w 2614984"/>
              <a:gd name="connsiteY27" fmla="*/ 660267 h 3910201"/>
              <a:gd name="connsiteX28" fmla="*/ 735079 w 2614984"/>
              <a:gd name="connsiteY28" fmla="*/ 1017686 h 3910201"/>
              <a:gd name="connsiteX29" fmla="*/ 505735 w 2614984"/>
              <a:gd name="connsiteY29" fmla="*/ 910461 h 3910201"/>
              <a:gd name="connsiteX30" fmla="*/ 312132 w 2614984"/>
              <a:gd name="connsiteY30" fmla="*/ 1014709 h 3910201"/>
              <a:gd name="connsiteX31" fmla="*/ 201928 w 2614984"/>
              <a:gd name="connsiteY31" fmla="*/ 931310 h 3910201"/>
              <a:gd name="connsiteX32" fmla="*/ 118531 w 2614984"/>
              <a:gd name="connsiteY32" fmla="*/ 1056407 h 3910201"/>
              <a:gd name="connsiteX33" fmla="*/ 64917 w 2614984"/>
              <a:gd name="connsiteY33" fmla="*/ 1172568 h 3910201"/>
              <a:gd name="connsiteX34" fmla="*/ 1231926 w 2614984"/>
              <a:gd name="connsiteY34" fmla="*/ 1029495 h 3910201"/>
              <a:gd name="connsiteX35" fmla="*/ 1015233 w 2614984"/>
              <a:gd name="connsiteY35" fmla="*/ 1536702 h 3910201"/>
              <a:gd name="connsiteX36" fmla="*/ 730621 w 2614984"/>
              <a:gd name="connsiteY36" fmla="*/ 1452754 h 3910201"/>
              <a:gd name="connsiteX37" fmla="*/ 717129 w 2614984"/>
              <a:gd name="connsiteY37" fmla="*/ 1690877 h 3910201"/>
              <a:gd name="connsiteX0" fmla="*/ 717129 w 2614984"/>
              <a:gd name="connsiteY0" fmla="*/ 1690877 h 3910201"/>
              <a:gd name="connsiteX1" fmla="*/ 682204 w 2614984"/>
              <a:gd name="connsiteY1" fmla="*/ 1865503 h 3910201"/>
              <a:gd name="connsiteX2" fmla="*/ 851273 w 2614984"/>
              <a:gd name="connsiteY2" fmla="*/ 1933765 h 3910201"/>
              <a:gd name="connsiteX3" fmla="*/ 787427 w 2614984"/>
              <a:gd name="connsiteY3" fmla="*/ 2116932 h 3910201"/>
              <a:gd name="connsiteX4" fmla="*/ 598861 w 2614984"/>
              <a:gd name="connsiteY4" fmla="*/ 2575113 h 3910201"/>
              <a:gd name="connsiteX5" fmla="*/ 1349747 w 2614984"/>
              <a:gd name="connsiteY5" fmla="*/ 2862450 h 3910201"/>
              <a:gd name="connsiteX6" fmla="*/ 917948 w 2614984"/>
              <a:gd name="connsiteY6" fmla="*/ 3910201 h 3910201"/>
              <a:gd name="connsiteX7" fmla="*/ 1384673 w 2614984"/>
              <a:gd name="connsiteY7" fmla="*/ 3595875 h 3910201"/>
              <a:gd name="connsiteX8" fmla="*/ 1818060 w 2614984"/>
              <a:gd name="connsiteY8" fmla="*/ 3819713 h 3910201"/>
              <a:gd name="connsiteX9" fmla="*/ 1808534 w 2614984"/>
              <a:gd name="connsiteY9" fmla="*/ 3710175 h 3910201"/>
              <a:gd name="connsiteX10" fmla="*/ 1818060 w 2614984"/>
              <a:gd name="connsiteY10" fmla="*/ 3610163 h 3910201"/>
              <a:gd name="connsiteX11" fmla="*/ 1951409 w 2614984"/>
              <a:gd name="connsiteY11" fmla="*/ 3102162 h 3910201"/>
              <a:gd name="connsiteX12" fmla="*/ 2018084 w 2614984"/>
              <a:gd name="connsiteY12" fmla="*/ 3032312 h 3910201"/>
              <a:gd name="connsiteX13" fmla="*/ 2557834 w 2614984"/>
              <a:gd name="connsiteY13" fmla="*/ 2332225 h 3910201"/>
              <a:gd name="connsiteX14" fmla="*/ 2614984 w 2614984"/>
              <a:gd name="connsiteY14" fmla="*/ 1343213 h 3910201"/>
              <a:gd name="connsiteX15" fmla="*/ 2478460 w 2614984"/>
              <a:gd name="connsiteY15" fmla="*/ 1236851 h 3910201"/>
              <a:gd name="connsiteX16" fmla="*/ 2362572 w 2614984"/>
              <a:gd name="connsiteY16" fmla="*/ 1066988 h 3910201"/>
              <a:gd name="connsiteX17" fmla="*/ 2136955 w 2614984"/>
              <a:gd name="connsiteY17" fmla="*/ 923521 h 3910201"/>
              <a:gd name="connsiteX18" fmla="*/ 1952446 w 2614984"/>
              <a:gd name="connsiteY18" fmla="*/ 937832 h 3910201"/>
              <a:gd name="connsiteX19" fmla="*/ 1858812 w 2614984"/>
              <a:gd name="connsiteY19" fmla="*/ 245504 h 3910201"/>
              <a:gd name="connsiteX20" fmla="*/ 1372945 w 2614984"/>
              <a:gd name="connsiteY20" fmla="*/ 216779 h 3910201"/>
              <a:gd name="connsiteX21" fmla="*/ 1380290 w 2614984"/>
              <a:gd name="connsiteY21" fmla="*/ 99266 h 3910201"/>
              <a:gd name="connsiteX22" fmla="*/ 1248087 w 2614984"/>
              <a:gd name="connsiteY22" fmla="*/ 91921 h 3910201"/>
              <a:gd name="connsiteX23" fmla="*/ 1138428 w 2614984"/>
              <a:gd name="connsiteY23" fmla="*/ 60458 h 3910201"/>
              <a:gd name="connsiteX24" fmla="*/ 1128738 w 2614984"/>
              <a:gd name="connsiteY24" fmla="*/ 0 h 3910201"/>
              <a:gd name="connsiteX25" fmla="*/ 1023963 w 2614984"/>
              <a:gd name="connsiteY25" fmla="*/ 225425 h 3910201"/>
              <a:gd name="connsiteX26" fmla="*/ 919747 w 2614984"/>
              <a:gd name="connsiteY26" fmla="*/ 421986 h 3910201"/>
              <a:gd name="connsiteX27" fmla="*/ 839327 w 2614984"/>
              <a:gd name="connsiteY27" fmla="*/ 660267 h 3910201"/>
              <a:gd name="connsiteX28" fmla="*/ 735079 w 2614984"/>
              <a:gd name="connsiteY28" fmla="*/ 1017686 h 3910201"/>
              <a:gd name="connsiteX29" fmla="*/ 505735 w 2614984"/>
              <a:gd name="connsiteY29" fmla="*/ 910461 h 3910201"/>
              <a:gd name="connsiteX30" fmla="*/ 312132 w 2614984"/>
              <a:gd name="connsiteY30" fmla="*/ 1014709 h 3910201"/>
              <a:gd name="connsiteX31" fmla="*/ 201928 w 2614984"/>
              <a:gd name="connsiteY31" fmla="*/ 931310 h 3910201"/>
              <a:gd name="connsiteX32" fmla="*/ 118531 w 2614984"/>
              <a:gd name="connsiteY32" fmla="*/ 1056407 h 3910201"/>
              <a:gd name="connsiteX33" fmla="*/ 64917 w 2614984"/>
              <a:gd name="connsiteY33" fmla="*/ 1172568 h 3910201"/>
              <a:gd name="connsiteX34" fmla="*/ 1231926 w 2614984"/>
              <a:gd name="connsiteY34" fmla="*/ 1029495 h 3910201"/>
              <a:gd name="connsiteX35" fmla="*/ 1015233 w 2614984"/>
              <a:gd name="connsiteY35" fmla="*/ 1536702 h 3910201"/>
              <a:gd name="connsiteX36" fmla="*/ 730621 w 2614984"/>
              <a:gd name="connsiteY36" fmla="*/ 1452754 h 3910201"/>
              <a:gd name="connsiteX37" fmla="*/ 717129 w 2614984"/>
              <a:gd name="connsiteY37" fmla="*/ 1690877 h 3910201"/>
              <a:gd name="connsiteX0" fmla="*/ 729238 w 2627093"/>
              <a:gd name="connsiteY0" fmla="*/ 1690877 h 3910201"/>
              <a:gd name="connsiteX1" fmla="*/ 694313 w 2627093"/>
              <a:gd name="connsiteY1" fmla="*/ 1865503 h 3910201"/>
              <a:gd name="connsiteX2" fmla="*/ 863382 w 2627093"/>
              <a:gd name="connsiteY2" fmla="*/ 1933765 h 3910201"/>
              <a:gd name="connsiteX3" fmla="*/ 799536 w 2627093"/>
              <a:gd name="connsiteY3" fmla="*/ 2116932 h 3910201"/>
              <a:gd name="connsiteX4" fmla="*/ 610970 w 2627093"/>
              <a:gd name="connsiteY4" fmla="*/ 2575113 h 3910201"/>
              <a:gd name="connsiteX5" fmla="*/ 1361856 w 2627093"/>
              <a:gd name="connsiteY5" fmla="*/ 2862450 h 3910201"/>
              <a:gd name="connsiteX6" fmla="*/ 930057 w 2627093"/>
              <a:gd name="connsiteY6" fmla="*/ 3910201 h 3910201"/>
              <a:gd name="connsiteX7" fmla="*/ 1396782 w 2627093"/>
              <a:gd name="connsiteY7" fmla="*/ 3595875 h 3910201"/>
              <a:gd name="connsiteX8" fmla="*/ 1830169 w 2627093"/>
              <a:gd name="connsiteY8" fmla="*/ 3819713 h 3910201"/>
              <a:gd name="connsiteX9" fmla="*/ 1820643 w 2627093"/>
              <a:gd name="connsiteY9" fmla="*/ 3710175 h 3910201"/>
              <a:gd name="connsiteX10" fmla="*/ 1830169 w 2627093"/>
              <a:gd name="connsiteY10" fmla="*/ 3610163 h 3910201"/>
              <a:gd name="connsiteX11" fmla="*/ 1963518 w 2627093"/>
              <a:gd name="connsiteY11" fmla="*/ 3102162 h 3910201"/>
              <a:gd name="connsiteX12" fmla="*/ 2030193 w 2627093"/>
              <a:gd name="connsiteY12" fmla="*/ 3032312 h 3910201"/>
              <a:gd name="connsiteX13" fmla="*/ 2569943 w 2627093"/>
              <a:gd name="connsiteY13" fmla="*/ 2332225 h 3910201"/>
              <a:gd name="connsiteX14" fmla="*/ 2627093 w 2627093"/>
              <a:gd name="connsiteY14" fmla="*/ 1343213 h 3910201"/>
              <a:gd name="connsiteX15" fmla="*/ 2490569 w 2627093"/>
              <a:gd name="connsiteY15" fmla="*/ 1236851 h 3910201"/>
              <a:gd name="connsiteX16" fmla="*/ 2374681 w 2627093"/>
              <a:gd name="connsiteY16" fmla="*/ 1066988 h 3910201"/>
              <a:gd name="connsiteX17" fmla="*/ 2149064 w 2627093"/>
              <a:gd name="connsiteY17" fmla="*/ 923521 h 3910201"/>
              <a:gd name="connsiteX18" fmla="*/ 1964555 w 2627093"/>
              <a:gd name="connsiteY18" fmla="*/ 937832 h 3910201"/>
              <a:gd name="connsiteX19" fmla="*/ 1870921 w 2627093"/>
              <a:gd name="connsiteY19" fmla="*/ 245504 h 3910201"/>
              <a:gd name="connsiteX20" fmla="*/ 1385054 w 2627093"/>
              <a:gd name="connsiteY20" fmla="*/ 216779 h 3910201"/>
              <a:gd name="connsiteX21" fmla="*/ 1392399 w 2627093"/>
              <a:gd name="connsiteY21" fmla="*/ 99266 h 3910201"/>
              <a:gd name="connsiteX22" fmla="*/ 1260196 w 2627093"/>
              <a:gd name="connsiteY22" fmla="*/ 91921 h 3910201"/>
              <a:gd name="connsiteX23" fmla="*/ 1150537 w 2627093"/>
              <a:gd name="connsiteY23" fmla="*/ 60458 h 3910201"/>
              <a:gd name="connsiteX24" fmla="*/ 1140847 w 2627093"/>
              <a:gd name="connsiteY24" fmla="*/ 0 h 3910201"/>
              <a:gd name="connsiteX25" fmla="*/ 1036072 w 2627093"/>
              <a:gd name="connsiteY25" fmla="*/ 225425 h 3910201"/>
              <a:gd name="connsiteX26" fmla="*/ 931856 w 2627093"/>
              <a:gd name="connsiteY26" fmla="*/ 421986 h 3910201"/>
              <a:gd name="connsiteX27" fmla="*/ 851436 w 2627093"/>
              <a:gd name="connsiteY27" fmla="*/ 660267 h 3910201"/>
              <a:gd name="connsiteX28" fmla="*/ 747188 w 2627093"/>
              <a:gd name="connsiteY28" fmla="*/ 1017686 h 3910201"/>
              <a:gd name="connsiteX29" fmla="*/ 517844 w 2627093"/>
              <a:gd name="connsiteY29" fmla="*/ 910461 h 3910201"/>
              <a:gd name="connsiteX30" fmla="*/ 324241 w 2627093"/>
              <a:gd name="connsiteY30" fmla="*/ 1014709 h 3910201"/>
              <a:gd name="connsiteX31" fmla="*/ 214037 w 2627093"/>
              <a:gd name="connsiteY31" fmla="*/ 931310 h 3910201"/>
              <a:gd name="connsiteX32" fmla="*/ 130640 w 2627093"/>
              <a:gd name="connsiteY32" fmla="*/ 1056407 h 3910201"/>
              <a:gd name="connsiteX33" fmla="*/ 77026 w 2627093"/>
              <a:gd name="connsiteY33" fmla="*/ 1172568 h 3910201"/>
              <a:gd name="connsiteX34" fmla="*/ 1244035 w 2627093"/>
              <a:gd name="connsiteY34" fmla="*/ 1029495 h 3910201"/>
              <a:gd name="connsiteX35" fmla="*/ 1027342 w 2627093"/>
              <a:gd name="connsiteY35" fmla="*/ 1536702 h 3910201"/>
              <a:gd name="connsiteX36" fmla="*/ 742730 w 2627093"/>
              <a:gd name="connsiteY36" fmla="*/ 1452754 h 3910201"/>
              <a:gd name="connsiteX37" fmla="*/ 729238 w 2627093"/>
              <a:gd name="connsiteY37" fmla="*/ 1690877 h 3910201"/>
              <a:gd name="connsiteX0" fmla="*/ 652212 w 2550067"/>
              <a:gd name="connsiteY0" fmla="*/ 1690877 h 3910201"/>
              <a:gd name="connsiteX1" fmla="*/ 617287 w 2550067"/>
              <a:gd name="connsiteY1" fmla="*/ 1865503 h 3910201"/>
              <a:gd name="connsiteX2" fmla="*/ 786356 w 2550067"/>
              <a:gd name="connsiteY2" fmla="*/ 1933765 h 3910201"/>
              <a:gd name="connsiteX3" fmla="*/ 722510 w 2550067"/>
              <a:gd name="connsiteY3" fmla="*/ 2116932 h 3910201"/>
              <a:gd name="connsiteX4" fmla="*/ 533944 w 2550067"/>
              <a:gd name="connsiteY4" fmla="*/ 2575113 h 3910201"/>
              <a:gd name="connsiteX5" fmla="*/ 1284830 w 2550067"/>
              <a:gd name="connsiteY5" fmla="*/ 2862450 h 3910201"/>
              <a:gd name="connsiteX6" fmla="*/ 853031 w 2550067"/>
              <a:gd name="connsiteY6" fmla="*/ 3910201 h 3910201"/>
              <a:gd name="connsiteX7" fmla="*/ 1319756 w 2550067"/>
              <a:gd name="connsiteY7" fmla="*/ 3595875 h 3910201"/>
              <a:gd name="connsiteX8" fmla="*/ 1753143 w 2550067"/>
              <a:gd name="connsiteY8" fmla="*/ 3819713 h 3910201"/>
              <a:gd name="connsiteX9" fmla="*/ 1743617 w 2550067"/>
              <a:gd name="connsiteY9" fmla="*/ 3710175 h 3910201"/>
              <a:gd name="connsiteX10" fmla="*/ 1753143 w 2550067"/>
              <a:gd name="connsiteY10" fmla="*/ 3610163 h 3910201"/>
              <a:gd name="connsiteX11" fmla="*/ 1886492 w 2550067"/>
              <a:gd name="connsiteY11" fmla="*/ 3102162 h 3910201"/>
              <a:gd name="connsiteX12" fmla="*/ 1953167 w 2550067"/>
              <a:gd name="connsiteY12" fmla="*/ 3032312 h 3910201"/>
              <a:gd name="connsiteX13" fmla="*/ 2492917 w 2550067"/>
              <a:gd name="connsiteY13" fmla="*/ 2332225 h 3910201"/>
              <a:gd name="connsiteX14" fmla="*/ 2550067 w 2550067"/>
              <a:gd name="connsiteY14" fmla="*/ 1343213 h 3910201"/>
              <a:gd name="connsiteX15" fmla="*/ 2413543 w 2550067"/>
              <a:gd name="connsiteY15" fmla="*/ 1236851 h 3910201"/>
              <a:gd name="connsiteX16" fmla="*/ 2297655 w 2550067"/>
              <a:gd name="connsiteY16" fmla="*/ 1066988 h 3910201"/>
              <a:gd name="connsiteX17" fmla="*/ 2072038 w 2550067"/>
              <a:gd name="connsiteY17" fmla="*/ 923521 h 3910201"/>
              <a:gd name="connsiteX18" fmla="*/ 1887529 w 2550067"/>
              <a:gd name="connsiteY18" fmla="*/ 937832 h 3910201"/>
              <a:gd name="connsiteX19" fmla="*/ 1793895 w 2550067"/>
              <a:gd name="connsiteY19" fmla="*/ 245504 h 3910201"/>
              <a:gd name="connsiteX20" fmla="*/ 1308028 w 2550067"/>
              <a:gd name="connsiteY20" fmla="*/ 216779 h 3910201"/>
              <a:gd name="connsiteX21" fmla="*/ 1315373 w 2550067"/>
              <a:gd name="connsiteY21" fmla="*/ 99266 h 3910201"/>
              <a:gd name="connsiteX22" fmla="*/ 1183170 w 2550067"/>
              <a:gd name="connsiteY22" fmla="*/ 91921 h 3910201"/>
              <a:gd name="connsiteX23" fmla="*/ 1073511 w 2550067"/>
              <a:gd name="connsiteY23" fmla="*/ 60458 h 3910201"/>
              <a:gd name="connsiteX24" fmla="*/ 1063821 w 2550067"/>
              <a:gd name="connsiteY24" fmla="*/ 0 h 3910201"/>
              <a:gd name="connsiteX25" fmla="*/ 959046 w 2550067"/>
              <a:gd name="connsiteY25" fmla="*/ 225425 h 3910201"/>
              <a:gd name="connsiteX26" fmla="*/ 854830 w 2550067"/>
              <a:gd name="connsiteY26" fmla="*/ 421986 h 3910201"/>
              <a:gd name="connsiteX27" fmla="*/ 774410 w 2550067"/>
              <a:gd name="connsiteY27" fmla="*/ 660267 h 3910201"/>
              <a:gd name="connsiteX28" fmla="*/ 670162 w 2550067"/>
              <a:gd name="connsiteY28" fmla="*/ 1017686 h 3910201"/>
              <a:gd name="connsiteX29" fmla="*/ 440818 w 2550067"/>
              <a:gd name="connsiteY29" fmla="*/ 910461 h 3910201"/>
              <a:gd name="connsiteX30" fmla="*/ 247215 w 2550067"/>
              <a:gd name="connsiteY30" fmla="*/ 1014709 h 3910201"/>
              <a:gd name="connsiteX31" fmla="*/ 137011 w 2550067"/>
              <a:gd name="connsiteY31" fmla="*/ 931310 h 3910201"/>
              <a:gd name="connsiteX32" fmla="*/ 53614 w 2550067"/>
              <a:gd name="connsiteY32" fmla="*/ 1056407 h 3910201"/>
              <a:gd name="connsiteX33" fmla="*/ 0 w 2550067"/>
              <a:gd name="connsiteY33" fmla="*/ 1172568 h 3910201"/>
              <a:gd name="connsiteX34" fmla="*/ 1167009 w 2550067"/>
              <a:gd name="connsiteY34" fmla="*/ 1029495 h 3910201"/>
              <a:gd name="connsiteX35" fmla="*/ 950316 w 2550067"/>
              <a:gd name="connsiteY35" fmla="*/ 1536702 h 3910201"/>
              <a:gd name="connsiteX36" fmla="*/ 665704 w 2550067"/>
              <a:gd name="connsiteY36" fmla="*/ 1452754 h 3910201"/>
              <a:gd name="connsiteX37" fmla="*/ 652212 w 2550067"/>
              <a:gd name="connsiteY37" fmla="*/ 1690877 h 3910201"/>
              <a:gd name="connsiteX0" fmla="*/ 652212 w 2550067"/>
              <a:gd name="connsiteY0" fmla="*/ 1690877 h 3910201"/>
              <a:gd name="connsiteX1" fmla="*/ 617287 w 2550067"/>
              <a:gd name="connsiteY1" fmla="*/ 1865503 h 3910201"/>
              <a:gd name="connsiteX2" fmla="*/ 786356 w 2550067"/>
              <a:gd name="connsiteY2" fmla="*/ 1933765 h 3910201"/>
              <a:gd name="connsiteX3" fmla="*/ 722510 w 2550067"/>
              <a:gd name="connsiteY3" fmla="*/ 2116932 h 3910201"/>
              <a:gd name="connsiteX4" fmla="*/ 533944 w 2550067"/>
              <a:gd name="connsiteY4" fmla="*/ 2575113 h 3910201"/>
              <a:gd name="connsiteX5" fmla="*/ 1284830 w 2550067"/>
              <a:gd name="connsiteY5" fmla="*/ 2862450 h 3910201"/>
              <a:gd name="connsiteX6" fmla="*/ 853031 w 2550067"/>
              <a:gd name="connsiteY6" fmla="*/ 3910201 h 3910201"/>
              <a:gd name="connsiteX7" fmla="*/ 1319756 w 2550067"/>
              <a:gd name="connsiteY7" fmla="*/ 3595875 h 3910201"/>
              <a:gd name="connsiteX8" fmla="*/ 1753143 w 2550067"/>
              <a:gd name="connsiteY8" fmla="*/ 3819713 h 3910201"/>
              <a:gd name="connsiteX9" fmla="*/ 1743617 w 2550067"/>
              <a:gd name="connsiteY9" fmla="*/ 3710175 h 3910201"/>
              <a:gd name="connsiteX10" fmla="*/ 1753143 w 2550067"/>
              <a:gd name="connsiteY10" fmla="*/ 3610163 h 3910201"/>
              <a:gd name="connsiteX11" fmla="*/ 1886492 w 2550067"/>
              <a:gd name="connsiteY11" fmla="*/ 3102162 h 3910201"/>
              <a:gd name="connsiteX12" fmla="*/ 1953167 w 2550067"/>
              <a:gd name="connsiteY12" fmla="*/ 3032312 h 3910201"/>
              <a:gd name="connsiteX13" fmla="*/ 2492917 w 2550067"/>
              <a:gd name="connsiteY13" fmla="*/ 2332225 h 3910201"/>
              <a:gd name="connsiteX14" fmla="*/ 2550067 w 2550067"/>
              <a:gd name="connsiteY14" fmla="*/ 1343213 h 3910201"/>
              <a:gd name="connsiteX15" fmla="*/ 2413543 w 2550067"/>
              <a:gd name="connsiteY15" fmla="*/ 1236851 h 3910201"/>
              <a:gd name="connsiteX16" fmla="*/ 2297655 w 2550067"/>
              <a:gd name="connsiteY16" fmla="*/ 1066988 h 3910201"/>
              <a:gd name="connsiteX17" fmla="*/ 2072038 w 2550067"/>
              <a:gd name="connsiteY17" fmla="*/ 923521 h 3910201"/>
              <a:gd name="connsiteX18" fmla="*/ 1887529 w 2550067"/>
              <a:gd name="connsiteY18" fmla="*/ 937832 h 3910201"/>
              <a:gd name="connsiteX19" fmla="*/ 1793895 w 2550067"/>
              <a:gd name="connsiteY19" fmla="*/ 245504 h 3910201"/>
              <a:gd name="connsiteX20" fmla="*/ 1308028 w 2550067"/>
              <a:gd name="connsiteY20" fmla="*/ 216779 h 3910201"/>
              <a:gd name="connsiteX21" fmla="*/ 1315373 w 2550067"/>
              <a:gd name="connsiteY21" fmla="*/ 99266 h 3910201"/>
              <a:gd name="connsiteX22" fmla="*/ 1183170 w 2550067"/>
              <a:gd name="connsiteY22" fmla="*/ 91921 h 3910201"/>
              <a:gd name="connsiteX23" fmla="*/ 1073511 w 2550067"/>
              <a:gd name="connsiteY23" fmla="*/ 60458 h 3910201"/>
              <a:gd name="connsiteX24" fmla="*/ 1063821 w 2550067"/>
              <a:gd name="connsiteY24" fmla="*/ 0 h 3910201"/>
              <a:gd name="connsiteX25" fmla="*/ 959046 w 2550067"/>
              <a:gd name="connsiteY25" fmla="*/ 225425 h 3910201"/>
              <a:gd name="connsiteX26" fmla="*/ 854830 w 2550067"/>
              <a:gd name="connsiteY26" fmla="*/ 421986 h 3910201"/>
              <a:gd name="connsiteX27" fmla="*/ 774410 w 2550067"/>
              <a:gd name="connsiteY27" fmla="*/ 660267 h 3910201"/>
              <a:gd name="connsiteX28" fmla="*/ 670162 w 2550067"/>
              <a:gd name="connsiteY28" fmla="*/ 1017686 h 3910201"/>
              <a:gd name="connsiteX29" fmla="*/ 440818 w 2550067"/>
              <a:gd name="connsiteY29" fmla="*/ 910461 h 3910201"/>
              <a:gd name="connsiteX30" fmla="*/ 247215 w 2550067"/>
              <a:gd name="connsiteY30" fmla="*/ 1014709 h 3910201"/>
              <a:gd name="connsiteX31" fmla="*/ 137011 w 2550067"/>
              <a:gd name="connsiteY31" fmla="*/ 931310 h 3910201"/>
              <a:gd name="connsiteX32" fmla="*/ 53614 w 2550067"/>
              <a:gd name="connsiteY32" fmla="*/ 1056407 h 3910201"/>
              <a:gd name="connsiteX33" fmla="*/ 0 w 2550067"/>
              <a:gd name="connsiteY33" fmla="*/ 1172568 h 3910201"/>
              <a:gd name="connsiteX34" fmla="*/ 1167009 w 2550067"/>
              <a:gd name="connsiteY34" fmla="*/ 1029495 h 3910201"/>
              <a:gd name="connsiteX35" fmla="*/ 950316 w 2550067"/>
              <a:gd name="connsiteY35" fmla="*/ 1536702 h 3910201"/>
              <a:gd name="connsiteX36" fmla="*/ 665704 w 2550067"/>
              <a:gd name="connsiteY36" fmla="*/ 1452754 h 3910201"/>
              <a:gd name="connsiteX37" fmla="*/ 652212 w 2550067"/>
              <a:gd name="connsiteY37" fmla="*/ 1690877 h 3910201"/>
              <a:gd name="connsiteX0" fmla="*/ 652212 w 2550067"/>
              <a:gd name="connsiteY0" fmla="*/ 1690877 h 3910201"/>
              <a:gd name="connsiteX1" fmla="*/ 617287 w 2550067"/>
              <a:gd name="connsiteY1" fmla="*/ 1865503 h 3910201"/>
              <a:gd name="connsiteX2" fmla="*/ 786356 w 2550067"/>
              <a:gd name="connsiteY2" fmla="*/ 1933765 h 3910201"/>
              <a:gd name="connsiteX3" fmla="*/ 722510 w 2550067"/>
              <a:gd name="connsiteY3" fmla="*/ 2116932 h 3910201"/>
              <a:gd name="connsiteX4" fmla="*/ 533944 w 2550067"/>
              <a:gd name="connsiteY4" fmla="*/ 2575113 h 3910201"/>
              <a:gd name="connsiteX5" fmla="*/ 1284830 w 2550067"/>
              <a:gd name="connsiteY5" fmla="*/ 2862450 h 3910201"/>
              <a:gd name="connsiteX6" fmla="*/ 853031 w 2550067"/>
              <a:gd name="connsiteY6" fmla="*/ 3910201 h 3910201"/>
              <a:gd name="connsiteX7" fmla="*/ 1319756 w 2550067"/>
              <a:gd name="connsiteY7" fmla="*/ 3595875 h 3910201"/>
              <a:gd name="connsiteX8" fmla="*/ 1753143 w 2550067"/>
              <a:gd name="connsiteY8" fmla="*/ 3819713 h 3910201"/>
              <a:gd name="connsiteX9" fmla="*/ 1743617 w 2550067"/>
              <a:gd name="connsiteY9" fmla="*/ 3710175 h 3910201"/>
              <a:gd name="connsiteX10" fmla="*/ 1753143 w 2550067"/>
              <a:gd name="connsiteY10" fmla="*/ 3610163 h 3910201"/>
              <a:gd name="connsiteX11" fmla="*/ 1886492 w 2550067"/>
              <a:gd name="connsiteY11" fmla="*/ 3102162 h 3910201"/>
              <a:gd name="connsiteX12" fmla="*/ 1953167 w 2550067"/>
              <a:gd name="connsiteY12" fmla="*/ 3032312 h 3910201"/>
              <a:gd name="connsiteX13" fmla="*/ 2492917 w 2550067"/>
              <a:gd name="connsiteY13" fmla="*/ 2332225 h 3910201"/>
              <a:gd name="connsiteX14" fmla="*/ 2550067 w 2550067"/>
              <a:gd name="connsiteY14" fmla="*/ 1343213 h 3910201"/>
              <a:gd name="connsiteX15" fmla="*/ 2413543 w 2550067"/>
              <a:gd name="connsiteY15" fmla="*/ 1236851 h 3910201"/>
              <a:gd name="connsiteX16" fmla="*/ 2297655 w 2550067"/>
              <a:gd name="connsiteY16" fmla="*/ 1066988 h 3910201"/>
              <a:gd name="connsiteX17" fmla="*/ 2072038 w 2550067"/>
              <a:gd name="connsiteY17" fmla="*/ 923521 h 3910201"/>
              <a:gd name="connsiteX18" fmla="*/ 1887529 w 2550067"/>
              <a:gd name="connsiteY18" fmla="*/ 937832 h 3910201"/>
              <a:gd name="connsiteX19" fmla="*/ 1793895 w 2550067"/>
              <a:gd name="connsiteY19" fmla="*/ 245504 h 3910201"/>
              <a:gd name="connsiteX20" fmla="*/ 1308028 w 2550067"/>
              <a:gd name="connsiteY20" fmla="*/ 216779 h 3910201"/>
              <a:gd name="connsiteX21" fmla="*/ 1315373 w 2550067"/>
              <a:gd name="connsiteY21" fmla="*/ 99266 h 3910201"/>
              <a:gd name="connsiteX22" fmla="*/ 1183170 w 2550067"/>
              <a:gd name="connsiteY22" fmla="*/ 91921 h 3910201"/>
              <a:gd name="connsiteX23" fmla="*/ 1073511 w 2550067"/>
              <a:gd name="connsiteY23" fmla="*/ 60458 h 3910201"/>
              <a:gd name="connsiteX24" fmla="*/ 1063821 w 2550067"/>
              <a:gd name="connsiteY24" fmla="*/ 0 h 3910201"/>
              <a:gd name="connsiteX25" fmla="*/ 959046 w 2550067"/>
              <a:gd name="connsiteY25" fmla="*/ 225425 h 3910201"/>
              <a:gd name="connsiteX26" fmla="*/ 854830 w 2550067"/>
              <a:gd name="connsiteY26" fmla="*/ 421986 h 3910201"/>
              <a:gd name="connsiteX27" fmla="*/ 774410 w 2550067"/>
              <a:gd name="connsiteY27" fmla="*/ 660267 h 3910201"/>
              <a:gd name="connsiteX28" fmla="*/ 670162 w 2550067"/>
              <a:gd name="connsiteY28" fmla="*/ 1017686 h 3910201"/>
              <a:gd name="connsiteX29" fmla="*/ 440818 w 2550067"/>
              <a:gd name="connsiteY29" fmla="*/ 910461 h 3910201"/>
              <a:gd name="connsiteX30" fmla="*/ 247215 w 2550067"/>
              <a:gd name="connsiteY30" fmla="*/ 1014709 h 3910201"/>
              <a:gd name="connsiteX31" fmla="*/ 137011 w 2550067"/>
              <a:gd name="connsiteY31" fmla="*/ 931310 h 3910201"/>
              <a:gd name="connsiteX32" fmla="*/ 53614 w 2550067"/>
              <a:gd name="connsiteY32" fmla="*/ 1056407 h 3910201"/>
              <a:gd name="connsiteX33" fmla="*/ 0 w 2550067"/>
              <a:gd name="connsiteY33" fmla="*/ 1172568 h 3910201"/>
              <a:gd name="connsiteX34" fmla="*/ 1167009 w 2550067"/>
              <a:gd name="connsiteY34" fmla="*/ 1029495 h 3910201"/>
              <a:gd name="connsiteX35" fmla="*/ 950316 w 2550067"/>
              <a:gd name="connsiteY35" fmla="*/ 1536702 h 3910201"/>
              <a:gd name="connsiteX36" fmla="*/ 665704 w 2550067"/>
              <a:gd name="connsiteY36" fmla="*/ 1452754 h 3910201"/>
              <a:gd name="connsiteX37" fmla="*/ 652212 w 2550067"/>
              <a:gd name="connsiteY37" fmla="*/ 1690877 h 3910201"/>
              <a:gd name="connsiteX0" fmla="*/ 652212 w 2550067"/>
              <a:gd name="connsiteY0" fmla="*/ 1690877 h 3910201"/>
              <a:gd name="connsiteX1" fmla="*/ 617287 w 2550067"/>
              <a:gd name="connsiteY1" fmla="*/ 1865503 h 3910201"/>
              <a:gd name="connsiteX2" fmla="*/ 786356 w 2550067"/>
              <a:gd name="connsiteY2" fmla="*/ 1933765 h 3910201"/>
              <a:gd name="connsiteX3" fmla="*/ 722510 w 2550067"/>
              <a:gd name="connsiteY3" fmla="*/ 2116932 h 3910201"/>
              <a:gd name="connsiteX4" fmla="*/ 533944 w 2550067"/>
              <a:gd name="connsiteY4" fmla="*/ 2575113 h 3910201"/>
              <a:gd name="connsiteX5" fmla="*/ 1284830 w 2550067"/>
              <a:gd name="connsiteY5" fmla="*/ 2862450 h 3910201"/>
              <a:gd name="connsiteX6" fmla="*/ 853031 w 2550067"/>
              <a:gd name="connsiteY6" fmla="*/ 3910201 h 3910201"/>
              <a:gd name="connsiteX7" fmla="*/ 1319756 w 2550067"/>
              <a:gd name="connsiteY7" fmla="*/ 3595875 h 3910201"/>
              <a:gd name="connsiteX8" fmla="*/ 1753143 w 2550067"/>
              <a:gd name="connsiteY8" fmla="*/ 3819713 h 3910201"/>
              <a:gd name="connsiteX9" fmla="*/ 1743617 w 2550067"/>
              <a:gd name="connsiteY9" fmla="*/ 3710175 h 3910201"/>
              <a:gd name="connsiteX10" fmla="*/ 1753143 w 2550067"/>
              <a:gd name="connsiteY10" fmla="*/ 3610163 h 3910201"/>
              <a:gd name="connsiteX11" fmla="*/ 1886492 w 2550067"/>
              <a:gd name="connsiteY11" fmla="*/ 3102162 h 3910201"/>
              <a:gd name="connsiteX12" fmla="*/ 1953167 w 2550067"/>
              <a:gd name="connsiteY12" fmla="*/ 3032312 h 3910201"/>
              <a:gd name="connsiteX13" fmla="*/ 2492917 w 2550067"/>
              <a:gd name="connsiteY13" fmla="*/ 2332225 h 3910201"/>
              <a:gd name="connsiteX14" fmla="*/ 2550067 w 2550067"/>
              <a:gd name="connsiteY14" fmla="*/ 1343213 h 3910201"/>
              <a:gd name="connsiteX15" fmla="*/ 2413543 w 2550067"/>
              <a:gd name="connsiteY15" fmla="*/ 1236851 h 3910201"/>
              <a:gd name="connsiteX16" fmla="*/ 2297655 w 2550067"/>
              <a:gd name="connsiteY16" fmla="*/ 1066988 h 3910201"/>
              <a:gd name="connsiteX17" fmla="*/ 2072038 w 2550067"/>
              <a:gd name="connsiteY17" fmla="*/ 923521 h 3910201"/>
              <a:gd name="connsiteX18" fmla="*/ 1887529 w 2550067"/>
              <a:gd name="connsiteY18" fmla="*/ 937832 h 3910201"/>
              <a:gd name="connsiteX19" fmla="*/ 1793895 w 2550067"/>
              <a:gd name="connsiteY19" fmla="*/ 245504 h 3910201"/>
              <a:gd name="connsiteX20" fmla="*/ 1308028 w 2550067"/>
              <a:gd name="connsiteY20" fmla="*/ 216779 h 3910201"/>
              <a:gd name="connsiteX21" fmla="*/ 1315373 w 2550067"/>
              <a:gd name="connsiteY21" fmla="*/ 99266 h 3910201"/>
              <a:gd name="connsiteX22" fmla="*/ 1183170 w 2550067"/>
              <a:gd name="connsiteY22" fmla="*/ 91921 h 3910201"/>
              <a:gd name="connsiteX23" fmla="*/ 1073511 w 2550067"/>
              <a:gd name="connsiteY23" fmla="*/ 60458 h 3910201"/>
              <a:gd name="connsiteX24" fmla="*/ 1063821 w 2550067"/>
              <a:gd name="connsiteY24" fmla="*/ 0 h 3910201"/>
              <a:gd name="connsiteX25" fmla="*/ 959046 w 2550067"/>
              <a:gd name="connsiteY25" fmla="*/ 225425 h 3910201"/>
              <a:gd name="connsiteX26" fmla="*/ 854830 w 2550067"/>
              <a:gd name="connsiteY26" fmla="*/ 421986 h 3910201"/>
              <a:gd name="connsiteX27" fmla="*/ 774410 w 2550067"/>
              <a:gd name="connsiteY27" fmla="*/ 660267 h 3910201"/>
              <a:gd name="connsiteX28" fmla="*/ 670162 w 2550067"/>
              <a:gd name="connsiteY28" fmla="*/ 1017686 h 3910201"/>
              <a:gd name="connsiteX29" fmla="*/ 440818 w 2550067"/>
              <a:gd name="connsiteY29" fmla="*/ 910461 h 3910201"/>
              <a:gd name="connsiteX30" fmla="*/ 247215 w 2550067"/>
              <a:gd name="connsiteY30" fmla="*/ 1014709 h 3910201"/>
              <a:gd name="connsiteX31" fmla="*/ 137011 w 2550067"/>
              <a:gd name="connsiteY31" fmla="*/ 931310 h 3910201"/>
              <a:gd name="connsiteX32" fmla="*/ 53614 w 2550067"/>
              <a:gd name="connsiteY32" fmla="*/ 1056407 h 3910201"/>
              <a:gd name="connsiteX33" fmla="*/ 0 w 2550067"/>
              <a:gd name="connsiteY33" fmla="*/ 1172568 h 3910201"/>
              <a:gd name="connsiteX34" fmla="*/ 277001 w 2550067"/>
              <a:gd name="connsiteY34" fmla="*/ 1127891 h 3910201"/>
              <a:gd name="connsiteX35" fmla="*/ 1167009 w 2550067"/>
              <a:gd name="connsiteY35" fmla="*/ 1029495 h 3910201"/>
              <a:gd name="connsiteX36" fmla="*/ 950316 w 2550067"/>
              <a:gd name="connsiteY36" fmla="*/ 1536702 h 3910201"/>
              <a:gd name="connsiteX37" fmla="*/ 665704 w 2550067"/>
              <a:gd name="connsiteY37" fmla="*/ 1452754 h 3910201"/>
              <a:gd name="connsiteX38" fmla="*/ 652212 w 2550067"/>
              <a:gd name="connsiteY38" fmla="*/ 1690877 h 3910201"/>
              <a:gd name="connsiteX0" fmla="*/ 769374 w 2667229"/>
              <a:gd name="connsiteY0" fmla="*/ 1690877 h 3910201"/>
              <a:gd name="connsiteX1" fmla="*/ 734449 w 2667229"/>
              <a:gd name="connsiteY1" fmla="*/ 1865503 h 3910201"/>
              <a:gd name="connsiteX2" fmla="*/ 903518 w 2667229"/>
              <a:gd name="connsiteY2" fmla="*/ 1933765 h 3910201"/>
              <a:gd name="connsiteX3" fmla="*/ 839672 w 2667229"/>
              <a:gd name="connsiteY3" fmla="*/ 2116932 h 3910201"/>
              <a:gd name="connsiteX4" fmla="*/ 651106 w 2667229"/>
              <a:gd name="connsiteY4" fmla="*/ 2575113 h 3910201"/>
              <a:gd name="connsiteX5" fmla="*/ 1401992 w 2667229"/>
              <a:gd name="connsiteY5" fmla="*/ 2862450 h 3910201"/>
              <a:gd name="connsiteX6" fmla="*/ 970193 w 2667229"/>
              <a:gd name="connsiteY6" fmla="*/ 3910201 h 3910201"/>
              <a:gd name="connsiteX7" fmla="*/ 1436918 w 2667229"/>
              <a:gd name="connsiteY7" fmla="*/ 3595875 h 3910201"/>
              <a:gd name="connsiteX8" fmla="*/ 1870305 w 2667229"/>
              <a:gd name="connsiteY8" fmla="*/ 3819713 h 3910201"/>
              <a:gd name="connsiteX9" fmla="*/ 1860779 w 2667229"/>
              <a:gd name="connsiteY9" fmla="*/ 3710175 h 3910201"/>
              <a:gd name="connsiteX10" fmla="*/ 1870305 w 2667229"/>
              <a:gd name="connsiteY10" fmla="*/ 3610163 h 3910201"/>
              <a:gd name="connsiteX11" fmla="*/ 2003654 w 2667229"/>
              <a:gd name="connsiteY11" fmla="*/ 3102162 h 3910201"/>
              <a:gd name="connsiteX12" fmla="*/ 2070329 w 2667229"/>
              <a:gd name="connsiteY12" fmla="*/ 3032312 h 3910201"/>
              <a:gd name="connsiteX13" fmla="*/ 2610079 w 2667229"/>
              <a:gd name="connsiteY13" fmla="*/ 2332225 h 3910201"/>
              <a:gd name="connsiteX14" fmla="*/ 2667229 w 2667229"/>
              <a:gd name="connsiteY14" fmla="*/ 1343213 h 3910201"/>
              <a:gd name="connsiteX15" fmla="*/ 2530705 w 2667229"/>
              <a:gd name="connsiteY15" fmla="*/ 1236851 h 3910201"/>
              <a:gd name="connsiteX16" fmla="*/ 2414817 w 2667229"/>
              <a:gd name="connsiteY16" fmla="*/ 1066988 h 3910201"/>
              <a:gd name="connsiteX17" fmla="*/ 2189200 w 2667229"/>
              <a:gd name="connsiteY17" fmla="*/ 923521 h 3910201"/>
              <a:gd name="connsiteX18" fmla="*/ 2004691 w 2667229"/>
              <a:gd name="connsiteY18" fmla="*/ 937832 h 3910201"/>
              <a:gd name="connsiteX19" fmla="*/ 1911057 w 2667229"/>
              <a:gd name="connsiteY19" fmla="*/ 245504 h 3910201"/>
              <a:gd name="connsiteX20" fmla="*/ 1425190 w 2667229"/>
              <a:gd name="connsiteY20" fmla="*/ 216779 h 3910201"/>
              <a:gd name="connsiteX21" fmla="*/ 1432535 w 2667229"/>
              <a:gd name="connsiteY21" fmla="*/ 99266 h 3910201"/>
              <a:gd name="connsiteX22" fmla="*/ 1300332 w 2667229"/>
              <a:gd name="connsiteY22" fmla="*/ 91921 h 3910201"/>
              <a:gd name="connsiteX23" fmla="*/ 1190673 w 2667229"/>
              <a:gd name="connsiteY23" fmla="*/ 60458 h 3910201"/>
              <a:gd name="connsiteX24" fmla="*/ 1180983 w 2667229"/>
              <a:gd name="connsiteY24" fmla="*/ 0 h 3910201"/>
              <a:gd name="connsiteX25" fmla="*/ 1076208 w 2667229"/>
              <a:gd name="connsiteY25" fmla="*/ 225425 h 3910201"/>
              <a:gd name="connsiteX26" fmla="*/ 971992 w 2667229"/>
              <a:gd name="connsiteY26" fmla="*/ 421986 h 3910201"/>
              <a:gd name="connsiteX27" fmla="*/ 891572 w 2667229"/>
              <a:gd name="connsiteY27" fmla="*/ 660267 h 3910201"/>
              <a:gd name="connsiteX28" fmla="*/ 787324 w 2667229"/>
              <a:gd name="connsiteY28" fmla="*/ 1017686 h 3910201"/>
              <a:gd name="connsiteX29" fmla="*/ 557980 w 2667229"/>
              <a:gd name="connsiteY29" fmla="*/ 910461 h 3910201"/>
              <a:gd name="connsiteX30" fmla="*/ 364377 w 2667229"/>
              <a:gd name="connsiteY30" fmla="*/ 1014709 h 3910201"/>
              <a:gd name="connsiteX31" fmla="*/ 254173 w 2667229"/>
              <a:gd name="connsiteY31" fmla="*/ 931310 h 3910201"/>
              <a:gd name="connsiteX32" fmla="*/ 170776 w 2667229"/>
              <a:gd name="connsiteY32" fmla="*/ 1056407 h 3910201"/>
              <a:gd name="connsiteX33" fmla="*/ 117162 w 2667229"/>
              <a:gd name="connsiteY33" fmla="*/ 1172568 h 3910201"/>
              <a:gd name="connsiteX34" fmla="*/ 69506 w 2667229"/>
              <a:gd name="connsiteY34" fmla="*/ 1273838 h 3910201"/>
              <a:gd name="connsiteX35" fmla="*/ 1284171 w 2667229"/>
              <a:gd name="connsiteY35" fmla="*/ 1029495 h 3910201"/>
              <a:gd name="connsiteX36" fmla="*/ 1067478 w 2667229"/>
              <a:gd name="connsiteY36" fmla="*/ 1536702 h 3910201"/>
              <a:gd name="connsiteX37" fmla="*/ 782866 w 2667229"/>
              <a:gd name="connsiteY37" fmla="*/ 1452754 h 3910201"/>
              <a:gd name="connsiteX38" fmla="*/ 769374 w 2667229"/>
              <a:gd name="connsiteY38" fmla="*/ 1690877 h 3910201"/>
              <a:gd name="connsiteX0" fmla="*/ 699868 w 2597723"/>
              <a:gd name="connsiteY0" fmla="*/ 1690877 h 3910201"/>
              <a:gd name="connsiteX1" fmla="*/ 664943 w 2597723"/>
              <a:gd name="connsiteY1" fmla="*/ 1865503 h 3910201"/>
              <a:gd name="connsiteX2" fmla="*/ 834012 w 2597723"/>
              <a:gd name="connsiteY2" fmla="*/ 1933765 h 3910201"/>
              <a:gd name="connsiteX3" fmla="*/ 770166 w 2597723"/>
              <a:gd name="connsiteY3" fmla="*/ 2116932 h 3910201"/>
              <a:gd name="connsiteX4" fmla="*/ 581600 w 2597723"/>
              <a:gd name="connsiteY4" fmla="*/ 2575113 h 3910201"/>
              <a:gd name="connsiteX5" fmla="*/ 1332486 w 2597723"/>
              <a:gd name="connsiteY5" fmla="*/ 2862450 h 3910201"/>
              <a:gd name="connsiteX6" fmla="*/ 900687 w 2597723"/>
              <a:gd name="connsiteY6" fmla="*/ 3910201 h 3910201"/>
              <a:gd name="connsiteX7" fmla="*/ 1367412 w 2597723"/>
              <a:gd name="connsiteY7" fmla="*/ 3595875 h 3910201"/>
              <a:gd name="connsiteX8" fmla="*/ 1800799 w 2597723"/>
              <a:gd name="connsiteY8" fmla="*/ 3819713 h 3910201"/>
              <a:gd name="connsiteX9" fmla="*/ 1791273 w 2597723"/>
              <a:gd name="connsiteY9" fmla="*/ 3710175 h 3910201"/>
              <a:gd name="connsiteX10" fmla="*/ 1800799 w 2597723"/>
              <a:gd name="connsiteY10" fmla="*/ 3610163 h 3910201"/>
              <a:gd name="connsiteX11" fmla="*/ 1934148 w 2597723"/>
              <a:gd name="connsiteY11" fmla="*/ 3102162 h 3910201"/>
              <a:gd name="connsiteX12" fmla="*/ 2000823 w 2597723"/>
              <a:gd name="connsiteY12" fmla="*/ 3032312 h 3910201"/>
              <a:gd name="connsiteX13" fmla="*/ 2540573 w 2597723"/>
              <a:gd name="connsiteY13" fmla="*/ 2332225 h 3910201"/>
              <a:gd name="connsiteX14" fmla="*/ 2597723 w 2597723"/>
              <a:gd name="connsiteY14" fmla="*/ 1343213 h 3910201"/>
              <a:gd name="connsiteX15" fmla="*/ 2461199 w 2597723"/>
              <a:gd name="connsiteY15" fmla="*/ 1236851 h 3910201"/>
              <a:gd name="connsiteX16" fmla="*/ 2345311 w 2597723"/>
              <a:gd name="connsiteY16" fmla="*/ 1066988 h 3910201"/>
              <a:gd name="connsiteX17" fmla="*/ 2119694 w 2597723"/>
              <a:gd name="connsiteY17" fmla="*/ 923521 h 3910201"/>
              <a:gd name="connsiteX18" fmla="*/ 1935185 w 2597723"/>
              <a:gd name="connsiteY18" fmla="*/ 937832 h 3910201"/>
              <a:gd name="connsiteX19" fmla="*/ 1841551 w 2597723"/>
              <a:gd name="connsiteY19" fmla="*/ 245504 h 3910201"/>
              <a:gd name="connsiteX20" fmla="*/ 1355684 w 2597723"/>
              <a:gd name="connsiteY20" fmla="*/ 216779 h 3910201"/>
              <a:gd name="connsiteX21" fmla="*/ 1363029 w 2597723"/>
              <a:gd name="connsiteY21" fmla="*/ 99266 h 3910201"/>
              <a:gd name="connsiteX22" fmla="*/ 1230826 w 2597723"/>
              <a:gd name="connsiteY22" fmla="*/ 91921 h 3910201"/>
              <a:gd name="connsiteX23" fmla="*/ 1121167 w 2597723"/>
              <a:gd name="connsiteY23" fmla="*/ 60458 h 3910201"/>
              <a:gd name="connsiteX24" fmla="*/ 1111477 w 2597723"/>
              <a:gd name="connsiteY24" fmla="*/ 0 h 3910201"/>
              <a:gd name="connsiteX25" fmla="*/ 1006702 w 2597723"/>
              <a:gd name="connsiteY25" fmla="*/ 225425 h 3910201"/>
              <a:gd name="connsiteX26" fmla="*/ 902486 w 2597723"/>
              <a:gd name="connsiteY26" fmla="*/ 421986 h 3910201"/>
              <a:gd name="connsiteX27" fmla="*/ 822066 w 2597723"/>
              <a:gd name="connsiteY27" fmla="*/ 660267 h 3910201"/>
              <a:gd name="connsiteX28" fmla="*/ 717818 w 2597723"/>
              <a:gd name="connsiteY28" fmla="*/ 1017686 h 3910201"/>
              <a:gd name="connsiteX29" fmla="*/ 488474 w 2597723"/>
              <a:gd name="connsiteY29" fmla="*/ 910461 h 3910201"/>
              <a:gd name="connsiteX30" fmla="*/ 294871 w 2597723"/>
              <a:gd name="connsiteY30" fmla="*/ 1014709 h 3910201"/>
              <a:gd name="connsiteX31" fmla="*/ 184667 w 2597723"/>
              <a:gd name="connsiteY31" fmla="*/ 931310 h 3910201"/>
              <a:gd name="connsiteX32" fmla="*/ 101270 w 2597723"/>
              <a:gd name="connsiteY32" fmla="*/ 1056407 h 3910201"/>
              <a:gd name="connsiteX33" fmla="*/ 47656 w 2597723"/>
              <a:gd name="connsiteY33" fmla="*/ 1172568 h 3910201"/>
              <a:gd name="connsiteX34" fmla="*/ 0 w 2597723"/>
              <a:gd name="connsiteY34" fmla="*/ 1273838 h 3910201"/>
              <a:gd name="connsiteX35" fmla="*/ 1214665 w 2597723"/>
              <a:gd name="connsiteY35" fmla="*/ 1029495 h 3910201"/>
              <a:gd name="connsiteX36" fmla="*/ 997972 w 2597723"/>
              <a:gd name="connsiteY36" fmla="*/ 1536702 h 3910201"/>
              <a:gd name="connsiteX37" fmla="*/ 713360 w 2597723"/>
              <a:gd name="connsiteY37" fmla="*/ 1452754 h 3910201"/>
              <a:gd name="connsiteX38" fmla="*/ 699868 w 2597723"/>
              <a:gd name="connsiteY38" fmla="*/ 1690877 h 3910201"/>
              <a:gd name="connsiteX0" fmla="*/ 699868 w 2597723"/>
              <a:gd name="connsiteY0" fmla="*/ 1690877 h 3910201"/>
              <a:gd name="connsiteX1" fmla="*/ 664943 w 2597723"/>
              <a:gd name="connsiteY1" fmla="*/ 1865503 h 3910201"/>
              <a:gd name="connsiteX2" fmla="*/ 834012 w 2597723"/>
              <a:gd name="connsiteY2" fmla="*/ 1933765 h 3910201"/>
              <a:gd name="connsiteX3" fmla="*/ 770166 w 2597723"/>
              <a:gd name="connsiteY3" fmla="*/ 2116932 h 3910201"/>
              <a:gd name="connsiteX4" fmla="*/ 581600 w 2597723"/>
              <a:gd name="connsiteY4" fmla="*/ 2575113 h 3910201"/>
              <a:gd name="connsiteX5" fmla="*/ 1332486 w 2597723"/>
              <a:gd name="connsiteY5" fmla="*/ 2862450 h 3910201"/>
              <a:gd name="connsiteX6" fmla="*/ 900687 w 2597723"/>
              <a:gd name="connsiteY6" fmla="*/ 3910201 h 3910201"/>
              <a:gd name="connsiteX7" fmla="*/ 1367412 w 2597723"/>
              <a:gd name="connsiteY7" fmla="*/ 3595875 h 3910201"/>
              <a:gd name="connsiteX8" fmla="*/ 1800799 w 2597723"/>
              <a:gd name="connsiteY8" fmla="*/ 3819713 h 3910201"/>
              <a:gd name="connsiteX9" fmla="*/ 1791273 w 2597723"/>
              <a:gd name="connsiteY9" fmla="*/ 3710175 h 3910201"/>
              <a:gd name="connsiteX10" fmla="*/ 1800799 w 2597723"/>
              <a:gd name="connsiteY10" fmla="*/ 3610163 h 3910201"/>
              <a:gd name="connsiteX11" fmla="*/ 1934148 w 2597723"/>
              <a:gd name="connsiteY11" fmla="*/ 3102162 h 3910201"/>
              <a:gd name="connsiteX12" fmla="*/ 2000823 w 2597723"/>
              <a:gd name="connsiteY12" fmla="*/ 3032312 h 3910201"/>
              <a:gd name="connsiteX13" fmla="*/ 2540573 w 2597723"/>
              <a:gd name="connsiteY13" fmla="*/ 2332225 h 3910201"/>
              <a:gd name="connsiteX14" fmla="*/ 2597723 w 2597723"/>
              <a:gd name="connsiteY14" fmla="*/ 1343213 h 3910201"/>
              <a:gd name="connsiteX15" fmla="*/ 2461199 w 2597723"/>
              <a:gd name="connsiteY15" fmla="*/ 1236851 h 3910201"/>
              <a:gd name="connsiteX16" fmla="*/ 2345311 w 2597723"/>
              <a:gd name="connsiteY16" fmla="*/ 1066988 h 3910201"/>
              <a:gd name="connsiteX17" fmla="*/ 2119694 w 2597723"/>
              <a:gd name="connsiteY17" fmla="*/ 923521 h 3910201"/>
              <a:gd name="connsiteX18" fmla="*/ 1935185 w 2597723"/>
              <a:gd name="connsiteY18" fmla="*/ 937832 h 3910201"/>
              <a:gd name="connsiteX19" fmla="*/ 1841551 w 2597723"/>
              <a:gd name="connsiteY19" fmla="*/ 245504 h 3910201"/>
              <a:gd name="connsiteX20" fmla="*/ 1355684 w 2597723"/>
              <a:gd name="connsiteY20" fmla="*/ 216779 h 3910201"/>
              <a:gd name="connsiteX21" fmla="*/ 1363029 w 2597723"/>
              <a:gd name="connsiteY21" fmla="*/ 99266 h 3910201"/>
              <a:gd name="connsiteX22" fmla="*/ 1230826 w 2597723"/>
              <a:gd name="connsiteY22" fmla="*/ 91921 h 3910201"/>
              <a:gd name="connsiteX23" fmla="*/ 1121167 w 2597723"/>
              <a:gd name="connsiteY23" fmla="*/ 60458 h 3910201"/>
              <a:gd name="connsiteX24" fmla="*/ 1111477 w 2597723"/>
              <a:gd name="connsiteY24" fmla="*/ 0 h 3910201"/>
              <a:gd name="connsiteX25" fmla="*/ 1006702 w 2597723"/>
              <a:gd name="connsiteY25" fmla="*/ 225425 h 3910201"/>
              <a:gd name="connsiteX26" fmla="*/ 902486 w 2597723"/>
              <a:gd name="connsiteY26" fmla="*/ 421986 h 3910201"/>
              <a:gd name="connsiteX27" fmla="*/ 822066 w 2597723"/>
              <a:gd name="connsiteY27" fmla="*/ 660267 h 3910201"/>
              <a:gd name="connsiteX28" fmla="*/ 717818 w 2597723"/>
              <a:gd name="connsiteY28" fmla="*/ 1017686 h 3910201"/>
              <a:gd name="connsiteX29" fmla="*/ 488474 w 2597723"/>
              <a:gd name="connsiteY29" fmla="*/ 910461 h 3910201"/>
              <a:gd name="connsiteX30" fmla="*/ 294871 w 2597723"/>
              <a:gd name="connsiteY30" fmla="*/ 1014709 h 3910201"/>
              <a:gd name="connsiteX31" fmla="*/ 184667 w 2597723"/>
              <a:gd name="connsiteY31" fmla="*/ 931310 h 3910201"/>
              <a:gd name="connsiteX32" fmla="*/ 101270 w 2597723"/>
              <a:gd name="connsiteY32" fmla="*/ 1056407 h 3910201"/>
              <a:gd name="connsiteX33" fmla="*/ 47656 w 2597723"/>
              <a:gd name="connsiteY33" fmla="*/ 1172568 h 3910201"/>
              <a:gd name="connsiteX34" fmla="*/ 0 w 2597723"/>
              <a:gd name="connsiteY34" fmla="*/ 1273838 h 3910201"/>
              <a:gd name="connsiteX35" fmla="*/ 1214665 w 2597723"/>
              <a:gd name="connsiteY35" fmla="*/ 1029495 h 3910201"/>
              <a:gd name="connsiteX36" fmla="*/ 997972 w 2597723"/>
              <a:gd name="connsiteY36" fmla="*/ 1536702 h 3910201"/>
              <a:gd name="connsiteX37" fmla="*/ 713360 w 2597723"/>
              <a:gd name="connsiteY37" fmla="*/ 1452754 h 3910201"/>
              <a:gd name="connsiteX38" fmla="*/ 699868 w 2597723"/>
              <a:gd name="connsiteY38" fmla="*/ 1690877 h 3910201"/>
              <a:gd name="connsiteX0" fmla="*/ 699868 w 2597723"/>
              <a:gd name="connsiteY0" fmla="*/ 1690877 h 3910201"/>
              <a:gd name="connsiteX1" fmla="*/ 664943 w 2597723"/>
              <a:gd name="connsiteY1" fmla="*/ 1865503 h 3910201"/>
              <a:gd name="connsiteX2" fmla="*/ 834012 w 2597723"/>
              <a:gd name="connsiteY2" fmla="*/ 1933765 h 3910201"/>
              <a:gd name="connsiteX3" fmla="*/ 770166 w 2597723"/>
              <a:gd name="connsiteY3" fmla="*/ 2116932 h 3910201"/>
              <a:gd name="connsiteX4" fmla="*/ 581600 w 2597723"/>
              <a:gd name="connsiteY4" fmla="*/ 2575113 h 3910201"/>
              <a:gd name="connsiteX5" fmla="*/ 1332486 w 2597723"/>
              <a:gd name="connsiteY5" fmla="*/ 2862450 h 3910201"/>
              <a:gd name="connsiteX6" fmla="*/ 900687 w 2597723"/>
              <a:gd name="connsiteY6" fmla="*/ 3910201 h 3910201"/>
              <a:gd name="connsiteX7" fmla="*/ 1367412 w 2597723"/>
              <a:gd name="connsiteY7" fmla="*/ 3595875 h 3910201"/>
              <a:gd name="connsiteX8" fmla="*/ 1800799 w 2597723"/>
              <a:gd name="connsiteY8" fmla="*/ 3819713 h 3910201"/>
              <a:gd name="connsiteX9" fmla="*/ 1791273 w 2597723"/>
              <a:gd name="connsiteY9" fmla="*/ 3710175 h 3910201"/>
              <a:gd name="connsiteX10" fmla="*/ 1800799 w 2597723"/>
              <a:gd name="connsiteY10" fmla="*/ 3610163 h 3910201"/>
              <a:gd name="connsiteX11" fmla="*/ 1934148 w 2597723"/>
              <a:gd name="connsiteY11" fmla="*/ 3102162 h 3910201"/>
              <a:gd name="connsiteX12" fmla="*/ 2000823 w 2597723"/>
              <a:gd name="connsiteY12" fmla="*/ 3032312 h 3910201"/>
              <a:gd name="connsiteX13" fmla="*/ 2540573 w 2597723"/>
              <a:gd name="connsiteY13" fmla="*/ 2332225 h 3910201"/>
              <a:gd name="connsiteX14" fmla="*/ 2597723 w 2597723"/>
              <a:gd name="connsiteY14" fmla="*/ 1343213 h 3910201"/>
              <a:gd name="connsiteX15" fmla="*/ 2461199 w 2597723"/>
              <a:gd name="connsiteY15" fmla="*/ 1236851 h 3910201"/>
              <a:gd name="connsiteX16" fmla="*/ 2345311 w 2597723"/>
              <a:gd name="connsiteY16" fmla="*/ 1066988 h 3910201"/>
              <a:gd name="connsiteX17" fmla="*/ 2119694 w 2597723"/>
              <a:gd name="connsiteY17" fmla="*/ 923521 h 3910201"/>
              <a:gd name="connsiteX18" fmla="*/ 1935185 w 2597723"/>
              <a:gd name="connsiteY18" fmla="*/ 937832 h 3910201"/>
              <a:gd name="connsiteX19" fmla="*/ 1841551 w 2597723"/>
              <a:gd name="connsiteY19" fmla="*/ 245504 h 3910201"/>
              <a:gd name="connsiteX20" fmla="*/ 1355684 w 2597723"/>
              <a:gd name="connsiteY20" fmla="*/ 216779 h 3910201"/>
              <a:gd name="connsiteX21" fmla="*/ 1363029 w 2597723"/>
              <a:gd name="connsiteY21" fmla="*/ 99266 h 3910201"/>
              <a:gd name="connsiteX22" fmla="*/ 1230826 w 2597723"/>
              <a:gd name="connsiteY22" fmla="*/ 91921 h 3910201"/>
              <a:gd name="connsiteX23" fmla="*/ 1121167 w 2597723"/>
              <a:gd name="connsiteY23" fmla="*/ 60458 h 3910201"/>
              <a:gd name="connsiteX24" fmla="*/ 1111477 w 2597723"/>
              <a:gd name="connsiteY24" fmla="*/ 0 h 3910201"/>
              <a:gd name="connsiteX25" fmla="*/ 1006702 w 2597723"/>
              <a:gd name="connsiteY25" fmla="*/ 225425 h 3910201"/>
              <a:gd name="connsiteX26" fmla="*/ 902486 w 2597723"/>
              <a:gd name="connsiteY26" fmla="*/ 421986 h 3910201"/>
              <a:gd name="connsiteX27" fmla="*/ 822066 w 2597723"/>
              <a:gd name="connsiteY27" fmla="*/ 660267 h 3910201"/>
              <a:gd name="connsiteX28" fmla="*/ 717818 w 2597723"/>
              <a:gd name="connsiteY28" fmla="*/ 1017686 h 3910201"/>
              <a:gd name="connsiteX29" fmla="*/ 488474 w 2597723"/>
              <a:gd name="connsiteY29" fmla="*/ 910461 h 3910201"/>
              <a:gd name="connsiteX30" fmla="*/ 294871 w 2597723"/>
              <a:gd name="connsiteY30" fmla="*/ 1014709 h 3910201"/>
              <a:gd name="connsiteX31" fmla="*/ 184667 w 2597723"/>
              <a:gd name="connsiteY31" fmla="*/ 931310 h 3910201"/>
              <a:gd name="connsiteX32" fmla="*/ 101270 w 2597723"/>
              <a:gd name="connsiteY32" fmla="*/ 1056407 h 3910201"/>
              <a:gd name="connsiteX33" fmla="*/ 47656 w 2597723"/>
              <a:gd name="connsiteY33" fmla="*/ 1172568 h 3910201"/>
              <a:gd name="connsiteX34" fmla="*/ 0 w 2597723"/>
              <a:gd name="connsiteY34" fmla="*/ 1273838 h 3910201"/>
              <a:gd name="connsiteX35" fmla="*/ 223388 w 2597723"/>
              <a:gd name="connsiteY35" fmla="*/ 1229160 h 3910201"/>
              <a:gd name="connsiteX36" fmla="*/ 1214665 w 2597723"/>
              <a:gd name="connsiteY36" fmla="*/ 1029495 h 3910201"/>
              <a:gd name="connsiteX37" fmla="*/ 997972 w 2597723"/>
              <a:gd name="connsiteY37" fmla="*/ 1536702 h 3910201"/>
              <a:gd name="connsiteX38" fmla="*/ 713360 w 2597723"/>
              <a:gd name="connsiteY38" fmla="*/ 1452754 h 3910201"/>
              <a:gd name="connsiteX39" fmla="*/ 699868 w 2597723"/>
              <a:gd name="connsiteY39" fmla="*/ 1690877 h 3910201"/>
              <a:gd name="connsiteX0" fmla="*/ 783678 w 2681533"/>
              <a:gd name="connsiteY0" fmla="*/ 1690877 h 3910201"/>
              <a:gd name="connsiteX1" fmla="*/ 748753 w 2681533"/>
              <a:gd name="connsiteY1" fmla="*/ 1865503 h 3910201"/>
              <a:gd name="connsiteX2" fmla="*/ 917822 w 2681533"/>
              <a:gd name="connsiteY2" fmla="*/ 1933765 h 3910201"/>
              <a:gd name="connsiteX3" fmla="*/ 853976 w 2681533"/>
              <a:gd name="connsiteY3" fmla="*/ 2116932 h 3910201"/>
              <a:gd name="connsiteX4" fmla="*/ 665410 w 2681533"/>
              <a:gd name="connsiteY4" fmla="*/ 2575113 h 3910201"/>
              <a:gd name="connsiteX5" fmla="*/ 1416296 w 2681533"/>
              <a:gd name="connsiteY5" fmla="*/ 2862450 h 3910201"/>
              <a:gd name="connsiteX6" fmla="*/ 984497 w 2681533"/>
              <a:gd name="connsiteY6" fmla="*/ 3910201 h 3910201"/>
              <a:gd name="connsiteX7" fmla="*/ 1451222 w 2681533"/>
              <a:gd name="connsiteY7" fmla="*/ 3595875 h 3910201"/>
              <a:gd name="connsiteX8" fmla="*/ 1884609 w 2681533"/>
              <a:gd name="connsiteY8" fmla="*/ 3819713 h 3910201"/>
              <a:gd name="connsiteX9" fmla="*/ 1875083 w 2681533"/>
              <a:gd name="connsiteY9" fmla="*/ 3710175 h 3910201"/>
              <a:gd name="connsiteX10" fmla="*/ 1884609 w 2681533"/>
              <a:gd name="connsiteY10" fmla="*/ 3610163 h 3910201"/>
              <a:gd name="connsiteX11" fmla="*/ 2017958 w 2681533"/>
              <a:gd name="connsiteY11" fmla="*/ 3102162 h 3910201"/>
              <a:gd name="connsiteX12" fmla="*/ 2084633 w 2681533"/>
              <a:gd name="connsiteY12" fmla="*/ 3032312 h 3910201"/>
              <a:gd name="connsiteX13" fmla="*/ 2624383 w 2681533"/>
              <a:gd name="connsiteY13" fmla="*/ 2332225 h 3910201"/>
              <a:gd name="connsiteX14" fmla="*/ 2681533 w 2681533"/>
              <a:gd name="connsiteY14" fmla="*/ 1343213 h 3910201"/>
              <a:gd name="connsiteX15" fmla="*/ 2545009 w 2681533"/>
              <a:gd name="connsiteY15" fmla="*/ 1236851 h 3910201"/>
              <a:gd name="connsiteX16" fmla="*/ 2429121 w 2681533"/>
              <a:gd name="connsiteY16" fmla="*/ 1066988 h 3910201"/>
              <a:gd name="connsiteX17" fmla="*/ 2203504 w 2681533"/>
              <a:gd name="connsiteY17" fmla="*/ 923521 h 3910201"/>
              <a:gd name="connsiteX18" fmla="*/ 2018995 w 2681533"/>
              <a:gd name="connsiteY18" fmla="*/ 937832 h 3910201"/>
              <a:gd name="connsiteX19" fmla="*/ 1925361 w 2681533"/>
              <a:gd name="connsiteY19" fmla="*/ 245504 h 3910201"/>
              <a:gd name="connsiteX20" fmla="*/ 1439494 w 2681533"/>
              <a:gd name="connsiteY20" fmla="*/ 216779 h 3910201"/>
              <a:gd name="connsiteX21" fmla="*/ 1446839 w 2681533"/>
              <a:gd name="connsiteY21" fmla="*/ 99266 h 3910201"/>
              <a:gd name="connsiteX22" fmla="*/ 1314636 w 2681533"/>
              <a:gd name="connsiteY22" fmla="*/ 91921 h 3910201"/>
              <a:gd name="connsiteX23" fmla="*/ 1204977 w 2681533"/>
              <a:gd name="connsiteY23" fmla="*/ 60458 h 3910201"/>
              <a:gd name="connsiteX24" fmla="*/ 1195287 w 2681533"/>
              <a:gd name="connsiteY24" fmla="*/ 0 h 3910201"/>
              <a:gd name="connsiteX25" fmla="*/ 1090512 w 2681533"/>
              <a:gd name="connsiteY25" fmla="*/ 225425 h 3910201"/>
              <a:gd name="connsiteX26" fmla="*/ 986296 w 2681533"/>
              <a:gd name="connsiteY26" fmla="*/ 421986 h 3910201"/>
              <a:gd name="connsiteX27" fmla="*/ 905876 w 2681533"/>
              <a:gd name="connsiteY27" fmla="*/ 660267 h 3910201"/>
              <a:gd name="connsiteX28" fmla="*/ 801628 w 2681533"/>
              <a:gd name="connsiteY28" fmla="*/ 1017686 h 3910201"/>
              <a:gd name="connsiteX29" fmla="*/ 572284 w 2681533"/>
              <a:gd name="connsiteY29" fmla="*/ 910461 h 3910201"/>
              <a:gd name="connsiteX30" fmla="*/ 378681 w 2681533"/>
              <a:gd name="connsiteY30" fmla="*/ 1014709 h 3910201"/>
              <a:gd name="connsiteX31" fmla="*/ 268477 w 2681533"/>
              <a:gd name="connsiteY31" fmla="*/ 931310 h 3910201"/>
              <a:gd name="connsiteX32" fmla="*/ 185080 w 2681533"/>
              <a:gd name="connsiteY32" fmla="*/ 1056407 h 3910201"/>
              <a:gd name="connsiteX33" fmla="*/ 131466 w 2681533"/>
              <a:gd name="connsiteY33" fmla="*/ 1172568 h 3910201"/>
              <a:gd name="connsiteX34" fmla="*/ 83810 w 2681533"/>
              <a:gd name="connsiteY34" fmla="*/ 1273838 h 3910201"/>
              <a:gd name="connsiteX35" fmla="*/ 83810 w 2681533"/>
              <a:gd name="connsiteY35" fmla="*/ 1381063 h 3910201"/>
              <a:gd name="connsiteX36" fmla="*/ 1298475 w 2681533"/>
              <a:gd name="connsiteY36" fmla="*/ 1029495 h 3910201"/>
              <a:gd name="connsiteX37" fmla="*/ 1081782 w 2681533"/>
              <a:gd name="connsiteY37" fmla="*/ 1536702 h 3910201"/>
              <a:gd name="connsiteX38" fmla="*/ 797170 w 2681533"/>
              <a:gd name="connsiteY38" fmla="*/ 1452754 h 3910201"/>
              <a:gd name="connsiteX39" fmla="*/ 783678 w 2681533"/>
              <a:gd name="connsiteY39" fmla="*/ 1690877 h 3910201"/>
              <a:gd name="connsiteX0" fmla="*/ 699868 w 2597723"/>
              <a:gd name="connsiteY0" fmla="*/ 1690877 h 3910201"/>
              <a:gd name="connsiteX1" fmla="*/ 664943 w 2597723"/>
              <a:gd name="connsiteY1" fmla="*/ 1865503 h 3910201"/>
              <a:gd name="connsiteX2" fmla="*/ 834012 w 2597723"/>
              <a:gd name="connsiteY2" fmla="*/ 1933765 h 3910201"/>
              <a:gd name="connsiteX3" fmla="*/ 770166 w 2597723"/>
              <a:gd name="connsiteY3" fmla="*/ 2116932 h 3910201"/>
              <a:gd name="connsiteX4" fmla="*/ 581600 w 2597723"/>
              <a:gd name="connsiteY4" fmla="*/ 2575113 h 3910201"/>
              <a:gd name="connsiteX5" fmla="*/ 1332486 w 2597723"/>
              <a:gd name="connsiteY5" fmla="*/ 2862450 h 3910201"/>
              <a:gd name="connsiteX6" fmla="*/ 900687 w 2597723"/>
              <a:gd name="connsiteY6" fmla="*/ 3910201 h 3910201"/>
              <a:gd name="connsiteX7" fmla="*/ 1367412 w 2597723"/>
              <a:gd name="connsiteY7" fmla="*/ 3595875 h 3910201"/>
              <a:gd name="connsiteX8" fmla="*/ 1800799 w 2597723"/>
              <a:gd name="connsiteY8" fmla="*/ 3819713 h 3910201"/>
              <a:gd name="connsiteX9" fmla="*/ 1791273 w 2597723"/>
              <a:gd name="connsiteY9" fmla="*/ 3710175 h 3910201"/>
              <a:gd name="connsiteX10" fmla="*/ 1800799 w 2597723"/>
              <a:gd name="connsiteY10" fmla="*/ 3610163 h 3910201"/>
              <a:gd name="connsiteX11" fmla="*/ 1934148 w 2597723"/>
              <a:gd name="connsiteY11" fmla="*/ 3102162 h 3910201"/>
              <a:gd name="connsiteX12" fmla="*/ 2000823 w 2597723"/>
              <a:gd name="connsiteY12" fmla="*/ 3032312 h 3910201"/>
              <a:gd name="connsiteX13" fmla="*/ 2540573 w 2597723"/>
              <a:gd name="connsiteY13" fmla="*/ 2332225 h 3910201"/>
              <a:gd name="connsiteX14" fmla="*/ 2597723 w 2597723"/>
              <a:gd name="connsiteY14" fmla="*/ 1343213 h 3910201"/>
              <a:gd name="connsiteX15" fmla="*/ 2461199 w 2597723"/>
              <a:gd name="connsiteY15" fmla="*/ 1236851 h 3910201"/>
              <a:gd name="connsiteX16" fmla="*/ 2345311 w 2597723"/>
              <a:gd name="connsiteY16" fmla="*/ 1066988 h 3910201"/>
              <a:gd name="connsiteX17" fmla="*/ 2119694 w 2597723"/>
              <a:gd name="connsiteY17" fmla="*/ 923521 h 3910201"/>
              <a:gd name="connsiteX18" fmla="*/ 1935185 w 2597723"/>
              <a:gd name="connsiteY18" fmla="*/ 937832 h 3910201"/>
              <a:gd name="connsiteX19" fmla="*/ 1841551 w 2597723"/>
              <a:gd name="connsiteY19" fmla="*/ 245504 h 3910201"/>
              <a:gd name="connsiteX20" fmla="*/ 1355684 w 2597723"/>
              <a:gd name="connsiteY20" fmla="*/ 216779 h 3910201"/>
              <a:gd name="connsiteX21" fmla="*/ 1363029 w 2597723"/>
              <a:gd name="connsiteY21" fmla="*/ 99266 h 3910201"/>
              <a:gd name="connsiteX22" fmla="*/ 1230826 w 2597723"/>
              <a:gd name="connsiteY22" fmla="*/ 91921 h 3910201"/>
              <a:gd name="connsiteX23" fmla="*/ 1121167 w 2597723"/>
              <a:gd name="connsiteY23" fmla="*/ 60458 h 3910201"/>
              <a:gd name="connsiteX24" fmla="*/ 1111477 w 2597723"/>
              <a:gd name="connsiteY24" fmla="*/ 0 h 3910201"/>
              <a:gd name="connsiteX25" fmla="*/ 1006702 w 2597723"/>
              <a:gd name="connsiteY25" fmla="*/ 225425 h 3910201"/>
              <a:gd name="connsiteX26" fmla="*/ 902486 w 2597723"/>
              <a:gd name="connsiteY26" fmla="*/ 421986 h 3910201"/>
              <a:gd name="connsiteX27" fmla="*/ 822066 w 2597723"/>
              <a:gd name="connsiteY27" fmla="*/ 660267 h 3910201"/>
              <a:gd name="connsiteX28" fmla="*/ 717818 w 2597723"/>
              <a:gd name="connsiteY28" fmla="*/ 1017686 h 3910201"/>
              <a:gd name="connsiteX29" fmla="*/ 488474 w 2597723"/>
              <a:gd name="connsiteY29" fmla="*/ 910461 h 3910201"/>
              <a:gd name="connsiteX30" fmla="*/ 294871 w 2597723"/>
              <a:gd name="connsiteY30" fmla="*/ 1014709 h 3910201"/>
              <a:gd name="connsiteX31" fmla="*/ 184667 w 2597723"/>
              <a:gd name="connsiteY31" fmla="*/ 931310 h 3910201"/>
              <a:gd name="connsiteX32" fmla="*/ 101270 w 2597723"/>
              <a:gd name="connsiteY32" fmla="*/ 1056407 h 3910201"/>
              <a:gd name="connsiteX33" fmla="*/ 47656 w 2597723"/>
              <a:gd name="connsiteY33" fmla="*/ 1172568 h 3910201"/>
              <a:gd name="connsiteX34" fmla="*/ 0 w 2597723"/>
              <a:gd name="connsiteY34" fmla="*/ 1273838 h 3910201"/>
              <a:gd name="connsiteX35" fmla="*/ 0 w 2597723"/>
              <a:gd name="connsiteY35" fmla="*/ 1381063 h 3910201"/>
              <a:gd name="connsiteX36" fmla="*/ 1214665 w 2597723"/>
              <a:gd name="connsiteY36" fmla="*/ 1029495 h 3910201"/>
              <a:gd name="connsiteX37" fmla="*/ 997972 w 2597723"/>
              <a:gd name="connsiteY37" fmla="*/ 1536702 h 3910201"/>
              <a:gd name="connsiteX38" fmla="*/ 713360 w 2597723"/>
              <a:gd name="connsiteY38" fmla="*/ 1452754 h 3910201"/>
              <a:gd name="connsiteX39" fmla="*/ 699868 w 2597723"/>
              <a:gd name="connsiteY39" fmla="*/ 1690877 h 3910201"/>
              <a:gd name="connsiteX0" fmla="*/ 699868 w 2597723"/>
              <a:gd name="connsiteY0" fmla="*/ 1690877 h 3910201"/>
              <a:gd name="connsiteX1" fmla="*/ 664943 w 2597723"/>
              <a:gd name="connsiteY1" fmla="*/ 1865503 h 3910201"/>
              <a:gd name="connsiteX2" fmla="*/ 834012 w 2597723"/>
              <a:gd name="connsiteY2" fmla="*/ 1933765 h 3910201"/>
              <a:gd name="connsiteX3" fmla="*/ 770166 w 2597723"/>
              <a:gd name="connsiteY3" fmla="*/ 2116932 h 3910201"/>
              <a:gd name="connsiteX4" fmla="*/ 581600 w 2597723"/>
              <a:gd name="connsiteY4" fmla="*/ 2575113 h 3910201"/>
              <a:gd name="connsiteX5" fmla="*/ 1332486 w 2597723"/>
              <a:gd name="connsiteY5" fmla="*/ 2862450 h 3910201"/>
              <a:gd name="connsiteX6" fmla="*/ 900687 w 2597723"/>
              <a:gd name="connsiteY6" fmla="*/ 3910201 h 3910201"/>
              <a:gd name="connsiteX7" fmla="*/ 1367412 w 2597723"/>
              <a:gd name="connsiteY7" fmla="*/ 3595875 h 3910201"/>
              <a:gd name="connsiteX8" fmla="*/ 1800799 w 2597723"/>
              <a:gd name="connsiteY8" fmla="*/ 3819713 h 3910201"/>
              <a:gd name="connsiteX9" fmla="*/ 1791273 w 2597723"/>
              <a:gd name="connsiteY9" fmla="*/ 3710175 h 3910201"/>
              <a:gd name="connsiteX10" fmla="*/ 1800799 w 2597723"/>
              <a:gd name="connsiteY10" fmla="*/ 3610163 h 3910201"/>
              <a:gd name="connsiteX11" fmla="*/ 1934148 w 2597723"/>
              <a:gd name="connsiteY11" fmla="*/ 3102162 h 3910201"/>
              <a:gd name="connsiteX12" fmla="*/ 2000823 w 2597723"/>
              <a:gd name="connsiteY12" fmla="*/ 3032312 h 3910201"/>
              <a:gd name="connsiteX13" fmla="*/ 2540573 w 2597723"/>
              <a:gd name="connsiteY13" fmla="*/ 2332225 h 3910201"/>
              <a:gd name="connsiteX14" fmla="*/ 2597723 w 2597723"/>
              <a:gd name="connsiteY14" fmla="*/ 1343213 h 3910201"/>
              <a:gd name="connsiteX15" fmla="*/ 2461199 w 2597723"/>
              <a:gd name="connsiteY15" fmla="*/ 1236851 h 3910201"/>
              <a:gd name="connsiteX16" fmla="*/ 2345311 w 2597723"/>
              <a:gd name="connsiteY16" fmla="*/ 1066988 h 3910201"/>
              <a:gd name="connsiteX17" fmla="*/ 2119694 w 2597723"/>
              <a:gd name="connsiteY17" fmla="*/ 923521 h 3910201"/>
              <a:gd name="connsiteX18" fmla="*/ 1935185 w 2597723"/>
              <a:gd name="connsiteY18" fmla="*/ 937832 h 3910201"/>
              <a:gd name="connsiteX19" fmla="*/ 1841551 w 2597723"/>
              <a:gd name="connsiteY19" fmla="*/ 245504 h 3910201"/>
              <a:gd name="connsiteX20" fmla="*/ 1355684 w 2597723"/>
              <a:gd name="connsiteY20" fmla="*/ 216779 h 3910201"/>
              <a:gd name="connsiteX21" fmla="*/ 1363029 w 2597723"/>
              <a:gd name="connsiteY21" fmla="*/ 99266 h 3910201"/>
              <a:gd name="connsiteX22" fmla="*/ 1230826 w 2597723"/>
              <a:gd name="connsiteY22" fmla="*/ 91921 h 3910201"/>
              <a:gd name="connsiteX23" fmla="*/ 1121167 w 2597723"/>
              <a:gd name="connsiteY23" fmla="*/ 60458 h 3910201"/>
              <a:gd name="connsiteX24" fmla="*/ 1111477 w 2597723"/>
              <a:gd name="connsiteY24" fmla="*/ 0 h 3910201"/>
              <a:gd name="connsiteX25" fmla="*/ 1006702 w 2597723"/>
              <a:gd name="connsiteY25" fmla="*/ 225425 h 3910201"/>
              <a:gd name="connsiteX26" fmla="*/ 902486 w 2597723"/>
              <a:gd name="connsiteY26" fmla="*/ 421986 h 3910201"/>
              <a:gd name="connsiteX27" fmla="*/ 822066 w 2597723"/>
              <a:gd name="connsiteY27" fmla="*/ 660267 h 3910201"/>
              <a:gd name="connsiteX28" fmla="*/ 717818 w 2597723"/>
              <a:gd name="connsiteY28" fmla="*/ 1017686 h 3910201"/>
              <a:gd name="connsiteX29" fmla="*/ 488474 w 2597723"/>
              <a:gd name="connsiteY29" fmla="*/ 910461 h 3910201"/>
              <a:gd name="connsiteX30" fmla="*/ 294871 w 2597723"/>
              <a:gd name="connsiteY30" fmla="*/ 1014709 h 3910201"/>
              <a:gd name="connsiteX31" fmla="*/ 184667 w 2597723"/>
              <a:gd name="connsiteY31" fmla="*/ 931310 h 3910201"/>
              <a:gd name="connsiteX32" fmla="*/ 101270 w 2597723"/>
              <a:gd name="connsiteY32" fmla="*/ 1056407 h 3910201"/>
              <a:gd name="connsiteX33" fmla="*/ 47656 w 2597723"/>
              <a:gd name="connsiteY33" fmla="*/ 1172568 h 3910201"/>
              <a:gd name="connsiteX34" fmla="*/ 0 w 2597723"/>
              <a:gd name="connsiteY34" fmla="*/ 1273838 h 3910201"/>
              <a:gd name="connsiteX35" fmla="*/ 0 w 2597723"/>
              <a:gd name="connsiteY35" fmla="*/ 1381063 h 3910201"/>
              <a:gd name="connsiteX36" fmla="*/ 312743 w 2597723"/>
              <a:gd name="connsiteY36" fmla="*/ 1288730 h 3910201"/>
              <a:gd name="connsiteX37" fmla="*/ 1214665 w 2597723"/>
              <a:gd name="connsiteY37" fmla="*/ 1029495 h 3910201"/>
              <a:gd name="connsiteX38" fmla="*/ 997972 w 2597723"/>
              <a:gd name="connsiteY38" fmla="*/ 1536702 h 3910201"/>
              <a:gd name="connsiteX39" fmla="*/ 713360 w 2597723"/>
              <a:gd name="connsiteY39" fmla="*/ 1452754 h 3910201"/>
              <a:gd name="connsiteX40" fmla="*/ 699868 w 2597723"/>
              <a:gd name="connsiteY40" fmla="*/ 1690877 h 3910201"/>
              <a:gd name="connsiteX0" fmla="*/ 798496 w 2696351"/>
              <a:gd name="connsiteY0" fmla="*/ 1690877 h 3910201"/>
              <a:gd name="connsiteX1" fmla="*/ 763571 w 2696351"/>
              <a:gd name="connsiteY1" fmla="*/ 1865503 h 3910201"/>
              <a:gd name="connsiteX2" fmla="*/ 932640 w 2696351"/>
              <a:gd name="connsiteY2" fmla="*/ 1933765 h 3910201"/>
              <a:gd name="connsiteX3" fmla="*/ 868794 w 2696351"/>
              <a:gd name="connsiteY3" fmla="*/ 2116932 h 3910201"/>
              <a:gd name="connsiteX4" fmla="*/ 680228 w 2696351"/>
              <a:gd name="connsiteY4" fmla="*/ 2575113 h 3910201"/>
              <a:gd name="connsiteX5" fmla="*/ 1431114 w 2696351"/>
              <a:gd name="connsiteY5" fmla="*/ 2862450 h 3910201"/>
              <a:gd name="connsiteX6" fmla="*/ 999315 w 2696351"/>
              <a:gd name="connsiteY6" fmla="*/ 3910201 h 3910201"/>
              <a:gd name="connsiteX7" fmla="*/ 1466040 w 2696351"/>
              <a:gd name="connsiteY7" fmla="*/ 3595875 h 3910201"/>
              <a:gd name="connsiteX8" fmla="*/ 1899427 w 2696351"/>
              <a:gd name="connsiteY8" fmla="*/ 3819713 h 3910201"/>
              <a:gd name="connsiteX9" fmla="*/ 1889901 w 2696351"/>
              <a:gd name="connsiteY9" fmla="*/ 3710175 h 3910201"/>
              <a:gd name="connsiteX10" fmla="*/ 1899427 w 2696351"/>
              <a:gd name="connsiteY10" fmla="*/ 3610163 h 3910201"/>
              <a:gd name="connsiteX11" fmla="*/ 2032776 w 2696351"/>
              <a:gd name="connsiteY11" fmla="*/ 3102162 h 3910201"/>
              <a:gd name="connsiteX12" fmla="*/ 2099451 w 2696351"/>
              <a:gd name="connsiteY12" fmla="*/ 3032312 h 3910201"/>
              <a:gd name="connsiteX13" fmla="*/ 2639201 w 2696351"/>
              <a:gd name="connsiteY13" fmla="*/ 2332225 h 3910201"/>
              <a:gd name="connsiteX14" fmla="*/ 2696351 w 2696351"/>
              <a:gd name="connsiteY14" fmla="*/ 1343213 h 3910201"/>
              <a:gd name="connsiteX15" fmla="*/ 2559827 w 2696351"/>
              <a:gd name="connsiteY15" fmla="*/ 1236851 h 3910201"/>
              <a:gd name="connsiteX16" fmla="*/ 2443939 w 2696351"/>
              <a:gd name="connsiteY16" fmla="*/ 1066988 h 3910201"/>
              <a:gd name="connsiteX17" fmla="*/ 2218322 w 2696351"/>
              <a:gd name="connsiteY17" fmla="*/ 923521 h 3910201"/>
              <a:gd name="connsiteX18" fmla="*/ 2033813 w 2696351"/>
              <a:gd name="connsiteY18" fmla="*/ 937832 h 3910201"/>
              <a:gd name="connsiteX19" fmla="*/ 1940179 w 2696351"/>
              <a:gd name="connsiteY19" fmla="*/ 245504 h 3910201"/>
              <a:gd name="connsiteX20" fmla="*/ 1454312 w 2696351"/>
              <a:gd name="connsiteY20" fmla="*/ 216779 h 3910201"/>
              <a:gd name="connsiteX21" fmla="*/ 1461657 w 2696351"/>
              <a:gd name="connsiteY21" fmla="*/ 99266 h 3910201"/>
              <a:gd name="connsiteX22" fmla="*/ 1329454 w 2696351"/>
              <a:gd name="connsiteY22" fmla="*/ 91921 h 3910201"/>
              <a:gd name="connsiteX23" fmla="*/ 1219795 w 2696351"/>
              <a:gd name="connsiteY23" fmla="*/ 60458 h 3910201"/>
              <a:gd name="connsiteX24" fmla="*/ 1210105 w 2696351"/>
              <a:gd name="connsiteY24" fmla="*/ 0 h 3910201"/>
              <a:gd name="connsiteX25" fmla="*/ 1105330 w 2696351"/>
              <a:gd name="connsiteY25" fmla="*/ 225425 h 3910201"/>
              <a:gd name="connsiteX26" fmla="*/ 1001114 w 2696351"/>
              <a:gd name="connsiteY26" fmla="*/ 421986 h 3910201"/>
              <a:gd name="connsiteX27" fmla="*/ 920694 w 2696351"/>
              <a:gd name="connsiteY27" fmla="*/ 660267 h 3910201"/>
              <a:gd name="connsiteX28" fmla="*/ 816446 w 2696351"/>
              <a:gd name="connsiteY28" fmla="*/ 1017686 h 3910201"/>
              <a:gd name="connsiteX29" fmla="*/ 587102 w 2696351"/>
              <a:gd name="connsiteY29" fmla="*/ 910461 h 3910201"/>
              <a:gd name="connsiteX30" fmla="*/ 393499 w 2696351"/>
              <a:gd name="connsiteY30" fmla="*/ 1014709 h 3910201"/>
              <a:gd name="connsiteX31" fmla="*/ 283295 w 2696351"/>
              <a:gd name="connsiteY31" fmla="*/ 931310 h 3910201"/>
              <a:gd name="connsiteX32" fmla="*/ 199898 w 2696351"/>
              <a:gd name="connsiteY32" fmla="*/ 1056407 h 3910201"/>
              <a:gd name="connsiteX33" fmla="*/ 146284 w 2696351"/>
              <a:gd name="connsiteY33" fmla="*/ 1172568 h 3910201"/>
              <a:gd name="connsiteX34" fmla="*/ 98628 w 2696351"/>
              <a:gd name="connsiteY34" fmla="*/ 1273838 h 3910201"/>
              <a:gd name="connsiteX35" fmla="*/ 98628 w 2696351"/>
              <a:gd name="connsiteY35" fmla="*/ 1381063 h 3910201"/>
              <a:gd name="connsiteX36" fmla="*/ 74800 w 2696351"/>
              <a:gd name="connsiteY36" fmla="*/ 1431698 h 3910201"/>
              <a:gd name="connsiteX37" fmla="*/ 1313293 w 2696351"/>
              <a:gd name="connsiteY37" fmla="*/ 1029495 h 3910201"/>
              <a:gd name="connsiteX38" fmla="*/ 1096600 w 2696351"/>
              <a:gd name="connsiteY38" fmla="*/ 1536702 h 3910201"/>
              <a:gd name="connsiteX39" fmla="*/ 811988 w 2696351"/>
              <a:gd name="connsiteY39" fmla="*/ 1452754 h 3910201"/>
              <a:gd name="connsiteX40" fmla="*/ 798496 w 2696351"/>
              <a:gd name="connsiteY40" fmla="*/ 1690877 h 3910201"/>
              <a:gd name="connsiteX0" fmla="*/ 798496 w 2696351"/>
              <a:gd name="connsiteY0" fmla="*/ 1690877 h 3910201"/>
              <a:gd name="connsiteX1" fmla="*/ 763571 w 2696351"/>
              <a:gd name="connsiteY1" fmla="*/ 1865503 h 3910201"/>
              <a:gd name="connsiteX2" fmla="*/ 932640 w 2696351"/>
              <a:gd name="connsiteY2" fmla="*/ 1933765 h 3910201"/>
              <a:gd name="connsiteX3" fmla="*/ 868794 w 2696351"/>
              <a:gd name="connsiteY3" fmla="*/ 2116932 h 3910201"/>
              <a:gd name="connsiteX4" fmla="*/ 680228 w 2696351"/>
              <a:gd name="connsiteY4" fmla="*/ 2575113 h 3910201"/>
              <a:gd name="connsiteX5" fmla="*/ 1431114 w 2696351"/>
              <a:gd name="connsiteY5" fmla="*/ 2862450 h 3910201"/>
              <a:gd name="connsiteX6" fmla="*/ 999315 w 2696351"/>
              <a:gd name="connsiteY6" fmla="*/ 3910201 h 3910201"/>
              <a:gd name="connsiteX7" fmla="*/ 1466040 w 2696351"/>
              <a:gd name="connsiteY7" fmla="*/ 3595875 h 3910201"/>
              <a:gd name="connsiteX8" fmla="*/ 1899427 w 2696351"/>
              <a:gd name="connsiteY8" fmla="*/ 3819713 h 3910201"/>
              <a:gd name="connsiteX9" fmla="*/ 1889901 w 2696351"/>
              <a:gd name="connsiteY9" fmla="*/ 3710175 h 3910201"/>
              <a:gd name="connsiteX10" fmla="*/ 1899427 w 2696351"/>
              <a:gd name="connsiteY10" fmla="*/ 3610163 h 3910201"/>
              <a:gd name="connsiteX11" fmla="*/ 2032776 w 2696351"/>
              <a:gd name="connsiteY11" fmla="*/ 3102162 h 3910201"/>
              <a:gd name="connsiteX12" fmla="*/ 2099451 w 2696351"/>
              <a:gd name="connsiteY12" fmla="*/ 3032312 h 3910201"/>
              <a:gd name="connsiteX13" fmla="*/ 2639201 w 2696351"/>
              <a:gd name="connsiteY13" fmla="*/ 2332225 h 3910201"/>
              <a:gd name="connsiteX14" fmla="*/ 2696351 w 2696351"/>
              <a:gd name="connsiteY14" fmla="*/ 1343213 h 3910201"/>
              <a:gd name="connsiteX15" fmla="*/ 2559827 w 2696351"/>
              <a:gd name="connsiteY15" fmla="*/ 1236851 h 3910201"/>
              <a:gd name="connsiteX16" fmla="*/ 2443939 w 2696351"/>
              <a:gd name="connsiteY16" fmla="*/ 1066988 h 3910201"/>
              <a:gd name="connsiteX17" fmla="*/ 2218322 w 2696351"/>
              <a:gd name="connsiteY17" fmla="*/ 923521 h 3910201"/>
              <a:gd name="connsiteX18" fmla="*/ 2033813 w 2696351"/>
              <a:gd name="connsiteY18" fmla="*/ 937832 h 3910201"/>
              <a:gd name="connsiteX19" fmla="*/ 1940179 w 2696351"/>
              <a:gd name="connsiteY19" fmla="*/ 245504 h 3910201"/>
              <a:gd name="connsiteX20" fmla="*/ 1454312 w 2696351"/>
              <a:gd name="connsiteY20" fmla="*/ 216779 h 3910201"/>
              <a:gd name="connsiteX21" fmla="*/ 1461657 w 2696351"/>
              <a:gd name="connsiteY21" fmla="*/ 99266 h 3910201"/>
              <a:gd name="connsiteX22" fmla="*/ 1329454 w 2696351"/>
              <a:gd name="connsiteY22" fmla="*/ 91921 h 3910201"/>
              <a:gd name="connsiteX23" fmla="*/ 1219795 w 2696351"/>
              <a:gd name="connsiteY23" fmla="*/ 60458 h 3910201"/>
              <a:gd name="connsiteX24" fmla="*/ 1210105 w 2696351"/>
              <a:gd name="connsiteY24" fmla="*/ 0 h 3910201"/>
              <a:gd name="connsiteX25" fmla="*/ 1105330 w 2696351"/>
              <a:gd name="connsiteY25" fmla="*/ 225425 h 3910201"/>
              <a:gd name="connsiteX26" fmla="*/ 1001114 w 2696351"/>
              <a:gd name="connsiteY26" fmla="*/ 421986 h 3910201"/>
              <a:gd name="connsiteX27" fmla="*/ 920694 w 2696351"/>
              <a:gd name="connsiteY27" fmla="*/ 660267 h 3910201"/>
              <a:gd name="connsiteX28" fmla="*/ 816446 w 2696351"/>
              <a:gd name="connsiteY28" fmla="*/ 1017686 h 3910201"/>
              <a:gd name="connsiteX29" fmla="*/ 587102 w 2696351"/>
              <a:gd name="connsiteY29" fmla="*/ 910461 h 3910201"/>
              <a:gd name="connsiteX30" fmla="*/ 393499 w 2696351"/>
              <a:gd name="connsiteY30" fmla="*/ 1014709 h 3910201"/>
              <a:gd name="connsiteX31" fmla="*/ 283295 w 2696351"/>
              <a:gd name="connsiteY31" fmla="*/ 931310 h 3910201"/>
              <a:gd name="connsiteX32" fmla="*/ 199898 w 2696351"/>
              <a:gd name="connsiteY32" fmla="*/ 1056407 h 3910201"/>
              <a:gd name="connsiteX33" fmla="*/ 146284 w 2696351"/>
              <a:gd name="connsiteY33" fmla="*/ 1172568 h 3910201"/>
              <a:gd name="connsiteX34" fmla="*/ 98628 w 2696351"/>
              <a:gd name="connsiteY34" fmla="*/ 1273838 h 3910201"/>
              <a:gd name="connsiteX35" fmla="*/ 98628 w 2696351"/>
              <a:gd name="connsiteY35" fmla="*/ 1381063 h 3910201"/>
              <a:gd name="connsiteX36" fmla="*/ 74800 w 2696351"/>
              <a:gd name="connsiteY36" fmla="*/ 1431698 h 3910201"/>
              <a:gd name="connsiteX37" fmla="*/ 1313293 w 2696351"/>
              <a:gd name="connsiteY37" fmla="*/ 1029495 h 3910201"/>
              <a:gd name="connsiteX38" fmla="*/ 1096600 w 2696351"/>
              <a:gd name="connsiteY38" fmla="*/ 1536702 h 3910201"/>
              <a:gd name="connsiteX39" fmla="*/ 811988 w 2696351"/>
              <a:gd name="connsiteY39" fmla="*/ 1452754 h 3910201"/>
              <a:gd name="connsiteX40" fmla="*/ 798496 w 2696351"/>
              <a:gd name="connsiteY40" fmla="*/ 1690877 h 3910201"/>
              <a:gd name="connsiteX0" fmla="*/ 723696 w 2621551"/>
              <a:gd name="connsiteY0" fmla="*/ 1690877 h 3910201"/>
              <a:gd name="connsiteX1" fmla="*/ 688771 w 2621551"/>
              <a:gd name="connsiteY1" fmla="*/ 1865503 h 3910201"/>
              <a:gd name="connsiteX2" fmla="*/ 857840 w 2621551"/>
              <a:gd name="connsiteY2" fmla="*/ 1933765 h 3910201"/>
              <a:gd name="connsiteX3" fmla="*/ 793994 w 2621551"/>
              <a:gd name="connsiteY3" fmla="*/ 2116932 h 3910201"/>
              <a:gd name="connsiteX4" fmla="*/ 605428 w 2621551"/>
              <a:gd name="connsiteY4" fmla="*/ 2575113 h 3910201"/>
              <a:gd name="connsiteX5" fmla="*/ 1356314 w 2621551"/>
              <a:gd name="connsiteY5" fmla="*/ 2862450 h 3910201"/>
              <a:gd name="connsiteX6" fmla="*/ 924515 w 2621551"/>
              <a:gd name="connsiteY6" fmla="*/ 3910201 h 3910201"/>
              <a:gd name="connsiteX7" fmla="*/ 1391240 w 2621551"/>
              <a:gd name="connsiteY7" fmla="*/ 3595875 h 3910201"/>
              <a:gd name="connsiteX8" fmla="*/ 1824627 w 2621551"/>
              <a:gd name="connsiteY8" fmla="*/ 3819713 h 3910201"/>
              <a:gd name="connsiteX9" fmla="*/ 1815101 w 2621551"/>
              <a:gd name="connsiteY9" fmla="*/ 3710175 h 3910201"/>
              <a:gd name="connsiteX10" fmla="*/ 1824627 w 2621551"/>
              <a:gd name="connsiteY10" fmla="*/ 3610163 h 3910201"/>
              <a:gd name="connsiteX11" fmla="*/ 1957976 w 2621551"/>
              <a:gd name="connsiteY11" fmla="*/ 3102162 h 3910201"/>
              <a:gd name="connsiteX12" fmla="*/ 2024651 w 2621551"/>
              <a:gd name="connsiteY12" fmla="*/ 3032312 h 3910201"/>
              <a:gd name="connsiteX13" fmla="*/ 2564401 w 2621551"/>
              <a:gd name="connsiteY13" fmla="*/ 2332225 h 3910201"/>
              <a:gd name="connsiteX14" fmla="*/ 2621551 w 2621551"/>
              <a:gd name="connsiteY14" fmla="*/ 1343213 h 3910201"/>
              <a:gd name="connsiteX15" fmla="*/ 2485027 w 2621551"/>
              <a:gd name="connsiteY15" fmla="*/ 1236851 h 3910201"/>
              <a:gd name="connsiteX16" fmla="*/ 2369139 w 2621551"/>
              <a:gd name="connsiteY16" fmla="*/ 1066988 h 3910201"/>
              <a:gd name="connsiteX17" fmla="*/ 2143522 w 2621551"/>
              <a:gd name="connsiteY17" fmla="*/ 923521 h 3910201"/>
              <a:gd name="connsiteX18" fmla="*/ 1959013 w 2621551"/>
              <a:gd name="connsiteY18" fmla="*/ 937832 h 3910201"/>
              <a:gd name="connsiteX19" fmla="*/ 1865379 w 2621551"/>
              <a:gd name="connsiteY19" fmla="*/ 245504 h 3910201"/>
              <a:gd name="connsiteX20" fmla="*/ 1379512 w 2621551"/>
              <a:gd name="connsiteY20" fmla="*/ 216779 h 3910201"/>
              <a:gd name="connsiteX21" fmla="*/ 1386857 w 2621551"/>
              <a:gd name="connsiteY21" fmla="*/ 99266 h 3910201"/>
              <a:gd name="connsiteX22" fmla="*/ 1254654 w 2621551"/>
              <a:gd name="connsiteY22" fmla="*/ 91921 h 3910201"/>
              <a:gd name="connsiteX23" fmla="*/ 1144995 w 2621551"/>
              <a:gd name="connsiteY23" fmla="*/ 60458 h 3910201"/>
              <a:gd name="connsiteX24" fmla="*/ 1135305 w 2621551"/>
              <a:gd name="connsiteY24" fmla="*/ 0 h 3910201"/>
              <a:gd name="connsiteX25" fmla="*/ 1030530 w 2621551"/>
              <a:gd name="connsiteY25" fmla="*/ 225425 h 3910201"/>
              <a:gd name="connsiteX26" fmla="*/ 926314 w 2621551"/>
              <a:gd name="connsiteY26" fmla="*/ 421986 h 3910201"/>
              <a:gd name="connsiteX27" fmla="*/ 845894 w 2621551"/>
              <a:gd name="connsiteY27" fmla="*/ 660267 h 3910201"/>
              <a:gd name="connsiteX28" fmla="*/ 741646 w 2621551"/>
              <a:gd name="connsiteY28" fmla="*/ 1017686 h 3910201"/>
              <a:gd name="connsiteX29" fmla="*/ 512302 w 2621551"/>
              <a:gd name="connsiteY29" fmla="*/ 910461 h 3910201"/>
              <a:gd name="connsiteX30" fmla="*/ 318699 w 2621551"/>
              <a:gd name="connsiteY30" fmla="*/ 1014709 h 3910201"/>
              <a:gd name="connsiteX31" fmla="*/ 208495 w 2621551"/>
              <a:gd name="connsiteY31" fmla="*/ 931310 h 3910201"/>
              <a:gd name="connsiteX32" fmla="*/ 125098 w 2621551"/>
              <a:gd name="connsiteY32" fmla="*/ 1056407 h 3910201"/>
              <a:gd name="connsiteX33" fmla="*/ 71484 w 2621551"/>
              <a:gd name="connsiteY33" fmla="*/ 1172568 h 3910201"/>
              <a:gd name="connsiteX34" fmla="*/ 23828 w 2621551"/>
              <a:gd name="connsiteY34" fmla="*/ 1273838 h 3910201"/>
              <a:gd name="connsiteX35" fmla="*/ 23828 w 2621551"/>
              <a:gd name="connsiteY35" fmla="*/ 1381063 h 3910201"/>
              <a:gd name="connsiteX36" fmla="*/ 0 w 2621551"/>
              <a:gd name="connsiteY36" fmla="*/ 1431698 h 3910201"/>
              <a:gd name="connsiteX37" fmla="*/ 1238493 w 2621551"/>
              <a:gd name="connsiteY37" fmla="*/ 1029495 h 3910201"/>
              <a:gd name="connsiteX38" fmla="*/ 1021800 w 2621551"/>
              <a:gd name="connsiteY38" fmla="*/ 1536702 h 3910201"/>
              <a:gd name="connsiteX39" fmla="*/ 737188 w 2621551"/>
              <a:gd name="connsiteY39" fmla="*/ 1452754 h 3910201"/>
              <a:gd name="connsiteX40" fmla="*/ 723696 w 2621551"/>
              <a:gd name="connsiteY40" fmla="*/ 1690877 h 3910201"/>
              <a:gd name="connsiteX0" fmla="*/ 723696 w 2621551"/>
              <a:gd name="connsiteY0" fmla="*/ 1690877 h 3910201"/>
              <a:gd name="connsiteX1" fmla="*/ 688771 w 2621551"/>
              <a:gd name="connsiteY1" fmla="*/ 1865503 h 3910201"/>
              <a:gd name="connsiteX2" fmla="*/ 857840 w 2621551"/>
              <a:gd name="connsiteY2" fmla="*/ 1933765 h 3910201"/>
              <a:gd name="connsiteX3" fmla="*/ 793994 w 2621551"/>
              <a:gd name="connsiteY3" fmla="*/ 2116932 h 3910201"/>
              <a:gd name="connsiteX4" fmla="*/ 605428 w 2621551"/>
              <a:gd name="connsiteY4" fmla="*/ 2575113 h 3910201"/>
              <a:gd name="connsiteX5" fmla="*/ 1356314 w 2621551"/>
              <a:gd name="connsiteY5" fmla="*/ 2862450 h 3910201"/>
              <a:gd name="connsiteX6" fmla="*/ 924515 w 2621551"/>
              <a:gd name="connsiteY6" fmla="*/ 3910201 h 3910201"/>
              <a:gd name="connsiteX7" fmla="*/ 1391240 w 2621551"/>
              <a:gd name="connsiteY7" fmla="*/ 3595875 h 3910201"/>
              <a:gd name="connsiteX8" fmla="*/ 1824627 w 2621551"/>
              <a:gd name="connsiteY8" fmla="*/ 3819713 h 3910201"/>
              <a:gd name="connsiteX9" fmla="*/ 1815101 w 2621551"/>
              <a:gd name="connsiteY9" fmla="*/ 3710175 h 3910201"/>
              <a:gd name="connsiteX10" fmla="*/ 1824627 w 2621551"/>
              <a:gd name="connsiteY10" fmla="*/ 3610163 h 3910201"/>
              <a:gd name="connsiteX11" fmla="*/ 1957976 w 2621551"/>
              <a:gd name="connsiteY11" fmla="*/ 3102162 h 3910201"/>
              <a:gd name="connsiteX12" fmla="*/ 2024651 w 2621551"/>
              <a:gd name="connsiteY12" fmla="*/ 3032312 h 3910201"/>
              <a:gd name="connsiteX13" fmla="*/ 2564401 w 2621551"/>
              <a:gd name="connsiteY13" fmla="*/ 2332225 h 3910201"/>
              <a:gd name="connsiteX14" fmla="*/ 2621551 w 2621551"/>
              <a:gd name="connsiteY14" fmla="*/ 1343213 h 3910201"/>
              <a:gd name="connsiteX15" fmla="*/ 2485027 w 2621551"/>
              <a:gd name="connsiteY15" fmla="*/ 1236851 h 3910201"/>
              <a:gd name="connsiteX16" fmla="*/ 2369139 w 2621551"/>
              <a:gd name="connsiteY16" fmla="*/ 1066988 h 3910201"/>
              <a:gd name="connsiteX17" fmla="*/ 2143522 w 2621551"/>
              <a:gd name="connsiteY17" fmla="*/ 923521 h 3910201"/>
              <a:gd name="connsiteX18" fmla="*/ 1959013 w 2621551"/>
              <a:gd name="connsiteY18" fmla="*/ 937832 h 3910201"/>
              <a:gd name="connsiteX19" fmla="*/ 1865379 w 2621551"/>
              <a:gd name="connsiteY19" fmla="*/ 245504 h 3910201"/>
              <a:gd name="connsiteX20" fmla="*/ 1379512 w 2621551"/>
              <a:gd name="connsiteY20" fmla="*/ 216779 h 3910201"/>
              <a:gd name="connsiteX21" fmla="*/ 1386857 w 2621551"/>
              <a:gd name="connsiteY21" fmla="*/ 99266 h 3910201"/>
              <a:gd name="connsiteX22" fmla="*/ 1254654 w 2621551"/>
              <a:gd name="connsiteY22" fmla="*/ 91921 h 3910201"/>
              <a:gd name="connsiteX23" fmla="*/ 1144995 w 2621551"/>
              <a:gd name="connsiteY23" fmla="*/ 60458 h 3910201"/>
              <a:gd name="connsiteX24" fmla="*/ 1135305 w 2621551"/>
              <a:gd name="connsiteY24" fmla="*/ 0 h 3910201"/>
              <a:gd name="connsiteX25" fmla="*/ 1030530 w 2621551"/>
              <a:gd name="connsiteY25" fmla="*/ 225425 h 3910201"/>
              <a:gd name="connsiteX26" fmla="*/ 926314 w 2621551"/>
              <a:gd name="connsiteY26" fmla="*/ 421986 h 3910201"/>
              <a:gd name="connsiteX27" fmla="*/ 845894 w 2621551"/>
              <a:gd name="connsiteY27" fmla="*/ 660267 h 3910201"/>
              <a:gd name="connsiteX28" fmla="*/ 741646 w 2621551"/>
              <a:gd name="connsiteY28" fmla="*/ 1017686 h 3910201"/>
              <a:gd name="connsiteX29" fmla="*/ 512302 w 2621551"/>
              <a:gd name="connsiteY29" fmla="*/ 910461 h 3910201"/>
              <a:gd name="connsiteX30" fmla="*/ 318699 w 2621551"/>
              <a:gd name="connsiteY30" fmla="*/ 1014709 h 3910201"/>
              <a:gd name="connsiteX31" fmla="*/ 208495 w 2621551"/>
              <a:gd name="connsiteY31" fmla="*/ 931310 h 3910201"/>
              <a:gd name="connsiteX32" fmla="*/ 125098 w 2621551"/>
              <a:gd name="connsiteY32" fmla="*/ 1056407 h 3910201"/>
              <a:gd name="connsiteX33" fmla="*/ 71484 w 2621551"/>
              <a:gd name="connsiteY33" fmla="*/ 1172568 h 3910201"/>
              <a:gd name="connsiteX34" fmla="*/ 23828 w 2621551"/>
              <a:gd name="connsiteY34" fmla="*/ 1273838 h 3910201"/>
              <a:gd name="connsiteX35" fmla="*/ 23828 w 2621551"/>
              <a:gd name="connsiteY35" fmla="*/ 1381063 h 3910201"/>
              <a:gd name="connsiteX36" fmla="*/ 0 w 2621551"/>
              <a:gd name="connsiteY36" fmla="*/ 1431698 h 3910201"/>
              <a:gd name="connsiteX37" fmla="*/ 1238493 w 2621551"/>
              <a:gd name="connsiteY37" fmla="*/ 1029495 h 3910201"/>
              <a:gd name="connsiteX38" fmla="*/ 1021800 w 2621551"/>
              <a:gd name="connsiteY38" fmla="*/ 1536702 h 3910201"/>
              <a:gd name="connsiteX39" fmla="*/ 737188 w 2621551"/>
              <a:gd name="connsiteY39" fmla="*/ 1452754 h 3910201"/>
              <a:gd name="connsiteX40" fmla="*/ 723696 w 2621551"/>
              <a:gd name="connsiteY40" fmla="*/ 1690877 h 3910201"/>
              <a:gd name="connsiteX0" fmla="*/ 723696 w 2621551"/>
              <a:gd name="connsiteY0" fmla="*/ 1690877 h 3910201"/>
              <a:gd name="connsiteX1" fmla="*/ 688771 w 2621551"/>
              <a:gd name="connsiteY1" fmla="*/ 1865503 h 3910201"/>
              <a:gd name="connsiteX2" fmla="*/ 857840 w 2621551"/>
              <a:gd name="connsiteY2" fmla="*/ 1933765 h 3910201"/>
              <a:gd name="connsiteX3" fmla="*/ 793994 w 2621551"/>
              <a:gd name="connsiteY3" fmla="*/ 2116932 h 3910201"/>
              <a:gd name="connsiteX4" fmla="*/ 605428 w 2621551"/>
              <a:gd name="connsiteY4" fmla="*/ 2575113 h 3910201"/>
              <a:gd name="connsiteX5" fmla="*/ 1356314 w 2621551"/>
              <a:gd name="connsiteY5" fmla="*/ 2862450 h 3910201"/>
              <a:gd name="connsiteX6" fmla="*/ 924515 w 2621551"/>
              <a:gd name="connsiteY6" fmla="*/ 3910201 h 3910201"/>
              <a:gd name="connsiteX7" fmla="*/ 1391240 w 2621551"/>
              <a:gd name="connsiteY7" fmla="*/ 3595875 h 3910201"/>
              <a:gd name="connsiteX8" fmla="*/ 1824627 w 2621551"/>
              <a:gd name="connsiteY8" fmla="*/ 3819713 h 3910201"/>
              <a:gd name="connsiteX9" fmla="*/ 1815101 w 2621551"/>
              <a:gd name="connsiteY9" fmla="*/ 3710175 h 3910201"/>
              <a:gd name="connsiteX10" fmla="*/ 1824627 w 2621551"/>
              <a:gd name="connsiteY10" fmla="*/ 3610163 h 3910201"/>
              <a:gd name="connsiteX11" fmla="*/ 1957976 w 2621551"/>
              <a:gd name="connsiteY11" fmla="*/ 3102162 h 3910201"/>
              <a:gd name="connsiteX12" fmla="*/ 2024651 w 2621551"/>
              <a:gd name="connsiteY12" fmla="*/ 3032312 h 3910201"/>
              <a:gd name="connsiteX13" fmla="*/ 2564401 w 2621551"/>
              <a:gd name="connsiteY13" fmla="*/ 2332225 h 3910201"/>
              <a:gd name="connsiteX14" fmla="*/ 2621551 w 2621551"/>
              <a:gd name="connsiteY14" fmla="*/ 1343213 h 3910201"/>
              <a:gd name="connsiteX15" fmla="*/ 2485027 w 2621551"/>
              <a:gd name="connsiteY15" fmla="*/ 1236851 h 3910201"/>
              <a:gd name="connsiteX16" fmla="*/ 2369139 w 2621551"/>
              <a:gd name="connsiteY16" fmla="*/ 1066988 h 3910201"/>
              <a:gd name="connsiteX17" fmla="*/ 2143522 w 2621551"/>
              <a:gd name="connsiteY17" fmla="*/ 923521 h 3910201"/>
              <a:gd name="connsiteX18" fmla="*/ 1959013 w 2621551"/>
              <a:gd name="connsiteY18" fmla="*/ 937832 h 3910201"/>
              <a:gd name="connsiteX19" fmla="*/ 1865379 w 2621551"/>
              <a:gd name="connsiteY19" fmla="*/ 245504 h 3910201"/>
              <a:gd name="connsiteX20" fmla="*/ 1379512 w 2621551"/>
              <a:gd name="connsiteY20" fmla="*/ 216779 h 3910201"/>
              <a:gd name="connsiteX21" fmla="*/ 1386857 w 2621551"/>
              <a:gd name="connsiteY21" fmla="*/ 99266 h 3910201"/>
              <a:gd name="connsiteX22" fmla="*/ 1254654 w 2621551"/>
              <a:gd name="connsiteY22" fmla="*/ 91921 h 3910201"/>
              <a:gd name="connsiteX23" fmla="*/ 1144995 w 2621551"/>
              <a:gd name="connsiteY23" fmla="*/ 60458 h 3910201"/>
              <a:gd name="connsiteX24" fmla="*/ 1135305 w 2621551"/>
              <a:gd name="connsiteY24" fmla="*/ 0 h 3910201"/>
              <a:gd name="connsiteX25" fmla="*/ 1030530 w 2621551"/>
              <a:gd name="connsiteY25" fmla="*/ 225425 h 3910201"/>
              <a:gd name="connsiteX26" fmla="*/ 926314 w 2621551"/>
              <a:gd name="connsiteY26" fmla="*/ 421986 h 3910201"/>
              <a:gd name="connsiteX27" fmla="*/ 845894 w 2621551"/>
              <a:gd name="connsiteY27" fmla="*/ 660267 h 3910201"/>
              <a:gd name="connsiteX28" fmla="*/ 741646 w 2621551"/>
              <a:gd name="connsiteY28" fmla="*/ 1017686 h 3910201"/>
              <a:gd name="connsiteX29" fmla="*/ 512302 w 2621551"/>
              <a:gd name="connsiteY29" fmla="*/ 910461 h 3910201"/>
              <a:gd name="connsiteX30" fmla="*/ 318699 w 2621551"/>
              <a:gd name="connsiteY30" fmla="*/ 1014709 h 3910201"/>
              <a:gd name="connsiteX31" fmla="*/ 208495 w 2621551"/>
              <a:gd name="connsiteY31" fmla="*/ 931310 h 3910201"/>
              <a:gd name="connsiteX32" fmla="*/ 125098 w 2621551"/>
              <a:gd name="connsiteY32" fmla="*/ 1056407 h 3910201"/>
              <a:gd name="connsiteX33" fmla="*/ 71484 w 2621551"/>
              <a:gd name="connsiteY33" fmla="*/ 1172568 h 3910201"/>
              <a:gd name="connsiteX34" fmla="*/ 23828 w 2621551"/>
              <a:gd name="connsiteY34" fmla="*/ 1273838 h 3910201"/>
              <a:gd name="connsiteX35" fmla="*/ 23828 w 2621551"/>
              <a:gd name="connsiteY35" fmla="*/ 1381063 h 3910201"/>
              <a:gd name="connsiteX36" fmla="*/ 0 w 2621551"/>
              <a:gd name="connsiteY36" fmla="*/ 1431698 h 3910201"/>
              <a:gd name="connsiteX37" fmla="*/ 1238493 w 2621551"/>
              <a:gd name="connsiteY37" fmla="*/ 1029495 h 3910201"/>
              <a:gd name="connsiteX38" fmla="*/ 1021800 w 2621551"/>
              <a:gd name="connsiteY38" fmla="*/ 1536702 h 3910201"/>
              <a:gd name="connsiteX39" fmla="*/ 737188 w 2621551"/>
              <a:gd name="connsiteY39" fmla="*/ 1452754 h 3910201"/>
              <a:gd name="connsiteX40" fmla="*/ 723696 w 2621551"/>
              <a:gd name="connsiteY40" fmla="*/ 1690877 h 3910201"/>
              <a:gd name="connsiteX0" fmla="*/ 723696 w 2621551"/>
              <a:gd name="connsiteY0" fmla="*/ 1690877 h 3910201"/>
              <a:gd name="connsiteX1" fmla="*/ 688771 w 2621551"/>
              <a:gd name="connsiteY1" fmla="*/ 1865503 h 3910201"/>
              <a:gd name="connsiteX2" fmla="*/ 857840 w 2621551"/>
              <a:gd name="connsiteY2" fmla="*/ 1933765 h 3910201"/>
              <a:gd name="connsiteX3" fmla="*/ 793994 w 2621551"/>
              <a:gd name="connsiteY3" fmla="*/ 2116932 h 3910201"/>
              <a:gd name="connsiteX4" fmla="*/ 605428 w 2621551"/>
              <a:gd name="connsiteY4" fmla="*/ 2575113 h 3910201"/>
              <a:gd name="connsiteX5" fmla="*/ 1356314 w 2621551"/>
              <a:gd name="connsiteY5" fmla="*/ 2862450 h 3910201"/>
              <a:gd name="connsiteX6" fmla="*/ 924515 w 2621551"/>
              <a:gd name="connsiteY6" fmla="*/ 3910201 h 3910201"/>
              <a:gd name="connsiteX7" fmla="*/ 1391240 w 2621551"/>
              <a:gd name="connsiteY7" fmla="*/ 3595875 h 3910201"/>
              <a:gd name="connsiteX8" fmla="*/ 1824627 w 2621551"/>
              <a:gd name="connsiteY8" fmla="*/ 3819713 h 3910201"/>
              <a:gd name="connsiteX9" fmla="*/ 1815101 w 2621551"/>
              <a:gd name="connsiteY9" fmla="*/ 3710175 h 3910201"/>
              <a:gd name="connsiteX10" fmla="*/ 1824627 w 2621551"/>
              <a:gd name="connsiteY10" fmla="*/ 3610163 h 3910201"/>
              <a:gd name="connsiteX11" fmla="*/ 1957976 w 2621551"/>
              <a:gd name="connsiteY11" fmla="*/ 3102162 h 3910201"/>
              <a:gd name="connsiteX12" fmla="*/ 2024651 w 2621551"/>
              <a:gd name="connsiteY12" fmla="*/ 3032312 h 3910201"/>
              <a:gd name="connsiteX13" fmla="*/ 2564401 w 2621551"/>
              <a:gd name="connsiteY13" fmla="*/ 2332225 h 3910201"/>
              <a:gd name="connsiteX14" fmla="*/ 2621551 w 2621551"/>
              <a:gd name="connsiteY14" fmla="*/ 1343213 h 3910201"/>
              <a:gd name="connsiteX15" fmla="*/ 2485027 w 2621551"/>
              <a:gd name="connsiteY15" fmla="*/ 1236851 h 3910201"/>
              <a:gd name="connsiteX16" fmla="*/ 2369139 w 2621551"/>
              <a:gd name="connsiteY16" fmla="*/ 1066988 h 3910201"/>
              <a:gd name="connsiteX17" fmla="*/ 2143522 w 2621551"/>
              <a:gd name="connsiteY17" fmla="*/ 923521 h 3910201"/>
              <a:gd name="connsiteX18" fmla="*/ 1959013 w 2621551"/>
              <a:gd name="connsiteY18" fmla="*/ 937832 h 3910201"/>
              <a:gd name="connsiteX19" fmla="*/ 1865379 w 2621551"/>
              <a:gd name="connsiteY19" fmla="*/ 245504 h 3910201"/>
              <a:gd name="connsiteX20" fmla="*/ 1379512 w 2621551"/>
              <a:gd name="connsiteY20" fmla="*/ 216779 h 3910201"/>
              <a:gd name="connsiteX21" fmla="*/ 1386857 w 2621551"/>
              <a:gd name="connsiteY21" fmla="*/ 99266 h 3910201"/>
              <a:gd name="connsiteX22" fmla="*/ 1254654 w 2621551"/>
              <a:gd name="connsiteY22" fmla="*/ 91921 h 3910201"/>
              <a:gd name="connsiteX23" fmla="*/ 1144995 w 2621551"/>
              <a:gd name="connsiteY23" fmla="*/ 60458 h 3910201"/>
              <a:gd name="connsiteX24" fmla="*/ 1135305 w 2621551"/>
              <a:gd name="connsiteY24" fmla="*/ 0 h 3910201"/>
              <a:gd name="connsiteX25" fmla="*/ 1030530 w 2621551"/>
              <a:gd name="connsiteY25" fmla="*/ 225425 h 3910201"/>
              <a:gd name="connsiteX26" fmla="*/ 926314 w 2621551"/>
              <a:gd name="connsiteY26" fmla="*/ 421986 h 3910201"/>
              <a:gd name="connsiteX27" fmla="*/ 845894 w 2621551"/>
              <a:gd name="connsiteY27" fmla="*/ 660267 h 3910201"/>
              <a:gd name="connsiteX28" fmla="*/ 741646 w 2621551"/>
              <a:gd name="connsiteY28" fmla="*/ 1017686 h 3910201"/>
              <a:gd name="connsiteX29" fmla="*/ 512302 w 2621551"/>
              <a:gd name="connsiteY29" fmla="*/ 910461 h 3910201"/>
              <a:gd name="connsiteX30" fmla="*/ 318699 w 2621551"/>
              <a:gd name="connsiteY30" fmla="*/ 1014709 h 3910201"/>
              <a:gd name="connsiteX31" fmla="*/ 208495 w 2621551"/>
              <a:gd name="connsiteY31" fmla="*/ 931310 h 3910201"/>
              <a:gd name="connsiteX32" fmla="*/ 125098 w 2621551"/>
              <a:gd name="connsiteY32" fmla="*/ 1056407 h 3910201"/>
              <a:gd name="connsiteX33" fmla="*/ 71484 w 2621551"/>
              <a:gd name="connsiteY33" fmla="*/ 1172568 h 3910201"/>
              <a:gd name="connsiteX34" fmla="*/ 23828 w 2621551"/>
              <a:gd name="connsiteY34" fmla="*/ 1273838 h 3910201"/>
              <a:gd name="connsiteX35" fmla="*/ 23828 w 2621551"/>
              <a:gd name="connsiteY35" fmla="*/ 1381063 h 3910201"/>
              <a:gd name="connsiteX36" fmla="*/ 0 w 2621551"/>
              <a:gd name="connsiteY36" fmla="*/ 1431698 h 3910201"/>
              <a:gd name="connsiteX37" fmla="*/ 1238493 w 2621551"/>
              <a:gd name="connsiteY37" fmla="*/ 1029495 h 3910201"/>
              <a:gd name="connsiteX38" fmla="*/ 1021800 w 2621551"/>
              <a:gd name="connsiteY38" fmla="*/ 1536702 h 3910201"/>
              <a:gd name="connsiteX39" fmla="*/ 737188 w 2621551"/>
              <a:gd name="connsiteY39" fmla="*/ 1452754 h 3910201"/>
              <a:gd name="connsiteX40" fmla="*/ 723696 w 2621551"/>
              <a:gd name="connsiteY40" fmla="*/ 1690877 h 3910201"/>
              <a:gd name="connsiteX0" fmla="*/ 760802 w 2658657"/>
              <a:gd name="connsiteY0" fmla="*/ 1690877 h 3910201"/>
              <a:gd name="connsiteX1" fmla="*/ 725877 w 2658657"/>
              <a:gd name="connsiteY1" fmla="*/ 1865503 h 3910201"/>
              <a:gd name="connsiteX2" fmla="*/ 894946 w 2658657"/>
              <a:gd name="connsiteY2" fmla="*/ 1933765 h 3910201"/>
              <a:gd name="connsiteX3" fmla="*/ 831100 w 2658657"/>
              <a:gd name="connsiteY3" fmla="*/ 2116932 h 3910201"/>
              <a:gd name="connsiteX4" fmla="*/ 642534 w 2658657"/>
              <a:gd name="connsiteY4" fmla="*/ 2575113 h 3910201"/>
              <a:gd name="connsiteX5" fmla="*/ 1393420 w 2658657"/>
              <a:gd name="connsiteY5" fmla="*/ 2862450 h 3910201"/>
              <a:gd name="connsiteX6" fmla="*/ 961621 w 2658657"/>
              <a:gd name="connsiteY6" fmla="*/ 3910201 h 3910201"/>
              <a:gd name="connsiteX7" fmla="*/ 1428346 w 2658657"/>
              <a:gd name="connsiteY7" fmla="*/ 3595875 h 3910201"/>
              <a:gd name="connsiteX8" fmla="*/ 1861733 w 2658657"/>
              <a:gd name="connsiteY8" fmla="*/ 3819713 h 3910201"/>
              <a:gd name="connsiteX9" fmla="*/ 1852207 w 2658657"/>
              <a:gd name="connsiteY9" fmla="*/ 3710175 h 3910201"/>
              <a:gd name="connsiteX10" fmla="*/ 1861733 w 2658657"/>
              <a:gd name="connsiteY10" fmla="*/ 3610163 h 3910201"/>
              <a:gd name="connsiteX11" fmla="*/ 1995082 w 2658657"/>
              <a:gd name="connsiteY11" fmla="*/ 3102162 h 3910201"/>
              <a:gd name="connsiteX12" fmla="*/ 2061757 w 2658657"/>
              <a:gd name="connsiteY12" fmla="*/ 3032312 h 3910201"/>
              <a:gd name="connsiteX13" fmla="*/ 2601507 w 2658657"/>
              <a:gd name="connsiteY13" fmla="*/ 2332225 h 3910201"/>
              <a:gd name="connsiteX14" fmla="*/ 2658657 w 2658657"/>
              <a:gd name="connsiteY14" fmla="*/ 1343213 h 3910201"/>
              <a:gd name="connsiteX15" fmla="*/ 2522133 w 2658657"/>
              <a:gd name="connsiteY15" fmla="*/ 1236851 h 3910201"/>
              <a:gd name="connsiteX16" fmla="*/ 2406245 w 2658657"/>
              <a:gd name="connsiteY16" fmla="*/ 1066988 h 3910201"/>
              <a:gd name="connsiteX17" fmla="*/ 2180628 w 2658657"/>
              <a:gd name="connsiteY17" fmla="*/ 923521 h 3910201"/>
              <a:gd name="connsiteX18" fmla="*/ 1996119 w 2658657"/>
              <a:gd name="connsiteY18" fmla="*/ 937832 h 3910201"/>
              <a:gd name="connsiteX19" fmla="*/ 1902485 w 2658657"/>
              <a:gd name="connsiteY19" fmla="*/ 245504 h 3910201"/>
              <a:gd name="connsiteX20" fmla="*/ 1416618 w 2658657"/>
              <a:gd name="connsiteY20" fmla="*/ 216779 h 3910201"/>
              <a:gd name="connsiteX21" fmla="*/ 1423963 w 2658657"/>
              <a:gd name="connsiteY21" fmla="*/ 99266 h 3910201"/>
              <a:gd name="connsiteX22" fmla="*/ 1291760 w 2658657"/>
              <a:gd name="connsiteY22" fmla="*/ 91921 h 3910201"/>
              <a:gd name="connsiteX23" fmla="*/ 1182101 w 2658657"/>
              <a:gd name="connsiteY23" fmla="*/ 60458 h 3910201"/>
              <a:gd name="connsiteX24" fmla="*/ 1172411 w 2658657"/>
              <a:gd name="connsiteY24" fmla="*/ 0 h 3910201"/>
              <a:gd name="connsiteX25" fmla="*/ 1067636 w 2658657"/>
              <a:gd name="connsiteY25" fmla="*/ 225425 h 3910201"/>
              <a:gd name="connsiteX26" fmla="*/ 963420 w 2658657"/>
              <a:gd name="connsiteY26" fmla="*/ 421986 h 3910201"/>
              <a:gd name="connsiteX27" fmla="*/ 883000 w 2658657"/>
              <a:gd name="connsiteY27" fmla="*/ 660267 h 3910201"/>
              <a:gd name="connsiteX28" fmla="*/ 778752 w 2658657"/>
              <a:gd name="connsiteY28" fmla="*/ 1017686 h 3910201"/>
              <a:gd name="connsiteX29" fmla="*/ 549408 w 2658657"/>
              <a:gd name="connsiteY29" fmla="*/ 910461 h 3910201"/>
              <a:gd name="connsiteX30" fmla="*/ 355805 w 2658657"/>
              <a:gd name="connsiteY30" fmla="*/ 1014709 h 3910201"/>
              <a:gd name="connsiteX31" fmla="*/ 245601 w 2658657"/>
              <a:gd name="connsiteY31" fmla="*/ 931310 h 3910201"/>
              <a:gd name="connsiteX32" fmla="*/ 162204 w 2658657"/>
              <a:gd name="connsiteY32" fmla="*/ 1056407 h 3910201"/>
              <a:gd name="connsiteX33" fmla="*/ 108590 w 2658657"/>
              <a:gd name="connsiteY33" fmla="*/ 1172568 h 3910201"/>
              <a:gd name="connsiteX34" fmla="*/ 60934 w 2658657"/>
              <a:gd name="connsiteY34" fmla="*/ 1273838 h 3910201"/>
              <a:gd name="connsiteX35" fmla="*/ 60934 w 2658657"/>
              <a:gd name="connsiteY35" fmla="*/ 1381063 h 3910201"/>
              <a:gd name="connsiteX36" fmla="*/ 0 w 2658657"/>
              <a:gd name="connsiteY36" fmla="*/ 1476755 h 3910201"/>
              <a:gd name="connsiteX37" fmla="*/ 1275599 w 2658657"/>
              <a:gd name="connsiteY37" fmla="*/ 1029495 h 3910201"/>
              <a:gd name="connsiteX38" fmla="*/ 1058906 w 2658657"/>
              <a:gd name="connsiteY38" fmla="*/ 1536702 h 3910201"/>
              <a:gd name="connsiteX39" fmla="*/ 774294 w 2658657"/>
              <a:gd name="connsiteY39" fmla="*/ 1452754 h 3910201"/>
              <a:gd name="connsiteX40" fmla="*/ 760802 w 2658657"/>
              <a:gd name="connsiteY40" fmla="*/ 1690877 h 3910201"/>
              <a:gd name="connsiteX0" fmla="*/ 760802 w 2658657"/>
              <a:gd name="connsiteY0" fmla="*/ 1690877 h 3910201"/>
              <a:gd name="connsiteX1" fmla="*/ 725877 w 2658657"/>
              <a:gd name="connsiteY1" fmla="*/ 1865503 h 3910201"/>
              <a:gd name="connsiteX2" fmla="*/ 894946 w 2658657"/>
              <a:gd name="connsiteY2" fmla="*/ 1933765 h 3910201"/>
              <a:gd name="connsiteX3" fmla="*/ 831100 w 2658657"/>
              <a:gd name="connsiteY3" fmla="*/ 2116932 h 3910201"/>
              <a:gd name="connsiteX4" fmla="*/ 642534 w 2658657"/>
              <a:gd name="connsiteY4" fmla="*/ 2575113 h 3910201"/>
              <a:gd name="connsiteX5" fmla="*/ 1393420 w 2658657"/>
              <a:gd name="connsiteY5" fmla="*/ 2862450 h 3910201"/>
              <a:gd name="connsiteX6" fmla="*/ 961621 w 2658657"/>
              <a:gd name="connsiteY6" fmla="*/ 3910201 h 3910201"/>
              <a:gd name="connsiteX7" fmla="*/ 1428346 w 2658657"/>
              <a:gd name="connsiteY7" fmla="*/ 3595875 h 3910201"/>
              <a:gd name="connsiteX8" fmla="*/ 1861733 w 2658657"/>
              <a:gd name="connsiteY8" fmla="*/ 3819713 h 3910201"/>
              <a:gd name="connsiteX9" fmla="*/ 1852207 w 2658657"/>
              <a:gd name="connsiteY9" fmla="*/ 3710175 h 3910201"/>
              <a:gd name="connsiteX10" fmla="*/ 1861733 w 2658657"/>
              <a:gd name="connsiteY10" fmla="*/ 3610163 h 3910201"/>
              <a:gd name="connsiteX11" fmla="*/ 1995082 w 2658657"/>
              <a:gd name="connsiteY11" fmla="*/ 3102162 h 3910201"/>
              <a:gd name="connsiteX12" fmla="*/ 2061757 w 2658657"/>
              <a:gd name="connsiteY12" fmla="*/ 3032312 h 3910201"/>
              <a:gd name="connsiteX13" fmla="*/ 2601507 w 2658657"/>
              <a:gd name="connsiteY13" fmla="*/ 2332225 h 3910201"/>
              <a:gd name="connsiteX14" fmla="*/ 2658657 w 2658657"/>
              <a:gd name="connsiteY14" fmla="*/ 1343213 h 3910201"/>
              <a:gd name="connsiteX15" fmla="*/ 2522133 w 2658657"/>
              <a:gd name="connsiteY15" fmla="*/ 1236851 h 3910201"/>
              <a:gd name="connsiteX16" fmla="*/ 2406245 w 2658657"/>
              <a:gd name="connsiteY16" fmla="*/ 1066988 h 3910201"/>
              <a:gd name="connsiteX17" fmla="*/ 2180628 w 2658657"/>
              <a:gd name="connsiteY17" fmla="*/ 923521 h 3910201"/>
              <a:gd name="connsiteX18" fmla="*/ 1996119 w 2658657"/>
              <a:gd name="connsiteY18" fmla="*/ 937832 h 3910201"/>
              <a:gd name="connsiteX19" fmla="*/ 1902485 w 2658657"/>
              <a:gd name="connsiteY19" fmla="*/ 245504 h 3910201"/>
              <a:gd name="connsiteX20" fmla="*/ 1416618 w 2658657"/>
              <a:gd name="connsiteY20" fmla="*/ 216779 h 3910201"/>
              <a:gd name="connsiteX21" fmla="*/ 1423963 w 2658657"/>
              <a:gd name="connsiteY21" fmla="*/ 99266 h 3910201"/>
              <a:gd name="connsiteX22" fmla="*/ 1291760 w 2658657"/>
              <a:gd name="connsiteY22" fmla="*/ 91921 h 3910201"/>
              <a:gd name="connsiteX23" fmla="*/ 1182101 w 2658657"/>
              <a:gd name="connsiteY23" fmla="*/ 60458 h 3910201"/>
              <a:gd name="connsiteX24" fmla="*/ 1172411 w 2658657"/>
              <a:gd name="connsiteY24" fmla="*/ 0 h 3910201"/>
              <a:gd name="connsiteX25" fmla="*/ 1067636 w 2658657"/>
              <a:gd name="connsiteY25" fmla="*/ 225425 h 3910201"/>
              <a:gd name="connsiteX26" fmla="*/ 963420 w 2658657"/>
              <a:gd name="connsiteY26" fmla="*/ 421986 h 3910201"/>
              <a:gd name="connsiteX27" fmla="*/ 883000 w 2658657"/>
              <a:gd name="connsiteY27" fmla="*/ 660267 h 3910201"/>
              <a:gd name="connsiteX28" fmla="*/ 778752 w 2658657"/>
              <a:gd name="connsiteY28" fmla="*/ 1017686 h 3910201"/>
              <a:gd name="connsiteX29" fmla="*/ 549408 w 2658657"/>
              <a:gd name="connsiteY29" fmla="*/ 910461 h 3910201"/>
              <a:gd name="connsiteX30" fmla="*/ 355805 w 2658657"/>
              <a:gd name="connsiteY30" fmla="*/ 1014709 h 3910201"/>
              <a:gd name="connsiteX31" fmla="*/ 245601 w 2658657"/>
              <a:gd name="connsiteY31" fmla="*/ 931310 h 3910201"/>
              <a:gd name="connsiteX32" fmla="*/ 162204 w 2658657"/>
              <a:gd name="connsiteY32" fmla="*/ 1056407 h 3910201"/>
              <a:gd name="connsiteX33" fmla="*/ 108590 w 2658657"/>
              <a:gd name="connsiteY33" fmla="*/ 1172568 h 3910201"/>
              <a:gd name="connsiteX34" fmla="*/ 60934 w 2658657"/>
              <a:gd name="connsiteY34" fmla="*/ 1273838 h 3910201"/>
              <a:gd name="connsiteX35" fmla="*/ 60934 w 2658657"/>
              <a:gd name="connsiteY35" fmla="*/ 1381063 h 3910201"/>
              <a:gd name="connsiteX36" fmla="*/ 0 w 2658657"/>
              <a:gd name="connsiteY36" fmla="*/ 1476755 h 3910201"/>
              <a:gd name="connsiteX37" fmla="*/ 166572 w 2658657"/>
              <a:gd name="connsiteY37" fmla="*/ 1465774 h 3910201"/>
              <a:gd name="connsiteX38" fmla="*/ 1275599 w 2658657"/>
              <a:gd name="connsiteY38" fmla="*/ 1029495 h 3910201"/>
              <a:gd name="connsiteX39" fmla="*/ 1058906 w 2658657"/>
              <a:gd name="connsiteY39" fmla="*/ 1536702 h 3910201"/>
              <a:gd name="connsiteX40" fmla="*/ 774294 w 2658657"/>
              <a:gd name="connsiteY40" fmla="*/ 1452754 h 3910201"/>
              <a:gd name="connsiteX41" fmla="*/ 760802 w 2658657"/>
              <a:gd name="connsiteY41" fmla="*/ 1690877 h 3910201"/>
              <a:gd name="connsiteX0" fmla="*/ 847799 w 2745654"/>
              <a:gd name="connsiteY0" fmla="*/ 1690877 h 3910201"/>
              <a:gd name="connsiteX1" fmla="*/ 812874 w 2745654"/>
              <a:gd name="connsiteY1" fmla="*/ 1865503 h 3910201"/>
              <a:gd name="connsiteX2" fmla="*/ 981943 w 2745654"/>
              <a:gd name="connsiteY2" fmla="*/ 1933765 h 3910201"/>
              <a:gd name="connsiteX3" fmla="*/ 918097 w 2745654"/>
              <a:gd name="connsiteY3" fmla="*/ 2116932 h 3910201"/>
              <a:gd name="connsiteX4" fmla="*/ 729531 w 2745654"/>
              <a:gd name="connsiteY4" fmla="*/ 2575113 h 3910201"/>
              <a:gd name="connsiteX5" fmla="*/ 1480417 w 2745654"/>
              <a:gd name="connsiteY5" fmla="*/ 2862450 h 3910201"/>
              <a:gd name="connsiteX6" fmla="*/ 1048618 w 2745654"/>
              <a:gd name="connsiteY6" fmla="*/ 3910201 h 3910201"/>
              <a:gd name="connsiteX7" fmla="*/ 1515343 w 2745654"/>
              <a:gd name="connsiteY7" fmla="*/ 3595875 h 3910201"/>
              <a:gd name="connsiteX8" fmla="*/ 1948730 w 2745654"/>
              <a:gd name="connsiteY8" fmla="*/ 3819713 h 3910201"/>
              <a:gd name="connsiteX9" fmla="*/ 1939204 w 2745654"/>
              <a:gd name="connsiteY9" fmla="*/ 3710175 h 3910201"/>
              <a:gd name="connsiteX10" fmla="*/ 1948730 w 2745654"/>
              <a:gd name="connsiteY10" fmla="*/ 3610163 h 3910201"/>
              <a:gd name="connsiteX11" fmla="*/ 2082079 w 2745654"/>
              <a:gd name="connsiteY11" fmla="*/ 3102162 h 3910201"/>
              <a:gd name="connsiteX12" fmla="*/ 2148754 w 2745654"/>
              <a:gd name="connsiteY12" fmla="*/ 3032312 h 3910201"/>
              <a:gd name="connsiteX13" fmla="*/ 2688504 w 2745654"/>
              <a:gd name="connsiteY13" fmla="*/ 2332225 h 3910201"/>
              <a:gd name="connsiteX14" fmla="*/ 2745654 w 2745654"/>
              <a:gd name="connsiteY14" fmla="*/ 1343213 h 3910201"/>
              <a:gd name="connsiteX15" fmla="*/ 2609130 w 2745654"/>
              <a:gd name="connsiteY15" fmla="*/ 1236851 h 3910201"/>
              <a:gd name="connsiteX16" fmla="*/ 2493242 w 2745654"/>
              <a:gd name="connsiteY16" fmla="*/ 1066988 h 3910201"/>
              <a:gd name="connsiteX17" fmla="*/ 2267625 w 2745654"/>
              <a:gd name="connsiteY17" fmla="*/ 923521 h 3910201"/>
              <a:gd name="connsiteX18" fmla="*/ 2083116 w 2745654"/>
              <a:gd name="connsiteY18" fmla="*/ 937832 h 3910201"/>
              <a:gd name="connsiteX19" fmla="*/ 1989482 w 2745654"/>
              <a:gd name="connsiteY19" fmla="*/ 245504 h 3910201"/>
              <a:gd name="connsiteX20" fmla="*/ 1503615 w 2745654"/>
              <a:gd name="connsiteY20" fmla="*/ 216779 h 3910201"/>
              <a:gd name="connsiteX21" fmla="*/ 1510960 w 2745654"/>
              <a:gd name="connsiteY21" fmla="*/ 99266 h 3910201"/>
              <a:gd name="connsiteX22" fmla="*/ 1378757 w 2745654"/>
              <a:gd name="connsiteY22" fmla="*/ 91921 h 3910201"/>
              <a:gd name="connsiteX23" fmla="*/ 1269098 w 2745654"/>
              <a:gd name="connsiteY23" fmla="*/ 60458 h 3910201"/>
              <a:gd name="connsiteX24" fmla="*/ 1259408 w 2745654"/>
              <a:gd name="connsiteY24" fmla="*/ 0 h 3910201"/>
              <a:gd name="connsiteX25" fmla="*/ 1154633 w 2745654"/>
              <a:gd name="connsiteY25" fmla="*/ 225425 h 3910201"/>
              <a:gd name="connsiteX26" fmla="*/ 1050417 w 2745654"/>
              <a:gd name="connsiteY26" fmla="*/ 421986 h 3910201"/>
              <a:gd name="connsiteX27" fmla="*/ 969997 w 2745654"/>
              <a:gd name="connsiteY27" fmla="*/ 660267 h 3910201"/>
              <a:gd name="connsiteX28" fmla="*/ 865749 w 2745654"/>
              <a:gd name="connsiteY28" fmla="*/ 1017686 h 3910201"/>
              <a:gd name="connsiteX29" fmla="*/ 636405 w 2745654"/>
              <a:gd name="connsiteY29" fmla="*/ 910461 h 3910201"/>
              <a:gd name="connsiteX30" fmla="*/ 442802 w 2745654"/>
              <a:gd name="connsiteY30" fmla="*/ 1014709 h 3910201"/>
              <a:gd name="connsiteX31" fmla="*/ 332598 w 2745654"/>
              <a:gd name="connsiteY31" fmla="*/ 931310 h 3910201"/>
              <a:gd name="connsiteX32" fmla="*/ 249201 w 2745654"/>
              <a:gd name="connsiteY32" fmla="*/ 1056407 h 3910201"/>
              <a:gd name="connsiteX33" fmla="*/ 195587 w 2745654"/>
              <a:gd name="connsiteY33" fmla="*/ 1172568 h 3910201"/>
              <a:gd name="connsiteX34" fmla="*/ 147931 w 2745654"/>
              <a:gd name="connsiteY34" fmla="*/ 1273838 h 3910201"/>
              <a:gd name="connsiteX35" fmla="*/ 147931 w 2745654"/>
              <a:gd name="connsiteY35" fmla="*/ 1381063 h 3910201"/>
              <a:gd name="connsiteX36" fmla="*/ 86997 w 2745654"/>
              <a:gd name="connsiteY36" fmla="*/ 1476755 h 3910201"/>
              <a:gd name="connsiteX37" fmla="*/ 91893 w 2745654"/>
              <a:gd name="connsiteY37" fmla="*/ 1688410 h 3910201"/>
              <a:gd name="connsiteX38" fmla="*/ 1362596 w 2745654"/>
              <a:gd name="connsiteY38" fmla="*/ 1029495 h 3910201"/>
              <a:gd name="connsiteX39" fmla="*/ 1145903 w 2745654"/>
              <a:gd name="connsiteY39" fmla="*/ 1536702 h 3910201"/>
              <a:gd name="connsiteX40" fmla="*/ 861291 w 2745654"/>
              <a:gd name="connsiteY40" fmla="*/ 1452754 h 3910201"/>
              <a:gd name="connsiteX41" fmla="*/ 847799 w 2745654"/>
              <a:gd name="connsiteY41" fmla="*/ 1690877 h 3910201"/>
              <a:gd name="connsiteX0" fmla="*/ 760802 w 2658657"/>
              <a:gd name="connsiteY0" fmla="*/ 1690877 h 3910201"/>
              <a:gd name="connsiteX1" fmla="*/ 725877 w 2658657"/>
              <a:gd name="connsiteY1" fmla="*/ 1865503 h 3910201"/>
              <a:gd name="connsiteX2" fmla="*/ 894946 w 2658657"/>
              <a:gd name="connsiteY2" fmla="*/ 1933765 h 3910201"/>
              <a:gd name="connsiteX3" fmla="*/ 831100 w 2658657"/>
              <a:gd name="connsiteY3" fmla="*/ 2116932 h 3910201"/>
              <a:gd name="connsiteX4" fmla="*/ 642534 w 2658657"/>
              <a:gd name="connsiteY4" fmla="*/ 2575113 h 3910201"/>
              <a:gd name="connsiteX5" fmla="*/ 1393420 w 2658657"/>
              <a:gd name="connsiteY5" fmla="*/ 2862450 h 3910201"/>
              <a:gd name="connsiteX6" fmla="*/ 961621 w 2658657"/>
              <a:gd name="connsiteY6" fmla="*/ 3910201 h 3910201"/>
              <a:gd name="connsiteX7" fmla="*/ 1428346 w 2658657"/>
              <a:gd name="connsiteY7" fmla="*/ 3595875 h 3910201"/>
              <a:gd name="connsiteX8" fmla="*/ 1861733 w 2658657"/>
              <a:gd name="connsiteY8" fmla="*/ 3819713 h 3910201"/>
              <a:gd name="connsiteX9" fmla="*/ 1852207 w 2658657"/>
              <a:gd name="connsiteY9" fmla="*/ 3710175 h 3910201"/>
              <a:gd name="connsiteX10" fmla="*/ 1861733 w 2658657"/>
              <a:gd name="connsiteY10" fmla="*/ 3610163 h 3910201"/>
              <a:gd name="connsiteX11" fmla="*/ 1995082 w 2658657"/>
              <a:gd name="connsiteY11" fmla="*/ 3102162 h 3910201"/>
              <a:gd name="connsiteX12" fmla="*/ 2061757 w 2658657"/>
              <a:gd name="connsiteY12" fmla="*/ 3032312 h 3910201"/>
              <a:gd name="connsiteX13" fmla="*/ 2601507 w 2658657"/>
              <a:gd name="connsiteY13" fmla="*/ 2332225 h 3910201"/>
              <a:gd name="connsiteX14" fmla="*/ 2658657 w 2658657"/>
              <a:gd name="connsiteY14" fmla="*/ 1343213 h 3910201"/>
              <a:gd name="connsiteX15" fmla="*/ 2522133 w 2658657"/>
              <a:gd name="connsiteY15" fmla="*/ 1236851 h 3910201"/>
              <a:gd name="connsiteX16" fmla="*/ 2406245 w 2658657"/>
              <a:gd name="connsiteY16" fmla="*/ 1066988 h 3910201"/>
              <a:gd name="connsiteX17" fmla="*/ 2180628 w 2658657"/>
              <a:gd name="connsiteY17" fmla="*/ 923521 h 3910201"/>
              <a:gd name="connsiteX18" fmla="*/ 1996119 w 2658657"/>
              <a:gd name="connsiteY18" fmla="*/ 937832 h 3910201"/>
              <a:gd name="connsiteX19" fmla="*/ 1902485 w 2658657"/>
              <a:gd name="connsiteY19" fmla="*/ 245504 h 3910201"/>
              <a:gd name="connsiteX20" fmla="*/ 1416618 w 2658657"/>
              <a:gd name="connsiteY20" fmla="*/ 216779 h 3910201"/>
              <a:gd name="connsiteX21" fmla="*/ 1423963 w 2658657"/>
              <a:gd name="connsiteY21" fmla="*/ 99266 h 3910201"/>
              <a:gd name="connsiteX22" fmla="*/ 1291760 w 2658657"/>
              <a:gd name="connsiteY22" fmla="*/ 91921 h 3910201"/>
              <a:gd name="connsiteX23" fmla="*/ 1182101 w 2658657"/>
              <a:gd name="connsiteY23" fmla="*/ 60458 h 3910201"/>
              <a:gd name="connsiteX24" fmla="*/ 1172411 w 2658657"/>
              <a:gd name="connsiteY24" fmla="*/ 0 h 3910201"/>
              <a:gd name="connsiteX25" fmla="*/ 1067636 w 2658657"/>
              <a:gd name="connsiteY25" fmla="*/ 225425 h 3910201"/>
              <a:gd name="connsiteX26" fmla="*/ 963420 w 2658657"/>
              <a:gd name="connsiteY26" fmla="*/ 421986 h 3910201"/>
              <a:gd name="connsiteX27" fmla="*/ 883000 w 2658657"/>
              <a:gd name="connsiteY27" fmla="*/ 660267 h 3910201"/>
              <a:gd name="connsiteX28" fmla="*/ 778752 w 2658657"/>
              <a:gd name="connsiteY28" fmla="*/ 1017686 h 3910201"/>
              <a:gd name="connsiteX29" fmla="*/ 549408 w 2658657"/>
              <a:gd name="connsiteY29" fmla="*/ 910461 h 3910201"/>
              <a:gd name="connsiteX30" fmla="*/ 355805 w 2658657"/>
              <a:gd name="connsiteY30" fmla="*/ 1014709 h 3910201"/>
              <a:gd name="connsiteX31" fmla="*/ 245601 w 2658657"/>
              <a:gd name="connsiteY31" fmla="*/ 931310 h 3910201"/>
              <a:gd name="connsiteX32" fmla="*/ 162204 w 2658657"/>
              <a:gd name="connsiteY32" fmla="*/ 1056407 h 3910201"/>
              <a:gd name="connsiteX33" fmla="*/ 108590 w 2658657"/>
              <a:gd name="connsiteY33" fmla="*/ 1172568 h 3910201"/>
              <a:gd name="connsiteX34" fmla="*/ 60934 w 2658657"/>
              <a:gd name="connsiteY34" fmla="*/ 1273838 h 3910201"/>
              <a:gd name="connsiteX35" fmla="*/ 60934 w 2658657"/>
              <a:gd name="connsiteY35" fmla="*/ 1381063 h 3910201"/>
              <a:gd name="connsiteX36" fmla="*/ 0 w 2658657"/>
              <a:gd name="connsiteY36" fmla="*/ 1476755 h 3910201"/>
              <a:gd name="connsiteX37" fmla="*/ 4896 w 2658657"/>
              <a:gd name="connsiteY37" fmla="*/ 1688410 h 3910201"/>
              <a:gd name="connsiteX38" fmla="*/ 1275599 w 2658657"/>
              <a:gd name="connsiteY38" fmla="*/ 1029495 h 3910201"/>
              <a:gd name="connsiteX39" fmla="*/ 1058906 w 2658657"/>
              <a:gd name="connsiteY39" fmla="*/ 1536702 h 3910201"/>
              <a:gd name="connsiteX40" fmla="*/ 774294 w 2658657"/>
              <a:gd name="connsiteY40" fmla="*/ 1452754 h 3910201"/>
              <a:gd name="connsiteX41" fmla="*/ 760802 w 2658657"/>
              <a:gd name="connsiteY41" fmla="*/ 1690877 h 3910201"/>
              <a:gd name="connsiteX0" fmla="*/ 760802 w 2658657"/>
              <a:gd name="connsiteY0" fmla="*/ 1690877 h 3910201"/>
              <a:gd name="connsiteX1" fmla="*/ 725877 w 2658657"/>
              <a:gd name="connsiteY1" fmla="*/ 1865503 h 3910201"/>
              <a:gd name="connsiteX2" fmla="*/ 894946 w 2658657"/>
              <a:gd name="connsiteY2" fmla="*/ 1933765 h 3910201"/>
              <a:gd name="connsiteX3" fmla="*/ 831100 w 2658657"/>
              <a:gd name="connsiteY3" fmla="*/ 2116932 h 3910201"/>
              <a:gd name="connsiteX4" fmla="*/ 642534 w 2658657"/>
              <a:gd name="connsiteY4" fmla="*/ 2575113 h 3910201"/>
              <a:gd name="connsiteX5" fmla="*/ 1393420 w 2658657"/>
              <a:gd name="connsiteY5" fmla="*/ 2862450 h 3910201"/>
              <a:gd name="connsiteX6" fmla="*/ 961621 w 2658657"/>
              <a:gd name="connsiteY6" fmla="*/ 3910201 h 3910201"/>
              <a:gd name="connsiteX7" fmla="*/ 1428346 w 2658657"/>
              <a:gd name="connsiteY7" fmla="*/ 3595875 h 3910201"/>
              <a:gd name="connsiteX8" fmla="*/ 1861733 w 2658657"/>
              <a:gd name="connsiteY8" fmla="*/ 3819713 h 3910201"/>
              <a:gd name="connsiteX9" fmla="*/ 1852207 w 2658657"/>
              <a:gd name="connsiteY9" fmla="*/ 3710175 h 3910201"/>
              <a:gd name="connsiteX10" fmla="*/ 1861733 w 2658657"/>
              <a:gd name="connsiteY10" fmla="*/ 3610163 h 3910201"/>
              <a:gd name="connsiteX11" fmla="*/ 1995082 w 2658657"/>
              <a:gd name="connsiteY11" fmla="*/ 3102162 h 3910201"/>
              <a:gd name="connsiteX12" fmla="*/ 2061757 w 2658657"/>
              <a:gd name="connsiteY12" fmla="*/ 3032312 h 3910201"/>
              <a:gd name="connsiteX13" fmla="*/ 2601507 w 2658657"/>
              <a:gd name="connsiteY13" fmla="*/ 2332225 h 3910201"/>
              <a:gd name="connsiteX14" fmla="*/ 2658657 w 2658657"/>
              <a:gd name="connsiteY14" fmla="*/ 1343213 h 3910201"/>
              <a:gd name="connsiteX15" fmla="*/ 2522133 w 2658657"/>
              <a:gd name="connsiteY15" fmla="*/ 1236851 h 3910201"/>
              <a:gd name="connsiteX16" fmla="*/ 2406245 w 2658657"/>
              <a:gd name="connsiteY16" fmla="*/ 1066988 h 3910201"/>
              <a:gd name="connsiteX17" fmla="*/ 2180628 w 2658657"/>
              <a:gd name="connsiteY17" fmla="*/ 923521 h 3910201"/>
              <a:gd name="connsiteX18" fmla="*/ 1996119 w 2658657"/>
              <a:gd name="connsiteY18" fmla="*/ 937832 h 3910201"/>
              <a:gd name="connsiteX19" fmla="*/ 1902485 w 2658657"/>
              <a:gd name="connsiteY19" fmla="*/ 245504 h 3910201"/>
              <a:gd name="connsiteX20" fmla="*/ 1416618 w 2658657"/>
              <a:gd name="connsiteY20" fmla="*/ 216779 h 3910201"/>
              <a:gd name="connsiteX21" fmla="*/ 1423963 w 2658657"/>
              <a:gd name="connsiteY21" fmla="*/ 99266 h 3910201"/>
              <a:gd name="connsiteX22" fmla="*/ 1291760 w 2658657"/>
              <a:gd name="connsiteY22" fmla="*/ 91921 h 3910201"/>
              <a:gd name="connsiteX23" fmla="*/ 1182101 w 2658657"/>
              <a:gd name="connsiteY23" fmla="*/ 60458 h 3910201"/>
              <a:gd name="connsiteX24" fmla="*/ 1172411 w 2658657"/>
              <a:gd name="connsiteY24" fmla="*/ 0 h 3910201"/>
              <a:gd name="connsiteX25" fmla="*/ 1067636 w 2658657"/>
              <a:gd name="connsiteY25" fmla="*/ 225425 h 3910201"/>
              <a:gd name="connsiteX26" fmla="*/ 963420 w 2658657"/>
              <a:gd name="connsiteY26" fmla="*/ 421986 h 3910201"/>
              <a:gd name="connsiteX27" fmla="*/ 883000 w 2658657"/>
              <a:gd name="connsiteY27" fmla="*/ 660267 h 3910201"/>
              <a:gd name="connsiteX28" fmla="*/ 778752 w 2658657"/>
              <a:gd name="connsiteY28" fmla="*/ 1017686 h 3910201"/>
              <a:gd name="connsiteX29" fmla="*/ 549408 w 2658657"/>
              <a:gd name="connsiteY29" fmla="*/ 910461 h 3910201"/>
              <a:gd name="connsiteX30" fmla="*/ 355805 w 2658657"/>
              <a:gd name="connsiteY30" fmla="*/ 1014709 h 3910201"/>
              <a:gd name="connsiteX31" fmla="*/ 245601 w 2658657"/>
              <a:gd name="connsiteY31" fmla="*/ 931310 h 3910201"/>
              <a:gd name="connsiteX32" fmla="*/ 162204 w 2658657"/>
              <a:gd name="connsiteY32" fmla="*/ 1056407 h 3910201"/>
              <a:gd name="connsiteX33" fmla="*/ 108590 w 2658657"/>
              <a:gd name="connsiteY33" fmla="*/ 1172568 h 3910201"/>
              <a:gd name="connsiteX34" fmla="*/ 60934 w 2658657"/>
              <a:gd name="connsiteY34" fmla="*/ 1273838 h 3910201"/>
              <a:gd name="connsiteX35" fmla="*/ 60934 w 2658657"/>
              <a:gd name="connsiteY35" fmla="*/ 1381063 h 3910201"/>
              <a:gd name="connsiteX36" fmla="*/ 0 w 2658657"/>
              <a:gd name="connsiteY36" fmla="*/ 1476755 h 3910201"/>
              <a:gd name="connsiteX37" fmla="*/ 4896 w 2658657"/>
              <a:gd name="connsiteY37" fmla="*/ 1688410 h 3910201"/>
              <a:gd name="connsiteX38" fmla="*/ 1275599 w 2658657"/>
              <a:gd name="connsiteY38" fmla="*/ 1029495 h 3910201"/>
              <a:gd name="connsiteX39" fmla="*/ 1058906 w 2658657"/>
              <a:gd name="connsiteY39" fmla="*/ 1536702 h 3910201"/>
              <a:gd name="connsiteX40" fmla="*/ 774294 w 2658657"/>
              <a:gd name="connsiteY40" fmla="*/ 1452754 h 3910201"/>
              <a:gd name="connsiteX41" fmla="*/ 760802 w 2658657"/>
              <a:gd name="connsiteY41" fmla="*/ 1690877 h 3910201"/>
              <a:gd name="connsiteX0" fmla="*/ 776705 w 2674560"/>
              <a:gd name="connsiteY0" fmla="*/ 1690877 h 3910201"/>
              <a:gd name="connsiteX1" fmla="*/ 741780 w 2674560"/>
              <a:gd name="connsiteY1" fmla="*/ 1865503 h 3910201"/>
              <a:gd name="connsiteX2" fmla="*/ 910849 w 2674560"/>
              <a:gd name="connsiteY2" fmla="*/ 1933765 h 3910201"/>
              <a:gd name="connsiteX3" fmla="*/ 847003 w 2674560"/>
              <a:gd name="connsiteY3" fmla="*/ 2116932 h 3910201"/>
              <a:gd name="connsiteX4" fmla="*/ 658437 w 2674560"/>
              <a:gd name="connsiteY4" fmla="*/ 2575113 h 3910201"/>
              <a:gd name="connsiteX5" fmla="*/ 1409323 w 2674560"/>
              <a:gd name="connsiteY5" fmla="*/ 2862450 h 3910201"/>
              <a:gd name="connsiteX6" fmla="*/ 977524 w 2674560"/>
              <a:gd name="connsiteY6" fmla="*/ 3910201 h 3910201"/>
              <a:gd name="connsiteX7" fmla="*/ 1444249 w 2674560"/>
              <a:gd name="connsiteY7" fmla="*/ 3595875 h 3910201"/>
              <a:gd name="connsiteX8" fmla="*/ 1877636 w 2674560"/>
              <a:gd name="connsiteY8" fmla="*/ 3819713 h 3910201"/>
              <a:gd name="connsiteX9" fmla="*/ 1868110 w 2674560"/>
              <a:gd name="connsiteY9" fmla="*/ 3710175 h 3910201"/>
              <a:gd name="connsiteX10" fmla="*/ 1877636 w 2674560"/>
              <a:gd name="connsiteY10" fmla="*/ 3610163 h 3910201"/>
              <a:gd name="connsiteX11" fmla="*/ 2010985 w 2674560"/>
              <a:gd name="connsiteY11" fmla="*/ 3102162 h 3910201"/>
              <a:gd name="connsiteX12" fmla="*/ 2077660 w 2674560"/>
              <a:gd name="connsiteY12" fmla="*/ 3032312 h 3910201"/>
              <a:gd name="connsiteX13" fmla="*/ 2617410 w 2674560"/>
              <a:gd name="connsiteY13" fmla="*/ 2332225 h 3910201"/>
              <a:gd name="connsiteX14" fmla="*/ 2674560 w 2674560"/>
              <a:gd name="connsiteY14" fmla="*/ 1343213 h 3910201"/>
              <a:gd name="connsiteX15" fmla="*/ 2538036 w 2674560"/>
              <a:gd name="connsiteY15" fmla="*/ 1236851 h 3910201"/>
              <a:gd name="connsiteX16" fmla="*/ 2422148 w 2674560"/>
              <a:gd name="connsiteY16" fmla="*/ 1066988 h 3910201"/>
              <a:gd name="connsiteX17" fmla="*/ 2196531 w 2674560"/>
              <a:gd name="connsiteY17" fmla="*/ 923521 h 3910201"/>
              <a:gd name="connsiteX18" fmla="*/ 2012022 w 2674560"/>
              <a:gd name="connsiteY18" fmla="*/ 937832 h 3910201"/>
              <a:gd name="connsiteX19" fmla="*/ 1918388 w 2674560"/>
              <a:gd name="connsiteY19" fmla="*/ 245504 h 3910201"/>
              <a:gd name="connsiteX20" fmla="*/ 1432521 w 2674560"/>
              <a:gd name="connsiteY20" fmla="*/ 216779 h 3910201"/>
              <a:gd name="connsiteX21" fmla="*/ 1439866 w 2674560"/>
              <a:gd name="connsiteY21" fmla="*/ 99266 h 3910201"/>
              <a:gd name="connsiteX22" fmla="*/ 1307663 w 2674560"/>
              <a:gd name="connsiteY22" fmla="*/ 91921 h 3910201"/>
              <a:gd name="connsiteX23" fmla="*/ 1198004 w 2674560"/>
              <a:gd name="connsiteY23" fmla="*/ 60458 h 3910201"/>
              <a:gd name="connsiteX24" fmla="*/ 1188314 w 2674560"/>
              <a:gd name="connsiteY24" fmla="*/ 0 h 3910201"/>
              <a:gd name="connsiteX25" fmla="*/ 1083539 w 2674560"/>
              <a:gd name="connsiteY25" fmla="*/ 225425 h 3910201"/>
              <a:gd name="connsiteX26" fmla="*/ 979323 w 2674560"/>
              <a:gd name="connsiteY26" fmla="*/ 421986 h 3910201"/>
              <a:gd name="connsiteX27" fmla="*/ 898903 w 2674560"/>
              <a:gd name="connsiteY27" fmla="*/ 660267 h 3910201"/>
              <a:gd name="connsiteX28" fmla="*/ 794655 w 2674560"/>
              <a:gd name="connsiteY28" fmla="*/ 1017686 h 3910201"/>
              <a:gd name="connsiteX29" fmla="*/ 565311 w 2674560"/>
              <a:gd name="connsiteY29" fmla="*/ 910461 h 3910201"/>
              <a:gd name="connsiteX30" fmla="*/ 371708 w 2674560"/>
              <a:gd name="connsiteY30" fmla="*/ 1014709 h 3910201"/>
              <a:gd name="connsiteX31" fmla="*/ 261504 w 2674560"/>
              <a:gd name="connsiteY31" fmla="*/ 931310 h 3910201"/>
              <a:gd name="connsiteX32" fmla="*/ 178107 w 2674560"/>
              <a:gd name="connsiteY32" fmla="*/ 1056407 h 3910201"/>
              <a:gd name="connsiteX33" fmla="*/ 124493 w 2674560"/>
              <a:gd name="connsiteY33" fmla="*/ 1172568 h 3910201"/>
              <a:gd name="connsiteX34" fmla="*/ 76837 w 2674560"/>
              <a:gd name="connsiteY34" fmla="*/ 1273838 h 3910201"/>
              <a:gd name="connsiteX35" fmla="*/ 76837 w 2674560"/>
              <a:gd name="connsiteY35" fmla="*/ 1381063 h 3910201"/>
              <a:gd name="connsiteX36" fmla="*/ 0 w 2674560"/>
              <a:gd name="connsiteY36" fmla="*/ 1497958 h 3910201"/>
              <a:gd name="connsiteX37" fmla="*/ 20799 w 2674560"/>
              <a:gd name="connsiteY37" fmla="*/ 1688410 h 3910201"/>
              <a:gd name="connsiteX38" fmla="*/ 1291502 w 2674560"/>
              <a:gd name="connsiteY38" fmla="*/ 1029495 h 3910201"/>
              <a:gd name="connsiteX39" fmla="*/ 1074809 w 2674560"/>
              <a:gd name="connsiteY39" fmla="*/ 1536702 h 3910201"/>
              <a:gd name="connsiteX40" fmla="*/ 790197 w 2674560"/>
              <a:gd name="connsiteY40" fmla="*/ 1452754 h 3910201"/>
              <a:gd name="connsiteX41" fmla="*/ 776705 w 2674560"/>
              <a:gd name="connsiteY41" fmla="*/ 1690877 h 3910201"/>
              <a:gd name="connsiteX0" fmla="*/ 776705 w 2674560"/>
              <a:gd name="connsiteY0" fmla="*/ 1690877 h 3910201"/>
              <a:gd name="connsiteX1" fmla="*/ 741780 w 2674560"/>
              <a:gd name="connsiteY1" fmla="*/ 1865503 h 3910201"/>
              <a:gd name="connsiteX2" fmla="*/ 910849 w 2674560"/>
              <a:gd name="connsiteY2" fmla="*/ 1933765 h 3910201"/>
              <a:gd name="connsiteX3" fmla="*/ 847003 w 2674560"/>
              <a:gd name="connsiteY3" fmla="*/ 2116932 h 3910201"/>
              <a:gd name="connsiteX4" fmla="*/ 658437 w 2674560"/>
              <a:gd name="connsiteY4" fmla="*/ 2575113 h 3910201"/>
              <a:gd name="connsiteX5" fmla="*/ 1409323 w 2674560"/>
              <a:gd name="connsiteY5" fmla="*/ 2862450 h 3910201"/>
              <a:gd name="connsiteX6" fmla="*/ 977524 w 2674560"/>
              <a:gd name="connsiteY6" fmla="*/ 3910201 h 3910201"/>
              <a:gd name="connsiteX7" fmla="*/ 1444249 w 2674560"/>
              <a:gd name="connsiteY7" fmla="*/ 3595875 h 3910201"/>
              <a:gd name="connsiteX8" fmla="*/ 1877636 w 2674560"/>
              <a:gd name="connsiteY8" fmla="*/ 3819713 h 3910201"/>
              <a:gd name="connsiteX9" fmla="*/ 1868110 w 2674560"/>
              <a:gd name="connsiteY9" fmla="*/ 3710175 h 3910201"/>
              <a:gd name="connsiteX10" fmla="*/ 1877636 w 2674560"/>
              <a:gd name="connsiteY10" fmla="*/ 3610163 h 3910201"/>
              <a:gd name="connsiteX11" fmla="*/ 2010985 w 2674560"/>
              <a:gd name="connsiteY11" fmla="*/ 3102162 h 3910201"/>
              <a:gd name="connsiteX12" fmla="*/ 2077660 w 2674560"/>
              <a:gd name="connsiteY12" fmla="*/ 3032312 h 3910201"/>
              <a:gd name="connsiteX13" fmla="*/ 2617410 w 2674560"/>
              <a:gd name="connsiteY13" fmla="*/ 2332225 h 3910201"/>
              <a:gd name="connsiteX14" fmla="*/ 2674560 w 2674560"/>
              <a:gd name="connsiteY14" fmla="*/ 1343213 h 3910201"/>
              <a:gd name="connsiteX15" fmla="*/ 2538036 w 2674560"/>
              <a:gd name="connsiteY15" fmla="*/ 1236851 h 3910201"/>
              <a:gd name="connsiteX16" fmla="*/ 2422148 w 2674560"/>
              <a:gd name="connsiteY16" fmla="*/ 1066988 h 3910201"/>
              <a:gd name="connsiteX17" fmla="*/ 2196531 w 2674560"/>
              <a:gd name="connsiteY17" fmla="*/ 923521 h 3910201"/>
              <a:gd name="connsiteX18" fmla="*/ 2012022 w 2674560"/>
              <a:gd name="connsiteY18" fmla="*/ 937832 h 3910201"/>
              <a:gd name="connsiteX19" fmla="*/ 1918388 w 2674560"/>
              <a:gd name="connsiteY19" fmla="*/ 245504 h 3910201"/>
              <a:gd name="connsiteX20" fmla="*/ 1432521 w 2674560"/>
              <a:gd name="connsiteY20" fmla="*/ 216779 h 3910201"/>
              <a:gd name="connsiteX21" fmla="*/ 1439866 w 2674560"/>
              <a:gd name="connsiteY21" fmla="*/ 99266 h 3910201"/>
              <a:gd name="connsiteX22" fmla="*/ 1307663 w 2674560"/>
              <a:gd name="connsiteY22" fmla="*/ 91921 h 3910201"/>
              <a:gd name="connsiteX23" fmla="*/ 1198004 w 2674560"/>
              <a:gd name="connsiteY23" fmla="*/ 60458 h 3910201"/>
              <a:gd name="connsiteX24" fmla="*/ 1188314 w 2674560"/>
              <a:gd name="connsiteY24" fmla="*/ 0 h 3910201"/>
              <a:gd name="connsiteX25" fmla="*/ 1083539 w 2674560"/>
              <a:gd name="connsiteY25" fmla="*/ 225425 h 3910201"/>
              <a:gd name="connsiteX26" fmla="*/ 979323 w 2674560"/>
              <a:gd name="connsiteY26" fmla="*/ 421986 h 3910201"/>
              <a:gd name="connsiteX27" fmla="*/ 898903 w 2674560"/>
              <a:gd name="connsiteY27" fmla="*/ 660267 h 3910201"/>
              <a:gd name="connsiteX28" fmla="*/ 794655 w 2674560"/>
              <a:gd name="connsiteY28" fmla="*/ 1017686 h 3910201"/>
              <a:gd name="connsiteX29" fmla="*/ 565311 w 2674560"/>
              <a:gd name="connsiteY29" fmla="*/ 910461 h 3910201"/>
              <a:gd name="connsiteX30" fmla="*/ 371708 w 2674560"/>
              <a:gd name="connsiteY30" fmla="*/ 1014709 h 3910201"/>
              <a:gd name="connsiteX31" fmla="*/ 261504 w 2674560"/>
              <a:gd name="connsiteY31" fmla="*/ 931310 h 3910201"/>
              <a:gd name="connsiteX32" fmla="*/ 178107 w 2674560"/>
              <a:gd name="connsiteY32" fmla="*/ 1056407 h 3910201"/>
              <a:gd name="connsiteX33" fmla="*/ 124493 w 2674560"/>
              <a:gd name="connsiteY33" fmla="*/ 1172568 h 3910201"/>
              <a:gd name="connsiteX34" fmla="*/ 76837 w 2674560"/>
              <a:gd name="connsiteY34" fmla="*/ 1273838 h 3910201"/>
              <a:gd name="connsiteX35" fmla="*/ 76837 w 2674560"/>
              <a:gd name="connsiteY35" fmla="*/ 1381063 h 3910201"/>
              <a:gd name="connsiteX36" fmla="*/ 0 w 2674560"/>
              <a:gd name="connsiteY36" fmla="*/ 1497958 h 3910201"/>
              <a:gd name="connsiteX37" fmla="*/ 20799 w 2674560"/>
              <a:gd name="connsiteY37" fmla="*/ 1688410 h 3910201"/>
              <a:gd name="connsiteX38" fmla="*/ 1291502 w 2674560"/>
              <a:gd name="connsiteY38" fmla="*/ 1029495 h 3910201"/>
              <a:gd name="connsiteX39" fmla="*/ 1074809 w 2674560"/>
              <a:gd name="connsiteY39" fmla="*/ 1536702 h 3910201"/>
              <a:gd name="connsiteX40" fmla="*/ 790197 w 2674560"/>
              <a:gd name="connsiteY40" fmla="*/ 1452754 h 3910201"/>
              <a:gd name="connsiteX41" fmla="*/ 776705 w 2674560"/>
              <a:gd name="connsiteY41" fmla="*/ 1690877 h 3910201"/>
              <a:gd name="connsiteX0" fmla="*/ 756089 w 2653944"/>
              <a:gd name="connsiteY0" fmla="*/ 1690877 h 3910201"/>
              <a:gd name="connsiteX1" fmla="*/ 721164 w 2653944"/>
              <a:gd name="connsiteY1" fmla="*/ 1865503 h 3910201"/>
              <a:gd name="connsiteX2" fmla="*/ 890233 w 2653944"/>
              <a:gd name="connsiteY2" fmla="*/ 1933765 h 3910201"/>
              <a:gd name="connsiteX3" fmla="*/ 826387 w 2653944"/>
              <a:gd name="connsiteY3" fmla="*/ 2116932 h 3910201"/>
              <a:gd name="connsiteX4" fmla="*/ 637821 w 2653944"/>
              <a:gd name="connsiteY4" fmla="*/ 2575113 h 3910201"/>
              <a:gd name="connsiteX5" fmla="*/ 1388707 w 2653944"/>
              <a:gd name="connsiteY5" fmla="*/ 2862450 h 3910201"/>
              <a:gd name="connsiteX6" fmla="*/ 956908 w 2653944"/>
              <a:gd name="connsiteY6" fmla="*/ 3910201 h 3910201"/>
              <a:gd name="connsiteX7" fmla="*/ 1423633 w 2653944"/>
              <a:gd name="connsiteY7" fmla="*/ 3595875 h 3910201"/>
              <a:gd name="connsiteX8" fmla="*/ 1857020 w 2653944"/>
              <a:gd name="connsiteY8" fmla="*/ 3819713 h 3910201"/>
              <a:gd name="connsiteX9" fmla="*/ 1847494 w 2653944"/>
              <a:gd name="connsiteY9" fmla="*/ 3710175 h 3910201"/>
              <a:gd name="connsiteX10" fmla="*/ 1857020 w 2653944"/>
              <a:gd name="connsiteY10" fmla="*/ 3610163 h 3910201"/>
              <a:gd name="connsiteX11" fmla="*/ 1990369 w 2653944"/>
              <a:gd name="connsiteY11" fmla="*/ 3102162 h 3910201"/>
              <a:gd name="connsiteX12" fmla="*/ 2057044 w 2653944"/>
              <a:gd name="connsiteY12" fmla="*/ 3032312 h 3910201"/>
              <a:gd name="connsiteX13" fmla="*/ 2596794 w 2653944"/>
              <a:gd name="connsiteY13" fmla="*/ 2332225 h 3910201"/>
              <a:gd name="connsiteX14" fmla="*/ 2653944 w 2653944"/>
              <a:gd name="connsiteY14" fmla="*/ 1343213 h 3910201"/>
              <a:gd name="connsiteX15" fmla="*/ 2517420 w 2653944"/>
              <a:gd name="connsiteY15" fmla="*/ 1236851 h 3910201"/>
              <a:gd name="connsiteX16" fmla="*/ 2401532 w 2653944"/>
              <a:gd name="connsiteY16" fmla="*/ 1066988 h 3910201"/>
              <a:gd name="connsiteX17" fmla="*/ 2175915 w 2653944"/>
              <a:gd name="connsiteY17" fmla="*/ 923521 h 3910201"/>
              <a:gd name="connsiteX18" fmla="*/ 1991406 w 2653944"/>
              <a:gd name="connsiteY18" fmla="*/ 937832 h 3910201"/>
              <a:gd name="connsiteX19" fmla="*/ 1897772 w 2653944"/>
              <a:gd name="connsiteY19" fmla="*/ 245504 h 3910201"/>
              <a:gd name="connsiteX20" fmla="*/ 1411905 w 2653944"/>
              <a:gd name="connsiteY20" fmla="*/ 216779 h 3910201"/>
              <a:gd name="connsiteX21" fmla="*/ 1419250 w 2653944"/>
              <a:gd name="connsiteY21" fmla="*/ 99266 h 3910201"/>
              <a:gd name="connsiteX22" fmla="*/ 1287047 w 2653944"/>
              <a:gd name="connsiteY22" fmla="*/ 91921 h 3910201"/>
              <a:gd name="connsiteX23" fmla="*/ 1177388 w 2653944"/>
              <a:gd name="connsiteY23" fmla="*/ 60458 h 3910201"/>
              <a:gd name="connsiteX24" fmla="*/ 1167698 w 2653944"/>
              <a:gd name="connsiteY24" fmla="*/ 0 h 3910201"/>
              <a:gd name="connsiteX25" fmla="*/ 1062923 w 2653944"/>
              <a:gd name="connsiteY25" fmla="*/ 225425 h 3910201"/>
              <a:gd name="connsiteX26" fmla="*/ 958707 w 2653944"/>
              <a:gd name="connsiteY26" fmla="*/ 421986 h 3910201"/>
              <a:gd name="connsiteX27" fmla="*/ 878287 w 2653944"/>
              <a:gd name="connsiteY27" fmla="*/ 660267 h 3910201"/>
              <a:gd name="connsiteX28" fmla="*/ 774039 w 2653944"/>
              <a:gd name="connsiteY28" fmla="*/ 1017686 h 3910201"/>
              <a:gd name="connsiteX29" fmla="*/ 544695 w 2653944"/>
              <a:gd name="connsiteY29" fmla="*/ 910461 h 3910201"/>
              <a:gd name="connsiteX30" fmla="*/ 351092 w 2653944"/>
              <a:gd name="connsiteY30" fmla="*/ 1014709 h 3910201"/>
              <a:gd name="connsiteX31" fmla="*/ 240888 w 2653944"/>
              <a:gd name="connsiteY31" fmla="*/ 931310 h 3910201"/>
              <a:gd name="connsiteX32" fmla="*/ 157491 w 2653944"/>
              <a:gd name="connsiteY32" fmla="*/ 1056407 h 3910201"/>
              <a:gd name="connsiteX33" fmla="*/ 103877 w 2653944"/>
              <a:gd name="connsiteY33" fmla="*/ 1172568 h 3910201"/>
              <a:gd name="connsiteX34" fmla="*/ 56221 w 2653944"/>
              <a:gd name="connsiteY34" fmla="*/ 1273838 h 3910201"/>
              <a:gd name="connsiteX35" fmla="*/ 56221 w 2653944"/>
              <a:gd name="connsiteY35" fmla="*/ 1381063 h 3910201"/>
              <a:gd name="connsiteX36" fmla="*/ 96003 w 2653944"/>
              <a:gd name="connsiteY36" fmla="*/ 1516511 h 3910201"/>
              <a:gd name="connsiteX37" fmla="*/ 183 w 2653944"/>
              <a:gd name="connsiteY37" fmla="*/ 1688410 h 3910201"/>
              <a:gd name="connsiteX38" fmla="*/ 1270886 w 2653944"/>
              <a:gd name="connsiteY38" fmla="*/ 1029495 h 3910201"/>
              <a:gd name="connsiteX39" fmla="*/ 1054193 w 2653944"/>
              <a:gd name="connsiteY39" fmla="*/ 1536702 h 3910201"/>
              <a:gd name="connsiteX40" fmla="*/ 769581 w 2653944"/>
              <a:gd name="connsiteY40" fmla="*/ 1452754 h 3910201"/>
              <a:gd name="connsiteX41" fmla="*/ 756089 w 2653944"/>
              <a:gd name="connsiteY41"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283551 w 2666609"/>
              <a:gd name="connsiteY38" fmla="*/ 1029495 h 3910201"/>
              <a:gd name="connsiteX39" fmla="*/ 1066858 w 2666609"/>
              <a:gd name="connsiteY39" fmla="*/ 1536702 h 3910201"/>
              <a:gd name="connsiteX40" fmla="*/ 782246 w 2666609"/>
              <a:gd name="connsiteY40" fmla="*/ 1452754 h 3910201"/>
              <a:gd name="connsiteX41" fmla="*/ 768754 w 2666609"/>
              <a:gd name="connsiteY41"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283551 w 2666609"/>
              <a:gd name="connsiteY38" fmla="*/ 1029495 h 3910201"/>
              <a:gd name="connsiteX39" fmla="*/ 1066858 w 2666609"/>
              <a:gd name="connsiteY39" fmla="*/ 1536702 h 3910201"/>
              <a:gd name="connsiteX40" fmla="*/ 782246 w 2666609"/>
              <a:gd name="connsiteY40" fmla="*/ 1452754 h 3910201"/>
              <a:gd name="connsiteX41" fmla="*/ 768754 w 2666609"/>
              <a:gd name="connsiteY41"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50671 w 2666609"/>
              <a:gd name="connsiteY38" fmla="*/ 1630101 h 3910201"/>
              <a:gd name="connsiteX39" fmla="*/ 1283551 w 2666609"/>
              <a:gd name="connsiteY39" fmla="*/ 1029495 h 3910201"/>
              <a:gd name="connsiteX40" fmla="*/ 1066858 w 2666609"/>
              <a:gd name="connsiteY40" fmla="*/ 1536702 h 3910201"/>
              <a:gd name="connsiteX41" fmla="*/ 782246 w 2666609"/>
              <a:gd name="connsiteY41" fmla="*/ 1452754 h 3910201"/>
              <a:gd name="connsiteX42" fmla="*/ 768754 w 2666609"/>
              <a:gd name="connsiteY42"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67207 h 3910201"/>
              <a:gd name="connsiteX39" fmla="*/ 1283551 w 2666609"/>
              <a:gd name="connsiteY39" fmla="*/ 1029495 h 3910201"/>
              <a:gd name="connsiteX40" fmla="*/ 1066858 w 2666609"/>
              <a:gd name="connsiteY40" fmla="*/ 1536702 h 3910201"/>
              <a:gd name="connsiteX41" fmla="*/ 782246 w 2666609"/>
              <a:gd name="connsiteY41" fmla="*/ 1452754 h 3910201"/>
              <a:gd name="connsiteX42" fmla="*/ 768754 w 2666609"/>
              <a:gd name="connsiteY42"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67207 h 3910201"/>
              <a:gd name="connsiteX39" fmla="*/ 1283551 w 2666609"/>
              <a:gd name="connsiteY39" fmla="*/ 1029495 h 3910201"/>
              <a:gd name="connsiteX40" fmla="*/ 1066858 w 2666609"/>
              <a:gd name="connsiteY40" fmla="*/ 1536702 h 3910201"/>
              <a:gd name="connsiteX41" fmla="*/ 782246 w 2666609"/>
              <a:gd name="connsiteY41" fmla="*/ 1452754 h 3910201"/>
              <a:gd name="connsiteX42" fmla="*/ 768754 w 2666609"/>
              <a:gd name="connsiteY42"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67207 h 3910201"/>
              <a:gd name="connsiteX39" fmla="*/ 1283551 w 2666609"/>
              <a:gd name="connsiteY39" fmla="*/ 1029495 h 3910201"/>
              <a:gd name="connsiteX40" fmla="*/ 1066858 w 2666609"/>
              <a:gd name="connsiteY40" fmla="*/ 1536702 h 3910201"/>
              <a:gd name="connsiteX41" fmla="*/ 782246 w 2666609"/>
              <a:gd name="connsiteY41" fmla="*/ 1452754 h 3910201"/>
              <a:gd name="connsiteX42" fmla="*/ 768754 w 2666609"/>
              <a:gd name="connsiteY42"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67207 h 3910201"/>
              <a:gd name="connsiteX39" fmla="*/ 1283551 w 2666609"/>
              <a:gd name="connsiteY39" fmla="*/ 1029495 h 3910201"/>
              <a:gd name="connsiteX40" fmla="*/ 1066858 w 2666609"/>
              <a:gd name="connsiteY40" fmla="*/ 1536702 h 3910201"/>
              <a:gd name="connsiteX41" fmla="*/ 782246 w 2666609"/>
              <a:gd name="connsiteY41" fmla="*/ 1452754 h 3910201"/>
              <a:gd name="connsiteX42" fmla="*/ 768754 w 2666609"/>
              <a:gd name="connsiteY42"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59256 h 3910201"/>
              <a:gd name="connsiteX39" fmla="*/ 1283551 w 2666609"/>
              <a:gd name="connsiteY39" fmla="*/ 1029495 h 3910201"/>
              <a:gd name="connsiteX40" fmla="*/ 1066858 w 2666609"/>
              <a:gd name="connsiteY40" fmla="*/ 1536702 h 3910201"/>
              <a:gd name="connsiteX41" fmla="*/ 782246 w 2666609"/>
              <a:gd name="connsiteY41" fmla="*/ 1452754 h 3910201"/>
              <a:gd name="connsiteX42" fmla="*/ 768754 w 2666609"/>
              <a:gd name="connsiteY42"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59256 h 3910201"/>
              <a:gd name="connsiteX39" fmla="*/ 1283551 w 2666609"/>
              <a:gd name="connsiteY39" fmla="*/ 1029495 h 3910201"/>
              <a:gd name="connsiteX40" fmla="*/ 1066858 w 2666609"/>
              <a:gd name="connsiteY40" fmla="*/ 1536702 h 3910201"/>
              <a:gd name="connsiteX41" fmla="*/ 782246 w 2666609"/>
              <a:gd name="connsiteY41" fmla="*/ 1452754 h 3910201"/>
              <a:gd name="connsiteX42" fmla="*/ 768754 w 2666609"/>
              <a:gd name="connsiteY42"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59256 h 3910201"/>
              <a:gd name="connsiteX39" fmla="*/ 1283551 w 2666609"/>
              <a:gd name="connsiteY39" fmla="*/ 1029495 h 3910201"/>
              <a:gd name="connsiteX40" fmla="*/ 1066858 w 2666609"/>
              <a:gd name="connsiteY40" fmla="*/ 1536702 h 3910201"/>
              <a:gd name="connsiteX41" fmla="*/ 782246 w 2666609"/>
              <a:gd name="connsiteY41" fmla="*/ 1452754 h 3910201"/>
              <a:gd name="connsiteX42" fmla="*/ 768754 w 2666609"/>
              <a:gd name="connsiteY42"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59256 h 3910201"/>
              <a:gd name="connsiteX39" fmla="*/ 1283551 w 2666609"/>
              <a:gd name="connsiteY39" fmla="*/ 1029495 h 3910201"/>
              <a:gd name="connsiteX40" fmla="*/ 1066858 w 2666609"/>
              <a:gd name="connsiteY40" fmla="*/ 1536702 h 3910201"/>
              <a:gd name="connsiteX41" fmla="*/ 782246 w 2666609"/>
              <a:gd name="connsiteY41" fmla="*/ 1452754 h 3910201"/>
              <a:gd name="connsiteX42" fmla="*/ 768754 w 2666609"/>
              <a:gd name="connsiteY42"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59256 h 3910201"/>
              <a:gd name="connsiteX39" fmla="*/ 307047 w 2666609"/>
              <a:gd name="connsiteY39" fmla="*/ 1600946 h 3910201"/>
              <a:gd name="connsiteX40" fmla="*/ 1283551 w 2666609"/>
              <a:gd name="connsiteY40" fmla="*/ 1029495 h 3910201"/>
              <a:gd name="connsiteX41" fmla="*/ 1066858 w 2666609"/>
              <a:gd name="connsiteY41" fmla="*/ 1536702 h 3910201"/>
              <a:gd name="connsiteX42" fmla="*/ 782246 w 2666609"/>
              <a:gd name="connsiteY42" fmla="*/ 1452754 h 3910201"/>
              <a:gd name="connsiteX43" fmla="*/ 768754 w 2666609"/>
              <a:gd name="connsiteY43"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59256 h 3910201"/>
              <a:gd name="connsiteX39" fmla="*/ 293795 w 2666609"/>
              <a:gd name="connsiteY39" fmla="*/ 1725517 h 3910201"/>
              <a:gd name="connsiteX40" fmla="*/ 1283551 w 2666609"/>
              <a:gd name="connsiteY40" fmla="*/ 1029495 h 3910201"/>
              <a:gd name="connsiteX41" fmla="*/ 1066858 w 2666609"/>
              <a:gd name="connsiteY41" fmla="*/ 1536702 h 3910201"/>
              <a:gd name="connsiteX42" fmla="*/ 782246 w 2666609"/>
              <a:gd name="connsiteY42" fmla="*/ 1452754 h 3910201"/>
              <a:gd name="connsiteX43" fmla="*/ 768754 w 2666609"/>
              <a:gd name="connsiteY43"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59256 h 3910201"/>
              <a:gd name="connsiteX39" fmla="*/ 293795 w 2666609"/>
              <a:gd name="connsiteY39" fmla="*/ 1725517 h 3910201"/>
              <a:gd name="connsiteX40" fmla="*/ 1283551 w 2666609"/>
              <a:gd name="connsiteY40" fmla="*/ 1029495 h 3910201"/>
              <a:gd name="connsiteX41" fmla="*/ 1066858 w 2666609"/>
              <a:gd name="connsiteY41" fmla="*/ 1536702 h 3910201"/>
              <a:gd name="connsiteX42" fmla="*/ 782246 w 2666609"/>
              <a:gd name="connsiteY42" fmla="*/ 1452754 h 3910201"/>
              <a:gd name="connsiteX43" fmla="*/ 768754 w 2666609"/>
              <a:gd name="connsiteY43"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59256 h 3910201"/>
              <a:gd name="connsiteX39" fmla="*/ 293795 w 2666609"/>
              <a:gd name="connsiteY39" fmla="*/ 1725517 h 3910201"/>
              <a:gd name="connsiteX40" fmla="*/ 1283551 w 2666609"/>
              <a:gd name="connsiteY40" fmla="*/ 1029495 h 3910201"/>
              <a:gd name="connsiteX41" fmla="*/ 1066858 w 2666609"/>
              <a:gd name="connsiteY41" fmla="*/ 1536702 h 3910201"/>
              <a:gd name="connsiteX42" fmla="*/ 782246 w 2666609"/>
              <a:gd name="connsiteY42" fmla="*/ 1452754 h 3910201"/>
              <a:gd name="connsiteX43" fmla="*/ 768754 w 2666609"/>
              <a:gd name="connsiteY43"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1283551 w 2666609"/>
              <a:gd name="connsiteY40" fmla="*/ 1029495 h 3910201"/>
              <a:gd name="connsiteX41" fmla="*/ 1066858 w 2666609"/>
              <a:gd name="connsiteY41" fmla="*/ 1536702 h 3910201"/>
              <a:gd name="connsiteX42" fmla="*/ 782246 w 2666609"/>
              <a:gd name="connsiteY42" fmla="*/ 1452754 h 3910201"/>
              <a:gd name="connsiteX43" fmla="*/ 768754 w 2666609"/>
              <a:gd name="connsiteY43"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1283551 w 2666609"/>
              <a:gd name="connsiteY40" fmla="*/ 1029495 h 3910201"/>
              <a:gd name="connsiteX41" fmla="*/ 1066858 w 2666609"/>
              <a:gd name="connsiteY41" fmla="*/ 1536702 h 3910201"/>
              <a:gd name="connsiteX42" fmla="*/ 782246 w 2666609"/>
              <a:gd name="connsiteY42" fmla="*/ 1452754 h 3910201"/>
              <a:gd name="connsiteX43" fmla="*/ 768754 w 2666609"/>
              <a:gd name="connsiteY43"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1283551 w 2666609"/>
              <a:gd name="connsiteY40" fmla="*/ 1029495 h 3910201"/>
              <a:gd name="connsiteX41" fmla="*/ 1066858 w 2666609"/>
              <a:gd name="connsiteY41" fmla="*/ 1536702 h 3910201"/>
              <a:gd name="connsiteX42" fmla="*/ 782246 w 2666609"/>
              <a:gd name="connsiteY42" fmla="*/ 1452754 h 3910201"/>
              <a:gd name="connsiteX43" fmla="*/ 768754 w 2666609"/>
              <a:gd name="connsiteY43"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18365 w 2666609"/>
              <a:gd name="connsiteY40" fmla="*/ 1648654 h 3910201"/>
              <a:gd name="connsiteX41" fmla="*/ 1283551 w 2666609"/>
              <a:gd name="connsiteY41" fmla="*/ 1029495 h 3910201"/>
              <a:gd name="connsiteX42" fmla="*/ 1066858 w 2666609"/>
              <a:gd name="connsiteY42" fmla="*/ 1536702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1283551 w 2666609"/>
              <a:gd name="connsiteY41" fmla="*/ 1029495 h 3910201"/>
              <a:gd name="connsiteX42" fmla="*/ 1066858 w 2666609"/>
              <a:gd name="connsiteY42" fmla="*/ 1536702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1283551 w 2666609"/>
              <a:gd name="connsiteY41" fmla="*/ 1029495 h 3910201"/>
              <a:gd name="connsiteX42" fmla="*/ 1066858 w 2666609"/>
              <a:gd name="connsiteY42" fmla="*/ 1536702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1283551 w 2666609"/>
              <a:gd name="connsiteY41" fmla="*/ 1029495 h 3910201"/>
              <a:gd name="connsiteX42" fmla="*/ 1066858 w 2666609"/>
              <a:gd name="connsiteY42" fmla="*/ 1536702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1066858 w 2666609"/>
              <a:gd name="connsiteY42" fmla="*/ 1536702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1066858 w 2666609"/>
              <a:gd name="connsiteY42" fmla="*/ 1536702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1066858 w 2666609"/>
              <a:gd name="connsiteY42" fmla="*/ 1536702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1066858 w 2666609"/>
              <a:gd name="connsiteY42" fmla="*/ 1536702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1066858 w 2666609"/>
              <a:gd name="connsiteY42" fmla="*/ 1536702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550023 w 2666609"/>
              <a:gd name="connsiteY42" fmla="*/ 2119798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550023 w 2666609"/>
              <a:gd name="connsiteY42" fmla="*/ 2119798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768754 w 2666609"/>
              <a:gd name="connsiteY44" fmla="*/ 1690877 h 3910201"/>
              <a:gd name="connsiteX0" fmla="*/ 569971 w 2666609"/>
              <a:gd name="connsiteY0" fmla="*/ 2804059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569971 w 2666609"/>
              <a:gd name="connsiteY44" fmla="*/ 2804059 h 3910201"/>
              <a:gd name="connsiteX0" fmla="*/ 569971 w 2666609"/>
              <a:gd name="connsiteY0" fmla="*/ 2804059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569971 w 2666609"/>
              <a:gd name="connsiteY44" fmla="*/ 2804059 h 3910201"/>
              <a:gd name="connsiteX0" fmla="*/ 556719 w 2666609"/>
              <a:gd name="connsiteY0" fmla="*/ 2817311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556719 w 2666609"/>
              <a:gd name="connsiteY44" fmla="*/ 2817311 h 3910201"/>
              <a:gd name="connsiteX0" fmla="*/ 556719 w 2666609"/>
              <a:gd name="connsiteY0" fmla="*/ 2817311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556719 w 2666609"/>
              <a:gd name="connsiteY44" fmla="*/ 2817311 h 3910201"/>
              <a:gd name="connsiteX0" fmla="*/ 556719 w 2666609"/>
              <a:gd name="connsiteY0" fmla="*/ 2817311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556719 w 2666609"/>
              <a:gd name="connsiteY44" fmla="*/ 2817311 h 3910201"/>
              <a:gd name="connsiteX0" fmla="*/ 556719 w 2666609"/>
              <a:gd name="connsiteY0" fmla="*/ 2817311 h 3910201"/>
              <a:gd name="connsiteX1" fmla="*/ 823944 w 2666609"/>
              <a:gd name="connsiteY1" fmla="*/ 2793155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556719 w 2666609"/>
              <a:gd name="connsiteY44" fmla="*/ 2817311 h 3910201"/>
              <a:gd name="connsiteX0" fmla="*/ 556719 w 2666609"/>
              <a:gd name="connsiteY0" fmla="*/ 2817311 h 3910201"/>
              <a:gd name="connsiteX1" fmla="*/ 823944 w 2666609"/>
              <a:gd name="connsiteY1" fmla="*/ 2793155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556719 w 2666609"/>
              <a:gd name="connsiteY44" fmla="*/ 2817311 h 3910201"/>
              <a:gd name="connsiteX0" fmla="*/ 556719 w 2666609"/>
              <a:gd name="connsiteY0" fmla="*/ 2817311 h 3910201"/>
              <a:gd name="connsiteX1" fmla="*/ 823944 w 2666609"/>
              <a:gd name="connsiteY1" fmla="*/ 2793155 h 3910201"/>
              <a:gd name="connsiteX2" fmla="*/ 855190 w 2666609"/>
              <a:gd name="connsiteY2" fmla="*/ 2882620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556719 w 2666609"/>
              <a:gd name="connsiteY44" fmla="*/ 2817311 h 3910201"/>
              <a:gd name="connsiteX0" fmla="*/ 556719 w 2666609"/>
              <a:gd name="connsiteY0" fmla="*/ 2817311 h 3910201"/>
              <a:gd name="connsiteX1" fmla="*/ 823944 w 2666609"/>
              <a:gd name="connsiteY1" fmla="*/ 2793155 h 3910201"/>
              <a:gd name="connsiteX2" fmla="*/ 855190 w 2666609"/>
              <a:gd name="connsiteY2" fmla="*/ 2882620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556719 w 2666609"/>
              <a:gd name="connsiteY44" fmla="*/ 2817311 h 3910201"/>
              <a:gd name="connsiteX0" fmla="*/ 556719 w 2666609"/>
              <a:gd name="connsiteY0" fmla="*/ 2817311 h 3910201"/>
              <a:gd name="connsiteX1" fmla="*/ 823944 w 2666609"/>
              <a:gd name="connsiteY1" fmla="*/ 2793155 h 3910201"/>
              <a:gd name="connsiteX2" fmla="*/ 855190 w 2666609"/>
              <a:gd name="connsiteY2" fmla="*/ 2882620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556719 w 2666609"/>
              <a:gd name="connsiteY44" fmla="*/ 2817311 h 3910201"/>
              <a:gd name="connsiteX0" fmla="*/ 556719 w 2666609"/>
              <a:gd name="connsiteY0" fmla="*/ 2817311 h 3910201"/>
              <a:gd name="connsiteX1" fmla="*/ 823944 w 2666609"/>
              <a:gd name="connsiteY1" fmla="*/ 2793155 h 3910201"/>
              <a:gd name="connsiteX2" fmla="*/ 855190 w 2666609"/>
              <a:gd name="connsiteY2" fmla="*/ 2882620 h 3910201"/>
              <a:gd name="connsiteX3" fmla="*/ 1178308 w 2666609"/>
              <a:gd name="connsiteY3" fmla="*/ 2835200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556719 w 2666609"/>
              <a:gd name="connsiteY44" fmla="*/ 2817311 h 3910201"/>
              <a:gd name="connsiteX0" fmla="*/ 556719 w 2666609"/>
              <a:gd name="connsiteY0" fmla="*/ 2817311 h 3910201"/>
              <a:gd name="connsiteX1" fmla="*/ 823944 w 2666609"/>
              <a:gd name="connsiteY1" fmla="*/ 2793155 h 3910201"/>
              <a:gd name="connsiteX2" fmla="*/ 855190 w 2666609"/>
              <a:gd name="connsiteY2" fmla="*/ 2882620 h 3910201"/>
              <a:gd name="connsiteX3" fmla="*/ 1178308 w 2666609"/>
              <a:gd name="connsiteY3" fmla="*/ 2835200 h 3910201"/>
              <a:gd name="connsiteX4" fmla="*/ 1401372 w 2666609"/>
              <a:gd name="connsiteY4" fmla="*/ 2862450 h 3910201"/>
              <a:gd name="connsiteX5" fmla="*/ 969573 w 2666609"/>
              <a:gd name="connsiteY5" fmla="*/ 3910201 h 3910201"/>
              <a:gd name="connsiteX6" fmla="*/ 1436298 w 2666609"/>
              <a:gd name="connsiteY6" fmla="*/ 3595875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42788 w 2666609"/>
              <a:gd name="connsiteY41" fmla="*/ 2233766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55190 w 2666609"/>
              <a:gd name="connsiteY2" fmla="*/ 2882620 h 3910201"/>
              <a:gd name="connsiteX3" fmla="*/ 1178308 w 2666609"/>
              <a:gd name="connsiteY3" fmla="*/ 2835200 h 3910201"/>
              <a:gd name="connsiteX4" fmla="*/ 1401372 w 2666609"/>
              <a:gd name="connsiteY4" fmla="*/ 2862450 h 3910201"/>
              <a:gd name="connsiteX5" fmla="*/ 969573 w 2666609"/>
              <a:gd name="connsiteY5" fmla="*/ 3910201 h 3910201"/>
              <a:gd name="connsiteX6" fmla="*/ 1436298 w 2666609"/>
              <a:gd name="connsiteY6" fmla="*/ 3595875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42788 w 2666609"/>
              <a:gd name="connsiteY41" fmla="*/ 2233766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63142 w 2666609"/>
              <a:gd name="connsiteY2" fmla="*/ 2951531 h 3910201"/>
              <a:gd name="connsiteX3" fmla="*/ 1178308 w 2666609"/>
              <a:gd name="connsiteY3" fmla="*/ 2835200 h 3910201"/>
              <a:gd name="connsiteX4" fmla="*/ 1401372 w 2666609"/>
              <a:gd name="connsiteY4" fmla="*/ 2862450 h 3910201"/>
              <a:gd name="connsiteX5" fmla="*/ 969573 w 2666609"/>
              <a:gd name="connsiteY5" fmla="*/ 3910201 h 3910201"/>
              <a:gd name="connsiteX6" fmla="*/ 1436298 w 2666609"/>
              <a:gd name="connsiteY6" fmla="*/ 3595875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42788 w 2666609"/>
              <a:gd name="connsiteY41" fmla="*/ 2233766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52540 w 2666609"/>
              <a:gd name="connsiteY2" fmla="*/ 2890571 h 3910201"/>
              <a:gd name="connsiteX3" fmla="*/ 1178308 w 2666609"/>
              <a:gd name="connsiteY3" fmla="*/ 2835200 h 3910201"/>
              <a:gd name="connsiteX4" fmla="*/ 1401372 w 2666609"/>
              <a:gd name="connsiteY4" fmla="*/ 2862450 h 3910201"/>
              <a:gd name="connsiteX5" fmla="*/ 969573 w 2666609"/>
              <a:gd name="connsiteY5" fmla="*/ 3910201 h 3910201"/>
              <a:gd name="connsiteX6" fmla="*/ 1436298 w 2666609"/>
              <a:gd name="connsiteY6" fmla="*/ 3595875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42788 w 2666609"/>
              <a:gd name="connsiteY41" fmla="*/ 2233766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52540 w 2666609"/>
              <a:gd name="connsiteY2" fmla="*/ 2890571 h 3910201"/>
              <a:gd name="connsiteX3" fmla="*/ 1212764 w 2666609"/>
              <a:gd name="connsiteY3" fmla="*/ 2824598 h 3910201"/>
              <a:gd name="connsiteX4" fmla="*/ 1401372 w 2666609"/>
              <a:gd name="connsiteY4" fmla="*/ 2862450 h 3910201"/>
              <a:gd name="connsiteX5" fmla="*/ 969573 w 2666609"/>
              <a:gd name="connsiteY5" fmla="*/ 3910201 h 3910201"/>
              <a:gd name="connsiteX6" fmla="*/ 1436298 w 2666609"/>
              <a:gd name="connsiteY6" fmla="*/ 3595875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42788 w 2666609"/>
              <a:gd name="connsiteY41" fmla="*/ 2233766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52540 w 2666609"/>
              <a:gd name="connsiteY2" fmla="*/ 2890571 h 3910201"/>
              <a:gd name="connsiteX3" fmla="*/ 1212764 w 2666609"/>
              <a:gd name="connsiteY3" fmla="*/ 2824598 h 3910201"/>
              <a:gd name="connsiteX4" fmla="*/ 1374867 w 2666609"/>
              <a:gd name="connsiteY4" fmla="*/ 2894255 h 3910201"/>
              <a:gd name="connsiteX5" fmla="*/ 969573 w 2666609"/>
              <a:gd name="connsiteY5" fmla="*/ 3910201 h 3910201"/>
              <a:gd name="connsiteX6" fmla="*/ 1436298 w 2666609"/>
              <a:gd name="connsiteY6" fmla="*/ 3595875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42788 w 2666609"/>
              <a:gd name="connsiteY41" fmla="*/ 2233766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52540 w 2666609"/>
              <a:gd name="connsiteY2" fmla="*/ 2890571 h 3910201"/>
              <a:gd name="connsiteX3" fmla="*/ 1212764 w 2666609"/>
              <a:gd name="connsiteY3" fmla="*/ 2824598 h 3910201"/>
              <a:gd name="connsiteX4" fmla="*/ 1374867 w 2666609"/>
              <a:gd name="connsiteY4" fmla="*/ 2894255 h 3910201"/>
              <a:gd name="connsiteX5" fmla="*/ 969573 w 2666609"/>
              <a:gd name="connsiteY5" fmla="*/ 3910201 h 3910201"/>
              <a:gd name="connsiteX6" fmla="*/ 1436298 w 2666609"/>
              <a:gd name="connsiteY6" fmla="*/ 3595875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42788 w 2666609"/>
              <a:gd name="connsiteY41" fmla="*/ 2233766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52540 w 2666609"/>
              <a:gd name="connsiteY2" fmla="*/ 2890571 h 3910201"/>
              <a:gd name="connsiteX3" fmla="*/ 1212764 w 2666609"/>
              <a:gd name="connsiteY3" fmla="*/ 2824598 h 3910201"/>
              <a:gd name="connsiteX4" fmla="*/ 1374867 w 2666609"/>
              <a:gd name="connsiteY4" fmla="*/ 2894255 h 3910201"/>
              <a:gd name="connsiteX5" fmla="*/ 969573 w 2666609"/>
              <a:gd name="connsiteY5" fmla="*/ 3910201 h 3910201"/>
              <a:gd name="connsiteX6" fmla="*/ 1436298 w 2666609"/>
              <a:gd name="connsiteY6" fmla="*/ 3595875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42788 w 2666609"/>
              <a:gd name="connsiteY41" fmla="*/ 2233766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52540 w 2666609"/>
              <a:gd name="connsiteY2" fmla="*/ 2890571 h 3910201"/>
              <a:gd name="connsiteX3" fmla="*/ 1212764 w 2666609"/>
              <a:gd name="connsiteY3" fmla="*/ 2824598 h 3910201"/>
              <a:gd name="connsiteX4" fmla="*/ 1374867 w 2666609"/>
              <a:gd name="connsiteY4" fmla="*/ 2894255 h 3910201"/>
              <a:gd name="connsiteX5" fmla="*/ 969573 w 2666609"/>
              <a:gd name="connsiteY5" fmla="*/ 3910201 h 3910201"/>
              <a:gd name="connsiteX6" fmla="*/ 1436298 w 2666609"/>
              <a:gd name="connsiteY6" fmla="*/ 3595875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42788 w 2666609"/>
              <a:gd name="connsiteY41" fmla="*/ 2233766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52540 w 2666609"/>
              <a:gd name="connsiteY2" fmla="*/ 2890571 h 3910201"/>
              <a:gd name="connsiteX3" fmla="*/ 1212764 w 2666609"/>
              <a:gd name="connsiteY3" fmla="*/ 2824598 h 3910201"/>
              <a:gd name="connsiteX4" fmla="*/ 1374867 w 2666609"/>
              <a:gd name="connsiteY4" fmla="*/ 2894255 h 3910201"/>
              <a:gd name="connsiteX5" fmla="*/ 969573 w 2666609"/>
              <a:gd name="connsiteY5" fmla="*/ 3910201 h 3910201"/>
              <a:gd name="connsiteX6" fmla="*/ 1436298 w 2666609"/>
              <a:gd name="connsiteY6" fmla="*/ 3595875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37487 w 2666609"/>
              <a:gd name="connsiteY41" fmla="*/ 2228465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52540 w 2666609"/>
              <a:gd name="connsiteY2" fmla="*/ 2890571 h 3910201"/>
              <a:gd name="connsiteX3" fmla="*/ 1212764 w 2666609"/>
              <a:gd name="connsiteY3" fmla="*/ 2824598 h 3910201"/>
              <a:gd name="connsiteX4" fmla="*/ 1374867 w 2666609"/>
              <a:gd name="connsiteY4" fmla="*/ 2894255 h 3910201"/>
              <a:gd name="connsiteX5" fmla="*/ 969573 w 2666609"/>
              <a:gd name="connsiteY5" fmla="*/ 3910201 h 3910201"/>
              <a:gd name="connsiteX6" fmla="*/ 1468103 w 2666609"/>
              <a:gd name="connsiteY6" fmla="*/ 3619729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37487 w 2666609"/>
              <a:gd name="connsiteY41" fmla="*/ 2228465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52540 w 2666609"/>
              <a:gd name="connsiteY2" fmla="*/ 2890571 h 3910201"/>
              <a:gd name="connsiteX3" fmla="*/ 1212764 w 2666609"/>
              <a:gd name="connsiteY3" fmla="*/ 2824598 h 3910201"/>
              <a:gd name="connsiteX4" fmla="*/ 1374867 w 2666609"/>
              <a:gd name="connsiteY4" fmla="*/ 2894255 h 3910201"/>
              <a:gd name="connsiteX5" fmla="*/ 969573 w 2666609"/>
              <a:gd name="connsiteY5" fmla="*/ 3910201 h 3910201"/>
              <a:gd name="connsiteX6" fmla="*/ 1468103 w 2666609"/>
              <a:gd name="connsiteY6" fmla="*/ 3619729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37487 w 2666609"/>
              <a:gd name="connsiteY41" fmla="*/ 2228465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52540 w 2666609"/>
              <a:gd name="connsiteY2" fmla="*/ 2890571 h 3910201"/>
              <a:gd name="connsiteX3" fmla="*/ 1212764 w 2666609"/>
              <a:gd name="connsiteY3" fmla="*/ 2824598 h 3910201"/>
              <a:gd name="connsiteX4" fmla="*/ 1374867 w 2666609"/>
              <a:gd name="connsiteY4" fmla="*/ 2894255 h 3910201"/>
              <a:gd name="connsiteX5" fmla="*/ 969573 w 2666609"/>
              <a:gd name="connsiteY5" fmla="*/ 3910201 h 3910201"/>
              <a:gd name="connsiteX6" fmla="*/ 1468103 w 2666609"/>
              <a:gd name="connsiteY6" fmla="*/ 3619729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37487 w 2666609"/>
              <a:gd name="connsiteY41" fmla="*/ 2228465 h 3910201"/>
              <a:gd name="connsiteX42" fmla="*/ 421787 w 2666609"/>
              <a:gd name="connsiteY42" fmla="*/ 2711711 h 3910201"/>
              <a:gd name="connsiteX43" fmla="*/ 556719 w 2666609"/>
              <a:gd name="connsiteY43" fmla="*/ 2817311 h 3910201"/>
              <a:gd name="connsiteX0" fmla="*/ 556719 w 2666609"/>
              <a:gd name="connsiteY0" fmla="*/ 2817311 h 3928754"/>
              <a:gd name="connsiteX1" fmla="*/ 823944 w 2666609"/>
              <a:gd name="connsiteY1" fmla="*/ 2793155 h 3928754"/>
              <a:gd name="connsiteX2" fmla="*/ 852540 w 2666609"/>
              <a:gd name="connsiteY2" fmla="*/ 2890571 h 3928754"/>
              <a:gd name="connsiteX3" fmla="*/ 1212764 w 2666609"/>
              <a:gd name="connsiteY3" fmla="*/ 2824598 h 3928754"/>
              <a:gd name="connsiteX4" fmla="*/ 1374867 w 2666609"/>
              <a:gd name="connsiteY4" fmla="*/ 2894255 h 3928754"/>
              <a:gd name="connsiteX5" fmla="*/ 945720 w 2666609"/>
              <a:gd name="connsiteY5" fmla="*/ 3928754 h 3928754"/>
              <a:gd name="connsiteX6" fmla="*/ 1468103 w 2666609"/>
              <a:gd name="connsiteY6" fmla="*/ 3619729 h 3928754"/>
              <a:gd name="connsiteX7" fmla="*/ 1869685 w 2666609"/>
              <a:gd name="connsiteY7" fmla="*/ 3819713 h 3928754"/>
              <a:gd name="connsiteX8" fmla="*/ 1860159 w 2666609"/>
              <a:gd name="connsiteY8" fmla="*/ 3710175 h 3928754"/>
              <a:gd name="connsiteX9" fmla="*/ 1869685 w 2666609"/>
              <a:gd name="connsiteY9" fmla="*/ 3610163 h 3928754"/>
              <a:gd name="connsiteX10" fmla="*/ 2003034 w 2666609"/>
              <a:gd name="connsiteY10" fmla="*/ 3102162 h 3928754"/>
              <a:gd name="connsiteX11" fmla="*/ 2069709 w 2666609"/>
              <a:gd name="connsiteY11" fmla="*/ 3032312 h 3928754"/>
              <a:gd name="connsiteX12" fmla="*/ 2609459 w 2666609"/>
              <a:gd name="connsiteY12" fmla="*/ 2332225 h 3928754"/>
              <a:gd name="connsiteX13" fmla="*/ 2666609 w 2666609"/>
              <a:gd name="connsiteY13" fmla="*/ 1343213 h 3928754"/>
              <a:gd name="connsiteX14" fmla="*/ 2530085 w 2666609"/>
              <a:gd name="connsiteY14" fmla="*/ 1236851 h 3928754"/>
              <a:gd name="connsiteX15" fmla="*/ 2414197 w 2666609"/>
              <a:gd name="connsiteY15" fmla="*/ 1066988 h 3928754"/>
              <a:gd name="connsiteX16" fmla="*/ 2188580 w 2666609"/>
              <a:gd name="connsiteY16" fmla="*/ 923521 h 3928754"/>
              <a:gd name="connsiteX17" fmla="*/ 2004071 w 2666609"/>
              <a:gd name="connsiteY17" fmla="*/ 937832 h 3928754"/>
              <a:gd name="connsiteX18" fmla="*/ 1910437 w 2666609"/>
              <a:gd name="connsiteY18" fmla="*/ 245504 h 3928754"/>
              <a:gd name="connsiteX19" fmla="*/ 1424570 w 2666609"/>
              <a:gd name="connsiteY19" fmla="*/ 216779 h 3928754"/>
              <a:gd name="connsiteX20" fmla="*/ 1431915 w 2666609"/>
              <a:gd name="connsiteY20" fmla="*/ 99266 h 3928754"/>
              <a:gd name="connsiteX21" fmla="*/ 1299712 w 2666609"/>
              <a:gd name="connsiteY21" fmla="*/ 91921 h 3928754"/>
              <a:gd name="connsiteX22" fmla="*/ 1190053 w 2666609"/>
              <a:gd name="connsiteY22" fmla="*/ 60458 h 3928754"/>
              <a:gd name="connsiteX23" fmla="*/ 1180363 w 2666609"/>
              <a:gd name="connsiteY23" fmla="*/ 0 h 3928754"/>
              <a:gd name="connsiteX24" fmla="*/ 1075588 w 2666609"/>
              <a:gd name="connsiteY24" fmla="*/ 225425 h 3928754"/>
              <a:gd name="connsiteX25" fmla="*/ 971372 w 2666609"/>
              <a:gd name="connsiteY25" fmla="*/ 421986 h 3928754"/>
              <a:gd name="connsiteX26" fmla="*/ 890952 w 2666609"/>
              <a:gd name="connsiteY26" fmla="*/ 660267 h 3928754"/>
              <a:gd name="connsiteX27" fmla="*/ 786704 w 2666609"/>
              <a:gd name="connsiteY27" fmla="*/ 1017686 h 3928754"/>
              <a:gd name="connsiteX28" fmla="*/ 557360 w 2666609"/>
              <a:gd name="connsiteY28" fmla="*/ 910461 h 3928754"/>
              <a:gd name="connsiteX29" fmla="*/ 363757 w 2666609"/>
              <a:gd name="connsiteY29" fmla="*/ 1014709 h 3928754"/>
              <a:gd name="connsiteX30" fmla="*/ 253553 w 2666609"/>
              <a:gd name="connsiteY30" fmla="*/ 931310 h 3928754"/>
              <a:gd name="connsiteX31" fmla="*/ 170156 w 2666609"/>
              <a:gd name="connsiteY31" fmla="*/ 1056407 h 3928754"/>
              <a:gd name="connsiteX32" fmla="*/ 116542 w 2666609"/>
              <a:gd name="connsiteY32" fmla="*/ 1172568 h 3928754"/>
              <a:gd name="connsiteX33" fmla="*/ 68886 w 2666609"/>
              <a:gd name="connsiteY33" fmla="*/ 1273838 h 3928754"/>
              <a:gd name="connsiteX34" fmla="*/ 68886 w 2666609"/>
              <a:gd name="connsiteY34" fmla="*/ 1381063 h 3928754"/>
              <a:gd name="connsiteX35" fmla="*/ 0 w 2666609"/>
              <a:gd name="connsiteY35" fmla="*/ 1487356 h 3928754"/>
              <a:gd name="connsiteX36" fmla="*/ 12848 w 2666609"/>
              <a:gd name="connsiteY36" fmla="*/ 1688410 h 3928754"/>
              <a:gd name="connsiteX37" fmla="*/ 142720 w 2666609"/>
              <a:gd name="connsiteY37" fmla="*/ 1664556 h 3928754"/>
              <a:gd name="connsiteX38" fmla="*/ 293795 w 2666609"/>
              <a:gd name="connsiteY38" fmla="*/ 1725517 h 3928754"/>
              <a:gd name="connsiteX39" fmla="*/ 476675 w 2666609"/>
              <a:gd name="connsiteY39" fmla="*/ 1828884 h 3928754"/>
              <a:gd name="connsiteX40" fmla="*/ 451314 w 2666609"/>
              <a:gd name="connsiteY40" fmla="*/ 1967749 h 3928754"/>
              <a:gd name="connsiteX41" fmla="*/ 637487 w 2666609"/>
              <a:gd name="connsiteY41" fmla="*/ 2228465 h 3928754"/>
              <a:gd name="connsiteX42" fmla="*/ 421787 w 2666609"/>
              <a:gd name="connsiteY42" fmla="*/ 2711711 h 3928754"/>
              <a:gd name="connsiteX43" fmla="*/ 556719 w 2666609"/>
              <a:gd name="connsiteY43" fmla="*/ 2817311 h 3928754"/>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374867 w 2666609"/>
              <a:gd name="connsiteY4" fmla="*/ 2894255 h 3934055"/>
              <a:gd name="connsiteX5" fmla="*/ 961622 w 2666609"/>
              <a:gd name="connsiteY5" fmla="*/ 3934055 h 3934055"/>
              <a:gd name="connsiteX6" fmla="*/ 1468103 w 2666609"/>
              <a:gd name="connsiteY6" fmla="*/ 3619729 h 3934055"/>
              <a:gd name="connsiteX7" fmla="*/ 1869685 w 2666609"/>
              <a:gd name="connsiteY7" fmla="*/ 3819713 h 3934055"/>
              <a:gd name="connsiteX8" fmla="*/ 1860159 w 2666609"/>
              <a:gd name="connsiteY8" fmla="*/ 3710175 h 3934055"/>
              <a:gd name="connsiteX9" fmla="*/ 1869685 w 2666609"/>
              <a:gd name="connsiteY9" fmla="*/ 3610163 h 3934055"/>
              <a:gd name="connsiteX10" fmla="*/ 2003034 w 2666609"/>
              <a:gd name="connsiteY10" fmla="*/ 3102162 h 3934055"/>
              <a:gd name="connsiteX11" fmla="*/ 2069709 w 2666609"/>
              <a:gd name="connsiteY11" fmla="*/ 3032312 h 3934055"/>
              <a:gd name="connsiteX12" fmla="*/ 2609459 w 2666609"/>
              <a:gd name="connsiteY12" fmla="*/ 2332225 h 3934055"/>
              <a:gd name="connsiteX13" fmla="*/ 2666609 w 2666609"/>
              <a:gd name="connsiteY13" fmla="*/ 1343213 h 3934055"/>
              <a:gd name="connsiteX14" fmla="*/ 2530085 w 2666609"/>
              <a:gd name="connsiteY14" fmla="*/ 1236851 h 3934055"/>
              <a:gd name="connsiteX15" fmla="*/ 2414197 w 2666609"/>
              <a:gd name="connsiteY15" fmla="*/ 1066988 h 3934055"/>
              <a:gd name="connsiteX16" fmla="*/ 2188580 w 2666609"/>
              <a:gd name="connsiteY16" fmla="*/ 923521 h 3934055"/>
              <a:gd name="connsiteX17" fmla="*/ 2004071 w 2666609"/>
              <a:gd name="connsiteY17" fmla="*/ 937832 h 3934055"/>
              <a:gd name="connsiteX18" fmla="*/ 1910437 w 2666609"/>
              <a:gd name="connsiteY18" fmla="*/ 245504 h 3934055"/>
              <a:gd name="connsiteX19" fmla="*/ 1424570 w 2666609"/>
              <a:gd name="connsiteY19" fmla="*/ 216779 h 3934055"/>
              <a:gd name="connsiteX20" fmla="*/ 1431915 w 2666609"/>
              <a:gd name="connsiteY20" fmla="*/ 99266 h 3934055"/>
              <a:gd name="connsiteX21" fmla="*/ 1299712 w 2666609"/>
              <a:gd name="connsiteY21" fmla="*/ 91921 h 3934055"/>
              <a:gd name="connsiteX22" fmla="*/ 1190053 w 2666609"/>
              <a:gd name="connsiteY22" fmla="*/ 60458 h 3934055"/>
              <a:gd name="connsiteX23" fmla="*/ 1180363 w 2666609"/>
              <a:gd name="connsiteY23" fmla="*/ 0 h 3934055"/>
              <a:gd name="connsiteX24" fmla="*/ 1075588 w 2666609"/>
              <a:gd name="connsiteY24" fmla="*/ 225425 h 3934055"/>
              <a:gd name="connsiteX25" fmla="*/ 971372 w 2666609"/>
              <a:gd name="connsiteY25" fmla="*/ 421986 h 3934055"/>
              <a:gd name="connsiteX26" fmla="*/ 890952 w 2666609"/>
              <a:gd name="connsiteY26" fmla="*/ 660267 h 3934055"/>
              <a:gd name="connsiteX27" fmla="*/ 786704 w 2666609"/>
              <a:gd name="connsiteY27" fmla="*/ 1017686 h 3934055"/>
              <a:gd name="connsiteX28" fmla="*/ 557360 w 2666609"/>
              <a:gd name="connsiteY28" fmla="*/ 910461 h 3934055"/>
              <a:gd name="connsiteX29" fmla="*/ 363757 w 2666609"/>
              <a:gd name="connsiteY29" fmla="*/ 1014709 h 3934055"/>
              <a:gd name="connsiteX30" fmla="*/ 253553 w 2666609"/>
              <a:gd name="connsiteY30" fmla="*/ 931310 h 3934055"/>
              <a:gd name="connsiteX31" fmla="*/ 170156 w 2666609"/>
              <a:gd name="connsiteY31" fmla="*/ 1056407 h 3934055"/>
              <a:gd name="connsiteX32" fmla="*/ 116542 w 2666609"/>
              <a:gd name="connsiteY32" fmla="*/ 1172568 h 3934055"/>
              <a:gd name="connsiteX33" fmla="*/ 68886 w 2666609"/>
              <a:gd name="connsiteY33" fmla="*/ 1273838 h 3934055"/>
              <a:gd name="connsiteX34" fmla="*/ 68886 w 2666609"/>
              <a:gd name="connsiteY34" fmla="*/ 1381063 h 3934055"/>
              <a:gd name="connsiteX35" fmla="*/ 0 w 2666609"/>
              <a:gd name="connsiteY35" fmla="*/ 1487356 h 3934055"/>
              <a:gd name="connsiteX36" fmla="*/ 12848 w 2666609"/>
              <a:gd name="connsiteY36" fmla="*/ 1688410 h 3934055"/>
              <a:gd name="connsiteX37" fmla="*/ 142720 w 2666609"/>
              <a:gd name="connsiteY37" fmla="*/ 1664556 h 3934055"/>
              <a:gd name="connsiteX38" fmla="*/ 293795 w 2666609"/>
              <a:gd name="connsiteY38" fmla="*/ 1725517 h 3934055"/>
              <a:gd name="connsiteX39" fmla="*/ 476675 w 2666609"/>
              <a:gd name="connsiteY39" fmla="*/ 1828884 h 3934055"/>
              <a:gd name="connsiteX40" fmla="*/ 451314 w 2666609"/>
              <a:gd name="connsiteY40" fmla="*/ 1967749 h 3934055"/>
              <a:gd name="connsiteX41" fmla="*/ 637487 w 2666609"/>
              <a:gd name="connsiteY41" fmla="*/ 2228465 h 3934055"/>
              <a:gd name="connsiteX42" fmla="*/ 421787 w 2666609"/>
              <a:gd name="connsiteY42" fmla="*/ 2711711 h 3934055"/>
              <a:gd name="connsiteX43" fmla="*/ 556719 w 2666609"/>
              <a:gd name="connsiteY43"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69685 w 2666609"/>
              <a:gd name="connsiteY7" fmla="*/ 3819713 h 3934055"/>
              <a:gd name="connsiteX8" fmla="*/ 1860159 w 2666609"/>
              <a:gd name="connsiteY8" fmla="*/ 3710175 h 3934055"/>
              <a:gd name="connsiteX9" fmla="*/ 1869685 w 2666609"/>
              <a:gd name="connsiteY9" fmla="*/ 3610163 h 3934055"/>
              <a:gd name="connsiteX10" fmla="*/ 2003034 w 2666609"/>
              <a:gd name="connsiteY10" fmla="*/ 3102162 h 3934055"/>
              <a:gd name="connsiteX11" fmla="*/ 2069709 w 2666609"/>
              <a:gd name="connsiteY11" fmla="*/ 3032312 h 3934055"/>
              <a:gd name="connsiteX12" fmla="*/ 2609459 w 2666609"/>
              <a:gd name="connsiteY12" fmla="*/ 2332225 h 3934055"/>
              <a:gd name="connsiteX13" fmla="*/ 2666609 w 2666609"/>
              <a:gd name="connsiteY13" fmla="*/ 1343213 h 3934055"/>
              <a:gd name="connsiteX14" fmla="*/ 2530085 w 2666609"/>
              <a:gd name="connsiteY14" fmla="*/ 1236851 h 3934055"/>
              <a:gd name="connsiteX15" fmla="*/ 2414197 w 2666609"/>
              <a:gd name="connsiteY15" fmla="*/ 1066988 h 3934055"/>
              <a:gd name="connsiteX16" fmla="*/ 2188580 w 2666609"/>
              <a:gd name="connsiteY16" fmla="*/ 923521 h 3934055"/>
              <a:gd name="connsiteX17" fmla="*/ 2004071 w 2666609"/>
              <a:gd name="connsiteY17" fmla="*/ 937832 h 3934055"/>
              <a:gd name="connsiteX18" fmla="*/ 1910437 w 2666609"/>
              <a:gd name="connsiteY18" fmla="*/ 245504 h 3934055"/>
              <a:gd name="connsiteX19" fmla="*/ 1424570 w 2666609"/>
              <a:gd name="connsiteY19" fmla="*/ 216779 h 3934055"/>
              <a:gd name="connsiteX20" fmla="*/ 1431915 w 2666609"/>
              <a:gd name="connsiteY20" fmla="*/ 99266 h 3934055"/>
              <a:gd name="connsiteX21" fmla="*/ 1299712 w 2666609"/>
              <a:gd name="connsiteY21" fmla="*/ 91921 h 3934055"/>
              <a:gd name="connsiteX22" fmla="*/ 1190053 w 2666609"/>
              <a:gd name="connsiteY22" fmla="*/ 60458 h 3934055"/>
              <a:gd name="connsiteX23" fmla="*/ 1180363 w 2666609"/>
              <a:gd name="connsiteY23" fmla="*/ 0 h 3934055"/>
              <a:gd name="connsiteX24" fmla="*/ 1075588 w 2666609"/>
              <a:gd name="connsiteY24" fmla="*/ 225425 h 3934055"/>
              <a:gd name="connsiteX25" fmla="*/ 971372 w 2666609"/>
              <a:gd name="connsiteY25" fmla="*/ 421986 h 3934055"/>
              <a:gd name="connsiteX26" fmla="*/ 890952 w 2666609"/>
              <a:gd name="connsiteY26" fmla="*/ 660267 h 3934055"/>
              <a:gd name="connsiteX27" fmla="*/ 786704 w 2666609"/>
              <a:gd name="connsiteY27" fmla="*/ 1017686 h 3934055"/>
              <a:gd name="connsiteX28" fmla="*/ 557360 w 2666609"/>
              <a:gd name="connsiteY28" fmla="*/ 910461 h 3934055"/>
              <a:gd name="connsiteX29" fmla="*/ 363757 w 2666609"/>
              <a:gd name="connsiteY29" fmla="*/ 1014709 h 3934055"/>
              <a:gd name="connsiteX30" fmla="*/ 253553 w 2666609"/>
              <a:gd name="connsiteY30" fmla="*/ 931310 h 3934055"/>
              <a:gd name="connsiteX31" fmla="*/ 170156 w 2666609"/>
              <a:gd name="connsiteY31" fmla="*/ 1056407 h 3934055"/>
              <a:gd name="connsiteX32" fmla="*/ 116542 w 2666609"/>
              <a:gd name="connsiteY32" fmla="*/ 1172568 h 3934055"/>
              <a:gd name="connsiteX33" fmla="*/ 68886 w 2666609"/>
              <a:gd name="connsiteY33" fmla="*/ 1273838 h 3934055"/>
              <a:gd name="connsiteX34" fmla="*/ 68886 w 2666609"/>
              <a:gd name="connsiteY34" fmla="*/ 1381063 h 3934055"/>
              <a:gd name="connsiteX35" fmla="*/ 0 w 2666609"/>
              <a:gd name="connsiteY35" fmla="*/ 1487356 h 3934055"/>
              <a:gd name="connsiteX36" fmla="*/ 12848 w 2666609"/>
              <a:gd name="connsiteY36" fmla="*/ 1688410 h 3934055"/>
              <a:gd name="connsiteX37" fmla="*/ 142720 w 2666609"/>
              <a:gd name="connsiteY37" fmla="*/ 1664556 h 3934055"/>
              <a:gd name="connsiteX38" fmla="*/ 293795 w 2666609"/>
              <a:gd name="connsiteY38" fmla="*/ 1725517 h 3934055"/>
              <a:gd name="connsiteX39" fmla="*/ 476675 w 2666609"/>
              <a:gd name="connsiteY39" fmla="*/ 1828884 h 3934055"/>
              <a:gd name="connsiteX40" fmla="*/ 451314 w 2666609"/>
              <a:gd name="connsiteY40" fmla="*/ 1967749 h 3934055"/>
              <a:gd name="connsiteX41" fmla="*/ 637487 w 2666609"/>
              <a:gd name="connsiteY41" fmla="*/ 2228465 h 3934055"/>
              <a:gd name="connsiteX42" fmla="*/ 421787 w 2666609"/>
              <a:gd name="connsiteY42" fmla="*/ 2711711 h 3934055"/>
              <a:gd name="connsiteX43" fmla="*/ 556719 w 2666609"/>
              <a:gd name="connsiteY43"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77636 w 2666609"/>
              <a:gd name="connsiteY7" fmla="*/ 3825014 h 3934055"/>
              <a:gd name="connsiteX8" fmla="*/ 1860159 w 2666609"/>
              <a:gd name="connsiteY8" fmla="*/ 3710175 h 3934055"/>
              <a:gd name="connsiteX9" fmla="*/ 1869685 w 2666609"/>
              <a:gd name="connsiteY9" fmla="*/ 3610163 h 3934055"/>
              <a:gd name="connsiteX10" fmla="*/ 2003034 w 2666609"/>
              <a:gd name="connsiteY10" fmla="*/ 3102162 h 3934055"/>
              <a:gd name="connsiteX11" fmla="*/ 2069709 w 2666609"/>
              <a:gd name="connsiteY11" fmla="*/ 3032312 h 3934055"/>
              <a:gd name="connsiteX12" fmla="*/ 2609459 w 2666609"/>
              <a:gd name="connsiteY12" fmla="*/ 2332225 h 3934055"/>
              <a:gd name="connsiteX13" fmla="*/ 2666609 w 2666609"/>
              <a:gd name="connsiteY13" fmla="*/ 1343213 h 3934055"/>
              <a:gd name="connsiteX14" fmla="*/ 2530085 w 2666609"/>
              <a:gd name="connsiteY14" fmla="*/ 1236851 h 3934055"/>
              <a:gd name="connsiteX15" fmla="*/ 2414197 w 2666609"/>
              <a:gd name="connsiteY15" fmla="*/ 1066988 h 3934055"/>
              <a:gd name="connsiteX16" fmla="*/ 2188580 w 2666609"/>
              <a:gd name="connsiteY16" fmla="*/ 923521 h 3934055"/>
              <a:gd name="connsiteX17" fmla="*/ 2004071 w 2666609"/>
              <a:gd name="connsiteY17" fmla="*/ 937832 h 3934055"/>
              <a:gd name="connsiteX18" fmla="*/ 1910437 w 2666609"/>
              <a:gd name="connsiteY18" fmla="*/ 245504 h 3934055"/>
              <a:gd name="connsiteX19" fmla="*/ 1424570 w 2666609"/>
              <a:gd name="connsiteY19" fmla="*/ 216779 h 3934055"/>
              <a:gd name="connsiteX20" fmla="*/ 1431915 w 2666609"/>
              <a:gd name="connsiteY20" fmla="*/ 99266 h 3934055"/>
              <a:gd name="connsiteX21" fmla="*/ 1299712 w 2666609"/>
              <a:gd name="connsiteY21" fmla="*/ 91921 h 3934055"/>
              <a:gd name="connsiteX22" fmla="*/ 1190053 w 2666609"/>
              <a:gd name="connsiteY22" fmla="*/ 60458 h 3934055"/>
              <a:gd name="connsiteX23" fmla="*/ 1180363 w 2666609"/>
              <a:gd name="connsiteY23" fmla="*/ 0 h 3934055"/>
              <a:gd name="connsiteX24" fmla="*/ 1075588 w 2666609"/>
              <a:gd name="connsiteY24" fmla="*/ 225425 h 3934055"/>
              <a:gd name="connsiteX25" fmla="*/ 971372 w 2666609"/>
              <a:gd name="connsiteY25" fmla="*/ 421986 h 3934055"/>
              <a:gd name="connsiteX26" fmla="*/ 890952 w 2666609"/>
              <a:gd name="connsiteY26" fmla="*/ 660267 h 3934055"/>
              <a:gd name="connsiteX27" fmla="*/ 786704 w 2666609"/>
              <a:gd name="connsiteY27" fmla="*/ 1017686 h 3934055"/>
              <a:gd name="connsiteX28" fmla="*/ 557360 w 2666609"/>
              <a:gd name="connsiteY28" fmla="*/ 910461 h 3934055"/>
              <a:gd name="connsiteX29" fmla="*/ 363757 w 2666609"/>
              <a:gd name="connsiteY29" fmla="*/ 1014709 h 3934055"/>
              <a:gd name="connsiteX30" fmla="*/ 253553 w 2666609"/>
              <a:gd name="connsiteY30" fmla="*/ 931310 h 3934055"/>
              <a:gd name="connsiteX31" fmla="*/ 170156 w 2666609"/>
              <a:gd name="connsiteY31" fmla="*/ 1056407 h 3934055"/>
              <a:gd name="connsiteX32" fmla="*/ 116542 w 2666609"/>
              <a:gd name="connsiteY32" fmla="*/ 1172568 h 3934055"/>
              <a:gd name="connsiteX33" fmla="*/ 68886 w 2666609"/>
              <a:gd name="connsiteY33" fmla="*/ 1273838 h 3934055"/>
              <a:gd name="connsiteX34" fmla="*/ 68886 w 2666609"/>
              <a:gd name="connsiteY34" fmla="*/ 1381063 h 3934055"/>
              <a:gd name="connsiteX35" fmla="*/ 0 w 2666609"/>
              <a:gd name="connsiteY35" fmla="*/ 1487356 h 3934055"/>
              <a:gd name="connsiteX36" fmla="*/ 12848 w 2666609"/>
              <a:gd name="connsiteY36" fmla="*/ 1688410 h 3934055"/>
              <a:gd name="connsiteX37" fmla="*/ 142720 w 2666609"/>
              <a:gd name="connsiteY37" fmla="*/ 1664556 h 3934055"/>
              <a:gd name="connsiteX38" fmla="*/ 293795 w 2666609"/>
              <a:gd name="connsiteY38" fmla="*/ 1725517 h 3934055"/>
              <a:gd name="connsiteX39" fmla="*/ 476675 w 2666609"/>
              <a:gd name="connsiteY39" fmla="*/ 1828884 h 3934055"/>
              <a:gd name="connsiteX40" fmla="*/ 451314 w 2666609"/>
              <a:gd name="connsiteY40" fmla="*/ 1967749 h 3934055"/>
              <a:gd name="connsiteX41" fmla="*/ 637487 w 2666609"/>
              <a:gd name="connsiteY41" fmla="*/ 2228465 h 3934055"/>
              <a:gd name="connsiteX42" fmla="*/ 421787 w 2666609"/>
              <a:gd name="connsiteY42" fmla="*/ 2711711 h 3934055"/>
              <a:gd name="connsiteX43" fmla="*/ 556719 w 2666609"/>
              <a:gd name="connsiteY43"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77636 w 2666609"/>
              <a:gd name="connsiteY7" fmla="*/ 3825014 h 3934055"/>
              <a:gd name="connsiteX8" fmla="*/ 1873412 w 2666609"/>
              <a:gd name="connsiteY8" fmla="*/ 3699574 h 3934055"/>
              <a:gd name="connsiteX9" fmla="*/ 1869685 w 2666609"/>
              <a:gd name="connsiteY9" fmla="*/ 3610163 h 3934055"/>
              <a:gd name="connsiteX10" fmla="*/ 2003034 w 2666609"/>
              <a:gd name="connsiteY10" fmla="*/ 3102162 h 3934055"/>
              <a:gd name="connsiteX11" fmla="*/ 2069709 w 2666609"/>
              <a:gd name="connsiteY11" fmla="*/ 3032312 h 3934055"/>
              <a:gd name="connsiteX12" fmla="*/ 2609459 w 2666609"/>
              <a:gd name="connsiteY12" fmla="*/ 2332225 h 3934055"/>
              <a:gd name="connsiteX13" fmla="*/ 2666609 w 2666609"/>
              <a:gd name="connsiteY13" fmla="*/ 1343213 h 3934055"/>
              <a:gd name="connsiteX14" fmla="*/ 2530085 w 2666609"/>
              <a:gd name="connsiteY14" fmla="*/ 1236851 h 3934055"/>
              <a:gd name="connsiteX15" fmla="*/ 2414197 w 2666609"/>
              <a:gd name="connsiteY15" fmla="*/ 1066988 h 3934055"/>
              <a:gd name="connsiteX16" fmla="*/ 2188580 w 2666609"/>
              <a:gd name="connsiteY16" fmla="*/ 923521 h 3934055"/>
              <a:gd name="connsiteX17" fmla="*/ 2004071 w 2666609"/>
              <a:gd name="connsiteY17" fmla="*/ 937832 h 3934055"/>
              <a:gd name="connsiteX18" fmla="*/ 1910437 w 2666609"/>
              <a:gd name="connsiteY18" fmla="*/ 245504 h 3934055"/>
              <a:gd name="connsiteX19" fmla="*/ 1424570 w 2666609"/>
              <a:gd name="connsiteY19" fmla="*/ 216779 h 3934055"/>
              <a:gd name="connsiteX20" fmla="*/ 1431915 w 2666609"/>
              <a:gd name="connsiteY20" fmla="*/ 99266 h 3934055"/>
              <a:gd name="connsiteX21" fmla="*/ 1299712 w 2666609"/>
              <a:gd name="connsiteY21" fmla="*/ 91921 h 3934055"/>
              <a:gd name="connsiteX22" fmla="*/ 1190053 w 2666609"/>
              <a:gd name="connsiteY22" fmla="*/ 60458 h 3934055"/>
              <a:gd name="connsiteX23" fmla="*/ 1180363 w 2666609"/>
              <a:gd name="connsiteY23" fmla="*/ 0 h 3934055"/>
              <a:gd name="connsiteX24" fmla="*/ 1075588 w 2666609"/>
              <a:gd name="connsiteY24" fmla="*/ 225425 h 3934055"/>
              <a:gd name="connsiteX25" fmla="*/ 971372 w 2666609"/>
              <a:gd name="connsiteY25" fmla="*/ 421986 h 3934055"/>
              <a:gd name="connsiteX26" fmla="*/ 890952 w 2666609"/>
              <a:gd name="connsiteY26" fmla="*/ 660267 h 3934055"/>
              <a:gd name="connsiteX27" fmla="*/ 786704 w 2666609"/>
              <a:gd name="connsiteY27" fmla="*/ 1017686 h 3934055"/>
              <a:gd name="connsiteX28" fmla="*/ 557360 w 2666609"/>
              <a:gd name="connsiteY28" fmla="*/ 910461 h 3934055"/>
              <a:gd name="connsiteX29" fmla="*/ 363757 w 2666609"/>
              <a:gd name="connsiteY29" fmla="*/ 1014709 h 3934055"/>
              <a:gd name="connsiteX30" fmla="*/ 253553 w 2666609"/>
              <a:gd name="connsiteY30" fmla="*/ 931310 h 3934055"/>
              <a:gd name="connsiteX31" fmla="*/ 170156 w 2666609"/>
              <a:gd name="connsiteY31" fmla="*/ 1056407 h 3934055"/>
              <a:gd name="connsiteX32" fmla="*/ 116542 w 2666609"/>
              <a:gd name="connsiteY32" fmla="*/ 1172568 h 3934055"/>
              <a:gd name="connsiteX33" fmla="*/ 68886 w 2666609"/>
              <a:gd name="connsiteY33" fmla="*/ 1273838 h 3934055"/>
              <a:gd name="connsiteX34" fmla="*/ 68886 w 2666609"/>
              <a:gd name="connsiteY34" fmla="*/ 1381063 h 3934055"/>
              <a:gd name="connsiteX35" fmla="*/ 0 w 2666609"/>
              <a:gd name="connsiteY35" fmla="*/ 1487356 h 3934055"/>
              <a:gd name="connsiteX36" fmla="*/ 12848 w 2666609"/>
              <a:gd name="connsiteY36" fmla="*/ 1688410 h 3934055"/>
              <a:gd name="connsiteX37" fmla="*/ 142720 w 2666609"/>
              <a:gd name="connsiteY37" fmla="*/ 1664556 h 3934055"/>
              <a:gd name="connsiteX38" fmla="*/ 293795 w 2666609"/>
              <a:gd name="connsiteY38" fmla="*/ 1725517 h 3934055"/>
              <a:gd name="connsiteX39" fmla="*/ 476675 w 2666609"/>
              <a:gd name="connsiteY39" fmla="*/ 1828884 h 3934055"/>
              <a:gd name="connsiteX40" fmla="*/ 451314 w 2666609"/>
              <a:gd name="connsiteY40" fmla="*/ 1967749 h 3934055"/>
              <a:gd name="connsiteX41" fmla="*/ 637487 w 2666609"/>
              <a:gd name="connsiteY41" fmla="*/ 2228465 h 3934055"/>
              <a:gd name="connsiteX42" fmla="*/ 421787 w 2666609"/>
              <a:gd name="connsiteY42" fmla="*/ 2711711 h 3934055"/>
              <a:gd name="connsiteX43" fmla="*/ 556719 w 2666609"/>
              <a:gd name="connsiteY43"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77636 w 2666609"/>
              <a:gd name="connsiteY7" fmla="*/ 3825014 h 3934055"/>
              <a:gd name="connsiteX8" fmla="*/ 1873412 w 2666609"/>
              <a:gd name="connsiteY8" fmla="*/ 3699574 h 3934055"/>
              <a:gd name="connsiteX9" fmla="*/ 1888238 w 2666609"/>
              <a:gd name="connsiteY9" fmla="*/ 3607512 h 3934055"/>
              <a:gd name="connsiteX10" fmla="*/ 2003034 w 2666609"/>
              <a:gd name="connsiteY10" fmla="*/ 3102162 h 3934055"/>
              <a:gd name="connsiteX11" fmla="*/ 2069709 w 2666609"/>
              <a:gd name="connsiteY11" fmla="*/ 3032312 h 3934055"/>
              <a:gd name="connsiteX12" fmla="*/ 2609459 w 2666609"/>
              <a:gd name="connsiteY12" fmla="*/ 2332225 h 3934055"/>
              <a:gd name="connsiteX13" fmla="*/ 2666609 w 2666609"/>
              <a:gd name="connsiteY13" fmla="*/ 1343213 h 3934055"/>
              <a:gd name="connsiteX14" fmla="*/ 2530085 w 2666609"/>
              <a:gd name="connsiteY14" fmla="*/ 1236851 h 3934055"/>
              <a:gd name="connsiteX15" fmla="*/ 2414197 w 2666609"/>
              <a:gd name="connsiteY15" fmla="*/ 1066988 h 3934055"/>
              <a:gd name="connsiteX16" fmla="*/ 2188580 w 2666609"/>
              <a:gd name="connsiteY16" fmla="*/ 923521 h 3934055"/>
              <a:gd name="connsiteX17" fmla="*/ 2004071 w 2666609"/>
              <a:gd name="connsiteY17" fmla="*/ 937832 h 3934055"/>
              <a:gd name="connsiteX18" fmla="*/ 1910437 w 2666609"/>
              <a:gd name="connsiteY18" fmla="*/ 245504 h 3934055"/>
              <a:gd name="connsiteX19" fmla="*/ 1424570 w 2666609"/>
              <a:gd name="connsiteY19" fmla="*/ 216779 h 3934055"/>
              <a:gd name="connsiteX20" fmla="*/ 1431915 w 2666609"/>
              <a:gd name="connsiteY20" fmla="*/ 99266 h 3934055"/>
              <a:gd name="connsiteX21" fmla="*/ 1299712 w 2666609"/>
              <a:gd name="connsiteY21" fmla="*/ 91921 h 3934055"/>
              <a:gd name="connsiteX22" fmla="*/ 1190053 w 2666609"/>
              <a:gd name="connsiteY22" fmla="*/ 60458 h 3934055"/>
              <a:gd name="connsiteX23" fmla="*/ 1180363 w 2666609"/>
              <a:gd name="connsiteY23" fmla="*/ 0 h 3934055"/>
              <a:gd name="connsiteX24" fmla="*/ 1075588 w 2666609"/>
              <a:gd name="connsiteY24" fmla="*/ 225425 h 3934055"/>
              <a:gd name="connsiteX25" fmla="*/ 971372 w 2666609"/>
              <a:gd name="connsiteY25" fmla="*/ 421986 h 3934055"/>
              <a:gd name="connsiteX26" fmla="*/ 890952 w 2666609"/>
              <a:gd name="connsiteY26" fmla="*/ 660267 h 3934055"/>
              <a:gd name="connsiteX27" fmla="*/ 786704 w 2666609"/>
              <a:gd name="connsiteY27" fmla="*/ 1017686 h 3934055"/>
              <a:gd name="connsiteX28" fmla="*/ 557360 w 2666609"/>
              <a:gd name="connsiteY28" fmla="*/ 910461 h 3934055"/>
              <a:gd name="connsiteX29" fmla="*/ 363757 w 2666609"/>
              <a:gd name="connsiteY29" fmla="*/ 1014709 h 3934055"/>
              <a:gd name="connsiteX30" fmla="*/ 253553 w 2666609"/>
              <a:gd name="connsiteY30" fmla="*/ 931310 h 3934055"/>
              <a:gd name="connsiteX31" fmla="*/ 170156 w 2666609"/>
              <a:gd name="connsiteY31" fmla="*/ 1056407 h 3934055"/>
              <a:gd name="connsiteX32" fmla="*/ 116542 w 2666609"/>
              <a:gd name="connsiteY32" fmla="*/ 1172568 h 3934055"/>
              <a:gd name="connsiteX33" fmla="*/ 68886 w 2666609"/>
              <a:gd name="connsiteY33" fmla="*/ 1273838 h 3934055"/>
              <a:gd name="connsiteX34" fmla="*/ 68886 w 2666609"/>
              <a:gd name="connsiteY34" fmla="*/ 1381063 h 3934055"/>
              <a:gd name="connsiteX35" fmla="*/ 0 w 2666609"/>
              <a:gd name="connsiteY35" fmla="*/ 1487356 h 3934055"/>
              <a:gd name="connsiteX36" fmla="*/ 12848 w 2666609"/>
              <a:gd name="connsiteY36" fmla="*/ 1688410 h 3934055"/>
              <a:gd name="connsiteX37" fmla="*/ 142720 w 2666609"/>
              <a:gd name="connsiteY37" fmla="*/ 1664556 h 3934055"/>
              <a:gd name="connsiteX38" fmla="*/ 293795 w 2666609"/>
              <a:gd name="connsiteY38" fmla="*/ 1725517 h 3934055"/>
              <a:gd name="connsiteX39" fmla="*/ 476675 w 2666609"/>
              <a:gd name="connsiteY39" fmla="*/ 1828884 h 3934055"/>
              <a:gd name="connsiteX40" fmla="*/ 451314 w 2666609"/>
              <a:gd name="connsiteY40" fmla="*/ 1967749 h 3934055"/>
              <a:gd name="connsiteX41" fmla="*/ 637487 w 2666609"/>
              <a:gd name="connsiteY41" fmla="*/ 2228465 h 3934055"/>
              <a:gd name="connsiteX42" fmla="*/ 421787 w 2666609"/>
              <a:gd name="connsiteY42" fmla="*/ 2711711 h 3934055"/>
              <a:gd name="connsiteX43" fmla="*/ 556719 w 2666609"/>
              <a:gd name="connsiteY43"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77636 w 2666609"/>
              <a:gd name="connsiteY7" fmla="*/ 3825014 h 3934055"/>
              <a:gd name="connsiteX8" fmla="*/ 1873412 w 2666609"/>
              <a:gd name="connsiteY8" fmla="*/ 3699574 h 3934055"/>
              <a:gd name="connsiteX9" fmla="*/ 1888238 w 2666609"/>
              <a:gd name="connsiteY9" fmla="*/ 3607512 h 3934055"/>
              <a:gd name="connsiteX10" fmla="*/ 1997733 w 2666609"/>
              <a:gd name="connsiteY10" fmla="*/ 3123365 h 3934055"/>
              <a:gd name="connsiteX11" fmla="*/ 2069709 w 2666609"/>
              <a:gd name="connsiteY11" fmla="*/ 3032312 h 3934055"/>
              <a:gd name="connsiteX12" fmla="*/ 2609459 w 2666609"/>
              <a:gd name="connsiteY12" fmla="*/ 2332225 h 3934055"/>
              <a:gd name="connsiteX13" fmla="*/ 2666609 w 2666609"/>
              <a:gd name="connsiteY13" fmla="*/ 1343213 h 3934055"/>
              <a:gd name="connsiteX14" fmla="*/ 2530085 w 2666609"/>
              <a:gd name="connsiteY14" fmla="*/ 1236851 h 3934055"/>
              <a:gd name="connsiteX15" fmla="*/ 2414197 w 2666609"/>
              <a:gd name="connsiteY15" fmla="*/ 1066988 h 3934055"/>
              <a:gd name="connsiteX16" fmla="*/ 2188580 w 2666609"/>
              <a:gd name="connsiteY16" fmla="*/ 923521 h 3934055"/>
              <a:gd name="connsiteX17" fmla="*/ 2004071 w 2666609"/>
              <a:gd name="connsiteY17" fmla="*/ 937832 h 3934055"/>
              <a:gd name="connsiteX18" fmla="*/ 1910437 w 2666609"/>
              <a:gd name="connsiteY18" fmla="*/ 245504 h 3934055"/>
              <a:gd name="connsiteX19" fmla="*/ 1424570 w 2666609"/>
              <a:gd name="connsiteY19" fmla="*/ 216779 h 3934055"/>
              <a:gd name="connsiteX20" fmla="*/ 1431915 w 2666609"/>
              <a:gd name="connsiteY20" fmla="*/ 99266 h 3934055"/>
              <a:gd name="connsiteX21" fmla="*/ 1299712 w 2666609"/>
              <a:gd name="connsiteY21" fmla="*/ 91921 h 3934055"/>
              <a:gd name="connsiteX22" fmla="*/ 1190053 w 2666609"/>
              <a:gd name="connsiteY22" fmla="*/ 60458 h 3934055"/>
              <a:gd name="connsiteX23" fmla="*/ 1180363 w 2666609"/>
              <a:gd name="connsiteY23" fmla="*/ 0 h 3934055"/>
              <a:gd name="connsiteX24" fmla="*/ 1075588 w 2666609"/>
              <a:gd name="connsiteY24" fmla="*/ 225425 h 3934055"/>
              <a:gd name="connsiteX25" fmla="*/ 971372 w 2666609"/>
              <a:gd name="connsiteY25" fmla="*/ 421986 h 3934055"/>
              <a:gd name="connsiteX26" fmla="*/ 890952 w 2666609"/>
              <a:gd name="connsiteY26" fmla="*/ 660267 h 3934055"/>
              <a:gd name="connsiteX27" fmla="*/ 786704 w 2666609"/>
              <a:gd name="connsiteY27" fmla="*/ 1017686 h 3934055"/>
              <a:gd name="connsiteX28" fmla="*/ 557360 w 2666609"/>
              <a:gd name="connsiteY28" fmla="*/ 910461 h 3934055"/>
              <a:gd name="connsiteX29" fmla="*/ 363757 w 2666609"/>
              <a:gd name="connsiteY29" fmla="*/ 1014709 h 3934055"/>
              <a:gd name="connsiteX30" fmla="*/ 253553 w 2666609"/>
              <a:gd name="connsiteY30" fmla="*/ 931310 h 3934055"/>
              <a:gd name="connsiteX31" fmla="*/ 170156 w 2666609"/>
              <a:gd name="connsiteY31" fmla="*/ 1056407 h 3934055"/>
              <a:gd name="connsiteX32" fmla="*/ 116542 w 2666609"/>
              <a:gd name="connsiteY32" fmla="*/ 1172568 h 3934055"/>
              <a:gd name="connsiteX33" fmla="*/ 68886 w 2666609"/>
              <a:gd name="connsiteY33" fmla="*/ 1273838 h 3934055"/>
              <a:gd name="connsiteX34" fmla="*/ 68886 w 2666609"/>
              <a:gd name="connsiteY34" fmla="*/ 1381063 h 3934055"/>
              <a:gd name="connsiteX35" fmla="*/ 0 w 2666609"/>
              <a:gd name="connsiteY35" fmla="*/ 1487356 h 3934055"/>
              <a:gd name="connsiteX36" fmla="*/ 12848 w 2666609"/>
              <a:gd name="connsiteY36" fmla="*/ 1688410 h 3934055"/>
              <a:gd name="connsiteX37" fmla="*/ 142720 w 2666609"/>
              <a:gd name="connsiteY37" fmla="*/ 1664556 h 3934055"/>
              <a:gd name="connsiteX38" fmla="*/ 293795 w 2666609"/>
              <a:gd name="connsiteY38" fmla="*/ 1725517 h 3934055"/>
              <a:gd name="connsiteX39" fmla="*/ 476675 w 2666609"/>
              <a:gd name="connsiteY39" fmla="*/ 1828884 h 3934055"/>
              <a:gd name="connsiteX40" fmla="*/ 451314 w 2666609"/>
              <a:gd name="connsiteY40" fmla="*/ 1967749 h 3934055"/>
              <a:gd name="connsiteX41" fmla="*/ 637487 w 2666609"/>
              <a:gd name="connsiteY41" fmla="*/ 2228465 h 3934055"/>
              <a:gd name="connsiteX42" fmla="*/ 421787 w 2666609"/>
              <a:gd name="connsiteY42" fmla="*/ 2711711 h 3934055"/>
              <a:gd name="connsiteX43" fmla="*/ 556719 w 2666609"/>
              <a:gd name="connsiteY43"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77636 w 2666609"/>
              <a:gd name="connsiteY7" fmla="*/ 3825014 h 3934055"/>
              <a:gd name="connsiteX8" fmla="*/ 1873412 w 2666609"/>
              <a:gd name="connsiteY8" fmla="*/ 3699574 h 3934055"/>
              <a:gd name="connsiteX9" fmla="*/ 1888238 w 2666609"/>
              <a:gd name="connsiteY9" fmla="*/ 3607512 h 3934055"/>
              <a:gd name="connsiteX10" fmla="*/ 2005684 w 2666609"/>
              <a:gd name="connsiteY10" fmla="*/ 3123365 h 3934055"/>
              <a:gd name="connsiteX11" fmla="*/ 2069709 w 2666609"/>
              <a:gd name="connsiteY11" fmla="*/ 3032312 h 3934055"/>
              <a:gd name="connsiteX12" fmla="*/ 2609459 w 2666609"/>
              <a:gd name="connsiteY12" fmla="*/ 2332225 h 3934055"/>
              <a:gd name="connsiteX13" fmla="*/ 2666609 w 2666609"/>
              <a:gd name="connsiteY13" fmla="*/ 1343213 h 3934055"/>
              <a:gd name="connsiteX14" fmla="*/ 2530085 w 2666609"/>
              <a:gd name="connsiteY14" fmla="*/ 1236851 h 3934055"/>
              <a:gd name="connsiteX15" fmla="*/ 2414197 w 2666609"/>
              <a:gd name="connsiteY15" fmla="*/ 1066988 h 3934055"/>
              <a:gd name="connsiteX16" fmla="*/ 2188580 w 2666609"/>
              <a:gd name="connsiteY16" fmla="*/ 923521 h 3934055"/>
              <a:gd name="connsiteX17" fmla="*/ 2004071 w 2666609"/>
              <a:gd name="connsiteY17" fmla="*/ 937832 h 3934055"/>
              <a:gd name="connsiteX18" fmla="*/ 1910437 w 2666609"/>
              <a:gd name="connsiteY18" fmla="*/ 245504 h 3934055"/>
              <a:gd name="connsiteX19" fmla="*/ 1424570 w 2666609"/>
              <a:gd name="connsiteY19" fmla="*/ 216779 h 3934055"/>
              <a:gd name="connsiteX20" fmla="*/ 1431915 w 2666609"/>
              <a:gd name="connsiteY20" fmla="*/ 99266 h 3934055"/>
              <a:gd name="connsiteX21" fmla="*/ 1299712 w 2666609"/>
              <a:gd name="connsiteY21" fmla="*/ 91921 h 3934055"/>
              <a:gd name="connsiteX22" fmla="*/ 1190053 w 2666609"/>
              <a:gd name="connsiteY22" fmla="*/ 60458 h 3934055"/>
              <a:gd name="connsiteX23" fmla="*/ 1180363 w 2666609"/>
              <a:gd name="connsiteY23" fmla="*/ 0 h 3934055"/>
              <a:gd name="connsiteX24" fmla="*/ 1075588 w 2666609"/>
              <a:gd name="connsiteY24" fmla="*/ 225425 h 3934055"/>
              <a:gd name="connsiteX25" fmla="*/ 971372 w 2666609"/>
              <a:gd name="connsiteY25" fmla="*/ 421986 h 3934055"/>
              <a:gd name="connsiteX26" fmla="*/ 890952 w 2666609"/>
              <a:gd name="connsiteY26" fmla="*/ 660267 h 3934055"/>
              <a:gd name="connsiteX27" fmla="*/ 786704 w 2666609"/>
              <a:gd name="connsiteY27" fmla="*/ 1017686 h 3934055"/>
              <a:gd name="connsiteX28" fmla="*/ 557360 w 2666609"/>
              <a:gd name="connsiteY28" fmla="*/ 910461 h 3934055"/>
              <a:gd name="connsiteX29" fmla="*/ 363757 w 2666609"/>
              <a:gd name="connsiteY29" fmla="*/ 1014709 h 3934055"/>
              <a:gd name="connsiteX30" fmla="*/ 253553 w 2666609"/>
              <a:gd name="connsiteY30" fmla="*/ 931310 h 3934055"/>
              <a:gd name="connsiteX31" fmla="*/ 170156 w 2666609"/>
              <a:gd name="connsiteY31" fmla="*/ 1056407 h 3934055"/>
              <a:gd name="connsiteX32" fmla="*/ 116542 w 2666609"/>
              <a:gd name="connsiteY32" fmla="*/ 1172568 h 3934055"/>
              <a:gd name="connsiteX33" fmla="*/ 68886 w 2666609"/>
              <a:gd name="connsiteY33" fmla="*/ 1273838 h 3934055"/>
              <a:gd name="connsiteX34" fmla="*/ 68886 w 2666609"/>
              <a:gd name="connsiteY34" fmla="*/ 1381063 h 3934055"/>
              <a:gd name="connsiteX35" fmla="*/ 0 w 2666609"/>
              <a:gd name="connsiteY35" fmla="*/ 1487356 h 3934055"/>
              <a:gd name="connsiteX36" fmla="*/ 12848 w 2666609"/>
              <a:gd name="connsiteY36" fmla="*/ 1688410 h 3934055"/>
              <a:gd name="connsiteX37" fmla="*/ 142720 w 2666609"/>
              <a:gd name="connsiteY37" fmla="*/ 1664556 h 3934055"/>
              <a:gd name="connsiteX38" fmla="*/ 293795 w 2666609"/>
              <a:gd name="connsiteY38" fmla="*/ 1725517 h 3934055"/>
              <a:gd name="connsiteX39" fmla="*/ 476675 w 2666609"/>
              <a:gd name="connsiteY39" fmla="*/ 1828884 h 3934055"/>
              <a:gd name="connsiteX40" fmla="*/ 451314 w 2666609"/>
              <a:gd name="connsiteY40" fmla="*/ 1967749 h 3934055"/>
              <a:gd name="connsiteX41" fmla="*/ 637487 w 2666609"/>
              <a:gd name="connsiteY41" fmla="*/ 2228465 h 3934055"/>
              <a:gd name="connsiteX42" fmla="*/ 421787 w 2666609"/>
              <a:gd name="connsiteY42" fmla="*/ 2711711 h 3934055"/>
              <a:gd name="connsiteX43" fmla="*/ 556719 w 2666609"/>
              <a:gd name="connsiteY43"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77636 w 2666609"/>
              <a:gd name="connsiteY7" fmla="*/ 3825014 h 3934055"/>
              <a:gd name="connsiteX8" fmla="*/ 1873412 w 2666609"/>
              <a:gd name="connsiteY8" fmla="*/ 3699574 h 3934055"/>
              <a:gd name="connsiteX9" fmla="*/ 1888238 w 2666609"/>
              <a:gd name="connsiteY9" fmla="*/ 3607512 h 3934055"/>
              <a:gd name="connsiteX10" fmla="*/ 1997733 w 2666609"/>
              <a:gd name="connsiteY10" fmla="*/ 3128665 h 3934055"/>
              <a:gd name="connsiteX11" fmla="*/ 2069709 w 2666609"/>
              <a:gd name="connsiteY11" fmla="*/ 3032312 h 3934055"/>
              <a:gd name="connsiteX12" fmla="*/ 2609459 w 2666609"/>
              <a:gd name="connsiteY12" fmla="*/ 2332225 h 3934055"/>
              <a:gd name="connsiteX13" fmla="*/ 2666609 w 2666609"/>
              <a:gd name="connsiteY13" fmla="*/ 1343213 h 3934055"/>
              <a:gd name="connsiteX14" fmla="*/ 2530085 w 2666609"/>
              <a:gd name="connsiteY14" fmla="*/ 1236851 h 3934055"/>
              <a:gd name="connsiteX15" fmla="*/ 2414197 w 2666609"/>
              <a:gd name="connsiteY15" fmla="*/ 1066988 h 3934055"/>
              <a:gd name="connsiteX16" fmla="*/ 2188580 w 2666609"/>
              <a:gd name="connsiteY16" fmla="*/ 923521 h 3934055"/>
              <a:gd name="connsiteX17" fmla="*/ 2004071 w 2666609"/>
              <a:gd name="connsiteY17" fmla="*/ 937832 h 3934055"/>
              <a:gd name="connsiteX18" fmla="*/ 1910437 w 2666609"/>
              <a:gd name="connsiteY18" fmla="*/ 245504 h 3934055"/>
              <a:gd name="connsiteX19" fmla="*/ 1424570 w 2666609"/>
              <a:gd name="connsiteY19" fmla="*/ 216779 h 3934055"/>
              <a:gd name="connsiteX20" fmla="*/ 1431915 w 2666609"/>
              <a:gd name="connsiteY20" fmla="*/ 99266 h 3934055"/>
              <a:gd name="connsiteX21" fmla="*/ 1299712 w 2666609"/>
              <a:gd name="connsiteY21" fmla="*/ 91921 h 3934055"/>
              <a:gd name="connsiteX22" fmla="*/ 1190053 w 2666609"/>
              <a:gd name="connsiteY22" fmla="*/ 60458 h 3934055"/>
              <a:gd name="connsiteX23" fmla="*/ 1180363 w 2666609"/>
              <a:gd name="connsiteY23" fmla="*/ 0 h 3934055"/>
              <a:gd name="connsiteX24" fmla="*/ 1075588 w 2666609"/>
              <a:gd name="connsiteY24" fmla="*/ 225425 h 3934055"/>
              <a:gd name="connsiteX25" fmla="*/ 971372 w 2666609"/>
              <a:gd name="connsiteY25" fmla="*/ 421986 h 3934055"/>
              <a:gd name="connsiteX26" fmla="*/ 890952 w 2666609"/>
              <a:gd name="connsiteY26" fmla="*/ 660267 h 3934055"/>
              <a:gd name="connsiteX27" fmla="*/ 786704 w 2666609"/>
              <a:gd name="connsiteY27" fmla="*/ 1017686 h 3934055"/>
              <a:gd name="connsiteX28" fmla="*/ 557360 w 2666609"/>
              <a:gd name="connsiteY28" fmla="*/ 910461 h 3934055"/>
              <a:gd name="connsiteX29" fmla="*/ 363757 w 2666609"/>
              <a:gd name="connsiteY29" fmla="*/ 1014709 h 3934055"/>
              <a:gd name="connsiteX30" fmla="*/ 253553 w 2666609"/>
              <a:gd name="connsiteY30" fmla="*/ 931310 h 3934055"/>
              <a:gd name="connsiteX31" fmla="*/ 170156 w 2666609"/>
              <a:gd name="connsiteY31" fmla="*/ 1056407 h 3934055"/>
              <a:gd name="connsiteX32" fmla="*/ 116542 w 2666609"/>
              <a:gd name="connsiteY32" fmla="*/ 1172568 h 3934055"/>
              <a:gd name="connsiteX33" fmla="*/ 68886 w 2666609"/>
              <a:gd name="connsiteY33" fmla="*/ 1273838 h 3934055"/>
              <a:gd name="connsiteX34" fmla="*/ 68886 w 2666609"/>
              <a:gd name="connsiteY34" fmla="*/ 1381063 h 3934055"/>
              <a:gd name="connsiteX35" fmla="*/ 0 w 2666609"/>
              <a:gd name="connsiteY35" fmla="*/ 1487356 h 3934055"/>
              <a:gd name="connsiteX36" fmla="*/ 12848 w 2666609"/>
              <a:gd name="connsiteY36" fmla="*/ 1688410 h 3934055"/>
              <a:gd name="connsiteX37" fmla="*/ 142720 w 2666609"/>
              <a:gd name="connsiteY37" fmla="*/ 1664556 h 3934055"/>
              <a:gd name="connsiteX38" fmla="*/ 293795 w 2666609"/>
              <a:gd name="connsiteY38" fmla="*/ 1725517 h 3934055"/>
              <a:gd name="connsiteX39" fmla="*/ 476675 w 2666609"/>
              <a:gd name="connsiteY39" fmla="*/ 1828884 h 3934055"/>
              <a:gd name="connsiteX40" fmla="*/ 451314 w 2666609"/>
              <a:gd name="connsiteY40" fmla="*/ 1967749 h 3934055"/>
              <a:gd name="connsiteX41" fmla="*/ 637487 w 2666609"/>
              <a:gd name="connsiteY41" fmla="*/ 2228465 h 3934055"/>
              <a:gd name="connsiteX42" fmla="*/ 421787 w 2666609"/>
              <a:gd name="connsiteY42" fmla="*/ 2711711 h 3934055"/>
              <a:gd name="connsiteX43" fmla="*/ 556719 w 2666609"/>
              <a:gd name="connsiteY43"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77636 w 2666609"/>
              <a:gd name="connsiteY7" fmla="*/ 3825014 h 3934055"/>
              <a:gd name="connsiteX8" fmla="*/ 1873412 w 2666609"/>
              <a:gd name="connsiteY8" fmla="*/ 3699574 h 3934055"/>
              <a:gd name="connsiteX9" fmla="*/ 1888238 w 2666609"/>
              <a:gd name="connsiteY9" fmla="*/ 3607512 h 3934055"/>
              <a:gd name="connsiteX10" fmla="*/ 1997733 w 2666609"/>
              <a:gd name="connsiteY10" fmla="*/ 3128665 h 3934055"/>
              <a:gd name="connsiteX11" fmla="*/ 2069709 w 2666609"/>
              <a:gd name="connsiteY11" fmla="*/ 3032312 h 3934055"/>
              <a:gd name="connsiteX12" fmla="*/ 2620060 w 2666609"/>
              <a:gd name="connsiteY12" fmla="*/ 2321623 h 3934055"/>
              <a:gd name="connsiteX13" fmla="*/ 2666609 w 2666609"/>
              <a:gd name="connsiteY13" fmla="*/ 1343213 h 3934055"/>
              <a:gd name="connsiteX14" fmla="*/ 2530085 w 2666609"/>
              <a:gd name="connsiteY14" fmla="*/ 1236851 h 3934055"/>
              <a:gd name="connsiteX15" fmla="*/ 2414197 w 2666609"/>
              <a:gd name="connsiteY15" fmla="*/ 1066988 h 3934055"/>
              <a:gd name="connsiteX16" fmla="*/ 2188580 w 2666609"/>
              <a:gd name="connsiteY16" fmla="*/ 923521 h 3934055"/>
              <a:gd name="connsiteX17" fmla="*/ 2004071 w 2666609"/>
              <a:gd name="connsiteY17" fmla="*/ 937832 h 3934055"/>
              <a:gd name="connsiteX18" fmla="*/ 1910437 w 2666609"/>
              <a:gd name="connsiteY18" fmla="*/ 245504 h 3934055"/>
              <a:gd name="connsiteX19" fmla="*/ 1424570 w 2666609"/>
              <a:gd name="connsiteY19" fmla="*/ 216779 h 3934055"/>
              <a:gd name="connsiteX20" fmla="*/ 1431915 w 2666609"/>
              <a:gd name="connsiteY20" fmla="*/ 99266 h 3934055"/>
              <a:gd name="connsiteX21" fmla="*/ 1299712 w 2666609"/>
              <a:gd name="connsiteY21" fmla="*/ 91921 h 3934055"/>
              <a:gd name="connsiteX22" fmla="*/ 1190053 w 2666609"/>
              <a:gd name="connsiteY22" fmla="*/ 60458 h 3934055"/>
              <a:gd name="connsiteX23" fmla="*/ 1180363 w 2666609"/>
              <a:gd name="connsiteY23" fmla="*/ 0 h 3934055"/>
              <a:gd name="connsiteX24" fmla="*/ 1075588 w 2666609"/>
              <a:gd name="connsiteY24" fmla="*/ 225425 h 3934055"/>
              <a:gd name="connsiteX25" fmla="*/ 971372 w 2666609"/>
              <a:gd name="connsiteY25" fmla="*/ 421986 h 3934055"/>
              <a:gd name="connsiteX26" fmla="*/ 890952 w 2666609"/>
              <a:gd name="connsiteY26" fmla="*/ 660267 h 3934055"/>
              <a:gd name="connsiteX27" fmla="*/ 786704 w 2666609"/>
              <a:gd name="connsiteY27" fmla="*/ 1017686 h 3934055"/>
              <a:gd name="connsiteX28" fmla="*/ 557360 w 2666609"/>
              <a:gd name="connsiteY28" fmla="*/ 910461 h 3934055"/>
              <a:gd name="connsiteX29" fmla="*/ 363757 w 2666609"/>
              <a:gd name="connsiteY29" fmla="*/ 1014709 h 3934055"/>
              <a:gd name="connsiteX30" fmla="*/ 253553 w 2666609"/>
              <a:gd name="connsiteY30" fmla="*/ 931310 h 3934055"/>
              <a:gd name="connsiteX31" fmla="*/ 170156 w 2666609"/>
              <a:gd name="connsiteY31" fmla="*/ 1056407 h 3934055"/>
              <a:gd name="connsiteX32" fmla="*/ 116542 w 2666609"/>
              <a:gd name="connsiteY32" fmla="*/ 1172568 h 3934055"/>
              <a:gd name="connsiteX33" fmla="*/ 68886 w 2666609"/>
              <a:gd name="connsiteY33" fmla="*/ 1273838 h 3934055"/>
              <a:gd name="connsiteX34" fmla="*/ 68886 w 2666609"/>
              <a:gd name="connsiteY34" fmla="*/ 1381063 h 3934055"/>
              <a:gd name="connsiteX35" fmla="*/ 0 w 2666609"/>
              <a:gd name="connsiteY35" fmla="*/ 1487356 h 3934055"/>
              <a:gd name="connsiteX36" fmla="*/ 12848 w 2666609"/>
              <a:gd name="connsiteY36" fmla="*/ 1688410 h 3934055"/>
              <a:gd name="connsiteX37" fmla="*/ 142720 w 2666609"/>
              <a:gd name="connsiteY37" fmla="*/ 1664556 h 3934055"/>
              <a:gd name="connsiteX38" fmla="*/ 293795 w 2666609"/>
              <a:gd name="connsiteY38" fmla="*/ 1725517 h 3934055"/>
              <a:gd name="connsiteX39" fmla="*/ 476675 w 2666609"/>
              <a:gd name="connsiteY39" fmla="*/ 1828884 h 3934055"/>
              <a:gd name="connsiteX40" fmla="*/ 451314 w 2666609"/>
              <a:gd name="connsiteY40" fmla="*/ 1967749 h 3934055"/>
              <a:gd name="connsiteX41" fmla="*/ 637487 w 2666609"/>
              <a:gd name="connsiteY41" fmla="*/ 2228465 h 3934055"/>
              <a:gd name="connsiteX42" fmla="*/ 421787 w 2666609"/>
              <a:gd name="connsiteY42" fmla="*/ 2711711 h 3934055"/>
              <a:gd name="connsiteX43" fmla="*/ 556719 w 2666609"/>
              <a:gd name="connsiteY43"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77636 w 2666609"/>
              <a:gd name="connsiteY7" fmla="*/ 3825014 h 3934055"/>
              <a:gd name="connsiteX8" fmla="*/ 1873412 w 2666609"/>
              <a:gd name="connsiteY8" fmla="*/ 3699574 h 3934055"/>
              <a:gd name="connsiteX9" fmla="*/ 1888238 w 2666609"/>
              <a:gd name="connsiteY9" fmla="*/ 3607512 h 3934055"/>
              <a:gd name="connsiteX10" fmla="*/ 1997733 w 2666609"/>
              <a:gd name="connsiteY10" fmla="*/ 3128665 h 3934055"/>
              <a:gd name="connsiteX11" fmla="*/ 2620060 w 2666609"/>
              <a:gd name="connsiteY11" fmla="*/ 2321623 h 3934055"/>
              <a:gd name="connsiteX12" fmla="*/ 2666609 w 2666609"/>
              <a:gd name="connsiteY12" fmla="*/ 1343213 h 3934055"/>
              <a:gd name="connsiteX13" fmla="*/ 2530085 w 2666609"/>
              <a:gd name="connsiteY13" fmla="*/ 1236851 h 3934055"/>
              <a:gd name="connsiteX14" fmla="*/ 2414197 w 2666609"/>
              <a:gd name="connsiteY14" fmla="*/ 1066988 h 3934055"/>
              <a:gd name="connsiteX15" fmla="*/ 2188580 w 2666609"/>
              <a:gd name="connsiteY15" fmla="*/ 923521 h 3934055"/>
              <a:gd name="connsiteX16" fmla="*/ 2004071 w 2666609"/>
              <a:gd name="connsiteY16" fmla="*/ 937832 h 3934055"/>
              <a:gd name="connsiteX17" fmla="*/ 1910437 w 2666609"/>
              <a:gd name="connsiteY17" fmla="*/ 245504 h 3934055"/>
              <a:gd name="connsiteX18" fmla="*/ 1424570 w 2666609"/>
              <a:gd name="connsiteY18" fmla="*/ 216779 h 3934055"/>
              <a:gd name="connsiteX19" fmla="*/ 1431915 w 2666609"/>
              <a:gd name="connsiteY19" fmla="*/ 99266 h 3934055"/>
              <a:gd name="connsiteX20" fmla="*/ 1299712 w 2666609"/>
              <a:gd name="connsiteY20" fmla="*/ 91921 h 3934055"/>
              <a:gd name="connsiteX21" fmla="*/ 1190053 w 2666609"/>
              <a:gd name="connsiteY21" fmla="*/ 60458 h 3934055"/>
              <a:gd name="connsiteX22" fmla="*/ 1180363 w 2666609"/>
              <a:gd name="connsiteY22" fmla="*/ 0 h 3934055"/>
              <a:gd name="connsiteX23" fmla="*/ 1075588 w 2666609"/>
              <a:gd name="connsiteY23" fmla="*/ 225425 h 3934055"/>
              <a:gd name="connsiteX24" fmla="*/ 971372 w 2666609"/>
              <a:gd name="connsiteY24" fmla="*/ 421986 h 3934055"/>
              <a:gd name="connsiteX25" fmla="*/ 890952 w 2666609"/>
              <a:gd name="connsiteY25" fmla="*/ 660267 h 3934055"/>
              <a:gd name="connsiteX26" fmla="*/ 786704 w 2666609"/>
              <a:gd name="connsiteY26" fmla="*/ 1017686 h 3934055"/>
              <a:gd name="connsiteX27" fmla="*/ 557360 w 2666609"/>
              <a:gd name="connsiteY27" fmla="*/ 910461 h 3934055"/>
              <a:gd name="connsiteX28" fmla="*/ 363757 w 2666609"/>
              <a:gd name="connsiteY28" fmla="*/ 1014709 h 3934055"/>
              <a:gd name="connsiteX29" fmla="*/ 253553 w 2666609"/>
              <a:gd name="connsiteY29" fmla="*/ 931310 h 3934055"/>
              <a:gd name="connsiteX30" fmla="*/ 170156 w 2666609"/>
              <a:gd name="connsiteY30" fmla="*/ 1056407 h 3934055"/>
              <a:gd name="connsiteX31" fmla="*/ 116542 w 2666609"/>
              <a:gd name="connsiteY31" fmla="*/ 1172568 h 3934055"/>
              <a:gd name="connsiteX32" fmla="*/ 68886 w 2666609"/>
              <a:gd name="connsiteY32" fmla="*/ 1273838 h 3934055"/>
              <a:gd name="connsiteX33" fmla="*/ 68886 w 2666609"/>
              <a:gd name="connsiteY33" fmla="*/ 1381063 h 3934055"/>
              <a:gd name="connsiteX34" fmla="*/ 0 w 2666609"/>
              <a:gd name="connsiteY34" fmla="*/ 1487356 h 3934055"/>
              <a:gd name="connsiteX35" fmla="*/ 12848 w 2666609"/>
              <a:gd name="connsiteY35" fmla="*/ 1688410 h 3934055"/>
              <a:gd name="connsiteX36" fmla="*/ 142720 w 2666609"/>
              <a:gd name="connsiteY36" fmla="*/ 1664556 h 3934055"/>
              <a:gd name="connsiteX37" fmla="*/ 293795 w 2666609"/>
              <a:gd name="connsiteY37" fmla="*/ 1725517 h 3934055"/>
              <a:gd name="connsiteX38" fmla="*/ 476675 w 2666609"/>
              <a:gd name="connsiteY38" fmla="*/ 1828884 h 3934055"/>
              <a:gd name="connsiteX39" fmla="*/ 451314 w 2666609"/>
              <a:gd name="connsiteY39" fmla="*/ 1967749 h 3934055"/>
              <a:gd name="connsiteX40" fmla="*/ 637487 w 2666609"/>
              <a:gd name="connsiteY40" fmla="*/ 2228465 h 3934055"/>
              <a:gd name="connsiteX41" fmla="*/ 421787 w 2666609"/>
              <a:gd name="connsiteY41" fmla="*/ 2711711 h 3934055"/>
              <a:gd name="connsiteX42" fmla="*/ 556719 w 2666609"/>
              <a:gd name="connsiteY42"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77636 w 2666609"/>
              <a:gd name="connsiteY7" fmla="*/ 3825014 h 3934055"/>
              <a:gd name="connsiteX8" fmla="*/ 1873412 w 2666609"/>
              <a:gd name="connsiteY8" fmla="*/ 3699574 h 3934055"/>
              <a:gd name="connsiteX9" fmla="*/ 1888238 w 2666609"/>
              <a:gd name="connsiteY9" fmla="*/ 3607512 h 3934055"/>
              <a:gd name="connsiteX10" fmla="*/ 1992432 w 2666609"/>
              <a:gd name="connsiteY10" fmla="*/ 3147218 h 3934055"/>
              <a:gd name="connsiteX11" fmla="*/ 2620060 w 2666609"/>
              <a:gd name="connsiteY11" fmla="*/ 2321623 h 3934055"/>
              <a:gd name="connsiteX12" fmla="*/ 2666609 w 2666609"/>
              <a:gd name="connsiteY12" fmla="*/ 1343213 h 3934055"/>
              <a:gd name="connsiteX13" fmla="*/ 2530085 w 2666609"/>
              <a:gd name="connsiteY13" fmla="*/ 1236851 h 3934055"/>
              <a:gd name="connsiteX14" fmla="*/ 2414197 w 2666609"/>
              <a:gd name="connsiteY14" fmla="*/ 1066988 h 3934055"/>
              <a:gd name="connsiteX15" fmla="*/ 2188580 w 2666609"/>
              <a:gd name="connsiteY15" fmla="*/ 923521 h 3934055"/>
              <a:gd name="connsiteX16" fmla="*/ 2004071 w 2666609"/>
              <a:gd name="connsiteY16" fmla="*/ 937832 h 3934055"/>
              <a:gd name="connsiteX17" fmla="*/ 1910437 w 2666609"/>
              <a:gd name="connsiteY17" fmla="*/ 245504 h 3934055"/>
              <a:gd name="connsiteX18" fmla="*/ 1424570 w 2666609"/>
              <a:gd name="connsiteY18" fmla="*/ 216779 h 3934055"/>
              <a:gd name="connsiteX19" fmla="*/ 1431915 w 2666609"/>
              <a:gd name="connsiteY19" fmla="*/ 99266 h 3934055"/>
              <a:gd name="connsiteX20" fmla="*/ 1299712 w 2666609"/>
              <a:gd name="connsiteY20" fmla="*/ 91921 h 3934055"/>
              <a:gd name="connsiteX21" fmla="*/ 1190053 w 2666609"/>
              <a:gd name="connsiteY21" fmla="*/ 60458 h 3934055"/>
              <a:gd name="connsiteX22" fmla="*/ 1180363 w 2666609"/>
              <a:gd name="connsiteY22" fmla="*/ 0 h 3934055"/>
              <a:gd name="connsiteX23" fmla="*/ 1075588 w 2666609"/>
              <a:gd name="connsiteY23" fmla="*/ 225425 h 3934055"/>
              <a:gd name="connsiteX24" fmla="*/ 971372 w 2666609"/>
              <a:gd name="connsiteY24" fmla="*/ 421986 h 3934055"/>
              <a:gd name="connsiteX25" fmla="*/ 890952 w 2666609"/>
              <a:gd name="connsiteY25" fmla="*/ 660267 h 3934055"/>
              <a:gd name="connsiteX26" fmla="*/ 786704 w 2666609"/>
              <a:gd name="connsiteY26" fmla="*/ 1017686 h 3934055"/>
              <a:gd name="connsiteX27" fmla="*/ 557360 w 2666609"/>
              <a:gd name="connsiteY27" fmla="*/ 910461 h 3934055"/>
              <a:gd name="connsiteX28" fmla="*/ 363757 w 2666609"/>
              <a:gd name="connsiteY28" fmla="*/ 1014709 h 3934055"/>
              <a:gd name="connsiteX29" fmla="*/ 253553 w 2666609"/>
              <a:gd name="connsiteY29" fmla="*/ 931310 h 3934055"/>
              <a:gd name="connsiteX30" fmla="*/ 170156 w 2666609"/>
              <a:gd name="connsiteY30" fmla="*/ 1056407 h 3934055"/>
              <a:gd name="connsiteX31" fmla="*/ 116542 w 2666609"/>
              <a:gd name="connsiteY31" fmla="*/ 1172568 h 3934055"/>
              <a:gd name="connsiteX32" fmla="*/ 68886 w 2666609"/>
              <a:gd name="connsiteY32" fmla="*/ 1273838 h 3934055"/>
              <a:gd name="connsiteX33" fmla="*/ 68886 w 2666609"/>
              <a:gd name="connsiteY33" fmla="*/ 1381063 h 3934055"/>
              <a:gd name="connsiteX34" fmla="*/ 0 w 2666609"/>
              <a:gd name="connsiteY34" fmla="*/ 1487356 h 3934055"/>
              <a:gd name="connsiteX35" fmla="*/ 12848 w 2666609"/>
              <a:gd name="connsiteY35" fmla="*/ 1688410 h 3934055"/>
              <a:gd name="connsiteX36" fmla="*/ 142720 w 2666609"/>
              <a:gd name="connsiteY36" fmla="*/ 1664556 h 3934055"/>
              <a:gd name="connsiteX37" fmla="*/ 293795 w 2666609"/>
              <a:gd name="connsiteY37" fmla="*/ 1725517 h 3934055"/>
              <a:gd name="connsiteX38" fmla="*/ 476675 w 2666609"/>
              <a:gd name="connsiteY38" fmla="*/ 1828884 h 3934055"/>
              <a:gd name="connsiteX39" fmla="*/ 451314 w 2666609"/>
              <a:gd name="connsiteY39" fmla="*/ 1967749 h 3934055"/>
              <a:gd name="connsiteX40" fmla="*/ 637487 w 2666609"/>
              <a:gd name="connsiteY40" fmla="*/ 2228465 h 3934055"/>
              <a:gd name="connsiteX41" fmla="*/ 421787 w 2666609"/>
              <a:gd name="connsiteY41" fmla="*/ 2711711 h 3934055"/>
              <a:gd name="connsiteX42" fmla="*/ 556719 w 2666609"/>
              <a:gd name="connsiteY42"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77636 w 2666609"/>
              <a:gd name="connsiteY7" fmla="*/ 3825014 h 3934055"/>
              <a:gd name="connsiteX8" fmla="*/ 1873412 w 2666609"/>
              <a:gd name="connsiteY8" fmla="*/ 3699574 h 3934055"/>
              <a:gd name="connsiteX9" fmla="*/ 1888238 w 2666609"/>
              <a:gd name="connsiteY9" fmla="*/ 3607512 h 3934055"/>
              <a:gd name="connsiteX10" fmla="*/ 1989782 w 2666609"/>
              <a:gd name="connsiteY10" fmla="*/ 3147218 h 3934055"/>
              <a:gd name="connsiteX11" fmla="*/ 2620060 w 2666609"/>
              <a:gd name="connsiteY11" fmla="*/ 2321623 h 3934055"/>
              <a:gd name="connsiteX12" fmla="*/ 2666609 w 2666609"/>
              <a:gd name="connsiteY12" fmla="*/ 1343213 h 3934055"/>
              <a:gd name="connsiteX13" fmla="*/ 2530085 w 2666609"/>
              <a:gd name="connsiteY13" fmla="*/ 1236851 h 3934055"/>
              <a:gd name="connsiteX14" fmla="*/ 2414197 w 2666609"/>
              <a:gd name="connsiteY14" fmla="*/ 1066988 h 3934055"/>
              <a:gd name="connsiteX15" fmla="*/ 2188580 w 2666609"/>
              <a:gd name="connsiteY15" fmla="*/ 923521 h 3934055"/>
              <a:gd name="connsiteX16" fmla="*/ 2004071 w 2666609"/>
              <a:gd name="connsiteY16" fmla="*/ 937832 h 3934055"/>
              <a:gd name="connsiteX17" fmla="*/ 1910437 w 2666609"/>
              <a:gd name="connsiteY17" fmla="*/ 245504 h 3934055"/>
              <a:gd name="connsiteX18" fmla="*/ 1424570 w 2666609"/>
              <a:gd name="connsiteY18" fmla="*/ 216779 h 3934055"/>
              <a:gd name="connsiteX19" fmla="*/ 1431915 w 2666609"/>
              <a:gd name="connsiteY19" fmla="*/ 99266 h 3934055"/>
              <a:gd name="connsiteX20" fmla="*/ 1299712 w 2666609"/>
              <a:gd name="connsiteY20" fmla="*/ 91921 h 3934055"/>
              <a:gd name="connsiteX21" fmla="*/ 1190053 w 2666609"/>
              <a:gd name="connsiteY21" fmla="*/ 60458 h 3934055"/>
              <a:gd name="connsiteX22" fmla="*/ 1180363 w 2666609"/>
              <a:gd name="connsiteY22" fmla="*/ 0 h 3934055"/>
              <a:gd name="connsiteX23" fmla="*/ 1075588 w 2666609"/>
              <a:gd name="connsiteY23" fmla="*/ 225425 h 3934055"/>
              <a:gd name="connsiteX24" fmla="*/ 971372 w 2666609"/>
              <a:gd name="connsiteY24" fmla="*/ 421986 h 3934055"/>
              <a:gd name="connsiteX25" fmla="*/ 890952 w 2666609"/>
              <a:gd name="connsiteY25" fmla="*/ 660267 h 3934055"/>
              <a:gd name="connsiteX26" fmla="*/ 786704 w 2666609"/>
              <a:gd name="connsiteY26" fmla="*/ 1017686 h 3934055"/>
              <a:gd name="connsiteX27" fmla="*/ 557360 w 2666609"/>
              <a:gd name="connsiteY27" fmla="*/ 910461 h 3934055"/>
              <a:gd name="connsiteX28" fmla="*/ 363757 w 2666609"/>
              <a:gd name="connsiteY28" fmla="*/ 1014709 h 3934055"/>
              <a:gd name="connsiteX29" fmla="*/ 253553 w 2666609"/>
              <a:gd name="connsiteY29" fmla="*/ 931310 h 3934055"/>
              <a:gd name="connsiteX30" fmla="*/ 170156 w 2666609"/>
              <a:gd name="connsiteY30" fmla="*/ 1056407 h 3934055"/>
              <a:gd name="connsiteX31" fmla="*/ 116542 w 2666609"/>
              <a:gd name="connsiteY31" fmla="*/ 1172568 h 3934055"/>
              <a:gd name="connsiteX32" fmla="*/ 68886 w 2666609"/>
              <a:gd name="connsiteY32" fmla="*/ 1273838 h 3934055"/>
              <a:gd name="connsiteX33" fmla="*/ 68886 w 2666609"/>
              <a:gd name="connsiteY33" fmla="*/ 1381063 h 3934055"/>
              <a:gd name="connsiteX34" fmla="*/ 0 w 2666609"/>
              <a:gd name="connsiteY34" fmla="*/ 1487356 h 3934055"/>
              <a:gd name="connsiteX35" fmla="*/ 12848 w 2666609"/>
              <a:gd name="connsiteY35" fmla="*/ 1688410 h 3934055"/>
              <a:gd name="connsiteX36" fmla="*/ 142720 w 2666609"/>
              <a:gd name="connsiteY36" fmla="*/ 1664556 h 3934055"/>
              <a:gd name="connsiteX37" fmla="*/ 293795 w 2666609"/>
              <a:gd name="connsiteY37" fmla="*/ 1725517 h 3934055"/>
              <a:gd name="connsiteX38" fmla="*/ 476675 w 2666609"/>
              <a:gd name="connsiteY38" fmla="*/ 1828884 h 3934055"/>
              <a:gd name="connsiteX39" fmla="*/ 451314 w 2666609"/>
              <a:gd name="connsiteY39" fmla="*/ 1967749 h 3934055"/>
              <a:gd name="connsiteX40" fmla="*/ 637487 w 2666609"/>
              <a:gd name="connsiteY40" fmla="*/ 2228465 h 3934055"/>
              <a:gd name="connsiteX41" fmla="*/ 421787 w 2666609"/>
              <a:gd name="connsiteY41" fmla="*/ 2711711 h 3934055"/>
              <a:gd name="connsiteX42" fmla="*/ 556719 w 2666609"/>
              <a:gd name="connsiteY42"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77636 w 2666609"/>
              <a:gd name="connsiteY7" fmla="*/ 3825014 h 3934055"/>
              <a:gd name="connsiteX8" fmla="*/ 1873412 w 2666609"/>
              <a:gd name="connsiteY8" fmla="*/ 3699574 h 3934055"/>
              <a:gd name="connsiteX9" fmla="*/ 1888238 w 2666609"/>
              <a:gd name="connsiteY9" fmla="*/ 3607512 h 3934055"/>
              <a:gd name="connsiteX10" fmla="*/ 1989782 w 2666609"/>
              <a:gd name="connsiteY10" fmla="*/ 3147218 h 3934055"/>
              <a:gd name="connsiteX11" fmla="*/ 2620060 w 2666609"/>
              <a:gd name="connsiteY11" fmla="*/ 2321623 h 3934055"/>
              <a:gd name="connsiteX12" fmla="*/ 2666609 w 2666609"/>
              <a:gd name="connsiteY12" fmla="*/ 1343213 h 3934055"/>
              <a:gd name="connsiteX13" fmla="*/ 2538036 w 2666609"/>
              <a:gd name="connsiteY13" fmla="*/ 1236851 h 3934055"/>
              <a:gd name="connsiteX14" fmla="*/ 2414197 w 2666609"/>
              <a:gd name="connsiteY14" fmla="*/ 1066988 h 3934055"/>
              <a:gd name="connsiteX15" fmla="*/ 2188580 w 2666609"/>
              <a:gd name="connsiteY15" fmla="*/ 923521 h 3934055"/>
              <a:gd name="connsiteX16" fmla="*/ 2004071 w 2666609"/>
              <a:gd name="connsiteY16" fmla="*/ 937832 h 3934055"/>
              <a:gd name="connsiteX17" fmla="*/ 1910437 w 2666609"/>
              <a:gd name="connsiteY17" fmla="*/ 245504 h 3934055"/>
              <a:gd name="connsiteX18" fmla="*/ 1424570 w 2666609"/>
              <a:gd name="connsiteY18" fmla="*/ 216779 h 3934055"/>
              <a:gd name="connsiteX19" fmla="*/ 1431915 w 2666609"/>
              <a:gd name="connsiteY19" fmla="*/ 99266 h 3934055"/>
              <a:gd name="connsiteX20" fmla="*/ 1299712 w 2666609"/>
              <a:gd name="connsiteY20" fmla="*/ 91921 h 3934055"/>
              <a:gd name="connsiteX21" fmla="*/ 1190053 w 2666609"/>
              <a:gd name="connsiteY21" fmla="*/ 60458 h 3934055"/>
              <a:gd name="connsiteX22" fmla="*/ 1180363 w 2666609"/>
              <a:gd name="connsiteY22" fmla="*/ 0 h 3934055"/>
              <a:gd name="connsiteX23" fmla="*/ 1075588 w 2666609"/>
              <a:gd name="connsiteY23" fmla="*/ 225425 h 3934055"/>
              <a:gd name="connsiteX24" fmla="*/ 971372 w 2666609"/>
              <a:gd name="connsiteY24" fmla="*/ 421986 h 3934055"/>
              <a:gd name="connsiteX25" fmla="*/ 890952 w 2666609"/>
              <a:gd name="connsiteY25" fmla="*/ 660267 h 3934055"/>
              <a:gd name="connsiteX26" fmla="*/ 786704 w 2666609"/>
              <a:gd name="connsiteY26" fmla="*/ 1017686 h 3934055"/>
              <a:gd name="connsiteX27" fmla="*/ 557360 w 2666609"/>
              <a:gd name="connsiteY27" fmla="*/ 910461 h 3934055"/>
              <a:gd name="connsiteX28" fmla="*/ 363757 w 2666609"/>
              <a:gd name="connsiteY28" fmla="*/ 1014709 h 3934055"/>
              <a:gd name="connsiteX29" fmla="*/ 253553 w 2666609"/>
              <a:gd name="connsiteY29" fmla="*/ 931310 h 3934055"/>
              <a:gd name="connsiteX30" fmla="*/ 170156 w 2666609"/>
              <a:gd name="connsiteY30" fmla="*/ 1056407 h 3934055"/>
              <a:gd name="connsiteX31" fmla="*/ 116542 w 2666609"/>
              <a:gd name="connsiteY31" fmla="*/ 1172568 h 3934055"/>
              <a:gd name="connsiteX32" fmla="*/ 68886 w 2666609"/>
              <a:gd name="connsiteY32" fmla="*/ 1273838 h 3934055"/>
              <a:gd name="connsiteX33" fmla="*/ 68886 w 2666609"/>
              <a:gd name="connsiteY33" fmla="*/ 1381063 h 3934055"/>
              <a:gd name="connsiteX34" fmla="*/ 0 w 2666609"/>
              <a:gd name="connsiteY34" fmla="*/ 1487356 h 3934055"/>
              <a:gd name="connsiteX35" fmla="*/ 12848 w 2666609"/>
              <a:gd name="connsiteY35" fmla="*/ 1688410 h 3934055"/>
              <a:gd name="connsiteX36" fmla="*/ 142720 w 2666609"/>
              <a:gd name="connsiteY36" fmla="*/ 1664556 h 3934055"/>
              <a:gd name="connsiteX37" fmla="*/ 293795 w 2666609"/>
              <a:gd name="connsiteY37" fmla="*/ 1725517 h 3934055"/>
              <a:gd name="connsiteX38" fmla="*/ 476675 w 2666609"/>
              <a:gd name="connsiteY38" fmla="*/ 1828884 h 3934055"/>
              <a:gd name="connsiteX39" fmla="*/ 451314 w 2666609"/>
              <a:gd name="connsiteY39" fmla="*/ 1967749 h 3934055"/>
              <a:gd name="connsiteX40" fmla="*/ 637487 w 2666609"/>
              <a:gd name="connsiteY40" fmla="*/ 2228465 h 3934055"/>
              <a:gd name="connsiteX41" fmla="*/ 421787 w 2666609"/>
              <a:gd name="connsiteY41" fmla="*/ 2711711 h 3934055"/>
              <a:gd name="connsiteX42" fmla="*/ 556719 w 2666609"/>
              <a:gd name="connsiteY42" fmla="*/ 2817311 h 3934055"/>
              <a:gd name="connsiteX0" fmla="*/ 556719 w 2748647"/>
              <a:gd name="connsiteY0" fmla="*/ 2817311 h 3934055"/>
              <a:gd name="connsiteX1" fmla="*/ 823944 w 2748647"/>
              <a:gd name="connsiteY1" fmla="*/ 2793155 h 3934055"/>
              <a:gd name="connsiteX2" fmla="*/ 852540 w 2748647"/>
              <a:gd name="connsiteY2" fmla="*/ 2890571 h 3934055"/>
              <a:gd name="connsiteX3" fmla="*/ 1212764 w 2748647"/>
              <a:gd name="connsiteY3" fmla="*/ 2824598 h 3934055"/>
              <a:gd name="connsiteX4" fmla="*/ 1401372 w 2748647"/>
              <a:gd name="connsiteY4" fmla="*/ 2899556 h 3934055"/>
              <a:gd name="connsiteX5" fmla="*/ 961622 w 2748647"/>
              <a:gd name="connsiteY5" fmla="*/ 3934055 h 3934055"/>
              <a:gd name="connsiteX6" fmla="*/ 1468103 w 2748647"/>
              <a:gd name="connsiteY6" fmla="*/ 3619729 h 3934055"/>
              <a:gd name="connsiteX7" fmla="*/ 1877636 w 2748647"/>
              <a:gd name="connsiteY7" fmla="*/ 3825014 h 3934055"/>
              <a:gd name="connsiteX8" fmla="*/ 1873412 w 2748647"/>
              <a:gd name="connsiteY8" fmla="*/ 3699574 h 3934055"/>
              <a:gd name="connsiteX9" fmla="*/ 1888238 w 2748647"/>
              <a:gd name="connsiteY9" fmla="*/ 3607512 h 3934055"/>
              <a:gd name="connsiteX10" fmla="*/ 1989782 w 2748647"/>
              <a:gd name="connsiteY10" fmla="*/ 3147218 h 3934055"/>
              <a:gd name="connsiteX11" fmla="*/ 2748647 w 2748647"/>
              <a:gd name="connsiteY11" fmla="*/ 3678936 h 3934055"/>
              <a:gd name="connsiteX12" fmla="*/ 2666609 w 2748647"/>
              <a:gd name="connsiteY12" fmla="*/ 1343213 h 3934055"/>
              <a:gd name="connsiteX13" fmla="*/ 2538036 w 2748647"/>
              <a:gd name="connsiteY13" fmla="*/ 1236851 h 3934055"/>
              <a:gd name="connsiteX14" fmla="*/ 2414197 w 2748647"/>
              <a:gd name="connsiteY14" fmla="*/ 1066988 h 3934055"/>
              <a:gd name="connsiteX15" fmla="*/ 2188580 w 2748647"/>
              <a:gd name="connsiteY15" fmla="*/ 923521 h 3934055"/>
              <a:gd name="connsiteX16" fmla="*/ 2004071 w 2748647"/>
              <a:gd name="connsiteY16" fmla="*/ 937832 h 3934055"/>
              <a:gd name="connsiteX17" fmla="*/ 1910437 w 2748647"/>
              <a:gd name="connsiteY17" fmla="*/ 245504 h 3934055"/>
              <a:gd name="connsiteX18" fmla="*/ 1424570 w 2748647"/>
              <a:gd name="connsiteY18" fmla="*/ 216779 h 3934055"/>
              <a:gd name="connsiteX19" fmla="*/ 1431915 w 2748647"/>
              <a:gd name="connsiteY19" fmla="*/ 99266 h 3934055"/>
              <a:gd name="connsiteX20" fmla="*/ 1299712 w 2748647"/>
              <a:gd name="connsiteY20" fmla="*/ 91921 h 3934055"/>
              <a:gd name="connsiteX21" fmla="*/ 1190053 w 2748647"/>
              <a:gd name="connsiteY21" fmla="*/ 60458 h 3934055"/>
              <a:gd name="connsiteX22" fmla="*/ 1180363 w 2748647"/>
              <a:gd name="connsiteY22" fmla="*/ 0 h 3934055"/>
              <a:gd name="connsiteX23" fmla="*/ 1075588 w 2748647"/>
              <a:gd name="connsiteY23" fmla="*/ 225425 h 3934055"/>
              <a:gd name="connsiteX24" fmla="*/ 971372 w 2748647"/>
              <a:gd name="connsiteY24" fmla="*/ 421986 h 3934055"/>
              <a:gd name="connsiteX25" fmla="*/ 890952 w 2748647"/>
              <a:gd name="connsiteY25" fmla="*/ 660267 h 3934055"/>
              <a:gd name="connsiteX26" fmla="*/ 786704 w 2748647"/>
              <a:gd name="connsiteY26" fmla="*/ 1017686 h 3934055"/>
              <a:gd name="connsiteX27" fmla="*/ 557360 w 2748647"/>
              <a:gd name="connsiteY27" fmla="*/ 910461 h 3934055"/>
              <a:gd name="connsiteX28" fmla="*/ 363757 w 2748647"/>
              <a:gd name="connsiteY28" fmla="*/ 1014709 h 3934055"/>
              <a:gd name="connsiteX29" fmla="*/ 253553 w 2748647"/>
              <a:gd name="connsiteY29" fmla="*/ 931310 h 3934055"/>
              <a:gd name="connsiteX30" fmla="*/ 170156 w 2748647"/>
              <a:gd name="connsiteY30" fmla="*/ 1056407 h 3934055"/>
              <a:gd name="connsiteX31" fmla="*/ 116542 w 2748647"/>
              <a:gd name="connsiteY31" fmla="*/ 1172568 h 3934055"/>
              <a:gd name="connsiteX32" fmla="*/ 68886 w 2748647"/>
              <a:gd name="connsiteY32" fmla="*/ 1273838 h 3934055"/>
              <a:gd name="connsiteX33" fmla="*/ 68886 w 2748647"/>
              <a:gd name="connsiteY33" fmla="*/ 1381063 h 3934055"/>
              <a:gd name="connsiteX34" fmla="*/ 0 w 2748647"/>
              <a:gd name="connsiteY34" fmla="*/ 1487356 h 3934055"/>
              <a:gd name="connsiteX35" fmla="*/ 12848 w 2748647"/>
              <a:gd name="connsiteY35" fmla="*/ 1688410 h 3934055"/>
              <a:gd name="connsiteX36" fmla="*/ 142720 w 2748647"/>
              <a:gd name="connsiteY36" fmla="*/ 1664556 h 3934055"/>
              <a:gd name="connsiteX37" fmla="*/ 293795 w 2748647"/>
              <a:gd name="connsiteY37" fmla="*/ 1725517 h 3934055"/>
              <a:gd name="connsiteX38" fmla="*/ 476675 w 2748647"/>
              <a:gd name="connsiteY38" fmla="*/ 1828884 h 3934055"/>
              <a:gd name="connsiteX39" fmla="*/ 451314 w 2748647"/>
              <a:gd name="connsiteY39" fmla="*/ 1967749 h 3934055"/>
              <a:gd name="connsiteX40" fmla="*/ 637487 w 2748647"/>
              <a:gd name="connsiteY40" fmla="*/ 2228465 h 3934055"/>
              <a:gd name="connsiteX41" fmla="*/ 421787 w 2748647"/>
              <a:gd name="connsiteY41" fmla="*/ 2711711 h 3934055"/>
              <a:gd name="connsiteX42" fmla="*/ 556719 w 2748647"/>
              <a:gd name="connsiteY42" fmla="*/ 2817311 h 3934055"/>
              <a:gd name="connsiteX0" fmla="*/ 556719 w 2748647"/>
              <a:gd name="connsiteY0" fmla="*/ 2817311 h 3934055"/>
              <a:gd name="connsiteX1" fmla="*/ 823944 w 2748647"/>
              <a:gd name="connsiteY1" fmla="*/ 2793155 h 3934055"/>
              <a:gd name="connsiteX2" fmla="*/ 852540 w 2748647"/>
              <a:gd name="connsiteY2" fmla="*/ 2890571 h 3934055"/>
              <a:gd name="connsiteX3" fmla="*/ 1212764 w 2748647"/>
              <a:gd name="connsiteY3" fmla="*/ 2824598 h 3934055"/>
              <a:gd name="connsiteX4" fmla="*/ 1401372 w 2748647"/>
              <a:gd name="connsiteY4" fmla="*/ 2899556 h 3934055"/>
              <a:gd name="connsiteX5" fmla="*/ 961622 w 2748647"/>
              <a:gd name="connsiteY5" fmla="*/ 3934055 h 3934055"/>
              <a:gd name="connsiteX6" fmla="*/ 1468103 w 2748647"/>
              <a:gd name="connsiteY6" fmla="*/ 3619729 h 3934055"/>
              <a:gd name="connsiteX7" fmla="*/ 1877636 w 2748647"/>
              <a:gd name="connsiteY7" fmla="*/ 3825014 h 3934055"/>
              <a:gd name="connsiteX8" fmla="*/ 1873412 w 2748647"/>
              <a:gd name="connsiteY8" fmla="*/ 3699574 h 3934055"/>
              <a:gd name="connsiteX9" fmla="*/ 1888238 w 2748647"/>
              <a:gd name="connsiteY9" fmla="*/ 3607512 h 3934055"/>
              <a:gd name="connsiteX10" fmla="*/ 2000508 w 2748647"/>
              <a:gd name="connsiteY10" fmla="*/ 3069453 h 3934055"/>
              <a:gd name="connsiteX11" fmla="*/ 2748647 w 2748647"/>
              <a:gd name="connsiteY11" fmla="*/ 3678936 h 3934055"/>
              <a:gd name="connsiteX12" fmla="*/ 2666609 w 2748647"/>
              <a:gd name="connsiteY12" fmla="*/ 1343213 h 3934055"/>
              <a:gd name="connsiteX13" fmla="*/ 2538036 w 2748647"/>
              <a:gd name="connsiteY13" fmla="*/ 1236851 h 3934055"/>
              <a:gd name="connsiteX14" fmla="*/ 2414197 w 2748647"/>
              <a:gd name="connsiteY14" fmla="*/ 1066988 h 3934055"/>
              <a:gd name="connsiteX15" fmla="*/ 2188580 w 2748647"/>
              <a:gd name="connsiteY15" fmla="*/ 923521 h 3934055"/>
              <a:gd name="connsiteX16" fmla="*/ 2004071 w 2748647"/>
              <a:gd name="connsiteY16" fmla="*/ 937832 h 3934055"/>
              <a:gd name="connsiteX17" fmla="*/ 1910437 w 2748647"/>
              <a:gd name="connsiteY17" fmla="*/ 245504 h 3934055"/>
              <a:gd name="connsiteX18" fmla="*/ 1424570 w 2748647"/>
              <a:gd name="connsiteY18" fmla="*/ 216779 h 3934055"/>
              <a:gd name="connsiteX19" fmla="*/ 1431915 w 2748647"/>
              <a:gd name="connsiteY19" fmla="*/ 99266 h 3934055"/>
              <a:gd name="connsiteX20" fmla="*/ 1299712 w 2748647"/>
              <a:gd name="connsiteY20" fmla="*/ 91921 h 3934055"/>
              <a:gd name="connsiteX21" fmla="*/ 1190053 w 2748647"/>
              <a:gd name="connsiteY21" fmla="*/ 60458 h 3934055"/>
              <a:gd name="connsiteX22" fmla="*/ 1180363 w 2748647"/>
              <a:gd name="connsiteY22" fmla="*/ 0 h 3934055"/>
              <a:gd name="connsiteX23" fmla="*/ 1075588 w 2748647"/>
              <a:gd name="connsiteY23" fmla="*/ 225425 h 3934055"/>
              <a:gd name="connsiteX24" fmla="*/ 971372 w 2748647"/>
              <a:gd name="connsiteY24" fmla="*/ 421986 h 3934055"/>
              <a:gd name="connsiteX25" fmla="*/ 890952 w 2748647"/>
              <a:gd name="connsiteY25" fmla="*/ 660267 h 3934055"/>
              <a:gd name="connsiteX26" fmla="*/ 786704 w 2748647"/>
              <a:gd name="connsiteY26" fmla="*/ 1017686 h 3934055"/>
              <a:gd name="connsiteX27" fmla="*/ 557360 w 2748647"/>
              <a:gd name="connsiteY27" fmla="*/ 910461 h 3934055"/>
              <a:gd name="connsiteX28" fmla="*/ 363757 w 2748647"/>
              <a:gd name="connsiteY28" fmla="*/ 1014709 h 3934055"/>
              <a:gd name="connsiteX29" fmla="*/ 253553 w 2748647"/>
              <a:gd name="connsiteY29" fmla="*/ 931310 h 3934055"/>
              <a:gd name="connsiteX30" fmla="*/ 170156 w 2748647"/>
              <a:gd name="connsiteY30" fmla="*/ 1056407 h 3934055"/>
              <a:gd name="connsiteX31" fmla="*/ 116542 w 2748647"/>
              <a:gd name="connsiteY31" fmla="*/ 1172568 h 3934055"/>
              <a:gd name="connsiteX32" fmla="*/ 68886 w 2748647"/>
              <a:gd name="connsiteY32" fmla="*/ 1273838 h 3934055"/>
              <a:gd name="connsiteX33" fmla="*/ 68886 w 2748647"/>
              <a:gd name="connsiteY33" fmla="*/ 1381063 h 3934055"/>
              <a:gd name="connsiteX34" fmla="*/ 0 w 2748647"/>
              <a:gd name="connsiteY34" fmla="*/ 1487356 h 3934055"/>
              <a:gd name="connsiteX35" fmla="*/ 12848 w 2748647"/>
              <a:gd name="connsiteY35" fmla="*/ 1688410 h 3934055"/>
              <a:gd name="connsiteX36" fmla="*/ 142720 w 2748647"/>
              <a:gd name="connsiteY36" fmla="*/ 1664556 h 3934055"/>
              <a:gd name="connsiteX37" fmla="*/ 293795 w 2748647"/>
              <a:gd name="connsiteY37" fmla="*/ 1725517 h 3934055"/>
              <a:gd name="connsiteX38" fmla="*/ 476675 w 2748647"/>
              <a:gd name="connsiteY38" fmla="*/ 1828884 h 3934055"/>
              <a:gd name="connsiteX39" fmla="*/ 451314 w 2748647"/>
              <a:gd name="connsiteY39" fmla="*/ 1967749 h 3934055"/>
              <a:gd name="connsiteX40" fmla="*/ 637487 w 2748647"/>
              <a:gd name="connsiteY40" fmla="*/ 2228465 h 3934055"/>
              <a:gd name="connsiteX41" fmla="*/ 421787 w 2748647"/>
              <a:gd name="connsiteY41" fmla="*/ 2711711 h 3934055"/>
              <a:gd name="connsiteX42" fmla="*/ 556719 w 2748647"/>
              <a:gd name="connsiteY42" fmla="*/ 2817311 h 3934055"/>
              <a:gd name="connsiteX0" fmla="*/ 556719 w 2748647"/>
              <a:gd name="connsiteY0" fmla="*/ 2817311 h 3934055"/>
              <a:gd name="connsiteX1" fmla="*/ 823944 w 2748647"/>
              <a:gd name="connsiteY1" fmla="*/ 2793155 h 3934055"/>
              <a:gd name="connsiteX2" fmla="*/ 852540 w 2748647"/>
              <a:gd name="connsiteY2" fmla="*/ 2890571 h 3934055"/>
              <a:gd name="connsiteX3" fmla="*/ 1212764 w 2748647"/>
              <a:gd name="connsiteY3" fmla="*/ 2824598 h 3934055"/>
              <a:gd name="connsiteX4" fmla="*/ 1401372 w 2748647"/>
              <a:gd name="connsiteY4" fmla="*/ 2899556 h 3934055"/>
              <a:gd name="connsiteX5" fmla="*/ 961622 w 2748647"/>
              <a:gd name="connsiteY5" fmla="*/ 3934055 h 3934055"/>
              <a:gd name="connsiteX6" fmla="*/ 1468103 w 2748647"/>
              <a:gd name="connsiteY6" fmla="*/ 3619729 h 3934055"/>
              <a:gd name="connsiteX7" fmla="*/ 1877636 w 2748647"/>
              <a:gd name="connsiteY7" fmla="*/ 3825014 h 3934055"/>
              <a:gd name="connsiteX8" fmla="*/ 1873412 w 2748647"/>
              <a:gd name="connsiteY8" fmla="*/ 3699574 h 3934055"/>
              <a:gd name="connsiteX9" fmla="*/ 1888238 w 2748647"/>
              <a:gd name="connsiteY9" fmla="*/ 3607512 h 3934055"/>
              <a:gd name="connsiteX10" fmla="*/ 1997827 w 2748647"/>
              <a:gd name="connsiteY10" fmla="*/ 3123083 h 3934055"/>
              <a:gd name="connsiteX11" fmla="*/ 2748647 w 2748647"/>
              <a:gd name="connsiteY11" fmla="*/ 3678936 h 3934055"/>
              <a:gd name="connsiteX12" fmla="*/ 2666609 w 2748647"/>
              <a:gd name="connsiteY12" fmla="*/ 1343213 h 3934055"/>
              <a:gd name="connsiteX13" fmla="*/ 2538036 w 2748647"/>
              <a:gd name="connsiteY13" fmla="*/ 1236851 h 3934055"/>
              <a:gd name="connsiteX14" fmla="*/ 2414197 w 2748647"/>
              <a:gd name="connsiteY14" fmla="*/ 1066988 h 3934055"/>
              <a:gd name="connsiteX15" fmla="*/ 2188580 w 2748647"/>
              <a:gd name="connsiteY15" fmla="*/ 923521 h 3934055"/>
              <a:gd name="connsiteX16" fmla="*/ 2004071 w 2748647"/>
              <a:gd name="connsiteY16" fmla="*/ 937832 h 3934055"/>
              <a:gd name="connsiteX17" fmla="*/ 1910437 w 2748647"/>
              <a:gd name="connsiteY17" fmla="*/ 245504 h 3934055"/>
              <a:gd name="connsiteX18" fmla="*/ 1424570 w 2748647"/>
              <a:gd name="connsiteY18" fmla="*/ 216779 h 3934055"/>
              <a:gd name="connsiteX19" fmla="*/ 1431915 w 2748647"/>
              <a:gd name="connsiteY19" fmla="*/ 99266 h 3934055"/>
              <a:gd name="connsiteX20" fmla="*/ 1299712 w 2748647"/>
              <a:gd name="connsiteY20" fmla="*/ 91921 h 3934055"/>
              <a:gd name="connsiteX21" fmla="*/ 1190053 w 2748647"/>
              <a:gd name="connsiteY21" fmla="*/ 60458 h 3934055"/>
              <a:gd name="connsiteX22" fmla="*/ 1180363 w 2748647"/>
              <a:gd name="connsiteY22" fmla="*/ 0 h 3934055"/>
              <a:gd name="connsiteX23" fmla="*/ 1075588 w 2748647"/>
              <a:gd name="connsiteY23" fmla="*/ 225425 h 3934055"/>
              <a:gd name="connsiteX24" fmla="*/ 971372 w 2748647"/>
              <a:gd name="connsiteY24" fmla="*/ 421986 h 3934055"/>
              <a:gd name="connsiteX25" fmla="*/ 890952 w 2748647"/>
              <a:gd name="connsiteY25" fmla="*/ 660267 h 3934055"/>
              <a:gd name="connsiteX26" fmla="*/ 786704 w 2748647"/>
              <a:gd name="connsiteY26" fmla="*/ 1017686 h 3934055"/>
              <a:gd name="connsiteX27" fmla="*/ 557360 w 2748647"/>
              <a:gd name="connsiteY27" fmla="*/ 910461 h 3934055"/>
              <a:gd name="connsiteX28" fmla="*/ 363757 w 2748647"/>
              <a:gd name="connsiteY28" fmla="*/ 1014709 h 3934055"/>
              <a:gd name="connsiteX29" fmla="*/ 253553 w 2748647"/>
              <a:gd name="connsiteY29" fmla="*/ 931310 h 3934055"/>
              <a:gd name="connsiteX30" fmla="*/ 170156 w 2748647"/>
              <a:gd name="connsiteY30" fmla="*/ 1056407 h 3934055"/>
              <a:gd name="connsiteX31" fmla="*/ 116542 w 2748647"/>
              <a:gd name="connsiteY31" fmla="*/ 1172568 h 3934055"/>
              <a:gd name="connsiteX32" fmla="*/ 68886 w 2748647"/>
              <a:gd name="connsiteY32" fmla="*/ 1273838 h 3934055"/>
              <a:gd name="connsiteX33" fmla="*/ 68886 w 2748647"/>
              <a:gd name="connsiteY33" fmla="*/ 1381063 h 3934055"/>
              <a:gd name="connsiteX34" fmla="*/ 0 w 2748647"/>
              <a:gd name="connsiteY34" fmla="*/ 1487356 h 3934055"/>
              <a:gd name="connsiteX35" fmla="*/ 12848 w 2748647"/>
              <a:gd name="connsiteY35" fmla="*/ 1688410 h 3934055"/>
              <a:gd name="connsiteX36" fmla="*/ 142720 w 2748647"/>
              <a:gd name="connsiteY36" fmla="*/ 1664556 h 3934055"/>
              <a:gd name="connsiteX37" fmla="*/ 293795 w 2748647"/>
              <a:gd name="connsiteY37" fmla="*/ 1725517 h 3934055"/>
              <a:gd name="connsiteX38" fmla="*/ 476675 w 2748647"/>
              <a:gd name="connsiteY38" fmla="*/ 1828884 h 3934055"/>
              <a:gd name="connsiteX39" fmla="*/ 451314 w 2748647"/>
              <a:gd name="connsiteY39" fmla="*/ 1967749 h 3934055"/>
              <a:gd name="connsiteX40" fmla="*/ 637487 w 2748647"/>
              <a:gd name="connsiteY40" fmla="*/ 2228465 h 3934055"/>
              <a:gd name="connsiteX41" fmla="*/ 421787 w 2748647"/>
              <a:gd name="connsiteY41" fmla="*/ 2711711 h 3934055"/>
              <a:gd name="connsiteX42" fmla="*/ 556719 w 2748647"/>
              <a:gd name="connsiteY42" fmla="*/ 2817311 h 3934055"/>
              <a:gd name="connsiteX0" fmla="*/ 556719 w 2748647"/>
              <a:gd name="connsiteY0" fmla="*/ 2817311 h 3934055"/>
              <a:gd name="connsiteX1" fmla="*/ 823944 w 2748647"/>
              <a:gd name="connsiteY1" fmla="*/ 2793155 h 3934055"/>
              <a:gd name="connsiteX2" fmla="*/ 852540 w 2748647"/>
              <a:gd name="connsiteY2" fmla="*/ 2890571 h 3934055"/>
              <a:gd name="connsiteX3" fmla="*/ 1212764 w 2748647"/>
              <a:gd name="connsiteY3" fmla="*/ 2824598 h 3934055"/>
              <a:gd name="connsiteX4" fmla="*/ 1401372 w 2748647"/>
              <a:gd name="connsiteY4" fmla="*/ 2899556 h 3934055"/>
              <a:gd name="connsiteX5" fmla="*/ 961622 w 2748647"/>
              <a:gd name="connsiteY5" fmla="*/ 3934055 h 3934055"/>
              <a:gd name="connsiteX6" fmla="*/ 1468103 w 2748647"/>
              <a:gd name="connsiteY6" fmla="*/ 3619729 h 3934055"/>
              <a:gd name="connsiteX7" fmla="*/ 1877636 w 2748647"/>
              <a:gd name="connsiteY7" fmla="*/ 3825014 h 3934055"/>
              <a:gd name="connsiteX8" fmla="*/ 1873412 w 2748647"/>
              <a:gd name="connsiteY8" fmla="*/ 3699574 h 3934055"/>
              <a:gd name="connsiteX9" fmla="*/ 1888238 w 2748647"/>
              <a:gd name="connsiteY9" fmla="*/ 3607512 h 3934055"/>
              <a:gd name="connsiteX10" fmla="*/ 2011235 w 2748647"/>
              <a:gd name="connsiteY10" fmla="*/ 3072134 h 3934055"/>
              <a:gd name="connsiteX11" fmla="*/ 2748647 w 2748647"/>
              <a:gd name="connsiteY11" fmla="*/ 3678936 h 3934055"/>
              <a:gd name="connsiteX12" fmla="*/ 2666609 w 2748647"/>
              <a:gd name="connsiteY12" fmla="*/ 1343213 h 3934055"/>
              <a:gd name="connsiteX13" fmla="*/ 2538036 w 2748647"/>
              <a:gd name="connsiteY13" fmla="*/ 1236851 h 3934055"/>
              <a:gd name="connsiteX14" fmla="*/ 2414197 w 2748647"/>
              <a:gd name="connsiteY14" fmla="*/ 1066988 h 3934055"/>
              <a:gd name="connsiteX15" fmla="*/ 2188580 w 2748647"/>
              <a:gd name="connsiteY15" fmla="*/ 923521 h 3934055"/>
              <a:gd name="connsiteX16" fmla="*/ 2004071 w 2748647"/>
              <a:gd name="connsiteY16" fmla="*/ 937832 h 3934055"/>
              <a:gd name="connsiteX17" fmla="*/ 1910437 w 2748647"/>
              <a:gd name="connsiteY17" fmla="*/ 245504 h 3934055"/>
              <a:gd name="connsiteX18" fmla="*/ 1424570 w 2748647"/>
              <a:gd name="connsiteY18" fmla="*/ 216779 h 3934055"/>
              <a:gd name="connsiteX19" fmla="*/ 1431915 w 2748647"/>
              <a:gd name="connsiteY19" fmla="*/ 99266 h 3934055"/>
              <a:gd name="connsiteX20" fmla="*/ 1299712 w 2748647"/>
              <a:gd name="connsiteY20" fmla="*/ 91921 h 3934055"/>
              <a:gd name="connsiteX21" fmla="*/ 1190053 w 2748647"/>
              <a:gd name="connsiteY21" fmla="*/ 60458 h 3934055"/>
              <a:gd name="connsiteX22" fmla="*/ 1180363 w 2748647"/>
              <a:gd name="connsiteY22" fmla="*/ 0 h 3934055"/>
              <a:gd name="connsiteX23" fmla="*/ 1075588 w 2748647"/>
              <a:gd name="connsiteY23" fmla="*/ 225425 h 3934055"/>
              <a:gd name="connsiteX24" fmla="*/ 971372 w 2748647"/>
              <a:gd name="connsiteY24" fmla="*/ 421986 h 3934055"/>
              <a:gd name="connsiteX25" fmla="*/ 890952 w 2748647"/>
              <a:gd name="connsiteY25" fmla="*/ 660267 h 3934055"/>
              <a:gd name="connsiteX26" fmla="*/ 786704 w 2748647"/>
              <a:gd name="connsiteY26" fmla="*/ 1017686 h 3934055"/>
              <a:gd name="connsiteX27" fmla="*/ 557360 w 2748647"/>
              <a:gd name="connsiteY27" fmla="*/ 910461 h 3934055"/>
              <a:gd name="connsiteX28" fmla="*/ 363757 w 2748647"/>
              <a:gd name="connsiteY28" fmla="*/ 1014709 h 3934055"/>
              <a:gd name="connsiteX29" fmla="*/ 253553 w 2748647"/>
              <a:gd name="connsiteY29" fmla="*/ 931310 h 3934055"/>
              <a:gd name="connsiteX30" fmla="*/ 170156 w 2748647"/>
              <a:gd name="connsiteY30" fmla="*/ 1056407 h 3934055"/>
              <a:gd name="connsiteX31" fmla="*/ 116542 w 2748647"/>
              <a:gd name="connsiteY31" fmla="*/ 1172568 h 3934055"/>
              <a:gd name="connsiteX32" fmla="*/ 68886 w 2748647"/>
              <a:gd name="connsiteY32" fmla="*/ 1273838 h 3934055"/>
              <a:gd name="connsiteX33" fmla="*/ 68886 w 2748647"/>
              <a:gd name="connsiteY33" fmla="*/ 1381063 h 3934055"/>
              <a:gd name="connsiteX34" fmla="*/ 0 w 2748647"/>
              <a:gd name="connsiteY34" fmla="*/ 1487356 h 3934055"/>
              <a:gd name="connsiteX35" fmla="*/ 12848 w 2748647"/>
              <a:gd name="connsiteY35" fmla="*/ 1688410 h 3934055"/>
              <a:gd name="connsiteX36" fmla="*/ 142720 w 2748647"/>
              <a:gd name="connsiteY36" fmla="*/ 1664556 h 3934055"/>
              <a:gd name="connsiteX37" fmla="*/ 293795 w 2748647"/>
              <a:gd name="connsiteY37" fmla="*/ 1725517 h 3934055"/>
              <a:gd name="connsiteX38" fmla="*/ 476675 w 2748647"/>
              <a:gd name="connsiteY38" fmla="*/ 1828884 h 3934055"/>
              <a:gd name="connsiteX39" fmla="*/ 451314 w 2748647"/>
              <a:gd name="connsiteY39" fmla="*/ 1967749 h 3934055"/>
              <a:gd name="connsiteX40" fmla="*/ 637487 w 2748647"/>
              <a:gd name="connsiteY40" fmla="*/ 2228465 h 3934055"/>
              <a:gd name="connsiteX41" fmla="*/ 421787 w 2748647"/>
              <a:gd name="connsiteY41" fmla="*/ 2711711 h 3934055"/>
              <a:gd name="connsiteX42" fmla="*/ 556719 w 2748647"/>
              <a:gd name="connsiteY42" fmla="*/ 2817311 h 3934055"/>
              <a:gd name="connsiteX0" fmla="*/ 556719 w 2748647"/>
              <a:gd name="connsiteY0" fmla="*/ 2817311 h 3934055"/>
              <a:gd name="connsiteX1" fmla="*/ 823944 w 2748647"/>
              <a:gd name="connsiteY1" fmla="*/ 2793155 h 3934055"/>
              <a:gd name="connsiteX2" fmla="*/ 852540 w 2748647"/>
              <a:gd name="connsiteY2" fmla="*/ 2890571 h 3934055"/>
              <a:gd name="connsiteX3" fmla="*/ 1212764 w 2748647"/>
              <a:gd name="connsiteY3" fmla="*/ 2824598 h 3934055"/>
              <a:gd name="connsiteX4" fmla="*/ 1401372 w 2748647"/>
              <a:gd name="connsiteY4" fmla="*/ 2899556 h 3934055"/>
              <a:gd name="connsiteX5" fmla="*/ 961622 w 2748647"/>
              <a:gd name="connsiteY5" fmla="*/ 3934055 h 3934055"/>
              <a:gd name="connsiteX6" fmla="*/ 1468103 w 2748647"/>
              <a:gd name="connsiteY6" fmla="*/ 3619729 h 3934055"/>
              <a:gd name="connsiteX7" fmla="*/ 1877636 w 2748647"/>
              <a:gd name="connsiteY7" fmla="*/ 3825014 h 3934055"/>
              <a:gd name="connsiteX8" fmla="*/ 1873412 w 2748647"/>
              <a:gd name="connsiteY8" fmla="*/ 3699574 h 3934055"/>
              <a:gd name="connsiteX9" fmla="*/ 1888238 w 2748647"/>
              <a:gd name="connsiteY9" fmla="*/ 3607512 h 3934055"/>
              <a:gd name="connsiteX10" fmla="*/ 2011235 w 2748647"/>
              <a:gd name="connsiteY10" fmla="*/ 3072134 h 3934055"/>
              <a:gd name="connsiteX11" fmla="*/ 2748647 w 2748647"/>
              <a:gd name="connsiteY11" fmla="*/ 3678936 h 3934055"/>
              <a:gd name="connsiteX12" fmla="*/ 2736096 w 2748647"/>
              <a:gd name="connsiteY12" fmla="*/ 3374895 h 3934055"/>
              <a:gd name="connsiteX13" fmla="*/ 2666609 w 2748647"/>
              <a:gd name="connsiteY13" fmla="*/ 1343213 h 3934055"/>
              <a:gd name="connsiteX14" fmla="*/ 2538036 w 2748647"/>
              <a:gd name="connsiteY14" fmla="*/ 1236851 h 3934055"/>
              <a:gd name="connsiteX15" fmla="*/ 2414197 w 2748647"/>
              <a:gd name="connsiteY15" fmla="*/ 1066988 h 3934055"/>
              <a:gd name="connsiteX16" fmla="*/ 2188580 w 2748647"/>
              <a:gd name="connsiteY16" fmla="*/ 923521 h 3934055"/>
              <a:gd name="connsiteX17" fmla="*/ 2004071 w 2748647"/>
              <a:gd name="connsiteY17" fmla="*/ 937832 h 3934055"/>
              <a:gd name="connsiteX18" fmla="*/ 1910437 w 2748647"/>
              <a:gd name="connsiteY18" fmla="*/ 245504 h 3934055"/>
              <a:gd name="connsiteX19" fmla="*/ 1424570 w 2748647"/>
              <a:gd name="connsiteY19" fmla="*/ 216779 h 3934055"/>
              <a:gd name="connsiteX20" fmla="*/ 1431915 w 2748647"/>
              <a:gd name="connsiteY20" fmla="*/ 99266 h 3934055"/>
              <a:gd name="connsiteX21" fmla="*/ 1299712 w 2748647"/>
              <a:gd name="connsiteY21" fmla="*/ 91921 h 3934055"/>
              <a:gd name="connsiteX22" fmla="*/ 1190053 w 2748647"/>
              <a:gd name="connsiteY22" fmla="*/ 60458 h 3934055"/>
              <a:gd name="connsiteX23" fmla="*/ 1180363 w 2748647"/>
              <a:gd name="connsiteY23" fmla="*/ 0 h 3934055"/>
              <a:gd name="connsiteX24" fmla="*/ 1075588 w 2748647"/>
              <a:gd name="connsiteY24" fmla="*/ 225425 h 3934055"/>
              <a:gd name="connsiteX25" fmla="*/ 971372 w 2748647"/>
              <a:gd name="connsiteY25" fmla="*/ 421986 h 3934055"/>
              <a:gd name="connsiteX26" fmla="*/ 890952 w 2748647"/>
              <a:gd name="connsiteY26" fmla="*/ 660267 h 3934055"/>
              <a:gd name="connsiteX27" fmla="*/ 786704 w 2748647"/>
              <a:gd name="connsiteY27" fmla="*/ 1017686 h 3934055"/>
              <a:gd name="connsiteX28" fmla="*/ 557360 w 2748647"/>
              <a:gd name="connsiteY28" fmla="*/ 910461 h 3934055"/>
              <a:gd name="connsiteX29" fmla="*/ 363757 w 2748647"/>
              <a:gd name="connsiteY29" fmla="*/ 1014709 h 3934055"/>
              <a:gd name="connsiteX30" fmla="*/ 253553 w 2748647"/>
              <a:gd name="connsiteY30" fmla="*/ 931310 h 3934055"/>
              <a:gd name="connsiteX31" fmla="*/ 170156 w 2748647"/>
              <a:gd name="connsiteY31" fmla="*/ 1056407 h 3934055"/>
              <a:gd name="connsiteX32" fmla="*/ 116542 w 2748647"/>
              <a:gd name="connsiteY32" fmla="*/ 1172568 h 3934055"/>
              <a:gd name="connsiteX33" fmla="*/ 68886 w 2748647"/>
              <a:gd name="connsiteY33" fmla="*/ 1273838 h 3934055"/>
              <a:gd name="connsiteX34" fmla="*/ 68886 w 2748647"/>
              <a:gd name="connsiteY34" fmla="*/ 1381063 h 3934055"/>
              <a:gd name="connsiteX35" fmla="*/ 0 w 2748647"/>
              <a:gd name="connsiteY35" fmla="*/ 1487356 h 3934055"/>
              <a:gd name="connsiteX36" fmla="*/ 12848 w 2748647"/>
              <a:gd name="connsiteY36" fmla="*/ 1688410 h 3934055"/>
              <a:gd name="connsiteX37" fmla="*/ 142720 w 2748647"/>
              <a:gd name="connsiteY37" fmla="*/ 1664556 h 3934055"/>
              <a:gd name="connsiteX38" fmla="*/ 293795 w 2748647"/>
              <a:gd name="connsiteY38" fmla="*/ 1725517 h 3934055"/>
              <a:gd name="connsiteX39" fmla="*/ 476675 w 2748647"/>
              <a:gd name="connsiteY39" fmla="*/ 1828884 h 3934055"/>
              <a:gd name="connsiteX40" fmla="*/ 451314 w 2748647"/>
              <a:gd name="connsiteY40" fmla="*/ 1967749 h 3934055"/>
              <a:gd name="connsiteX41" fmla="*/ 637487 w 2748647"/>
              <a:gd name="connsiteY41" fmla="*/ 2228465 h 3934055"/>
              <a:gd name="connsiteX42" fmla="*/ 421787 w 2748647"/>
              <a:gd name="connsiteY42" fmla="*/ 2711711 h 3934055"/>
              <a:gd name="connsiteX43" fmla="*/ 556719 w 2748647"/>
              <a:gd name="connsiteY43" fmla="*/ 2817311 h 3934055"/>
              <a:gd name="connsiteX0" fmla="*/ 556719 w 2832631"/>
              <a:gd name="connsiteY0" fmla="*/ 2817311 h 3934055"/>
              <a:gd name="connsiteX1" fmla="*/ 823944 w 2832631"/>
              <a:gd name="connsiteY1" fmla="*/ 2793155 h 3934055"/>
              <a:gd name="connsiteX2" fmla="*/ 852540 w 2832631"/>
              <a:gd name="connsiteY2" fmla="*/ 2890571 h 3934055"/>
              <a:gd name="connsiteX3" fmla="*/ 1212764 w 2832631"/>
              <a:gd name="connsiteY3" fmla="*/ 2824598 h 3934055"/>
              <a:gd name="connsiteX4" fmla="*/ 1401372 w 2832631"/>
              <a:gd name="connsiteY4" fmla="*/ 2899556 h 3934055"/>
              <a:gd name="connsiteX5" fmla="*/ 961622 w 2832631"/>
              <a:gd name="connsiteY5" fmla="*/ 3934055 h 3934055"/>
              <a:gd name="connsiteX6" fmla="*/ 1468103 w 2832631"/>
              <a:gd name="connsiteY6" fmla="*/ 3619729 h 3934055"/>
              <a:gd name="connsiteX7" fmla="*/ 1877636 w 2832631"/>
              <a:gd name="connsiteY7" fmla="*/ 3825014 h 3934055"/>
              <a:gd name="connsiteX8" fmla="*/ 1873412 w 2832631"/>
              <a:gd name="connsiteY8" fmla="*/ 3699574 h 3934055"/>
              <a:gd name="connsiteX9" fmla="*/ 1888238 w 2832631"/>
              <a:gd name="connsiteY9" fmla="*/ 3607512 h 3934055"/>
              <a:gd name="connsiteX10" fmla="*/ 2011235 w 2832631"/>
              <a:gd name="connsiteY10" fmla="*/ 3072134 h 3934055"/>
              <a:gd name="connsiteX11" fmla="*/ 2748647 w 2832631"/>
              <a:gd name="connsiteY11" fmla="*/ 3678936 h 3934055"/>
              <a:gd name="connsiteX12" fmla="*/ 2832631 w 2832631"/>
              <a:gd name="connsiteY12" fmla="*/ 3769079 h 3934055"/>
              <a:gd name="connsiteX13" fmla="*/ 2666609 w 2832631"/>
              <a:gd name="connsiteY13" fmla="*/ 1343213 h 3934055"/>
              <a:gd name="connsiteX14" fmla="*/ 2538036 w 2832631"/>
              <a:gd name="connsiteY14" fmla="*/ 1236851 h 3934055"/>
              <a:gd name="connsiteX15" fmla="*/ 2414197 w 2832631"/>
              <a:gd name="connsiteY15" fmla="*/ 1066988 h 3934055"/>
              <a:gd name="connsiteX16" fmla="*/ 2188580 w 2832631"/>
              <a:gd name="connsiteY16" fmla="*/ 923521 h 3934055"/>
              <a:gd name="connsiteX17" fmla="*/ 2004071 w 2832631"/>
              <a:gd name="connsiteY17" fmla="*/ 937832 h 3934055"/>
              <a:gd name="connsiteX18" fmla="*/ 1910437 w 2832631"/>
              <a:gd name="connsiteY18" fmla="*/ 245504 h 3934055"/>
              <a:gd name="connsiteX19" fmla="*/ 1424570 w 2832631"/>
              <a:gd name="connsiteY19" fmla="*/ 216779 h 3934055"/>
              <a:gd name="connsiteX20" fmla="*/ 1431915 w 2832631"/>
              <a:gd name="connsiteY20" fmla="*/ 99266 h 3934055"/>
              <a:gd name="connsiteX21" fmla="*/ 1299712 w 2832631"/>
              <a:gd name="connsiteY21" fmla="*/ 91921 h 3934055"/>
              <a:gd name="connsiteX22" fmla="*/ 1190053 w 2832631"/>
              <a:gd name="connsiteY22" fmla="*/ 60458 h 3934055"/>
              <a:gd name="connsiteX23" fmla="*/ 1180363 w 2832631"/>
              <a:gd name="connsiteY23" fmla="*/ 0 h 3934055"/>
              <a:gd name="connsiteX24" fmla="*/ 1075588 w 2832631"/>
              <a:gd name="connsiteY24" fmla="*/ 225425 h 3934055"/>
              <a:gd name="connsiteX25" fmla="*/ 971372 w 2832631"/>
              <a:gd name="connsiteY25" fmla="*/ 421986 h 3934055"/>
              <a:gd name="connsiteX26" fmla="*/ 890952 w 2832631"/>
              <a:gd name="connsiteY26" fmla="*/ 660267 h 3934055"/>
              <a:gd name="connsiteX27" fmla="*/ 786704 w 2832631"/>
              <a:gd name="connsiteY27" fmla="*/ 1017686 h 3934055"/>
              <a:gd name="connsiteX28" fmla="*/ 557360 w 2832631"/>
              <a:gd name="connsiteY28" fmla="*/ 910461 h 3934055"/>
              <a:gd name="connsiteX29" fmla="*/ 363757 w 2832631"/>
              <a:gd name="connsiteY29" fmla="*/ 1014709 h 3934055"/>
              <a:gd name="connsiteX30" fmla="*/ 253553 w 2832631"/>
              <a:gd name="connsiteY30" fmla="*/ 931310 h 3934055"/>
              <a:gd name="connsiteX31" fmla="*/ 170156 w 2832631"/>
              <a:gd name="connsiteY31" fmla="*/ 1056407 h 3934055"/>
              <a:gd name="connsiteX32" fmla="*/ 116542 w 2832631"/>
              <a:gd name="connsiteY32" fmla="*/ 1172568 h 3934055"/>
              <a:gd name="connsiteX33" fmla="*/ 68886 w 2832631"/>
              <a:gd name="connsiteY33" fmla="*/ 1273838 h 3934055"/>
              <a:gd name="connsiteX34" fmla="*/ 68886 w 2832631"/>
              <a:gd name="connsiteY34" fmla="*/ 1381063 h 3934055"/>
              <a:gd name="connsiteX35" fmla="*/ 0 w 2832631"/>
              <a:gd name="connsiteY35" fmla="*/ 1487356 h 3934055"/>
              <a:gd name="connsiteX36" fmla="*/ 12848 w 2832631"/>
              <a:gd name="connsiteY36" fmla="*/ 1688410 h 3934055"/>
              <a:gd name="connsiteX37" fmla="*/ 142720 w 2832631"/>
              <a:gd name="connsiteY37" fmla="*/ 1664556 h 3934055"/>
              <a:gd name="connsiteX38" fmla="*/ 293795 w 2832631"/>
              <a:gd name="connsiteY38" fmla="*/ 1725517 h 3934055"/>
              <a:gd name="connsiteX39" fmla="*/ 476675 w 2832631"/>
              <a:gd name="connsiteY39" fmla="*/ 1828884 h 3934055"/>
              <a:gd name="connsiteX40" fmla="*/ 451314 w 2832631"/>
              <a:gd name="connsiteY40" fmla="*/ 1967749 h 3934055"/>
              <a:gd name="connsiteX41" fmla="*/ 637487 w 2832631"/>
              <a:gd name="connsiteY41" fmla="*/ 2228465 h 3934055"/>
              <a:gd name="connsiteX42" fmla="*/ 421787 w 2832631"/>
              <a:gd name="connsiteY42" fmla="*/ 2711711 h 3934055"/>
              <a:gd name="connsiteX43" fmla="*/ 556719 w 2832631"/>
              <a:gd name="connsiteY43" fmla="*/ 2817311 h 3934055"/>
              <a:gd name="connsiteX0" fmla="*/ 556719 w 2835312"/>
              <a:gd name="connsiteY0" fmla="*/ 2817311 h 3934055"/>
              <a:gd name="connsiteX1" fmla="*/ 823944 w 2835312"/>
              <a:gd name="connsiteY1" fmla="*/ 2793155 h 3934055"/>
              <a:gd name="connsiteX2" fmla="*/ 852540 w 2835312"/>
              <a:gd name="connsiteY2" fmla="*/ 2890571 h 3934055"/>
              <a:gd name="connsiteX3" fmla="*/ 1212764 w 2835312"/>
              <a:gd name="connsiteY3" fmla="*/ 2824598 h 3934055"/>
              <a:gd name="connsiteX4" fmla="*/ 1401372 w 2835312"/>
              <a:gd name="connsiteY4" fmla="*/ 2899556 h 3934055"/>
              <a:gd name="connsiteX5" fmla="*/ 961622 w 2835312"/>
              <a:gd name="connsiteY5" fmla="*/ 3934055 h 3934055"/>
              <a:gd name="connsiteX6" fmla="*/ 1468103 w 2835312"/>
              <a:gd name="connsiteY6" fmla="*/ 3619729 h 3934055"/>
              <a:gd name="connsiteX7" fmla="*/ 1877636 w 2835312"/>
              <a:gd name="connsiteY7" fmla="*/ 3825014 h 3934055"/>
              <a:gd name="connsiteX8" fmla="*/ 1873412 w 2835312"/>
              <a:gd name="connsiteY8" fmla="*/ 3699574 h 3934055"/>
              <a:gd name="connsiteX9" fmla="*/ 1888238 w 2835312"/>
              <a:gd name="connsiteY9" fmla="*/ 3607512 h 3934055"/>
              <a:gd name="connsiteX10" fmla="*/ 2011235 w 2835312"/>
              <a:gd name="connsiteY10" fmla="*/ 3072134 h 3934055"/>
              <a:gd name="connsiteX11" fmla="*/ 2748647 w 2835312"/>
              <a:gd name="connsiteY11" fmla="*/ 3678936 h 3934055"/>
              <a:gd name="connsiteX12" fmla="*/ 2835312 w 2835312"/>
              <a:gd name="connsiteY12" fmla="*/ 3761035 h 3934055"/>
              <a:gd name="connsiteX13" fmla="*/ 2666609 w 2835312"/>
              <a:gd name="connsiteY13" fmla="*/ 1343213 h 3934055"/>
              <a:gd name="connsiteX14" fmla="*/ 2538036 w 2835312"/>
              <a:gd name="connsiteY14" fmla="*/ 1236851 h 3934055"/>
              <a:gd name="connsiteX15" fmla="*/ 2414197 w 2835312"/>
              <a:gd name="connsiteY15" fmla="*/ 1066988 h 3934055"/>
              <a:gd name="connsiteX16" fmla="*/ 2188580 w 2835312"/>
              <a:gd name="connsiteY16" fmla="*/ 923521 h 3934055"/>
              <a:gd name="connsiteX17" fmla="*/ 2004071 w 2835312"/>
              <a:gd name="connsiteY17" fmla="*/ 937832 h 3934055"/>
              <a:gd name="connsiteX18" fmla="*/ 1910437 w 2835312"/>
              <a:gd name="connsiteY18" fmla="*/ 245504 h 3934055"/>
              <a:gd name="connsiteX19" fmla="*/ 1424570 w 2835312"/>
              <a:gd name="connsiteY19" fmla="*/ 216779 h 3934055"/>
              <a:gd name="connsiteX20" fmla="*/ 1431915 w 2835312"/>
              <a:gd name="connsiteY20" fmla="*/ 99266 h 3934055"/>
              <a:gd name="connsiteX21" fmla="*/ 1299712 w 2835312"/>
              <a:gd name="connsiteY21" fmla="*/ 91921 h 3934055"/>
              <a:gd name="connsiteX22" fmla="*/ 1190053 w 2835312"/>
              <a:gd name="connsiteY22" fmla="*/ 60458 h 3934055"/>
              <a:gd name="connsiteX23" fmla="*/ 1180363 w 2835312"/>
              <a:gd name="connsiteY23" fmla="*/ 0 h 3934055"/>
              <a:gd name="connsiteX24" fmla="*/ 1075588 w 2835312"/>
              <a:gd name="connsiteY24" fmla="*/ 225425 h 3934055"/>
              <a:gd name="connsiteX25" fmla="*/ 971372 w 2835312"/>
              <a:gd name="connsiteY25" fmla="*/ 421986 h 3934055"/>
              <a:gd name="connsiteX26" fmla="*/ 890952 w 2835312"/>
              <a:gd name="connsiteY26" fmla="*/ 660267 h 3934055"/>
              <a:gd name="connsiteX27" fmla="*/ 786704 w 2835312"/>
              <a:gd name="connsiteY27" fmla="*/ 1017686 h 3934055"/>
              <a:gd name="connsiteX28" fmla="*/ 557360 w 2835312"/>
              <a:gd name="connsiteY28" fmla="*/ 910461 h 3934055"/>
              <a:gd name="connsiteX29" fmla="*/ 363757 w 2835312"/>
              <a:gd name="connsiteY29" fmla="*/ 1014709 h 3934055"/>
              <a:gd name="connsiteX30" fmla="*/ 253553 w 2835312"/>
              <a:gd name="connsiteY30" fmla="*/ 931310 h 3934055"/>
              <a:gd name="connsiteX31" fmla="*/ 170156 w 2835312"/>
              <a:gd name="connsiteY31" fmla="*/ 1056407 h 3934055"/>
              <a:gd name="connsiteX32" fmla="*/ 116542 w 2835312"/>
              <a:gd name="connsiteY32" fmla="*/ 1172568 h 3934055"/>
              <a:gd name="connsiteX33" fmla="*/ 68886 w 2835312"/>
              <a:gd name="connsiteY33" fmla="*/ 1273838 h 3934055"/>
              <a:gd name="connsiteX34" fmla="*/ 68886 w 2835312"/>
              <a:gd name="connsiteY34" fmla="*/ 1381063 h 3934055"/>
              <a:gd name="connsiteX35" fmla="*/ 0 w 2835312"/>
              <a:gd name="connsiteY35" fmla="*/ 1487356 h 3934055"/>
              <a:gd name="connsiteX36" fmla="*/ 12848 w 2835312"/>
              <a:gd name="connsiteY36" fmla="*/ 1688410 h 3934055"/>
              <a:gd name="connsiteX37" fmla="*/ 142720 w 2835312"/>
              <a:gd name="connsiteY37" fmla="*/ 1664556 h 3934055"/>
              <a:gd name="connsiteX38" fmla="*/ 293795 w 2835312"/>
              <a:gd name="connsiteY38" fmla="*/ 1725517 h 3934055"/>
              <a:gd name="connsiteX39" fmla="*/ 476675 w 2835312"/>
              <a:gd name="connsiteY39" fmla="*/ 1828884 h 3934055"/>
              <a:gd name="connsiteX40" fmla="*/ 451314 w 2835312"/>
              <a:gd name="connsiteY40" fmla="*/ 1967749 h 3934055"/>
              <a:gd name="connsiteX41" fmla="*/ 637487 w 2835312"/>
              <a:gd name="connsiteY41" fmla="*/ 2228465 h 3934055"/>
              <a:gd name="connsiteX42" fmla="*/ 421787 w 2835312"/>
              <a:gd name="connsiteY42" fmla="*/ 2711711 h 3934055"/>
              <a:gd name="connsiteX43" fmla="*/ 556719 w 2835312"/>
              <a:gd name="connsiteY43" fmla="*/ 2817311 h 3934055"/>
              <a:gd name="connsiteX0" fmla="*/ 556719 w 2851401"/>
              <a:gd name="connsiteY0" fmla="*/ 2817311 h 3934055"/>
              <a:gd name="connsiteX1" fmla="*/ 823944 w 2851401"/>
              <a:gd name="connsiteY1" fmla="*/ 2793155 h 3934055"/>
              <a:gd name="connsiteX2" fmla="*/ 852540 w 2851401"/>
              <a:gd name="connsiteY2" fmla="*/ 2890571 h 3934055"/>
              <a:gd name="connsiteX3" fmla="*/ 1212764 w 2851401"/>
              <a:gd name="connsiteY3" fmla="*/ 2824598 h 3934055"/>
              <a:gd name="connsiteX4" fmla="*/ 1401372 w 2851401"/>
              <a:gd name="connsiteY4" fmla="*/ 2899556 h 3934055"/>
              <a:gd name="connsiteX5" fmla="*/ 961622 w 2851401"/>
              <a:gd name="connsiteY5" fmla="*/ 3934055 h 3934055"/>
              <a:gd name="connsiteX6" fmla="*/ 1468103 w 2851401"/>
              <a:gd name="connsiteY6" fmla="*/ 3619729 h 3934055"/>
              <a:gd name="connsiteX7" fmla="*/ 1877636 w 2851401"/>
              <a:gd name="connsiteY7" fmla="*/ 3825014 h 3934055"/>
              <a:gd name="connsiteX8" fmla="*/ 1873412 w 2851401"/>
              <a:gd name="connsiteY8" fmla="*/ 3699574 h 3934055"/>
              <a:gd name="connsiteX9" fmla="*/ 1888238 w 2851401"/>
              <a:gd name="connsiteY9" fmla="*/ 3607512 h 3934055"/>
              <a:gd name="connsiteX10" fmla="*/ 2011235 w 2851401"/>
              <a:gd name="connsiteY10" fmla="*/ 3072134 h 3934055"/>
              <a:gd name="connsiteX11" fmla="*/ 2748647 w 2851401"/>
              <a:gd name="connsiteY11" fmla="*/ 3678936 h 3934055"/>
              <a:gd name="connsiteX12" fmla="*/ 2851401 w 2851401"/>
              <a:gd name="connsiteY12" fmla="*/ 3769080 h 3934055"/>
              <a:gd name="connsiteX13" fmla="*/ 2666609 w 2851401"/>
              <a:gd name="connsiteY13" fmla="*/ 1343213 h 3934055"/>
              <a:gd name="connsiteX14" fmla="*/ 2538036 w 2851401"/>
              <a:gd name="connsiteY14" fmla="*/ 1236851 h 3934055"/>
              <a:gd name="connsiteX15" fmla="*/ 2414197 w 2851401"/>
              <a:gd name="connsiteY15" fmla="*/ 1066988 h 3934055"/>
              <a:gd name="connsiteX16" fmla="*/ 2188580 w 2851401"/>
              <a:gd name="connsiteY16" fmla="*/ 923521 h 3934055"/>
              <a:gd name="connsiteX17" fmla="*/ 2004071 w 2851401"/>
              <a:gd name="connsiteY17" fmla="*/ 937832 h 3934055"/>
              <a:gd name="connsiteX18" fmla="*/ 1910437 w 2851401"/>
              <a:gd name="connsiteY18" fmla="*/ 245504 h 3934055"/>
              <a:gd name="connsiteX19" fmla="*/ 1424570 w 2851401"/>
              <a:gd name="connsiteY19" fmla="*/ 216779 h 3934055"/>
              <a:gd name="connsiteX20" fmla="*/ 1431915 w 2851401"/>
              <a:gd name="connsiteY20" fmla="*/ 99266 h 3934055"/>
              <a:gd name="connsiteX21" fmla="*/ 1299712 w 2851401"/>
              <a:gd name="connsiteY21" fmla="*/ 91921 h 3934055"/>
              <a:gd name="connsiteX22" fmla="*/ 1190053 w 2851401"/>
              <a:gd name="connsiteY22" fmla="*/ 60458 h 3934055"/>
              <a:gd name="connsiteX23" fmla="*/ 1180363 w 2851401"/>
              <a:gd name="connsiteY23" fmla="*/ 0 h 3934055"/>
              <a:gd name="connsiteX24" fmla="*/ 1075588 w 2851401"/>
              <a:gd name="connsiteY24" fmla="*/ 225425 h 3934055"/>
              <a:gd name="connsiteX25" fmla="*/ 971372 w 2851401"/>
              <a:gd name="connsiteY25" fmla="*/ 421986 h 3934055"/>
              <a:gd name="connsiteX26" fmla="*/ 890952 w 2851401"/>
              <a:gd name="connsiteY26" fmla="*/ 660267 h 3934055"/>
              <a:gd name="connsiteX27" fmla="*/ 786704 w 2851401"/>
              <a:gd name="connsiteY27" fmla="*/ 1017686 h 3934055"/>
              <a:gd name="connsiteX28" fmla="*/ 557360 w 2851401"/>
              <a:gd name="connsiteY28" fmla="*/ 910461 h 3934055"/>
              <a:gd name="connsiteX29" fmla="*/ 363757 w 2851401"/>
              <a:gd name="connsiteY29" fmla="*/ 1014709 h 3934055"/>
              <a:gd name="connsiteX30" fmla="*/ 253553 w 2851401"/>
              <a:gd name="connsiteY30" fmla="*/ 931310 h 3934055"/>
              <a:gd name="connsiteX31" fmla="*/ 170156 w 2851401"/>
              <a:gd name="connsiteY31" fmla="*/ 1056407 h 3934055"/>
              <a:gd name="connsiteX32" fmla="*/ 116542 w 2851401"/>
              <a:gd name="connsiteY32" fmla="*/ 1172568 h 3934055"/>
              <a:gd name="connsiteX33" fmla="*/ 68886 w 2851401"/>
              <a:gd name="connsiteY33" fmla="*/ 1273838 h 3934055"/>
              <a:gd name="connsiteX34" fmla="*/ 68886 w 2851401"/>
              <a:gd name="connsiteY34" fmla="*/ 1381063 h 3934055"/>
              <a:gd name="connsiteX35" fmla="*/ 0 w 2851401"/>
              <a:gd name="connsiteY35" fmla="*/ 1487356 h 3934055"/>
              <a:gd name="connsiteX36" fmla="*/ 12848 w 2851401"/>
              <a:gd name="connsiteY36" fmla="*/ 1688410 h 3934055"/>
              <a:gd name="connsiteX37" fmla="*/ 142720 w 2851401"/>
              <a:gd name="connsiteY37" fmla="*/ 1664556 h 3934055"/>
              <a:gd name="connsiteX38" fmla="*/ 293795 w 2851401"/>
              <a:gd name="connsiteY38" fmla="*/ 1725517 h 3934055"/>
              <a:gd name="connsiteX39" fmla="*/ 476675 w 2851401"/>
              <a:gd name="connsiteY39" fmla="*/ 1828884 h 3934055"/>
              <a:gd name="connsiteX40" fmla="*/ 451314 w 2851401"/>
              <a:gd name="connsiteY40" fmla="*/ 1967749 h 3934055"/>
              <a:gd name="connsiteX41" fmla="*/ 637487 w 2851401"/>
              <a:gd name="connsiteY41" fmla="*/ 2228465 h 3934055"/>
              <a:gd name="connsiteX42" fmla="*/ 421787 w 2851401"/>
              <a:gd name="connsiteY42" fmla="*/ 2711711 h 3934055"/>
              <a:gd name="connsiteX43" fmla="*/ 556719 w 2851401"/>
              <a:gd name="connsiteY43" fmla="*/ 2817311 h 3934055"/>
              <a:gd name="connsiteX0" fmla="*/ 556719 w 2851401"/>
              <a:gd name="connsiteY0" fmla="*/ 2817311 h 3934055"/>
              <a:gd name="connsiteX1" fmla="*/ 823944 w 2851401"/>
              <a:gd name="connsiteY1" fmla="*/ 2793155 h 3934055"/>
              <a:gd name="connsiteX2" fmla="*/ 852540 w 2851401"/>
              <a:gd name="connsiteY2" fmla="*/ 2890571 h 3934055"/>
              <a:gd name="connsiteX3" fmla="*/ 1212764 w 2851401"/>
              <a:gd name="connsiteY3" fmla="*/ 2824598 h 3934055"/>
              <a:gd name="connsiteX4" fmla="*/ 1401372 w 2851401"/>
              <a:gd name="connsiteY4" fmla="*/ 2899556 h 3934055"/>
              <a:gd name="connsiteX5" fmla="*/ 961622 w 2851401"/>
              <a:gd name="connsiteY5" fmla="*/ 3934055 h 3934055"/>
              <a:gd name="connsiteX6" fmla="*/ 1468103 w 2851401"/>
              <a:gd name="connsiteY6" fmla="*/ 3619729 h 3934055"/>
              <a:gd name="connsiteX7" fmla="*/ 1877636 w 2851401"/>
              <a:gd name="connsiteY7" fmla="*/ 3825014 h 3934055"/>
              <a:gd name="connsiteX8" fmla="*/ 1873412 w 2851401"/>
              <a:gd name="connsiteY8" fmla="*/ 3699574 h 3934055"/>
              <a:gd name="connsiteX9" fmla="*/ 1888238 w 2851401"/>
              <a:gd name="connsiteY9" fmla="*/ 3607512 h 3934055"/>
              <a:gd name="connsiteX10" fmla="*/ 2011235 w 2851401"/>
              <a:gd name="connsiteY10" fmla="*/ 3072134 h 3934055"/>
              <a:gd name="connsiteX11" fmla="*/ 2748647 w 2851401"/>
              <a:gd name="connsiteY11" fmla="*/ 3678936 h 3934055"/>
              <a:gd name="connsiteX12" fmla="*/ 2851401 w 2851401"/>
              <a:gd name="connsiteY12" fmla="*/ 3769080 h 3934055"/>
              <a:gd name="connsiteX13" fmla="*/ 2666609 w 2851401"/>
              <a:gd name="connsiteY13" fmla="*/ 1343213 h 3934055"/>
              <a:gd name="connsiteX14" fmla="*/ 2538036 w 2851401"/>
              <a:gd name="connsiteY14" fmla="*/ 1236851 h 3934055"/>
              <a:gd name="connsiteX15" fmla="*/ 2414197 w 2851401"/>
              <a:gd name="connsiteY15" fmla="*/ 1066988 h 3934055"/>
              <a:gd name="connsiteX16" fmla="*/ 2188580 w 2851401"/>
              <a:gd name="connsiteY16" fmla="*/ 923521 h 3934055"/>
              <a:gd name="connsiteX17" fmla="*/ 2004071 w 2851401"/>
              <a:gd name="connsiteY17" fmla="*/ 937832 h 3934055"/>
              <a:gd name="connsiteX18" fmla="*/ 1910437 w 2851401"/>
              <a:gd name="connsiteY18" fmla="*/ 245504 h 3934055"/>
              <a:gd name="connsiteX19" fmla="*/ 1424570 w 2851401"/>
              <a:gd name="connsiteY19" fmla="*/ 216779 h 3934055"/>
              <a:gd name="connsiteX20" fmla="*/ 1431915 w 2851401"/>
              <a:gd name="connsiteY20" fmla="*/ 99266 h 3934055"/>
              <a:gd name="connsiteX21" fmla="*/ 1299712 w 2851401"/>
              <a:gd name="connsiteY21" fmla="*/ 91921 h 3934055"/>
              <a:gd name="connsiteX22" fmla="*/ 1190053 w 2851401"/>
              <a:gd name="connsiteY22" fmla="*/ 60458 h 3934055"/>
              <a:gd name="connsiteX23" fmla="*/ 1180363 w 2851401"/>
              <a:gd name="connsiteY23" fmla="*/ 0 h 3934055"/>
              <a:gd name="connsiteX24" fmla="*/ 1075588 w 2851401"/>
              <a:gd name="connsiteY24" fmla="*/ 225425 h 3934055"/>
              <a:gd name="connsiteX25" fmla="*/ 971372 w 2851401"/>
              <a:gd name="connsiteY25" fmla="*/ 421986 h 3934055"/>
              <a:gd name="connsiteX26" fmla="*/ 890952 w 2851401"/>
              <a:gd name="connsiteY26" fmla="*/ 660267 h 3934055"/>
              <a:gd name="connsiteX27" fmla="*/ 786704 w 2851401"/>
              <a:gd name="connsiteY27" fmla="*/ 1017686 h 3934055"/>
              <a:gd name="connsiteX28" fmla="*/ 557360 w 2851401"/>
              <a:gd name="connsiteY28" fmla="*/ 910461 h 3934055"/>
              <a:gd name="connsiteX29" fmla="*/ 363757 w 2851401"/>
              <a:gd name="connsiteY29" fmla="*/ 1014709 h 3934055"/>
              <a:gd name="connsiteX30" fmla="*/ 253553 w 2851401"/>
              <a:gd name="connsiteY30" fmla="*/ 931310 h 3934055"/>
              <a:gd name="connsiteX31" fmla="*/ 170156 w 2851401"/>
              <a:gd name="connsiteY31" fmla="*/ 1056407 h 3934055"/>
              <a:gd name="connsiteX32" fmla="*/ 116542 w 2851401"/>
              <a:gd name="connsiteY32" fmla="*/ 1172568 h 3934055"/>
              <a:gd name="connsiteX33" fmla="*/ 68886 w 2851401"/>
              <a:gd name="connsiteY33" fmla="*/ 1273838 h 3934055"/>
              <a:gd name="connsiteX34" fmla="*/ 68886 w 2851401"/>
              <a:gd name="connsiteY34" fmla="*/ 1381063 h 3934055"/>
              <a:gd name="connsiteX35" fmla="*/ 0 w 2851401"/>
              <a:gd name="connsiteY35" fmla="*/ 1487356 h 3934055"/>
              <a:gd name="connsiteX36" fmla="*/ 12848 w 2851401"/>
              <a:gd name="connsiteY36" fmla="*/ 1688410 h 3934055"/>
              <a:gd name="connsiteX37" fmla="*/ 142720 w 2851401"/>
              <a:gd name="connsiteY37" fmla="*/ 1664556 h 3934055"/>
              <a:gd name="connsiteX38" fmla="*/ 293795 w 2851401"/>
              <a:gd name="connsiteY38" fmla="*/ 1725517 h 3934055"/>
              <a:gd name="connsiteX39" fmla="*/ 476675 w 2851401"/>
              <a:gd name="connsiteY39" fmla="*/ 1828884 h 3934055"/>
              <a:gd name="connsiteX40" fmla="*/ 451314 w 2851401"/>
              <a:gd name="connsiteY40" fmla="*/ 1967749 h 3934055"/>
              <a:gd name="connsiteX41" fmla="*/ 637487 w 2851401"/>
              <a:gd name="connsiteY41" fmla="*/ 2228465 h 3934055"/>
              <a:gd name="connsiteX42" fmla="*/ 421787 w 2851401"/>
              <a:gd name="connsiteY42" fmla="*/ 2711711 h 3934055"/>
              <a:gd name="connsiteX43" fmla="*/ 556719 w 2851401"/>
              <a:gd name="connsiteY43" fmla="*/ 2817311 h 3934055"/>
              <a:gd name="connsiteX0" fmla="*/ 556719 w 2855668"/>
              <a:gd name="connsiteY0" fmla="*/ 2817311 h 3934055"/>
              <a:gd name="connsiteX1" fmla="*/ 823944 w 2855668"/>
              <a:gd name="connsiteY1" fmla="*/ 2793155 h 3934055"/>
              <a:gd name="connsiteX2" fmla="*/ 852540 w 2855668"/>
              <a:gd name="connsiteY2" fmla="*/ 2890571 h 3934055"/>
              <a:gd name="connsiteX3" fmla="*/ 1212764 w 2855668"/>
              <a:gd name="connsiteY3" fmla="*/ 2824598 h 3934055"/>
              <a:gd name="connsiteX4" fmla="*/ 1401372 w 2855668"/>
              <a:gd name="connsiteY4" fmla="*/ 2899556 h 3934055"/>
              <a:gd name="connsiteX5" fmla="*/ 961622 w 2855668"/>
              <a:gd name="connsiteY5" fmla="*/ 3934055 h 3934055"/>
              <a:gd name="connsiteX6" fmla="*/ 1468103 w 2855668"/>
              <a:gd name="connsiteY6" fmla="*/ 3619729 h 3934055"/>
              <a:gd name="connsiteX7" fmla="*/ 1877636 w 2855668"/>
              <a:gd name="connsiteY7" fmla="*/ 3825014 h 3934055"/>
              <a:gd name="connsiteX8" fmla="*/ 1873412 w 2855668"/>
              <a:gd name="connsiteY8" fmla="*/ 3699574 h 3934055"/>
              <a:gd name="connsiteX9" fmla="*/ 1888238 w 2855668"/>
              <a:gd name="connsiteY9" fmla="*/ 3607512 h 3934055"/>
              <a:gd name="connsiteX10" fmla="*/ 2011235 w 2855668"/>
              <a:gd name="connsiteY10" fmla="*/ 3072134 h 3934055"/>
              <a:gd name="connsiteX11" fmla="*/ 2748647 w 2855668"/>
              <a:gd name="connsiteY11" fmla="*/ 3678936 h 3934055"/>
              <a:gd name="connsiteX12" fmla="*/ 2851401 w 2855668"/>
              <a:gd name="connsiteY12" fmla="*/ 3769080 h 3934055"/>
              <a:gd name="connsiteX13" fmla="*/ 2819223 w 2855668"/>
              <a:gd name="connsiteY13" fmla="*/ 3305175 h 3934055"/>
              <a:gd name="connsiteX14" fmla="*/ 2666609 w 2855668"/>
              <a:gd name="connsiteY14" fmla="*/ 1343213 h 3934055"/>
              <a:gd name="connsiteX15" fmla="*/ 2538036 w 2855668"/>
              <a:gd name="connsiteY15" fmla="*/ 1236851 h 3934055"/>
              <a:gd name="connsiteX16" fmla="*/ 2414197 w 2855668"/>
              <a:gd name="connsiteY16" fmla="*/ 1066988 h 3934055"/>
              <a:gd name="connsiteX17" fmla="*/ 2188580 w 2855668"/>
              <a:gd name="connsiteY17" fmla="*/ 923521 h 3934055"/>
              <a:gd name="connsiteX18" fmla="*/ 2004071 w 2855668"/>
              <a:gd name="connsiteY18" fmla="*/ 937832 h 3934055"/>
              <a:gd name="connsiteX19" fmla="*/ 1910437 w 2855668"/>
              <a:gd name="connsiteY19" fmla="*/ 245504 h 3934055"/>
              <a:gd name="connsiteX20" fmla="*/ 1424570 w 2855668"/>
              <a:gd name="connsiteY20" fmla="*/ 216779 h 3934055"/>
              <a:gd name="connsiteX21" fmla="*/ 1431915 w 2855668"/>
              <a:gd name="connsiteY21" fmla="*/ 99266 h 3934055"/>
              <a:gd name="connsiteX22" fmla="*/ 1299712 w 2855668"/>
              <a:gd name="connsiteY22" fmla="*/ 91921 h 3934055"/>
              <a:gd name="connsiteX23" fmla="*/ 1190053 w 2855668"/>
              <a:gd name="connsiteY23" fmla="*/ 60458 h 3934055"/>
              <a:gd name="connsiteX24" fmla="*/ 1180363 w 2855668"/>
              <a:gd name="connsiteY24" fmla="*/ 0 h 3934055"/>
              <a:gd name="connsiteX25" fmla="*/ 1075588 w 2855668"/>
              <a:gd name="connsiteY25" fmla="*/ 225425 h 3934055"/>
              <a:gd name="connsiteX26" fmla="*/ 971372 w 2855668"/>
              <a:gd name="connsiteY26" fmla="*/ 421986 h 3934055"/>
              <a:gd name="connsiteX27" fmla="*/ 890952 w 2855668"/>
              <a:gd name="connsiteY27" fmla="*/ 660267 h 3934055"/>
              <a:gd name="connsiteX28" fmla="*/ 786704 w 2855668"/>
              <a:gd name="connsiteY28" fmla="*/ 1017686 h 3934055"/>
              <a:gd name="connsiteX29" fmla="*/ 557360 w 2855668"/>
              <a:gd name="connsiteY29" fmla="*/ 910461 h 3934055"/>
              <a:gd name="connsiteX30" fmla="*/ 363757 w 2855668"/>
              <a:gd name="connsiteY30" fmla="*/ 1014709 h 3934055"/>
              <a:gd name="connsiteX31" fmla="*/ 253553 w 2855668"/>
              <a:gd name="connsiteY31" fmla="*/ 931310 h 3934055"/>
              <a:gd name="connsiteX32" fmla="*/ 170156 w 2855668"/>
              <a:gd name="connsiteY32" fmla="*/ 1056407 h 3934055"/>
              <a:gd name="connsiteX33" fmla="*/ 116542 w 2855668"/>
              <a:gd name="connsiteY33" fmla="*/ 1172568 h 3934055"/>
              <a:gd name="connsiteX34" fmla="*/ 68886 w 2855668"/>
              <a:gd name="connsiteY34" fmla="*/ 1273838 h 3934055"/>
              <a:gd name="connsiteX35" fmla="*/ 68886 w 2855668"/>
              <a:gd name="connsiteY35" fmla="*/ 1381063 h 3934055"/>
              <a:gd name="connsiteX36" fmla="*/ 0 w 2855668"/>
              <a:gd name="connsiteY36" fmla="*/ 1487356 h 3934055"/>
              <a:gd name="connsiteX37" fmla="*/ 12848 w 2855668"/>
              <a:gd name="connsiteY37" fmla="*/ 1688410 h 3934055"/>
              <a:gd name="connsiteX38" fmla="*/ 142720 w 2855668"/>
              <a:gd name="connsiteY38" fmla="*/ 1664556 h 3934055"/>
              <a:gd name="connsiteX39" fmla="*/ 293795 w 2855668"/>
              <a:gd name="connsiteY39" fmla="*/ 1725517 h 3934055"/>
              <a:gd name="connsiteX40" fmla="*/ 476675 w 2855668"/>
              <a:gd name="connsiteY40" fmla="*/ 1828884 h 3934055"/>
              <a:gd name="connsiteX41" fmla="*/ 451314 w 2855668"/>
              <a:gd name="connsiteY41" fmla="*/ 1967749 h 3934055"/>
              <a:gd name="connsiteX42" fmla="*/ 637487 w 2855668"/>
              <a:gd name="connsiteY42" fmla="*/ 2228465 h 3934055"/>
              <a:gd name="connsiteX43" fmla="*/ 421787 w 2855668"/>
              <a:gd name="connsiteY43" fmla="*/ 2711711 h 3934055"/>
              <a:gd name="connsiteX44" fmla="*/ 556719 w 2855668"/>
              <a:gd name="connsiteY44" fmla="*/ 2817311 h 3934055"/>
              <a:gd name="connsiteX0" fmla="*/ 556719 w 3066067"/>
              <a:gd name="connsiteY0" fmla="*/ 2817311 h 3999700"/>
              <a:gd name="connsiteX1" fmla="*/ 823944 w 3066067"/>
              <a:gd name="connsiteY1" fmla="*/ 2793155 h 3999700"/>
              <a:gd name="connsiteX2" fmla="*/ 852540 w 3066067"/>
              <a:gd name="connsiteY2" fmla="*/ 2890571 h 3999700"/>
              <a:gd name="connsiteX3" fmla="*/ 1212764 w 3066067"/>
              <a:gd name="connsiteY3" fmla="*/ 2824598 h 3999700"/>
              <a:gd name="connsiteX4" fmla="*/ 1401372 w 3066067"/>
              <a:gd name="connsiteY4" fmla="*/ 2899556 h 3999700"/>
              <a:gd name="connsiteX5" fmla="*/ 961622 w 3066067"/>
              <a:gd name="connsiteY5" fmla="*/ 3934055 h 3999700"/>
              <a:gd name="connsiteX6" fmla="*/ 1468103 w 3066067"/>
              <a:gd name="connsiteY6" fmla="*/ 3619729 h 3999700"/>
              <a:gd name="connsiteX7" fmla="*/ 1877636 w 3066067"/>
              <a:gd name="connsiteY7" fmla="*/ 3825014 h 3999700"/>
              <a:gd name="connsiteX8" fmla="*/ 1873412 w 3066067"/>
              <a:gd name="connsiteY8" fmla="*/ 3699574 h 3999700"/>
              <a:gd name="connsiteX9" fmla="*/ 1888238 w 3066067"/>
              <a:gd name="connsiteY9" fmla="*/ 3607512 h 3999700"/>
              <a:gd name="connsiteX10" fmla="*/ 2011235 w 3066067"/>
              <a:gd name="connsiteY10" fmla="*/ 3072134 h 3999700"/>
              <a:gd name="connsiteX11" fmla="*/ 2748647 w 3066067"/>
              <a:gd name="connsiteY11" fmla="*/ 3678936 h 3999700"/>
              <a:gd name="connsiteX12" fmla="*/ 2851401 w 3066067"/>
              <a:gd name="connsiteY12" fmla="*/ 3769080 h 3999700"/>
              <a:gd name="connsiteX13" fmla="*/ 3063242 w 3066067"/>
              <a:gd name="connsiteY13" fmla="*/ 3849525 h 3999700"/>
              <a:gd name="connsiteX14" fmla="*/ 2666609 w 3066067"/>
              <a:gd name="connsiteY14" fmla="*/ 1343213 h 3999700"/>
              <a:gd name="connsiteX15" fmla="*/ 2538036 w 3066067"/>
              <a:gd name="connsiteY15" fmla="*/ 1236851 h 3999700"/>
              <a:gd name="connsiteX16" fmla="*/ 2414197 w 3066067"/>
              <a:gd name="connsiteY16" fmla="*/ 1066988 h 3999700"/>
              <a:gd name="connsiteX17" fmla="*/ 2188580 w 3066067"/>
              <a:gd name="connsiteY17" fmla="*/ 923521 h 3999700"/>
              <a:gd name="connsiteX18" fmla="*/ 2004071 w 3066067"/>
              <a:gd name="connsiteY18" fmla="*/ 937832 h 3999700"/>
              <a:gd name="connsiteX19" fmla="*/ 1910437 w 3066067"/>
              <a:gd name="connsiteY19" fmla="*/ 245504 h 3999700"/>
              <a:gd name="connsiteX20" fmla="*/ 1424570 w 3066067"/>
              <a:gd name="connsiteY20" fmla="*/ 216779 h 3999700"/>
              <a:gd name="connsiteX21" fmla="*/ 1431915 w 3066067"/>
              <a:gd name="connsiteY21" fmla="*/ 99266 h 3999700"/>
              <a:gd name="connsiteX22" fmla="*/ 1299712 w 3066067"/>
              <a:gd name="connsiteY22" fmla="*/ 91921 h 3999700"/>
              <a:gd name="connsiteX23" fmla="*/ 1190053 w 3066067"/>
              <a:gd name="connsiteY23" fmla="*/ 60458 h 3999700"/>
              <a:gd name="connsiteX24" fmla="*/ 1180363 w 3066067"/>
              <a:gd name="connsiteY24" fmla="*/ 0 h 3999700"/>
              <a:gd name="connsiteX25" fmla="*/ 1075588 w 3066067"/>
              <a:gd name="connsiteY25" fmla="*/ 225425 h 3999700"/>
              <a:gd name="connsiteX26" fmla="*/ 971372 w 3066067"/>
              <a:gd name="connsiteY26" fmla="*/ 421986 h 3999700"/>
              <a:gd name="connsiteX27" fmla="*/ 890952 w 3066067"/>
              <a:gd name="connsiteY27" fmla="*/ 660267 h 3999700"/>
              <a:gd name="connsiteX28" fmla="*/ 786704 w 3066067"/>
              <a:gd name="connsiteY28" fmla="*/ 1017686 h 3999700"/>
              <a:gd name="connsiteX29" fmla="*/ 557360 w 3066067"/>
              <a:gd name="connsiteY29" fmla="*/ 910461 h 3999700"/>
              <a:gd name="connsiteX30" fmla="*/ 363757 w 3066067"/>
              <a:gd name="connsiteY30" fmla="*/ 1014709 h 3999700"/>
              <a:gd name="connsiteX31" fmla="*/ 253553 w 3066067"/>
              <a:gd name="connsiteY31" fmla="*/ 931310 h 3999700"/>
              <a:gd name="connsiteX32" fmla="*/ 170156 w 3066067"/>
              <a:gd name="connsiteY32" fmla="*/ 1056407 h 3999700"/>
              <a:gd name="connsiteX33" fmla="*/ 116542 w 3066067"/>
              <a:gd name="connsiteY33" fmla="*/ 1172568 h 3999700"/>
              <a:gd name="connsiteX34" fmla="*/ 68886 w 3066067"/>
              <a:gd name="connsiteY34" fmla="*/ 1273838 h 3999700"/>
              <a:gd name="connsiteX35" fmla="*/ 68886 w 3066067"/>
              <a:gd name="connsiteY35" fmla="*/ 1381063 h 3999700"/>
              <a:gd name="connsiteX36" fmla="*/ 0 w 3066067"/>
              <a:gd name="connsiteY36" fmla="*/ 1487356 h 3999700"/>
              <a:gd name="connsiteX37" fmla="*/ 12848 w 3066067"/>
              <a:gd name="connsiteY37" fmla="*/ 1688410 h 3999700"/>
              <a:gd name="connsiteX38" fmla="*/ 142720 w 3066067"/>
              <a:gd name="connsiteY38" fmla="*/ 1664556 h 3999700"/>
              <a:gd name="connsiteX39" fmla="*/ 293795 w 3066067"/>
              <a:gd name="connsiteY39" fmla="*/ 1725517 h 3999700"/>
              <a:gd name="connsiteX40" fmla="*/ 476675 w 3066067"/>
              <a:gd name="connsiteY40" fmla="*/ 1828884 h 3999700"/>
              <a:gd name="connsiteX41" fmla="*/ 451314 w 3066067"/>
              <a:gd name="connsiteY41" fmla="*/ 1967749 h 3999700"/>
              <a:gd name="connsiteX42" fmla="*/ 637487 w 3066067"/>
              <a:gd name="connsiteY42" fmla="*/ 2228465 h 3999700"/>
              <a:gd name="connsiteX43" fmla="*/ 421787 w 3066067"/>
              <a:gd name="connsiteY43" fmla="*/ 2711711 h 3999700"/>
              <a:gd name="connsiteX44" fmla="*/ 556719 w 3066067"/>
              <a:gd name="connsiteY44" fmla="*/ 2817311 h 3999700"/>
              <a:gd name="connsiteX0" fmla="*/ 556719 w 3063242"/>
              <a:gd name="connsiteY0" fmla="*/ 2817311 h 3934055"/>
              <a:gd name="connsiteX1" fmla="*/ 823944 w 3063242"/>
              <a:gd name="connsiteY1" fmla="*/ 2793155 h 3934055"/>
              <a:gd name="connsiteX2" fmla="*/ 852540 w 3063242"/>
              <a:gd name="connsiteY2" fmla="*/ 2890571 h 3934055"/>
              <a:gd name="connsiteX3" fmla="*/ 1212764 w 3063242"/>
              <a:gd name="connsiteY3" fmla="*/ 2824598 h 3934055"/>
              <a:gd name="connsiteX4" fmla="*/ 1401372 w 3063242"/>
              <a:gd name="connsiteY4" fmla="*/ 2899556 h 3934055"/>
              <a:gd name="connsiteX5" fmla="*/ 961622 w 3063242"/>
              <a:gd name="connsiteY5" fmla="*/ 3934055 h 3934055"/>
              <a:gd name="connsiteX6" fmla="*/ 1468103 w 3063242"/>
              <a:gd name="connsiteY6" fmla="*/ 3619729 h 3934055"/>
              <a:gd name="connsiteX7" fmla="*/ 1877636 w 3063242"/>
              <a:gd name="connsiteY7" fmla="*/ 3825014 h 3934055"/>
              <a:gd name="connsiteX8" fmla="*/ 1873412 w 3063242"/>
              <a:gd name="connsiteY8" fmla="*/ 3699574 h 3934055"/>
              <a:gd name="connsiteX9" fmla="*/ 1888238 w 3063242"/>
              <a:gd name="connsiteY9" fmla="*/ 3607512 h 3934055"/>
              <a:gd name="connsiteX10" fmla="*/ 2011235 w 3063242"/>
              <a:gd name="connsiteY10" fmla="*/ 3072134 h 3934055"/>
              <a:gd name="connsiteX11" fmla="*/ 2748647 w 3063242"/>
              <a:gd name="connsiteY11" fmla="*/ 3678936 h 3934055"/>
              <a:gd name="connsiteX12" fmla="*/ 2851401 w 3063242"/>
              <a:gd name="connsiteY12" fmla="*/ 3769080 h 3934055"/>
              <a:gd name="connsiteX13" fmla="*/ 3063242 w 3063242"/>
              <a:gd name="connsiteY13" fmla="*/ 3849525 h 3934055"/>
              <a:gd name="connsiteX14" fmla="*/ 2666609 w 3063242"/>
              <a:gd name="connsiteY14" fmla="*/ 1343213 h 3934055"/>
              <a:gd name="connsiteX15" fmla="*/ 2538036 w 3063242"/>
              <a:gd name="connsiteY15" fmla="*/ 1236851 h 3934055"/>
              <a:gd name="connsiteX16" fmla="*/ 2414197 w 3063242"/>
              <a:gd name="connsiteY16" fmla="*/ 1066988 h 3934055"/>
              <a:gd name="connsiteX17" fmla="*/ 2188580 w 3063242"/>
              <a:gd name="connsiteY17" fmla="*/ 923521 h 3934055"/>
              <a:gd name="connsiteX18" fmla="*/ 2004071 w 3063242"/>
              <a:gd name="connsiteY18" fmla="*/ 937832 h 3934055"/>
              <a:gd name="connsiteX19" fmla="*/ 1910437 w 3063242"/>
              <a:gd name="connsiteY19" fmla="*/ 245504 h 3934055"/>
              <a:gd name="connsiteX20" fmla="*/ 1424570 w 3063242"/>
              <a:gd name="connsiteY20" fmla="*/ 216779 h 3934055"/>
              <a:gd name="connsiteX21" fmla="*/ 1431915 w 3063242"/>
              <a:gd name="connsiteY21" fmla="*/ 99266 h 3934055"/>
              <a:gd name="connsiteX22" fmla="*/ 1299712 w 3063242"/>
              <a:gd name="connsiteY22" fmla="*/ 91921 h 3934055"/>
              <a:gd name="connsiteX23" fmla="*/ 1190053 w 3063242"/>
              <a:gd name="connsiteY23" fmla="*/ 60458 h 3934055"/>
              <a:gd name="connsiteX24" fmla="*/ 1180363 w 3063242"/>
              <a:gd name="connsiteY24" fmla="*/ 0 h 3934055"/>
              <a:gd name="connsiteX25" fmla="*/ 1075588 w 3063242"/>
              <a:gd name="connsiteY25" fmla="*/ 225425 h 3934055"/>
              <a:gd name="connsiteX26" fmla="*/ 971372 w 3063242"/>
              <a:gd name="connsiteY26" fmla="*/ 421986 h 3934055"/>
              <a:gd name="connsiteX27" fmla="*/ 890952 w 3063242"/>
              <a:gd name="connsiteY27" fmla="*/ 660267 h 3934055"/>
              <a:gd name="connsiteX28" fmla="*/ 786704 w 3063242"/>
              <a:gd name="connsiteY28" fmla="*/ 1017686 h 3934055"/>
              <a:gd name="connsiteX29" fmla="*/ 557360 w 3063242"/>
              <a:gd name="connsiteY29" fmla="*/ 910461 h 3934055"/>
              <a:gd name="connsiteX30" fmla="*/ 363757 w 3063242"/>
              <a:gd name="connsiteY30" fmla="*/ 1014709 h 3934055"/>
              <a:gd name="connsiteX31" fmla="*/ 253553 w 3063242"/>
              <a:gd name="connsiteY31" fmla="*/ 931310 h 3934055"/>
              <a:gd name="connsiteX32" fmla="*/ 170156 w 3063242"/>
              <a:gd name="connsiteY32" fmla="*/ 1056407 h 3934055"/>
              <a:gd name="connsiteX33" fmla="*/ 116542 w 3063242"/>
              <a:gd name="connsiteY33" fmla="*/ 1172568 h 3934055"/>
              <a:gd name="connsiteX34" fmla="*/ 68886 w 3063242"/>
              <a:gd name="connsiteY34" fmla="*/ 1273838 h 3934055"/>
              <a:gd name="connsiteX35" fmla="*/ 68886 w 3063242"/>
              <a:gd name="connsiteY35" fmla="*/ 1381063 h 3934055"/>
              <a:gd name="connsiteX36" fmla="*/ 0 w 3063242"/>
              <a:gd name="connsiteY36" fmla="*/ 1487356 h 3934055"/>
              <a:gd name="connsiteX37" fmla="*/ 12848 w 3063242"/>
              <a:gd name="connsiteY37" fmla="*/ 1688410 h 3934055"/>
              <a:gd name="connsiteX38" fmla="*/ 142720 w 3063242"/>
              <a:gd name="connsiteY38" fmla="*/ 1664556 h 3934055"/>
              <a:gd name="connsiteX39" fmla="*/ 293795 w 3063242"/>
              <a:gd name="connsiteY39" fmla="*/ 1725517 h 3934055"/>
              <a:gd name="connsiteX40" fmla="*/ 476675 w 3063242"/>
              <a:gd name="connsiteY40" fmla="*/ 1828884 h 3934055"/>
              <a:gd name="connsiteX41" fmla="*/ 451314 w 3063242"/>
              <a:gd name="connsiteY41" fmla="*/ 1967749 h 3934055"/>
              <a:gd name="connsiteX42" fmla="*/ 637487 w 3063242"/>
              <a:gd name="connsiteY42" fmla="*/ 2228465 h 3934055"/>
              <a:gd name="connsiteX43" fmla="*/ 421787 w 3063242"/>
              <a:gd name="connsiteY43" fmla="*/ 2711711 h 3934055"/>
              <a:gd name="connsiteX44" fmla="*/ 556719 w 3063242"/>
              <a:gd name="connsiteY44" fmla="*/ 2817311 h 3934055"/>
              <a:gd name="connsiteX0" fmla="*/ 556719 w 3063242"/>
              <a:gd name="connsiteY0" fmla="*/ 2817311 h 3934055"/>
              <a:gd name="connsiteX1" fmla="*/ 823944 w 3063242"/>
              <a:gd name="connsiteY1" fmla="*/ 2793155 h 3934055"/>
              <a:gd name="connsiteX2" fmla="*/ 852540 w 3063242"/>
              <a:gd name="connsiteY2" fmla="*/ 2890571 h 3934055"/>
              <a:gd name="connsiteX3" fmla="*/ 1212764 w 3063242"/>
              <a:gd name="connsiteY3" fmla="*/ 2824598 h 3934055"/>
              <a:gd name="connsiteX4" fmla="*/ 1401372 w 3063242"/>
              <a:gd name="connsiteY4" fmla="*/ 2899556 h 3934055"/>
              <a:gd name="connsiteX5" fmla="*/ 961622 w 3063242"/>
              <a:gd name="connsiteY5" fmla="*/ 3934055 h 3934055"/>
              <a:gd name="connsiteX6" fmla="*/ 1468103 w 3063242"/>
              <a:gd name="connsiteY6" fmla="*/ 3619729 h 3934055"/>
              <a:gd name="connsiteX7" fmla="*/ 1877636 w 3063242"/>
              <a:gd name="connsiteY7" fmla="*/ 3825014 h 3934055"/>
              <a:gd name="connsiteX8" fmla="*/ 1873412 w 3063242"/>
              <a:gd name="connsiteY8" fmla="*/ 3699574 h 3934055"/>
              <a:gd name="connsiteX9" fmla="*/ 1888238 w 3063242"/>
              <a:gd name="connsiteY9" fmla="*/ 3607512 h 3934055"/>
              <a:gd name="connsiteX10" fmla="*/ 2011235 w 3063242"/>
              <a:gd name="connsiteY10" fmla="*/ 3072134 h 3934055"/>
              <a:gd name="connsiteX11" fmla="*/ 2748647 w 3063242"/>
              <a:gd name="connsiteY11" fmla="*/ 3678936 h 3934055"/>
              <a:gd name="connsiteX12" fmla="*/ 2851401 w 3063242"/>
              <a:gd name="connsiteY12" fmla="*/ 3769080 h 3934055"/>
              <a:gd name="connsiteX13" fmla="*/ 3063242 w 3063242"/>
              <a:gd name="connsiteY13" fmla="*/ 3849525 h 3934055"/>
              <a:gd name="connsiteX14" fmla="*/ 2666609 w 3063242"/>
              <a:gd name="connsiteY14" fmla="*/ 1343213 h 3934055"/>
              <a:gd name="connsiteX15" fmla="*/ 2538036 w 3063242"/>
              <a:gd name="connsiteY15" fmla="*/ 1236851 h 3934055"/>
              <a:gd name="connsiteX16" fmla="*/ 2414197 w 3063242"/>
              <a:gd name="connsiteY16" fmla="*/ 1066988 h 3934055"/>
              <a:gd name="connsiteX17" fmla="*/ 2188580 w 3063242"/>
              <a:gd name="connsiteY17" fmla="*/ 923521 h 3934055"/>
              <a:gd name="connsiteX18" fmla="*/ 2004071 w 3063242"/>
              <a:gd name="connsiteY18" fmla="*/ 937832 h 3934055"/>
              <a:gd name="connsiteX19" fmla="*/ 1910437 w 3063242"/>
              <a:gd name="connsiteY19" fmla="*/ 245504 h 3934055"/>
              <a:gd name="connsiteX20" fmla="*/ 1424570 w 3063242"/>
              <a:gd name="connsiteY20" fmla="*/ 216779 h 3934055"/>
              <a:gd name="connsiteX21" fmla="*/ 1431915 w 3063242"/>
              <a:gd name="connsiteY21" fmla="*/ 99266 h 3934055"/>
              <a:gd name="connsiteX22" fmla="*/ 1299712 w 3063242"/>
              <a:gd name="connsiteY22" fmla="*/ 91921 h 3934055"/>
              <a:gd name="connsiteX23" fmla="*/ 1190053 w 3063242"/>
              <a:gd name="connsiteY23" fmla="*/ 60458 h 3934055"/>
              <a:gd name="connsiteX24" fmla="*/ 1180363 w 3063242"/>
              <a:gd name="connsiteY24" fmla="*/ 0 h 3934055"/>
              <a:gd name="connsiteX25" fmla="*/ 1075588 w 3063242"/>
              <a:gd name="connsiteY25" fmla="*/ 225425 h 3934055"/>
              <a:gd name="connsiteX26" fmla="*/ 971372 w 3063242"/>
              <a:gd name="connsiteY26" fmla="*/ 421986 h 3934055"/>
              <a:gd name="connsiteX27" fmla="*/ 890952 w 3063242"/>
              <a:gd name="connsiteY27" fmla="*/ 660267 h 3934055"/>
              <a:gd name="connsiteX28" fmla="*/ 786704 w 3063242"/>
              <a:gd name="connsiteY28" fmla="*/ 1017686 h 3934055"/>
              <a:gd name="connsiteX29" fmla="*/ 557360 w 3063242"/>
              <a:gd name="connsiteY29" fmla="*/ 910461 h 3934055"/>
              <a:gd name="connsiteX30" fmla="*/ 363757 w 3063242"/>
              <a:gd name="connsiteY30" fmla="*/ 1014709 h 3934055"/>
              <a:gd name="connsiteX31" fmla="*/ 253553 w 3063242"/>
              <a:gd name="connsiteY31" fmla="*/ 931310 h 3934055"/>
              <a:gd name="connsiteX32" fmla="*/ 170156 w 3063242"/>
              <a:gd name="connsiteY32" fmla="*/ 1056407 h 3934055"/>
              <a:gd name="connsiteX33" fmla="*/ 116542 w 3063242"/>
              <a:gd name="connsiteY33" fmla="*/ 1172568 h 3934055"/>
              <a:gd name="connsiteX34" fmla="*/ 68886 w 3063242"/>
              <a:gd name="connsiteY34" fmla="*/ 1273838 h 3934055"/>
              <a:gd name="connsiteX35" fmla="*/ 68886 w 3063242"/>
              <a:gd name="connsiteY35" fmla="*/ 1381063 h 3934055"/>
              <a:gd name="connsiteX36" fmla="*/ 0 w 3063242"/>
              <a:gd name="connsiteY36" fmla="*/ 1487356 h 3934055"/>
              <a:gd name="connsiteX37" fmla="*/ 12848 w 3063242"/>
              <a:gd name="connsiteY37" fmla="*/ 1688410 h 3934055"/>
              <a:gd name="connsiteX38" fmla="*/ 142720 w 3063242"/>
              <a:gd name="connsiteY38" fmla="*/ 1664556 h 3934055"/>
              <a:gd name="connsiteX39" fmla="*/ 293795 w 3063242"/>
              <a:gd name="connsiteY39" fmla="*/ 1725517 h 3934055"/>
              <a:gd name="connsiteX40" fmla="*/ 476675 w 3063242"/>
              <a:gd name="connsiteY40" fmla="*/ 1828884 h 3934055"/>
              <a:gd name="connsiteX41" fmla="*/ 451314 w 3063242"/>
              <a:gd name="connsiteY41" fmla="*/ 1967749 h 3934055"/>
              <a:gd name="connsiteX42" fmla="*/ 637487 w 3063242"/>
              <a:gd name="connsiteY42" fmla="*/ 2228465 h 3934055"/>
              <a:gd name="connsiteX43" fmla="*/ 421787 w 3063242"/>
              <a:gd name="connsiteY43" fmla="*/ 2711711 h 3934055"/>
              <a:gd name="connsiteX44" fmla="*/ 556719 w 3063242"/>
              <a:gd name="connsiteY44" fmla="*/ 2817311 h 3934055"/>
              <a:gd name="connsiteX0" fmla="*/ 556719 w 3060560"/>
              <a:gd name="connsiteY0" fmla="*/ 2817311 h 3934055"/>
              <a:gd name="connsiteX1" fmla="*/ 823944 w 3060560"/>
              <a:gd name="connsiteY1" fmla="*/ 2793155 h 3934055"/>
              <a:gd name="connsiteX2" fmla="*/ 852540 w 3060560"/>
              <a:gd name="connsiteY2" fmla="*/ 2890571 h 3934055"/>
              <a:gd name="connsiteX3" fmla="*/ 1212764 w 3060560"/>
              <a:gd name="connsiteY3" fmla="*/ 2824598 h 3934055"/>
              <a:gd name="connsiteX4" fmla="*/ 1401372 w 3060560"/>
              <a:gd name="connsiteY4" fmla="*/ 2899556 h 3934055"/>
              <a:gd name="connsiteX5" fmla="*/ 961622 w 3060560"/>
              <a:gd name="connsiteY5" fmla="*/ 3934055 h 3934055"/>
              <a:gd name="connsiteX6" fmla="*/ 1468103 w 3060560"/>
              <a:gd name="connsiteY6" fmla="*/ 3619729 h 3934055"/>
              <a:gd name="connsiteX7" fmla="*/ 1877636 w 3060560"/>
              <a:gd name="connsiteY7" fmla="*/ 3825014 h 3934055"/>
              <a:gd name="connsiteX8" fmla="*/ 1873412 w 3060560"/>
              <a:gd name="connsiteY8" fmla="*/ 3699574 h 3934055"/>
              <a:gd name="connsiteX9" fmla="*/ 1888238 w 3060560"/>
              <a:gd name="connsiteY9" fmla="*/ 3607512 h 3934055"/>
              <a:gd name="connsiteX10" fmla="*/ 2011235 w 3060560"/>
              <a:gd name="connsiteY10" fmla="*/ 3072134 h 3934055"/>
              <a:gd name="connsiteX11" fmla="*/ 2748647 w 3060560"/>
              <a:gd name="connsiteY11" fmla="*/ 3678936 h 3934055"/>
              <a:gd name="connsiteX12" fmla="*/ 2851401 w 3060560"/>
              <a:gd name="connsiteY12" fmla="*/ 3769080 h 3934055"/>
              <a:gd name="connsiteX13" fmla="*/ 3060560 w 3060560"/>
              <a:gd name="connsiteY13" fmla="*/ 3846843 h 3934055"/>
              <a:gd name="connsiteX14" fmla="*/ 2666609 w 3060560"/>
              <a:gd name="connsiteY14" fmla="*/ 1343213 h 3934055"/>
              <a:gd name="connsiteX15" fmla="*/ 2538036 w 3060560"/>
              <a:gd name="connsiteY15" fmla="*/ 1236851 h 3934055"/>
              <a:gd name="connsiteX16" fmla="*/ 2414197 w 3060560"/>
              <a:gd name="connsiteY16" fmla="*/ 1066988 h 3934055"/>
              <a:gd name="connsiteX17" fmla="*/ 2188580 w 3060560"/>
              <a:gd name="connsiteY17" fmla="*/ 923521 h 3934055"/>
              <a:gd name="connsiteX18" fmla="*/ 2004071 w 3060560"/>
              <a:gd name="connsiteY18" fmla="*/ 937832 h 3934055"/>
              <a:gd name="connsiteX19" fmla="*/ 1910437 w 3060560"/>
              <a:gd name="connsiteY19" fmla="*/ 245504 h 3934055"/>
              <a:gd name="connsiteX20" fmla="*/ 1424570 w 3060560"/>
              <a:gd name="connsiteY20" fmla="*/ 216779 h 3934055"/>
              <a:gd name="connsiteX21" fmla="*/ 1431915 w 3060560"/>
              <a:gd name="connsiteY21" fmla="*/ 99266 h 3934055"/>
              <a:gd name="connsiteX22" fmla="*/ 1299712 w 3060560"/>
              <a:gd name="connsiteY22" fmla="*/ 91921 h 3934055"/>
              <a:gd name="connsiteX23" fmla="*/ 1190053 w 3060560"/>
              <a:gd name="connsiteY23" fmla="*/ 60458 h 3934055"/>
              <a:gd name="connsiteX24" fmla="*/ 1180363 w 3060560"/>
              <a:gd name="connsiteY24" fmla="*/ 0 h 3934055"/>
              <a:gd name="connsiteX25" fmla="*/ 1075588 w 3060560"/>
              <a:gd name="connsiteY25" fmla="*/ 225425 h 3934055"/>
              <a:gd name="connsiteX26" fmla="*/ 971372 w 3060560"/>
              <a:gd name="connsiteY26" fmla="*/ 421986 h 3934055"/>
              <a:gd name="connsiteX27" fmla="*/ 890952 w 3060560"/>
              <a:gd name="connsiteY27" fmla="*/ 660267 h 3934055"/>
              <a:gd name="connsiteX28" fmla="*/ 786704 w 3060560"/>
              <a:gd name="connsiteY28" fmla="*/ 1017686 h 3934055"/>
              <a:gd name="connsiteX29" fmla="*/ 557360 w 3060560"/>
              <a:gd name="connsiteY29" fmla="*/ 910461 h 3934055"/>
              <a:gd name="connsiteX30" fmla="*/ 363757 w 3060560"/>
              <a:gd name="connsiteY30" fmla="*/ 1014709 h 3934055"/>
              <a:gd name="connsiteX31" fmla="*/ 253553 w 3060560"/>
              <a:gd name="connsiteY31" fmla="*/ 931310 h 3934055"/>
              <a:gd name="connsiteX32" fmla="*/ 170156 w 3060560"/>
              <a:gd name="connsiteY32" fmla="*/ 1056407 h 3934055"/>
              <a:gd name="connsiteX33" fmla="*/ 116542 w 3060560"/>
              <a:gd name="connsiteY33" fmla="*/ 1172568 h 3934055"/>
              <a:gd name="connsiteX34" fmla="*/ 68886 w 3060560"/>
              <a:gd name="connsiteY34" fmla="*/ 1273838 h 3934055"/>
              <a:gd name="connsiteX35" fmla="*/ 68886 w 3060560"/>
              <a:gd name="connsiteY35" fmla="*/ 1381063 h 3934055"/>
              <a:gd name="connsiteX36" fmla="*/ 0 w 3060560"/>
              <a:gd name="connsiteY36" fmla="*/ 1487356 h 3934055"/>
              <a:gd name="connsiteX37" fmla="*/ 12848 w 3060560"/>
              <a:gd name="connsiteY37" fmla="*/ 1688410 h 3934055"/>
              <a:gd name="connsiteX38" fmla="*/ 142720 w 3060560"/>
              <a:gd name="connsiteY38" fmla="*/ 1664556 h 3934055"/>
              <a:gd name="connsiteX39" fmla="*/ 293795 w 3060560"/>
              <a:gd name="connsiteY39" fmla="*/ 1725517 h 3934055"/>
              <a:gd name="connsiteX40" fmla="*/ 476675 w 3060560"/>
              <a:gd name="connsiteY40" fmla="*/ 1828884 h 3934055"/>
              <a:gd name="connsiteX41" fmla="*/ 451314 w 3060560"/>
              <a:gd name="connsiteY41" fmla="*/ 1967749 h 3934055"/>
              <a:gd name="connsiteX42" fmla="*/ 637487 w 3060560"/>
              <a:gd name="connsiteY42" fmla="*/ 2228465 h 3934055"/>
              <a:gd name="connsiteX43" fmla="*/ 421787 w 3060560"/>
              <a:gd name="connsiteY43" fmla="*/ 2711711 h 3934055"/>
              <a:gd name="connsiteX44" fmla="*/ 556719 w 3060560"/>
              <a:gd name="connsiteY44" fmla="*/ 2817311 h 3934055"/>
              <a:gd name="connsiteX0" fmla="*/ 556719 w 3060560"/>
              <a:gd name="connsiteY0" fmla="*/ 2817311 h 3934055"/>
              <a:gd name="connsiteX1" fmla="*/ 823944 w 3060560"/>
              <a:gd name="connsiteY1" fmla="*/ 2793155 h 3934055"/>
              <a:gd name="connsiteX2" fmla="*/ 852540 w 3060560"/>
              <a:gd name="connsiteY2" fmla="*/ 2890571 h 3934055"/>
              <a:gd name="connsiteX3" fmla="*/ 1212764 w 3060560"/>
              <a:gd name="connsiteY3" fmla="*/ 2824598 h 3934055"/>
              <a:gd name="connsiteX4" fmla="*/ 1401372 w 3060560"/>
              <a:gd name="connsiteY4" fmla="*/ 2899556 h 3934055"/>
              <a:gd name="connsiteX5" fmla="*/ 961622 w 3060560"/>
              <a:gd name="connsiteY5" fmla="*/ 3934055 h 3934055"/>
              <a:gd name="connsiteX6" fmla="*/ 1468103 w 3060560"/>
              <a:gd name="connsiteY6" fmla="*/ 3619729 h 3934055"/>
              <a:gd name="connsiteX7" fmla="*/ 1877636 w 3060560"/>
              <a:gd name="connsiteY7" fmla="*/ 3825014 h 3934055"/>
              <a:gd name="connsiteX8" fmla="*/ 1873412 w 3060560"/>
              <a:gd name="connsiteY8" fmla="*/ 3699574 h 3934055"/>
              <a:gd name="connsiteX9" fmla="*/ 1888238 w 3060560"/>
              <a:gd name="connsiteY9" fmla="*/ 3607512 h 3934055"/>
              <a:gd name="connsiteX10" fmla="*/ 2011235 w 3060560"/>
              <a:gd name="connsiteY10" fmla="*/ 3072134 h 3934055"/>
              <a:gd name="connsiteX11" fmla="*/ 2748647 w 3060560"/>
              <a:gd name="connsiteY11" fmla="*/ 3678936 h 3934055"/>
              <a:gd name="connsiteX12" fmla="*/ 2851401 w 3060560"/>
              <a:gd name="connsiteY12" fmla="*/ 3769080 h 3934055"/>
              <a:gd name="connsiteX13" fmla="*/ 3060560 w 3060560"/>
              <a:gd name="connsiteY13" fmla="*/ 3846843 h 3934055"/>
              <a:gd name="connsiteX14" fmla="*/ 2666609 w 3060560"/>
              <a:gd name="connsiteY14" fmla="*/ 1343213 h 3934055"/>
              <a:gd name="connsiteX15" fmla="*/ 2538036 w 3060560"/>
              <a:gd name="connsiteY15" fmla="*/ 1236851 h 3934055"/>
              <a:gd name="connsiteX16" fmla="*/ 2414197 w 3060560"/>
              <a:gd name="connsiteY16" fmla="*/ 1066988 h 3934055"/>
              <a:gd name="connsiteX17" fmla="*/ 2188580 w 3060560"/>
              <a:gd name="connsiteY17" fmla="*/ 923521 h 3934055"/>
              <a:gd name="connsiteX18" fmla="*/ 2004071 w 3060560"/>
              <a:gd name="connsiteY18" fmla="*/ 937832 h 3934055"/>
              <a:gd name="connsiteX19" fmla="*/ 1910437 w 3060560"/>
              <a:gd name="connsiteY19" fmla="*/ 245504 h 3934055"/>
              <a:gd name="connsiteX20" fmla="*/ 1424570 w 3060560"/>
              <a:gd name="connsiteY20" fmla="*/ 216779 h 3934055"/>
              <a:gd name="connsiteX21" fmla="*/ 1431915 w 3060560"/>
              <a:gd name="connsiteY21" fmla="*/ 99266 h 3934055"/>
              <a:gd name="connsiteX22" fmla="*/ 1299712 w 3060560"/>
              <a:gd name="connsiteY22" fmla="*/ 91921 h 3934055"/>
              <a:gd name="connsiteX23" fmla="*/ 1190053 w 3060560"/>
              <a:gd name="connsiteY23" fmla="*/ 60458 h 3934055"/>
              <a:gd name="connsiteX24" fmla="*/ 1180363 w 3060560"/>
              <a:gd name="connsiteY24" fmla="*/ 0 h 3934055"/>
              <a:gd name="connsiteX25" fmla="*/ 1075588 w 3060560"/>
              <a:gd name="connsiteY25" fmla="*/ 225425 h 3934055"/>
              <a:gd name="connsiteX26" fmla="*/ 971372 w 3060560"/>
              <a:gd name="connsiteY26" fmla="*/ 421986 h 3934055"/>
              <a:gd name="connsiteX27" fmla="*/ 890952 w 3060560"/>
              <a:gd name="connsiteY27" fmla="*/ 660267 h 3934055"/>
              <a:gd name="connsiteX28" fmla="*/ 786704 w 3060560"/>
              <a:gd name="connsiteY28" fmla="*/ 1017686 h 3934055"/>
              <a:gd name="connsiteX29" fmla="*/ 557360 w 3060560"/>
              <a:gd name="connsiteY29" fmla="*/ 910461 h 3934055"/>
              <a:gd name="connsiteX30" fmla="*/ 363757 w 3060560"/>
              <a:gd name="connsiteY30" fmla="*/ 1014709 h 3934055"/>
              <a:gd name="connsiteX31" fmla="*/ 253553 w 3060560"/>
              <a:gd name="connsiteY31" fmla="*/ 931310 h 3934055"/>
              <a:gd name="connsiteX32" fmla="*/ 170156 w 3060560"/>
              <a:gd name="connsiteY32" fmla="*/ 1056407 h 3934055"/>
              <a:gd name="connsiteX33" fmla="*/ 116542 w 3060560"/>
              <a:gd name="connsiteY33" fmla="*/ 1172568 h 3934055"/>
              <a:gd name="connsiteX34" fmla="*/ 68886 w 3060560"/>
              <a:gd name="connsiteY34" fmla="*/ 1273838 h 3934055"/>
              <a:gd name="connsiteX35" fmla="*/ 68886 w 3060560"/>
              <a:gd name="connsiteY35" fmla="*/ 1381063 h 3934055"/>
              <a:gd name="connsiteX36" fmla="*/ 0 w 3060560"/>
              <a:gd name="connsiteY36" fmla="*/ 1487356 h 3934055"/>
              <a:gd name="connsiteX37" fmla="*/ 12848 w 3060560"/>
              <a:gd name="connsiteY37" fmla="*/ 1688410 h 3934055"/>
              <a:gd name="connsiteX38" fmla="*/ 142720 w 3060560"/>
              <a:gd name="connsiteY38" fmla="*/ 1664556 h 3934055"/>
              <a:gd name="connsiteX39" fmla="*/ 293795 w 3060560"/>
              <a:gd name="connsiteY39" fmla="*/ 1725517 h 3934055"/>
              <a:gd name="connsiteX40" fmla="*/ 476675 w 3060560"/>
              <a:gd name="connsiteY40" fmla="*/ 1828884 h 3934055"/>
              <a:gd name="connsiteX41" fmla="*/ 451314 w 3060560"/>
              <a:gd name="connsiteY41" fmla="*/ 1967749 h 3934055"/>
              <a:gd name="connsiteX42" fmla="*/ 637487 w 3060560"/>
              <a:gd name="connsiteY42" fmla="*/ 2228465 h 3934055"/>
              <a:gd name="connsiteX43" fmla="*/ 421787 w 3060560"/>
              <a:gd name="connsiteY43" fmla="*/ 2711711 h 3934055"/>
              <a:gd name="connsiteX44" fmla="*/ 556719 w 3060560"/>
              <a:gd name="connsiteY44" fmla="*/ 2817311 h 3934055"/>
              <a:gd name="connsiteX0" fmla="*/ 556719 w 3060560"/>
              <a:gd name="connsiteY0" fmla="*/ 2817311 h 3934055"/>
              <a:gd name="connsiteX1" fmla="*/ 823944 w 3060560"/>
              <a:gd name="connsiteY1" fmla="*/ 2793155 h 3934055"/>
              <a:gd name="connsiteX2" fmla="*/ 852540 w 3060560"/>
              <a:gd name="connsiteY2" fmla="*/ 2890571 h 3934055"/>
              <a:gd name="connsiteX3" fmla="*/ 1212764 w 3060560"/>
              <a:gd name="connsiteY3" fmla="*/ 2824598 h 3934055"/>
              <a:gd name="connsiteX4" fmla="*/ 1401372 w 3060560"/>
              <a:gd name="connsiteY4" fmla="*/ 2899556 h 3934055"/>
              <a:gd name="connsiteX5" fmla="*/ 961622 w 3060560"/>
              <a:gd name="connsiteY5" fmla="*/ 3934055 h 3934055"/>
              <a:gd name="connsiteX6" fmla="*/ 1468103 w 3060560"/>
              <a:gd name="connsiteY6" fmla="*/ 3619729 h 3934055"/>
              <a:gd name="connsiteX7" fmla="*/ 1877636 w 3060560"/>
              <a:gd name="connsiteY7" fmla="*/ 3825014 h 3934055"/>
              <a:gd name="connsiteX8" fmla="*/ 1873412 w 3060560"/>
              <a:gd name="connsiteY8" fmla="*/ 3699574 h 3934055"/>
              <a:gd name="connsiteX9" fmla="*/ 1888238 w 3060560"/>
              <a:gd name="connsiteY9" fmla="*/ 3607512 h 3934055"/>
              <a:gd name="connsiteX10" fmla="*/ 2011235 w 3060560"/>
              <a:gd name="connsiteY10" fmla="*/ 3072134 h 3934055"/>
              <a:gd name="connsiteX11" fmla="*/ 2748647 w 3060560"/>
              <a:gd name="connsiteY11" fmla="*/ 3678936 h 3934055"/>
              <a:gd name="connsiteX12" fmla="*/ 2851401 w 3060560"/>
              <a:gd name="connsiteY12" fmla="*/ 3769080 h 3934055"/>
              <a:gd name="connsiteX13" fmla="*/ 3060560 w 3060560"/>
              <a:gd name="connsiteY13" fmla="*/ 3846843 h 3934055"/>
              <a:gd name="connsiteX14" fmla="*/ 2666609 w 3060560"/>
              <a:gd name="connsiteY14" fmla="*/ 1343213 h 3934055"/>
              <a:gd name="connsiteX15" fmla="*/ 2538036 w 3060560"/>
              <a:gd name="connsiteY15" fmla="*/ 1236851 h 3934055"/>
              <a:gd name="connsiteX16" fmla="*/ 2414197 w 3060560"/>
              <a:gd name="connsiteY16" fmla="*/ 1066988 h 3934055"/>
              <a:gd name="connsiteX17" fmla="*/ 2188580 w 3060560"/>
              <a:gd name="connsiteY17" fmla="*/ 923521 h 3934055"/>
              <a:gd name="connsiteX18" fmla="*/ 2004071 w 3060560"/>
              <a:gd name="connsiteY18" fmla="*/ 937832 h 3934055"/>
              <a:gd name="connsiteX19" fmla="*/ 1910437 w 3060560"/>
              <a:gd name="connsiteY19" fmla="*/ 245504 h 3934055"/>
              <a:gd name="connsiteX20" fmla="*/ 1424570 w 3060560"/>
              <a:gd name="connsiteY20" fmla="*/ 216779 h 3934055"/>
              <a:gd name="connsiteX21" fmla="*/ 1431915 w 3060560"/>
              <a:gd name="connsiteY21" fmla="*/ 99266 h 3934055"/>
              <a:gd name="connsiteX22" fmla="*/ 1299712 w 3060560"/>
              <a:gd name="connsiteY22" fmla="*/ 91921 h 3934055"/>
              <a:gd name="connsiteX23" fmla="*/ 1190053 w 3060560"/>
              <a:gd name="connsiteY23" fmla="*/ 60458 h 3934055"/>
              <a:gd name="connsiteX24" fmla="*/ 1180363 w 3060560"/>
              <a:gd name="connsiteY24" fmla="*/ 0 h 3934055"/>
              <a:gd name="connsiteX25" fmla="*/ 1075588 w 3060560"/>
              <a:gd name="connsiteY25" fmla="*/ 225425 h 3934055"/>
              <a:gd name="connsiteX26" fmla="*/ 971372 w 3060560"/>
              <a:gd name="connsiteY26" fmla="*/ 421986 h 3934055"/>
              <a:gd name="connsiteX27" fmla="*/ 890952 w 3060560"/>
              <a:gd name="connsiteY27" fmla="*/ 660267 h 3934055"/>
              <a:gd name="connsiteX28" fmla="*/ 786704 w 3060560"/>
              <a:gd name="connsiteY28" fmla="*/ 1017686 h 3934055"/>
              <a:gd name="connsiteX29" fmla="*/ 557360 w 3060560"/>
              <a:gd name="connsiteY29" fmla="*/ 910461 h 3934055"/>
              <a:gd name="connsiteX30" fmla="*/ 363757 w 3060560"/>
              <a:gd name="connsiteY30" fmla="*/ 1014709 h 3934055"/>
              <a:gd name="connsiteX31" fmla="*/ 253553 w 3060560"/>
              <a:gd name="connsiteY31" fmla="*/ 931310 h 3934055"/>
              <a:gd name="connsiteX32" fmla="*/ 170156 w 3060560"/>
              <a:gd name="connsiteY32" fmla="*/ 1056407 h 3934055"/>
              <a:gd name="connsiteX33" fmla="*/ 116542 w 3060560"/>
              <a:gd name="connsiteY33" fmla="*/ 1172568 h 3934055"/>
              <a:gd name="connsiteX34" fmla="*/ 68886 w 3060560"/>
              <a:gd name="connsiteY34" fmla="*/ 1273838 h 3934055"/>
              <a:gd name="connsiteX35" fmla="*/ 68886 w 3060560"/>
              <a:gd name="connsiteY35" fmla="*/ 1381063 h 3934055"/>
              <a:gd name="connsiteX36" fmla="*/ 0 w 3060560"/>
              <a:gd name="connsiteY36" fmla="*/ 1487356 h 3934055"/>
              <a:gd name="connsiteX37" fmla="*/ 12848 w 3060560"/>
              <a:gd name="connsiteY37" fmla="*/ 1688410 h 3934055"/>
              <a:gd name="connsiteX38" fmla="*/ 142720 w 3060560"/>
              <a:gd name="connsiteY38" fmla="*/ 1664556 h 3934055"/>
              <a:gd name="connsiteX39" fmla="*/ 293795 w 3060560"/>
              <a:gd name="connsiteY39" fmla="*/ 1725517 h 3934055"/>
              <a:gd name="connsiteX40" fmla="*/ 476675 w 3060560"/>
              <a:gd name="connsiteY40" fmla="*/ 1828884 h 3934055"/>
              <a:gd name="connsiteX41" fmla="*/ 451314 w 3060560"/>
              <a:gd name="connsiteY41" fmla="*/ 1967749 h 3934055"/>
              <a:gd name="connsiteX42" fmla="*/ 637487 w 3060560"/>
              <a:gd name="connsiteY42" fmla="*/ 2228465 h 3934055"/>
              <a:gd name="connsiteX43" fmla="*/ 421787 w 3060560"/>
              <a:gd name="connsiteY43" fmla="*/ 2711711 h 3934055"/>
              <a:gd name="connsiteX44" fmla="*/ 556719 w 3060560"/>
              <a:gd name="connsiteY44" fmla="*/ 2817311 h 3934055"/>
              <a:gd name="connsiteX0" fmla="*/ 556719 w 3086257"/>
              <a:gd name="connsiteY0" fmla="*/ 2817311 h 3934055"/>
              <a:gd name="connsiteX1" fmla="*/ 823944 w 3086257"/>
              <a:gd name="connsiteY1" fmla="*/ 2793155 h 3934055"/>
              <a:gd name="connsiteX2" fmla="*/ 852540 w 3086257"/>
              <a:gd name="connsiteY2" fmla="*/ 2890571 h 3934055"/>
              <a:gd name="connsiteX3" fmla="*/ 1212764 w 3086257"/>
              <a:gd name="connsiteY3" fmla="*/ 2824598 h 3934055"/>
              <a:gd name="connsiteX4" fmla="*/ 1401372 w 3086257"/>
              <a:gd name="connsiteY4" fmla="*/ 2899556 h 3934055"/>
              <a:gd name="connsiteX5" fmla="*/ 961622 w 3086257"/>
              <a:gd name="connsiteY5" fmla="*/ 3934055 h 3934055"/>
              <a:gd name="connsiteX6" fmla="*/ 1468103 w 3086257"/>
              <a:gd name="connsiteY6" fmla="*/ 3619729 h 3934055"/>
              <a:gd name="connsiteX7" fmla="*/ 1877636 w 3086257"/>
              <a:gd name="connsiteY7" fmla="*/ 3825014 h 3934055"/>
              <a:gd name="connsiteX8" fmla="*/ 1873412 w 3086257"/>
              <a:gd name="connsiteY8" fmla="*/ 3699574 h 3934055"/>
              <a:gd name="connsiteX9" fmla="*/ 1888238 w 3086257"/>
              <a:gd name="connsiteY9" fmla="*/ 3607512 h 3934055"/>
              <a:gd name="connsiteX10" fmla="*/ 2011235 w 3086257"/>
              <a:gd name="connsiteY10" fmla="*/ 3072134 h 3934055"/>
              <a:gd name="connsiteX11" fmla="*/ 2748647 w 3086257"/>
              <a:gd name="connsiteY11" fmla="*/ 3678936 h 3934055"/>
              <a:gd name="connsiteX12" fmla="*/ 2851401 w 3086257"/>
              <a:gd name="connsiteY12" fmla="*/ 3769080 h 3934055"/>
              <a:gd name="connsiteX13" fmla="*/ 3060560 w 3086257"/>
              <a:gd name="connsiteY13" fmla="*/ 3846843 h 3934055"/>
              <a:gd name="connsiteX14" fmla="*/ 3039107 w 3086257"/>
              <a:gd name="connsiteY14" fmla="*/ 3661818 h 3934055"/>
              <a:gd name="connsiteX15" fmla="*/ 2666609 w 3086257"/>
              <a:gd name="connsiteY15" fmla="*/ 1343213 h 3934055"/>
              <a:gd name="connsiteX16" fmla="*/ 2538036 w 3086257"/>
              <a:gd name="connsiteY16" fmla="*/ 1236851 h 3934055"/>
              <a:gd name="connsiteX17" fmla="*/ 2414197 w 3086257"/>
              <a:gd name="connsiteY17" fmla="*/ 1066988 h 3934055"/>
              <a:gd name="connsiteX18" fmla="*/ 2188580 w 3086257"/>
              <a:gd name="connsiteY18" fmla="*/ 923521 h 3934055"/>
              <a:gd name="connsiteX19" fmla="*/ 2004071 w 3086257"/>
              <a:gd name="connsiteY19" fmla="*/ 937832 h 3934055"/>
              <a:gd name="connsiteX20" fmla="*/ 1910437 w 3086257"/>
              <a:gd name="connsiteY20" fmla="*/ 245504 h 3934055"/>
              <a:gd name="connsiteX21" fmla="*/ 1424570 w 3086257"/>
              <a:gd name="connsiteY21" fmla="*/ 216779 h 3934055"/>
              <a:gd name="connsiteX22" fmla="*/ 1431915 w 3086257"/>
              <a:gd name="connsiteY22" fmla="*/ 99266 h 3934055"/>
              <a:gd name="connsiteX23" fmla="*/ 1299712 w 3086257"/>
              <a:gd name="connsiteY23" fmla="*/ 91921 h 3934055"/>
              <a:gd name="connsiteX24" fmla="*/ 1190053 w 3086257"/>
              <a:gd name="connsiteY24" fmla="*/ 60458 h 3934055"/>
              <a:gd name="connsiteX25" fmla="*/ 1180363 w 3086257"/>
              <a:gd name="connsiteY25" fmla="*/ 0 h 3934055"/>
              <a:gd name="connsiteX26" fmla="*/ 1075588 w 3086257"/>
              <a:gd name="connsiteY26" fmla="*/ 225425 h 3934055"/>
              <a:gd name="connsiteX27" fmla="*/ 971372 w 3086257"/>
              <a:gd name="connsiteY27" fmla="*/ 421986 h 3934055"/>
              <a:gd name="connsiteX28" fmla="*/ 890952 w 3086257"/>
              <a:gd name="connsiteY28" fmla="*/ 660267 h 3934055"/>
              <a:gd name="connsiteX29" fmla="*/ 786704 w 3086257"/>
              <a:gd name="connsiteY29" fmla="*/ 1017686 h 3934055"/>
              <a:gd name="connsiteX30" fmla="*/ 557360 w 3086257"/>
              <a:gd name="connsiteY30" fmla="*/ 910461 h 3934055"/>
              <a:gd name="connsiteX31" fmla="*/ 363757 w 3086257"/>
              <a:gd name="connsiteY31" fmla="*/ 1014709 h 3934055"/>
              <a:gd name="connsiteX32" fmla="*/ 253553 w 3086257"/>
              <a:gd name="connsiteY32" fmla="*/ 931310 h 3934055"/>
              <a:gd name="connsiteX33" fmla="*/ 170156 w 3086257"/>
              <a:gd name="connsiteY33" fmla="*/ 1056407 h 3934055"/>
              <a:gd name="connsiteX34" fmla="*/ 116542 w 3086257"/>
              <a:gd name="connsiteY34" fmla="*/ 1172568 h 3934055"/>
              <a:gd name="connsiteX35" fmla="*/ 68886 w 3086257"/>
              <a:gd name="connsiteY35" fmla="*/ 1273838 h 3934055"/>
              <a:gd name="connsiteX36" fmla="*/ 68886 w 3086257"/>
              <a:gd name="connsiteY36" fmla="*/ 1381063 h 3934055"/>
              <a:gd name="connsiteX37" fmla="*/ 0 w 3086257"/>
              <a:gd name="connsiteY37" fmla="*/ 1487356 h 3934055"/>
              <a:gd name="connsiteX38" fmla="*/ 12848 w 3086257"/>
              <a:gd name="connsiteY38" fmla="*/ 1688410 h 3934055"/>
              <a:gd name="connsiteX39" fmla="*/ 142720 w 3086257"/>
              <a:gd name="connsiteY39" fmla="*/ 1664556 h 3934055"/>
              <a:gd name="connsiteX40" fmla="*/ 293795 w 3086257"/>
              <a:gd name="connsiteY40" fmla="*/ 1725517 h 3934055"/>
              <a:gd name="connsiteX41" fmla="*/ 476675 w 3086257"/>
              <a:gd name="connsiteY41" fmla="*/ 1828884 h 3934055"/>
              <a:gd name="connsiteX42" fmla="*/ 451314 w 3086257"/>
              <a:gd name="connsiteY42" fmla="*/ 1967749 h 3934055"/>
              <a:gd name="connsiteX43" fmla="*/ 637487 w 3086257"/>
              <a:gd name="connsiteY43" fmla="*/ 2228465 h 3934055"/>
              <a:gd name="connsiteX44" fmla="*/ 421787 w 3086257"/>
              <a:gd name="connsiteY44" fmla="*/ 2711711 h 3934055"/>
              <a:gd name="connsiteX45" fmla="*/ 556719 w 3086257"/>
              <a:gd name="connsiteY45" fmla="*/ 2817311 h 3934055"/>
              <a:gd name="connsiteX0" fmla="*/ 556719 w 3214693"/>
              <a:gd name="connsiteY0" fmla="*/ 2817311 h 4008527"/>
              <a:gd name="connsiteX1" fmla="*/ 823944 w 3214693"/>
              <a:gd name="connsiteY1" fmla="*/ 2793155 h 4008527"/>
              <a:gd name="connsiteX2" fmla="*/ 852540 w 3214693"/>
              <a:gd name="connsiteY2" fmla="*/ 2890571 h 4008527"/>
              <a:gd name="connsiteX3" fmla="*/ 1212764 w 3214693"/>
              <a:gd name="connsiteY3" fmla="*/ 2824598 h 4008527"/>
              <a:gd name="connsiteX4" fmla="*/ 1401372 w 3214693"/>
              <a:gd name="connsiteY4" fmla="*/ 2899556 h 4008527"/>
              <a:gd name="connsiteX5" fmla="*/ 961622 w 3214693"/>
              <a:gd name="connsiteY5" fmla="*/ 3934055 h 4008527"/>
              <a:gd name="connsiteX6" fmla="*/ 1468103 w 3214693"/>
              <a:gd name="connsiteY6" fmla="*/ 3619729 h 4008527"/>
              <a:gd name="connsiteX7" fmla="*/ 1877636 w 3214693"/>
              <a:gd name="connsiteY7" fmla="*/ 3825014 h 4008527"/>
              <a:gd name="connsiteX8" fmla="*/ 1873412 w 3214693"/>
              <a:gd name="connsiteY8" fmla="*/ 3699574 h 4008527"/>
              <a:gd name="connsiteX9" fmla="*/ 1888238 w 3214693"/>
              <a:gd name="connsiteY9" fmla="*/ 3607512 h 4008527"/>
              <a:gd name="connsiteX10" fmla="*/ 2011235 w 3214693"/>
              <a:gd name="connsiteY10" fmla="*/ 3072134 h 4008527"/>
              <a:gd name="connsiteX11" fmla="*/ 2748647 w 3214693"/>
              <a:gd name="connsiteY11" fmla="*/ 3678936 h 4008527"/>
              <a:gd name="connsiteX12" fmla="*/ 2851401 w 3214693"/>
              <a:gd name="connsiteY12" fmla="*/ 3769080 h 4008527"/>
              <a:gd name="connsiteX13" fmla="*/ 3060560 w 3214693"/>
              <a:gd name="connsiteY13" fmla="*/ 3846843 h 4008527"/>
              <a:gd name="connsiteX14" fmla="*/ 3199998 w 3214693"/>
              <a:gd name="connsiteY14" fmla="*/ 3820028 h 4008527"/>
              <a:gd name="connsiteX15" fmla="*/ 2666609 w 3214693"/>
              <a:gd name="connsiteY15" fmla="*/ 1343213 h 4008527"/>
              <a:gd name="connsiteX16" fmla="*/ 2538036 w 3214693"/>
              <a:gd name="connsiteY16" fmla="*/ 1236851 h 4008527"/>
              <a:gd name="connsiteX17" fmla="*/ 2414197 w 3214693"/>
              <a:gd name="connsiteY17" fmla="*/ 1066988 h 4008527"/>
              <a:gd name="connsiteX18" fmla="*/ 2188580 w 3214693"/>
              <a:gd name="connsiteY18" fmla="*/ 923521 h 4008527"/>
              <a:gd name="connsiteX19" fmla="*/ 2004071 w 3214693"/>
              <a:gd name="connsiteY19" fmla="*/ 937832 h 4008527"/>
              <a:gd name="connsiteX20" fmla="*/ 1910437 w 3214693"/>
              <a:gd name="connsiteY20" fmla="*/ 245504 h 4008527"/>
              <a:gd name="connsiteX21" fmla="*/ 1424570 w 3214693"/>
              <a:gd name="connsiteY21" fmla="*/ 216779 h 4008527"/>
              <a:gd name="connsiteX22" fmla="*/ 1431915 w 3214693"/>
              <a:gd name="connsiteY22" fmla="*/ 99266 h 4008527"/>
              <a:gd name="connsiteX23" fmla="*/ 1299712 w 3214693"/>
              <a:gd name="connsiteY23" fmla="*/ 91921 h 4008527"/>
              <a:gd name="connsiteX24" fmla="*/ 1190053 w 3214693"/>
              <a:gd name="connsiteY24" fmla="*/ 60458 h 4008527"/>
              <a:gd name="connsiteX25" fmla="*/ 1180363 w 3214693"/>
              <a:gd name="connsiteY25" fmla="*/ 0 h 4008527"/>
              <a:gd name="connsiteX26" fmla="*/ 1075588 w 3214693"/>
              <a:gd name="connsiteY26" fmla="*/ 225425 h 4008527"/>
              <a:gd name="connsiteX27" fmla="*/ 971372 w 3214693"/>
              <a:gd name="connsiteY27" fmla="*/ 421986 h 4008527"/>
              <a:gd name="connsiteX28" fmla="*/ 890952 w 3214693"/>
              <a:gd name="connsiteY28" fmla="*/ 660267 h 4008527"/>
              <a:gd name="connsiteX29" fmla="*/ 786704 w 3214693"/>
              <a:gd name="connsiteY29" fmla="*/ 1017686 h 4008527"/>
              <a:gd name="connsiteX30" fmla="*/ 557360 w 3214693"/>
              <a:gd name="connsiteY30" fmla="*/ 910461 h 4008527"/>
              <a:gd name="connsiteX31" fmla="*/ 363757 w 3214693"/>
              <a:gd name="connsiteY31" fmla="*/ 1014709 h 4008527"/>
              <a:gd name="connsiteX32" fmla="*/ 253553 w 3214693"/>
              <a:gd name="connsiteY32" fmla="*/ 931310 h 4008527"/>
              <a:gd name="connsiteX33" fmla="*/ 170156 w 3214693"/>
              <a:gd name="connsiteY33" fmla="*/ 1056407 h 4008527"/>
              <a:gd name="connsiteX34" fmla="*/ 116542 w 3214693"/>
              <a:gd name="connsiteY34" fmla="*/ 1172568 h 4008527"/>
              <a:gd name="connsiteX35" fmla="*/ 68886 w 3214693"/>
              <a:gd name="connsiteY35" fmla="*/ 1273838 h 4008527"/>
              <a:gd name="connsiteX36" fmla="*/ 68886 w 3214693"/>
              <a:gd name="connsiteY36" fmla="*/ 1381063 h 4008527"/>
              <a:gd name="connsiteX37" fmla="*/ 0 w 3214693"/>
              <a:gd name="connsiteY37" fmla="*/ 1487356 h 4008527"/>
              <a:gd name="connsiteX38" fmla="*/ 12848 w 3214693"/>
              <a:gd name="connsiteY38" fmla="*/ 1688410 h 4008527"/>
              <a:gd name="connsiteX39" fmla="*/ 142720 w 3214693"/>
              <a:gd name="connsiteY39" fmla="*/ 1664556 h 4008527"/>
              <a:gd name="connsiteX40" fmla="*/ 293795 w 3214693"/>
              <a:gd name="connsiteY40" fmla="*/ 1725517 h 4008527"/>
              <a:gd name="connsiteX41" fmla="*/ 476675 w 3214693"/>
              <a:gd name="connsiteY41" fmla="*/ 1828884 h 4008527"/>
              <a:gd name="connsiteX42" fmla="*/ 451314 w 3214693"/>
              <a:gd name="connsiteY42" fmla="*/ 1967749 h 4008527"/>
              <a:gd name="connsiteX43" fmla="*/ 637487 w 3214693"/>
              <a:gd name="connsiteY43" fmla="*/ 2228465 h 4008527"/>
              <a:gd name="connsiteX44" fmla="*/ 421787 w 3214693"/>
              <a:gd name="connsiteY44" fmla="*/ 2711711 h 4008527"/>
              <a:gd name="connsiteX45" fmla="*/ 556719 w 3214693"/>
              <a:gd name="connsiteY45" fmla="*/ 2817311 h 4008527"/>
              <a:gd name="connsiteX0" fmla="*/ 556719 w 3199998"/>
              <a:gd name="connsiteY0" fmla="*/ 2817311 h 3934055"/>
              <a:gd name="connsiteX1" fmla="*/ 823944 w 3199998"/>
              <a:gd name="connsiteY1" fmla="*/ 2793155 h 3934055"/>
              <a:gd name="connsiteX2" fmla="*/ 852540 w 3199998"/>
              <a:gd name="connsiteY2" fmla="*/ 2890571 h 3934055"/>
              <a:gd name="connsiteX3" fmla="*/ 1212764 w 3199998"/>
              <a:gd name="connsiteY3" fmla="*/ 2824598 h 3934055"/>
              <a:gd name="connsiteX4" fmla="*/ 1401372 w 3199998"/>
              <a:gd name="connsiteY4" fmla="*/ 2899556 h 3934055"/>
              <a:gd name="connsiteX5" fmla="*/ 961622 w 3199998"/>
              <a:gd name="connsiteY5" fmla="*/ 3934055 h 3934055"/>
              <a:gd name="connsiteX6" fmla="*/ 1468103 w 3199998"/>
              <a:gd name="connsiteY6" fmla="*/ 3619729 h 3934055"/>
              <a:gd name="connsiteX7" fmla="*/ 1877636 w 3199998"/>
              <a:gd name="connsiteY7" fmla="*/ 3825014 h 3934055"/>
              <a:gd name="connsiteX8" fmla="*/ 1873412 w 3199998"/>
              <a:gd name="connsiteY8" fmla="*/ 3699574 h 3934055"/>
              <a:gd name="connsiteX9" fmla="*/ 1888238 w 3199998"/>
              <a:gd name="connsiteY9" fmla="*/ 3607512 h 3934055"/>
              <a:gd name="connsiteX10" fmla="*/ 2011235 w 3199998"/>
              <a:gd name="connsiteY10" fmla="*/ 3072134 h 3934055"/>
              <a:gd name="connsiteX11" fmla="*/ 2748647 w 3199998"/>
              <a:gd name="connsiteY11" fmla="*/ 3678936 h 3934055"/>
              <a:gd name="connsiteX12" fmla="*/ 2851401 w 3199998"/>
              <a:gd name="connsiteY12" fmla="*/ 3769080 h 3934055"/>
              <a:gd name="connsiteX13" fmla="*/ 3060560 w 3199998"/>
              <a:gd name="connsiteY13" fmla="*/ 3846843 h 3934055"/>
              <a:gd name="connsiteX14" fmla="*/ 3199998 w 3199998"/>
              <a:gd name="connsiteY14" fmla="*/ 3820028 h 3934055"/>
              <a:gd name="connsiteX15" fmla="*/ 2666609 w 3199998"/>
              <a:gd name="connsiteY15" fmla="*/ 1343213 h 3934055"/>
              <a:gd name="connsiteX16" fmla="*/ 2538036 w 3199998"/>
              <a:gd name="connsiteY16" fmla="*/ 1236851 h 3934055"/>
              <a:gd name="connsiteX17" fmla="*/ 2414197 w 3199998"/>
              <a:gd name="connsiteY17" fmla="*/ 1066988 h 3934055"/>
              <a:gd name="connsiteX18" fmla="*/ 2188580 w 3199998"/>
              <a:gd name="connsiteY18" fmla="*/ 923521 h 3934055"/>
              <a:gd name="connsiteX19" fmla="*/ 2004071 w 3199998"/>
              <a:gd name="connsiteY19" fmla="*/ 937832 h 3934055"/>
              <a:gd name="connsiteX20" fmla="*/ 1910437 w 3199998"/>
              <a:gd name="connsiteY20" fmla="*/ 245504 h 3934055"/>
              <a:gd name="connsiteX21" fmla="*/ 1424570 w 3199998"/>
              <a:gd name="connsiteY21" fmla="*/ 216779 h 3934055"/>
              <a:gd name="connsiteX22" fmla="*/ 1431915 w 3199998"/>
              <a:gd name="connsiteY22" fmla="*/ 99266 h 3934055"/>
              <a:gd name="connsiteX23" fmla="*/ 1299712 w 3199998"/>
              <a:gd name="connsiteY23" fmla="*/ 91921 h 3934055"/>
              <a:gd name="connsiteX24" fmla="*/ 1190053 w 3199998"/>
              <a:gd name="connsiteY24" fmla="*/ 60458 h 3934055"/>
              <a:gd name="connsiteX25" fmla="*/ 1180363 w 3199998"/>
              <a:gd name="connsiteY25" fmla="*/ 0 h 3934055"/>
              <a:gd name="connsiteX26" fmla="*/ 1075588 w 3199998"/>
              <a:gd name="connsiteY26" fmla="*/ 225425 h 3934055"/>
              <a:gd name="connsiteX27" fmla="*/ 971372 w 3199998"/>
              <a:gd name="connsiteY27" fmla="*/ 421986 h 3934055"/>
              <a:gd name="connsiteX28" fmla="*/ 890952 w 3199998"/>
              <a:gd name="connsiteY28" fmla="*/ 660267 h 3934055"/>
              <a:gd name="connsiteX29" fmla="*/ 786704 w 3199998"/>
              <a:gd name="connsiteY29" fmla="*/ 1017686 h 3934055"/>
              <a:gd name="connsiteX30" fmla="*/ 557360 w 3199998"/>
              <a:gd name="connsiteY30" fmla="*/ 910461 h 3934055"/>
              <a:gd name="connsiteX31" fmla="*/ 363757 w 3199998"/>
              <a:gd name="connsiteY31" fmla="*/ 1014709 h 3934055"/>
              <a:gd name="connsiteX32" fmla="*/ 253553 w 3199998"/>
              <a:gd name="connsiteY32" fmla="*/ 931310 h 3934055"/>
              <a:gd name="connsiteX33" fmla="*/ 170156 w 3199998"/>
              <a:gd name="connsiteY33" fmla="*/ 1056407 h 3934055"/>
              <a:gd name="connsiteX34" fmla="*/ 116542 w 3199998"/>
              <a:gd name="connsiteY34" fmla="*/ 1172568 h 3934055"/>
              <a:gd name="connsiteX35" fmla="*/ 68886 w 3199998"/>
              <a:gd name="connsiteY35" fmla="*/ 1273838 h 3934055"/>
              <a:gd name="connsiteX36" fmla="*/ 68886 w 3199998"/>
              <a:gd name="connsiteY36" fmla="*/ 1381063 h 3934055"/>
              <a:gd name="connsiteX37" fmla="*/ 0 w 3199998"/>
              <a:gd name="connsiteY37" fmla="*/ 1487356 h 3934055"/>
              <a:gd name="connsiteX38" fmla="*/ 12848 w 3199998"/>
              <a:gd name="connsiteY38" fmla="*/ 1688410 h 3934055"/>
              <a:gd name="connsiteX39" fmla="*/ 142720 w 3199998"/>
              <a:gd name="connsiteY39" fmla="*/ 1664556 h 3934055"/>
              <a:gd name="connsiteX40" fmla="*/ 293795 w 3199998"/>
              <a:gd name="connsiteY40" fmla="*/ 1725517 h 3934055"/>
              <a:gd name="connsiteX41" fmla="*/ 476675 w 3199998"/>
              <a:gd name="connsiteY41" fmla="*/ 1828884 h 3934055"/>
              <a:gd name="connsiteX42" fmla="*/ 451314 w 3199998"/>
              <a:gd name="connsiteY42" fmla="*/ 1967749 h 3934055"/>
              <a:gd name="connsiteX43" fmla="*/ 637487 w 3199998"/>
              <a:gd name="connsiteY43" fmla="*/ 2228465 h 3934055"/>
              <a:gd name="connsiteX44" fmla="*/ 421787 w 3199998"/>
              <a:gd name="connsiteY44" fmla="*/ 2711711 h 3934055"/>
              <a:gd name="connsiteX45" fmla="*/ 556719 w 3199998"/>
              <a:gd name="connsiteY45" fmla="*/ 2817311 h 3934055"/>
              <a:gd name="connsiteX0" fmla="*/ 556719 w 3202679"/>
              <a:gd name="connsiteY0" fmla="*/ 2817311 h 3934055"/>
              <a:gd name="connsiteX1" fmla="*/ 823944 w 3202679"/>
              <a:gd name="connsiteY1" fmla="*/ 2793155 h 3934055"/>
              <a:gd name="connsiteX2" fmla="*/ 852540 w 3202679"/>
              <a:gd name="connsiteY2" fmla="*/ 2890571 h 3934055"/>
              <a:gd name="connsiteX3" fmla="*/ 1212764 w 3202679"/>
              <a:gd name="connsiteY3" fmla="*/ 2824598 h 3934055"/>
              <a:gd name="connsiteX4" fmla="*/ 1401372 w 3202679"/>
              <a:gd name="connsiteY4" fmla="*/ 2899556 h 3934055"/>
              <a:gd name="connsiteX5" fmla="*/ 961622 w 3202679"/>
              <a:gd name="connsiteY5" fmla="*/ 3934055 h 3934055"/>
              <a:gd name="connsiteX6" fmla="*/ 1468103 w 3202679"/>
              <a:gd name="connsiteY6" fmla="*/ 3619729 h 3934055"/>
              <a:gd name="connsiteX7" fmla="*/ 1877636 w 3202679"/>
              <a:gd name="connsiteY7" fmla="*/ 3825014 h 3934055"/>
              <a:gd name="connsiteX8" fmla="*/ 1873412 w 3202679"/>
              <a:gd name="connsiteY8" fmla="*/ 3699574 h 3934055"/>
              <a:gd name="connsiteX9" fmla="*/ 1888238 w 3202679"/>
              <a:gd name="connsiteY9" fmla="*/ 3607512 h 3934055"/>
              <a:gd name="connsiteX10" fmla="*/ 2011235 w 3202679"/>
              <a:gd name="connsiteY10" fmla="*/ 3072134 h 3934055"/>
              <a:gd name="connsiteX11" fmla="*/ 2748647 w 3202679"/>
              <a:gd name="connsiteY11" fmla="*/ 3678936 h 3934055"/>
              <a:gd name="connsiteX12" fmla="*/ 2851401 w 3202679"/>
              <a:gd name="connsiteY12" fmla="*/ 3769080 h 3934055"/>
              <a:gd name="connsiteX13" fmla="*/ 3060560 w 3202679"/>
              <a:gd name="connsiteY13" fmla="*/ 3846843 h 3934055"/>
              <a:gd name="connsiteX14" fmla="*/ 3202679 w 3202679"/>
              <a:gd name="connsiteY14" fmla="*/ 3862933 h 3934055"/>
              <a:gd name="connsiteX15" fmla="*/ 2666609 w 3202679"/>
              <a:gd name="connsiteY15" fmla="*/ 1343213 h 3934055"/>
              <a:gd name="connsiteX16" fmla="*/ 2538036 w 3202679"/>
              <a:gd name="connsiteY16" fmla="*/ 1236851 h 3934055"/>
              <a:gd name="connsiteX17" fmla="*/ 2414197 w 3202679"/>
              <a:gd name="connsiteY17" fmla="*/ 1066988 h 3934055"/>
              <a:gd name="connsiteX18" fmla="*/ 2188580 w 3202679"/>
              <a:gd name="connsiteY18" fmla="*/ 923521 h 3934055"/>
              <a:gd name="connsiteX19" fmla="*/ 2004071 w 3202679"/>
              <a:gd name="connsiteY19" fmla="*/ 937832 h 3934055"/>
              <a:gd name="connsiteX20" fmla="*/ 1910437 w 3202679"/>
              <a:gd name="connsiteY20" fmla="*/ 245504 h 3934055"/>
              <a:gd name="connsiteX21" fmla="*/ 1424570 w 3202679"/>
              <a:gd name="connsiteY21" fmla="*/ 216779 h 3934055"/>
              <a:gd name="connsiteX22" fmla="*/ 1431915 w 3202679"/>
              <a:gd name="connsiteY22" fmla="*/ 99266 h 3934055"/>
              <a:gd name="connsiteX23" fmla="*/ 1299712 w 3202679"/>
              <a:gd name="connsiteY23" fmla="*/ 91921 h 3934055"/>
              <a:gd name="connsiteX24" fmla="*/ 1190053 w 3202679"/>
              <a:gd name="connsiteY24" fmla="*/ 60458 h 3934055"/>
              <a:gd name="connsiteX25" fmla="*/ 1180363 w 3202679"/>
              <a:gd name="connsiteY25" fmla="*/ 0 h 3934055"/>
              <a:gd name="connsiteX26" fmla="*/ 1075588 w 3202679"/>
              <a:gd name="connsiteY26" fmla="*/ 225425 h 3934055"/>
              <a:gd name="connsiteX27" fmla="*/ 971372 w 3202679"/>
              <a:gd name="connsiteY27" fmla="*/ 421986 h 3934055"/>
              <a:gd name="connsiteX28" fmla="*/ 890952 w 3202679"/>
              <a:gd name="connsiteY28" fmla="*/ 660267 h 3934055"/>
              <a:gd name="connsiteX29" fmla="*/ 786704 w 3202679"/>
              <a:gd name="connsiteY29" fmla="*/ 1017686 h 3934055"/>
              <a:gd name="connsiteX30" fmla="*/ 557360 w 3202679"/>
              <a:gd name="connsiteY30" fmla="*/ 910461 h 3934055"/>
              <a:gd name="connsiteX31" fmla="*/ 363757 w 3202679"/>
              <a:gd name="connsiteY31" fmla="*/ 1014709 h 3934055"/>
              <a:gd name="connsiteX32" fmla="*/ 253553 w 3202679"/>
              <a:gd name="connsiteY32" fmla="*/ 931310 h 3934055"/>
              <a:gd name="connsiteX33" fmla="*/ 170156 w 3202679"/>
              <a:gd name="connsiteY33" fmla="*/ 1056407 h 3934055"/>
              <a:gd name="connsiteX34" fmla="*/ 116542 w 3202679"/>
              <a:gd name="connsiteY34" fmla="*/ 1172568 h 3934055"/>
              <a:gd name="connsiteX35" fmla="*/ 68886 w 3202679"/>
              <a:gd name="connsiteY35" fmla="*/ 1273838 h 3934055"/>
              <a:gd name="connsiteX36" fmla="*/ 68886 w 3202679"/>
              <a:gd name="connsiteY36" fmla="*/ 1381063 h 3934055"/>
              <a:gd name="connsiteX37" fmla="*/ 0 w 3202679"/>
              <a:gd name="connsiteY37" fmla="*/ 1487356 h 3934055"/>
              <a:gd name="connsiteX38" fmla="*/ 12848 w 3202679"/>
              <a:gd name="connsiteY38" fmla="*/ 1688410 h 3934055"/>
              <a:gd name="connsiteX39" fmla="*/ 142720 w 3202679"/>
              <a:gd name="connsiteY39" fmla="*/ 1664556 h 3934055"/>
              <a:gd name="connsiteX40" fmla="*/ 293795 w 3202679"/>
              <a:gd name="connsiteY40" fmla="*/ 1725517 h 3934055"/>
              <a:gd name="connsiteX41" fmla="*/ 476675 w 3202679"/>
              <a:gd name="connsiteY41" fmla="*/ 1828884 h 3934055"/>
              <a:gd name="connsiteX42" fmla="*/ 451314 w 3202679"/>
              <a:gd name="connsiteY42" fmla="*/ 1967749 h 3934055"/>
              <a:gd name="connsiteX43" fmla="*/ 637487 w 3202679"/>
              <a:gd name="connsiteY43" fmla="*/ 2228465 h 3934055"/>
              <a:gd name="connsiteX44" fmla="*/ 421787 w 3202679"/>
              <a:gd name="connsiteY44" fmla="*/ 2711711 h 3934055"/>
              <a:gd name="connsiteX45" fmla="*/ 556719 w 3202679"/>
              <a:gd name="connsiteY45" fmla="*/ 2817311 h 3934055"/>
              <a:gd name="connsiteX0" fmla="*/ 556719 w 3202679"/>
              <a:gd name="connsiteY0" fmla="*/ 2817311 h 3934055"/>
              <a:gd name="connsiteX1" fmla="*/ 823944 w 3202679"/>
              <a:gd name="connsiteY1" fmla="*/ 2793155 h 3934055"/>
              <a:gd name="connsiteX2" fmla="*/ 852540 w 3202679"/>
              <a:gd name="connsiteY2" fmla="*/ 2890571 h 3934055"/>
              <a:gd name="connsiteX3" fmla="*/ 1212764 w 3202679"/>
              <a:gd name="connsiteY3" fmla="*/ 2824598 h 3934055"/>
              <a:gd name="connsiteX4" fmla="*/ 1401372 w 3202679"/>
              <a:gd name="connsiteY4" fmla="*/ 2899556 h 3934055"/>
              <a:gd name="connsiteX5" fmla="*/ 961622 w 3202679"/>
              <a:gd name="connsiteY5" fmla="*/ 3934055 h 3934055"/>
              <a:gd name="connsiteX6" fmla="*/ 1468103 w 3202679"/>
              <a:gd name="connsiteY6" fmla="*/ 3619729 h 3934055"/>
              <a:gd name="connsiteX7" fmla="*/ 1877636 w 3202679"/>
              <a:gd name="connsiteY7" fmla="*/ 3825014 h 3934055"/>
              <a:gd name="connsiteX8" fmla="*/ 1873412 w 3202679"/>
              <a:gd name="connsiteY8" fmla="*/ 3699574 h 3934055"/>
              <a:gd name="connsiteX9" fmla="*/ 1888238 w 3202679"/>
              <a:gd name="connsiteY9" fmla="*/ 3607512 h 3934055"/>
              <a:gd name="connsiteX10" fmla="*/ 2011235 w 3202679"/>
              <a:gd name="connsiteY10" fmla="*/ 3072134 h 3934055"/>
              <a:gd name="connsiteX11" fmla="*/ 2748647 w 3202679"/>
              <a:gd name="connsiteY11" fmla="*/ 3678936 h 3934055"/>
              <a:gd name="connsiteX12" fmla="*/ 2851401 w 3202679"/>
              <a:gd name="connsiteY12" fmla="*/ 3769080 h 3934055"/>
              <a:gd name="connsiteX13" fmla="*/ 3060560 w 3202679"/>
              <a:gd name="connsiteY13" fmla="*/ 3846843 h 3934055"/>
              <a:gd name="connsiteX14" fmla="*/ 3202679 w 3202679"/>
              <a:gd name="connsiteY14" fmla="*/ 3862933 h 3934055"/>
              <a:gd name="connsiteX15" fmla="*/ 2666609 w 3202679"/>
              <a:gd name="connsiteY15" fmla="*/ 1343213 h 3934055"/>
              <a:gd name="connsiteX16" fmla="*/ 2538036 w 3202679"/>
              <a:gd name="connsiteY16" fmla="*/ 1236851 h 3934055"/>
              <a:gd name="connsiteX17" fmla="*/ 2414197 w 3202679"/>
              <a:gd name="connsiteY17" fmla="*/ 1066988 h 3934055"/>
              <a:gd name="connsiteX18" fmla="*/ 2188580 w 3202679"/>
              <a:gd name="connsiteY18" fmla="*/ 923521 h 3934055"/>
              <a:gd name="connsiteX19" fmla="*/ 2004071 w 3202679"/>
              <a:gd name="connsiteY19" fmla="*/ 937832 h 3934055"/>
              <a:gd name="connsiteX20" fmla="*/ 1910437 w 3202679"/>
              <a:gd name="connsiteY20" fmla="*/ 245504 h 3934055"/>
              <a:gd name="connsiteX21" fmla="*/ 1424570 w 3202679"/>
              <a:gd name="connsiteY21" fmla="*/ 216779 h 3934055"/>
              <a:gd name="connsiteX22" fmla="*/ 1431915 w 3202679"/>
              <a:gd name="connsiteY22" fmla="*/ 99266 h 3934055"/>
              <a:gd name="connsiteX23" fmla="*/ 1299712 w 3202679"/>
              <a:gd name="connsiteY23" fmla="*/ 91921 h 3934055"/>
              <a:gd name="connsiteX24" fmla="*/ 1190053 w 3202679"/>
              <a:gd name="connsiteY24" fmla="*/ 60458 h 3934055"/>
              <a:gd name="connsiteX25" fmla="*/ 1180363 w 3202679"/>
              <a:gd name="connsiteY25" fmla="*/ 0 h 3934055"/>
              <a:gd name="connsiteX26" fmla="*/ 1075588 w 3202679"/>
              <a:gd name="connsiteY26" fmla="*/ 225425 h 3934055"/>
              <a:gd name="connsiteX27" fmla="*/ 971372 w 3202679"/>
              <a:gd name="connsiteY27" fmla="*/ 421986 h 3934055"/>
              <a:gd name="connsiteX28" fmla="*/ 890952 w 3202679"/>
              <a:gd name="connsiteY28" fmla="*/ 660267 h 3934055"/>
              <a:gd name="connsiteX29" fmla="*/ 786704 w 3202679"/>
              <a:gd name="connsiteY29" fmla="*/ 1017686 h 3934055"/>
              <a:gd name="connsiteX30" fmla="*/ 557360 w 3202679"/>
              <a:gd name="connsiteY30" fmla="*/ 910461 h 3934055"/>
              <a:gd name="connsiteX31" fmla="*/ 363757 w 3202679"/>
              <a:gd name="connsiteY31" fmla="*/ 1014709 h 3934055"/>
              <a:gd name="connsiteX32" fmla="*/ 253553 w 3202679"/>
              <a:gd name="connsiteY32" fmla="*/ 931310 h 3934055"/>
              <a:gd name="connsiteX33" fmla="*/ 170156 w 3202679"/>
              <a:gd name="connsiteY33" fmla="*/ 1056407 h 3934055"/>
              <a:gd name="connsiteX34" fmla="*/ 116542 w 3202679"/>
              <a:gd name="connsiteY34" fmla="*/ 1172568 h 3934055"/>
              <a:gd name="connsiteX35" fmla="*/ 68886 w 3202679"/>
              <a:gd name="connsiteY35" fmla="*/ 1273838 h 3934055"/>
              <a:gd name="connsiteX36" fmla="*/ 68886 w 3202679"/>
              <a:gd name="connsiteY36" fmla="*/ 1381063 h 3934055"/>
              <a:gd name="connsiteX37" fmla="*/ 0 w 3202679"/>
              <a:gd name="connsiteY37" fmla="*/ 1487356 h 3934055"/>
              <a:gd name="connsiteX38" fmla="*/ 12848 w 3202679"/>
              <a:gd name="connsiteY38" fmla="*/ 1688410 h 3934055"/>
              <a:gd name="connsiteX39" fmla="*/ 142720 w 3202679"/>
              <a:gd name="connsiteY39" fmla="*/ 1664556 h 3934055"/>
              <a:gd name="connsiteX40" fmla="*/ 293795 w 3202679"/>
              <a:gd name="connsiteY40" fmla="*/ 1725517 h 3934055"/>
              <a:gd name="connsiteX41" fmla="*/ 476675 w 3202679"/>
              <a:gd name="connsiteY41" fmla="*/ 1828884 h 3934055"/>
              <a:gd name="connsiteX42" fmla="*/ 451314 w 3202679"/>
              <a:gd name="connsiteY42" fmla="*/ 1967749 h 3934055"/>
              <a:gd name="connsiteX43" fmla="*/ 637487 w 3202679"/>
              <a:gd name="connsiteY43" fmla="*/ 2228465 h 3934055"/>
              <a:gd name="connsiteX44" fmla="*/ 421787 w 3202679"/>
              <a:gd name="connsiteY44" fmla="*/ 2711711 h 3934055"/>
              <a:gd name="connsiteX45" fmla="*/ 556719 w 3202679"/>
              <a:gd name="connsiteY45" fmla="*/ 2817311 h 3934055"/>
              <a:gd name="connsiteX0" fmla="*/ 556719 w 3202679"/>
              <a:gd name="connsiteY0" fmla="*/ 2817311 h 3934055"/>
              <a:gd name="connsiteX1" fmla="*/ 823944 w 3202679"/>
              <a:gd name="connsiteY1" fmla="*/ 2793155 h 3934055"/>
              <a:gd name="connsiteX2" fmla="*/ 852540 w 3202679"/>
              <a:gd name="connsiteY2" fmla="*/ 2890571 h 3934055"/>
              <a:gd name="connsiteX3" fmla="*/ 1212764 w 3202679"/>
              <a:gd name="connsiteY3" fmla="*/ 2824598 h 3934055"/>
              <a:gd name="connsiteX4" fmla="*/ 1401372 w 3202679"/>
              <a:gd name="connsiteY4" fmla="*/ 2899556 h 3934055"/>
              <a:gd name="connsiteX5" fmla="*/ 961622 w 3202679"/>
              <a:gd name="connsiteY5" fmla="*/ 3934055 h 3934055"/>
              <a:gd name="connsiteX6" fmla="*/ 1468103 w 3202679"/>
              <a:gd name="connsiteY6" fmla="*/ 3619729 h 3934055"/>
              <a:gd name="connsiteX7" fmla="*/ 1877636 w 3202679"/>
              <a:gd name="connsiteY7" fmla="*/ 3825014 h 3934055"/>
              <a:gd name="connsiteX8" fmla="*/ 1873412 w 3202679"/>
              <a:gd name="connsiteY8" fmla="*/ 3699574 h 3934055"/>
              <a:gd name="connsiteX9" fmla="*/ 1888238 w 3202679"/>
              <a:gd name="connsiteY9" fmla="*/ 3607512 h 3934055"/>
              <a:gd name="connsiteX10" fmla="*/ 2011235 w 3202679"/>
              <a:gd name="connsiteY10" fmla="*/ 3072134 h 3934055"/>
              <a:gd name="connsiteX11" fmla="*/ 2748647 w 3202679"/>
              <a:gd name="connsiteY11" fmla="*/ 3678936 h 3934055"/>
              <a:gd name="connsiteX12" fmla="*/ 2851401 w 3202679"/>
              <a:gd name="connsiteY12" fmla="*/ 3769080 h 3934055"/>
              <a:gd name="connsiteX13" fmla="*/ 3060560 w 3202679"/>
              <a:gd name="connsiteY13" fmla="*/ 3846843 h 3934055"/>
              <a:gd name="connsiteX14" fmla="*/ 3202679 w 3202679"/>
              <a:gd name="connsiteY14" fmla="*/ 3862933 h 3934055"/>
              <a:gd name="connsiteX15" fmla="*/ 2666609 w 3202679"/>
              <a:gd name="connsiteY15" fmla="*/ 1343213 h 3934055"/>
              <a:gd name="connsiteX16" fmla="*/ 2538036 w 3202679"/>
              <a:gd name="connsiteY16" fmla="*/ 1236851 h 3934055"/>
              <a:gd name="connsiteX17" fmla="*/ 2414197 w 3202679"/>
              <a:gd name="connsiteY17" fmla="*/ 1066988 h 3934055"/>
              <a:gd name="connsiteX18" fmla="*/ 2188580 w 3202679"/>
              <a:gd name="connsiteY18" fmla="*/ 923521 h 3934055"/>
              <a:gd name="connsiteX19" fmla="*/ 2004071 w 3202679"/>
              <a:gd name="connsiteY19" fmla="*/ 937832 h 3934055"/>
              <a:gd name="connsiteX20" fmla="*/ 1910437 w 3202679"/>
              <a:gd name="connsiteY20" fmla="*/ 245504 h 3934055"/>
              <a:gd name="connsiteX21" fmla="*/ 1424570 w 3202679"/>
              <a:gd name="connsiteY21" fmla="*/ 216779 h 3934055"/>
              <a:gd name="connsiteX22" fmla="*/ 1431915 w 3202679"/>
              <a:gd name="connsiteY22" fmla="*/ 99266 h 3934055"/>
              <a:gd name="connsiteX23" fmla="*/ 1299712 w 3202679"/>
              <a:gd name="connsiteY23" fmla="*/ 91921 h 3934055"/>
              <a:gd name="connsiteX24" fmla="*/ 1190053 w 3202679"/>
              <a:gd name="connsiteY24" fmla="*/ 60458 h 3934055"/>
              <a:gd name="connsiteX25" fmla="*/ 1180363 w 3202679"/>
              <a:gd name="connsiteY25" fmla="*/ 0 h 3934055"/>
              <a:gd name="connsiteX26" fmla="*/ 1075588 w 3202679"/>
              <a:gd name="connsiteY26" fmla="*/ 225425 h 3934055"/>
              <a:gd name="connsiteX27" fmla="*/ 971372 w 3202679"/>
              <a:gd name="connsiteY27" fmla="*/ 421986 h 3934055"/>
              <a:gd name="connsiteX28" fmla="*/ 890952 w 3202679"/>
              <a:gd name="connsiteY28" fmla="*/ 660267 h 3934055"/>
              <a:gd name="connsiteX29" fmla="*/ 786704 w 3202679"/>
              <a:gd name="connsiteY29" fmla="*/ 1017686 h 3934055"/>
              <a:gd name="connsiteX30" fmla="*/ 557360 w 3202679"/>
              <a:gd name="connsiteY30" fmla="*/ 910461 h 3934055"/>
              <a:gd name="connsiteX31" fmla="*/ 363757 w 3202679"/>
              <a:gd name="connsiteY31" fmla="*/ 1014709 h 3934055"/>
              <a:gd name="connsiteX32" fmla="*/ 253553 w 3202679"/>
              <a:gd name="connsiteY32" fmla="*/ 931310 h 3934055"/>
              <a:gd name="connsiteX33" fmla="*/ 170156 w 3202679"/>
              <a:gd name="connsiteY33" fmla="*/ 1056407 h 3934055"/>
              <a:gd name="connsiteX34" fmla="*/ 116542 w 3202679"/>
              <a:gd name="connsiteY34" fmla="*/ 1172568 h 3934055"/>
              <a:gd name="connsiteX35" fmla="*/ 68886 w 3202679"/>
              <a:gd name="connsiteY35" fmla="*/ 1273838 h 3934055"/>
              <a:gd name="connsiteX36" fmla="*/ 68886 w 3202679"/>
              <a:gd name="connsiteY36" fmla="*/ 1381063 h 3934055"/>
              <a:gd name="connsiteX37" fmla="*/ 0 w 3202679"/>
              <a:gd name="connsiteY37" fmla="*/ 1487356 h 3934055"/>
              <a:gd name="connsiteX38" fmla="*/ 12848 w 3202679"/>
              <a:gd name="connsiteY38" fmla="*/ 1688410 h 3934055"/>
              <a:gd name="connsiteX39" fmla="*/ 142720 w 3202679"/>
              <a:gd name="connsiteY39" fmla="*/ 1664556 h 3934055"/>
              <a:gd name="connsiteX40" fmla="*/ 293795 w 3202679"/>
              <a:gd name="connsiteY40" fmla="*/ 1725517 h 3934055"/>
              <a:gd name="connsiteX41" fmla="*/ 476675 w 3202679"/>
              <a:gd name="connsiteY41" fmla="*/ 1828884 h 3934055"/>
              <a:gd name="connsiteX42" fmla="*/ 451314 w 3202679"/>
              <a:gd name="connsiteY42" fmla="*/ 1967749 h 3934055"/>
              <a:gd name="connsiteX43" fmla="*/ 637487 w 3202679"/>
              <a:gd name="connsiteY43" fmla="*/ 2228465 h 3934055"/>
              <a:gd name="connsiteX44" fmla="*/ 421787 w 3202679"/>
              <a:gd name="connsiteY44" fmla="*/ 2711711 h 3934055"/>
              <a:gd name="connsiteX45" fmla="*/ 556719 w 3202679"/>
              <a:gd name="connsiteY45" fmla="*/ 2817311 h 3934055"/>
              <a:gd name="connsiteX0" fmla="*/ 556719 w 3202679"/>
              <a:gd name="connsiteY0" fmla="*/ 2817311 h 3934055"/>
              <a:gd name="connsiteX1" fmla="*/ 823944 w 3202679"/>
              <a:gd name="connsiteY1" fmla="*/ 2793155 h 3934055"/>
              <a:gd name="connsiteX2" fmla="*/ 852540 w 3202679"/>
              <a:gd name="connsiteY2" fmla="*/ 2890571 h 3934055"/>
              <a:gd name="connsiteX3" fmla="*/ 1212764 w 3202679"/>
              <a:gd name="connsiteY3" fmla="*/ 2824598 h 3934055"/>
              <a:gd name="connsiteX4" fmla="*/ 1401372 w 3202679"/>
              <a:gd name="connsiteY4" fmla="*/ 2899556 h 3934055"/>
              <a:gd name="connsiteX5" fmla="*/ 961622 w 3202679"/>
              <a:gd name="connsiteY5" fmla="*/ 3934055 h 3934055"/>
              <a:gd name="connsiteX6" fmla="*/ 1468103 w 3202679"/>
              <a:gd name="connsiteY6" fmla="*/ 3619729 h 3934055"/>
              <a:gd name="connsiteX7" fmla="*/ 1877636 w 3202679"/>
              <a:gd name="connsiteY7" fmla="*/ 3825014 h 3934055"/>
              <a:gd name="connsiteX8" fmla="*/ 1873412 w 3202679"/>
              <a:gd name="connsiteY8" fmla="*/ 3699574 h 3934055"/>
              <a:gd name="connsiteX9" fmla="*/ 1888238 w 3202679"/>
              <a:gd name="connsiteY9" fmla="*/ 3607512 h 3934055"/>
              <a:gd name="connsiteX10" fmla="*/ 2011235 w 3202679"/>
              <a:gd name="connsiteY10" fmla="*/ 3072134 h 3934055"/>
              <a:gd name="connsiteX11" fmla="*/ 2748647 w 3202679"/>
              <a:gd name="connsiteY11" fmla="*/ 3678936 h 3934055"/>
              <a:gd name="connsiteX12" fmla="*/ 2851401 w 3202679"/>
              <a:gd name="connsiteY12" fmla="*/ 3769080 h 3934055"/>
              <a:gd name="connsiteX13" fmla="*/ 3060560 w 3202679"/>
              <a:gd name="connsiteY13" fmla="*/ 3846843 h 3934055"/>
              <a:gd name="connsiteX14" fmla="*/ 3202679 w 3202679"/>
              <a:gd name="connsiteY14" fmla="*/ 3862933 h 3934055"/>
              <a:gd name="connsiteX15" fmla="*/ 2666609 w 3202679"/>
              <a:gd name="connsiteY15" fmla="*/ 1343213 h 3934055"/>
              <a:gd name="connsiteX16" fmla="*/ 2538036 w 3202679"/>
              <a:gd name="connsiteY16" fmla="*/ 1236851 h 3934055"/>
              <a:gd name="connsiteX17" fmla="*/ 2414197 w 3202679"/>
              <a:gd name="connsiteY17" fmla="*/ 1066988 h 3934055"/>
              <a:gd name="connsiteX18" fmla="*/ 2188580 w 3202679"/>
              <a:gd name="connsiteY18" fmla="*/ 923521 h 3934055"/>
              <a:gd name="connsiteX19" fmla="*/ 2004071 w 3202679"/>
              <a:gd name="connsiteY19" fmla="*/ 937832 h 3934055"/>
              <a:gd name="connsiteX20" fmla="*/ 1910437 w 3202679"/>
              <a:gd name="connsiteY20" fmla="*/ 245504 h 3934055"/>
              <a:gd name="connsiteX21" fmla="*/ 1424570 w 3202679"/>
              <a:gd name="connsiteY21" fmla="*/ 216779 h 3934055"/>
              <a:gd name="connsiteX22" fmla="*/ 1431915 w 3202679"/>
              <a:gd name="connsiteY22" fmla="*/ 99266 h 3934055"/>
              <a:gd name="connsiteX23" fmla="*/ 1299712 w 3202679"/>
              <a:gd name="connsiteY23" fmla="*/ 91921 h 3934055"/>
              <a:gd name="connsiteX24" fmla="*/ 1190053 w 3202679"/>
              <a:gd name="connsiteY24" fmla="*/ 60458 h 3934055"/>
              <a:gd name="connsiteX25" fmla="*/ 1180363 w 3202679"/>
              <a:gd name="connsiteY25" fmla="*/ 0 h 3934055"/>
              <a:gd name="connsiteX26" fmla="*/ 1075588 w 3202679"/>
              <a:gd name="connsiteY26" fmla="*/ 225425 h 3934055"/>
              <a:gd name="connsiteX27" fmla="*/ 971372 w 3202679"/>
              <a:gd name="connsiteY27" fmla="*/ 421986 h 3934055"/>
              <a:gd name="connsiteX28" fmla="*/ 890952 w 3202679"/>
              <a:gd name="connsiteY28" fmla="*/ 660267 h 3934055"/>
              <a:gd name="connsiteX29" fmla="*/ 786704 w 3202679"/>
              <a:gd name="connsiteY29" fmla="*/ 1017686 h 3934055"/>
              <a:gd name="connsiteX30" fmla="*/ 557360 w 3202679"/>
              <a:gd name="connsiteY30" fmla="*/ 910461 h 3934055"/>
              <a:gd name="connsiteX31" fmla="*/ 363757 w 3202679"/>
              <a:gd name="connsiteY31" fmla="*/ 1014709 h 3934055"/>
              <a:gd name="connsiteX32" fmla="*/ 253553 w 3202679"/>
              <a:gd name="connsiteY32" fmla="*/ 931310 h 3934055"/>
              <a:gd name="connsiteX33" fmla="*/ 170156 w 3202679"/>
              <a:gd name="connsiteY33" fmla="*/ 1056407 h 3934055"/>
              <a:gd name="connsiteX34" fmla="*/ 116542 w 3202679"/>
              <a:gd name="connsiteY34" fmla="*/ 1172568 h 3934055"/>
              <a:gd name="connsiteX35" fmla="*/ 68886 w 3202679"/>
              <a:gd name="connsiteY35" fmla="*/ 1273838 h 3934055"/>
              <a:gd name="connsiteX36" fmla="*/ 68886 w 3202679"/>
              <a:gd name="connsiteY36" fmla="*/ 1381063 h 3934055"/>
              <a:gd name="connsiteX37" fmla="*/ 0 w 3202679"/>
              <a:gd name="connsiteY37" fmla="*/ 1487356 h 3934055"/>
              <a:gd name="connsiteX38" fmla="*/ 12848 w 3202679"/>
              <a:gd name="connsiteY38" fmla="*/ 1688410 h 3934055"/>
              <a:gd name="connsiteX39" fmla="*/ 142720 w 3202679"/>
              <a:gd name="connsiteY39" fmla="*/ 1664556 h 3934055"/>
              <a:gd name="connsiteX40" fmla="*/ 293795 w 3202679"/>
              <a:gd name="connsiteY40" fmla="*/ 1725517 h 3934055"/>
              <a:gd name="connsiteX41" fmla="*/ 476675 w 3202679"/>
              <a:gd name="connsiteY41" fmla="*/ 1828884 h 3934055"/>
              <a:gd name="connsiteX42" fmla="*/ 451314 w 3202679"/>
              <a:gd name="connsiteY42" fmla="*/ 1967749 h 3934055"/>
              <a:gd name="connsiteX43" fmla="*/ 637487 w 3202679"/>
              <a:gd name="connsiteY43" fmla="*/ 2228465 h 3934055"/>
              <a:gd name="connsiteX44" fmla="*/ 421787 w 3202679"/>
              <a:gd name="connsiteY44" fmla="*/ 2711711 h 3934055"/>
              <a:gd name="connsiteX45" fmla="*/ 556719 w 3202679"/>
              <a:gd name="connsiteY45" fmla="*/ 2817311 h 3934055"/>
              <a:gd name="connsiteX0" fmla="*/ 556719 w 3202679"/>
              <a:gd name="connsiteY0" fmla="*/ 2817311 h 3934055"/>
              <a:gd name="connsiteX1" fmla="*/ 823944 w 3202679"/>
              <a:gd name="connsiteY1" fmla="*/ 2793155 h 3934055"/>
              <a:gd name="connsiteX2" fmla="*/ 852540 w 3202679"/>
              <a:gd name="connsiteY2" fmla="*/ 2890571 h 3934055"/>
              <a:gd name="connsiteX3" fmla="*/ 1212764 w 3202679"/>
              <a:gd name="connsiteY3" fmla="*/ 2824598 h 3934055"/>
              <a:gd name="connsiteX4" fmla="*/ 1401372 w 3202679"/>
              <a:gd name="connsiteY4" fmla="*/ 2899556 h 3934055"/>
              <a:gd name="connsiteX5" fmla="*/ 961622 w 3202679"/>
              <a:gd name="connsiteY5" fmla="*/ 3934055 h 3934055"/>
              <a:gd name="connsiteX6" fmla="*/ 1468103 w 3202679"/>
              <a:gd name="connsiteY6" fmla="*/ 3619729 h 3934055"/>
              <a:gd name="connsiteX7" fmla="*/ 1877636 w 3202679"/>
              <a:gd name="connsiteY7" fmla="*/ 3825014 h 3934055"/>
              <a:gd name="connsiteX8" fmla="*/ 1873412 w 3202679"/>
              <a:gd name="connsiteY8" fmla="*/ 3699574 h 3934055"/>
              <a:gd name="connsiteX9" fmla="*/ 1888238 w 3202679"/>
              <a:gd name="connsiteY9" fmla="*/ 3607512 h 3934055"/>
              <a:gd name="connsiteX10" fmla="*/ 2011235 w 3202679"/>
              <a:gd name="connsiteY10" fmla="*/ 3072134 h 3934055"/>
              <a:gd name="connsiteX11" fmla="*/ 2748647 w 3202679"/>
              <a:gd name="connsiteY11" fmla="*/ 3678936 h 3934055"/>
              <a:gd name="connsiteX12" fmla="*/ 2851401 w 3202679"/>
              <a:gd name="connsiteY12" fmla="*/ 3769080 h 3934055"/>
              <a:gd name="connsiteX13" fmla="*/ 3060560 w 3202679"/>
              <a:gd name="connsiteY13" fmla="*/ 3846843 h 3934055"/>
              <a:gd name="connsiteX14" fmla="*/ 3202679 w 3202679"/>
              <a:gd name="connsiteY14" fmla="*/ 3862933 h 3934055"/>
              <a:gd name="connsiteX15" fmla="*/ 2666609 w 3202679"/>
              <a:gd name="connsiteY15" fmla="*/ 1343213 h 3934055"/>
              <a:gd name="connsiteX16" fmla="*/ 2538036 w 3202679"/>
              <a:gd name="connsiteY16" fmla="*/ 1236851 h 3934055"/>
              <a:gd name="connsiteX17" fmla="*/ 2414197 w 3202679"/>
              <a:gd name="connsiteY17" fmla="*/ 1066988 h 3934055"/>
              <a:gd name="connsiteX18" fmla="*/ 2188580 w 3202679"/>
              <a:gd name="connsiteY18" fmla="*/ 923521 h 3934055"/>
              <a:gd name="connsiteX19" fmla="*/ 2004071 w 3202679"/>
              <a:gd name="connsiteY19" fmla="*/ 937832 h 3934055"/>
              <a:gd name="connsiteX20" fmla="*/ 1910437 w 3202679"/>
              <a:gd name="connsiteY20" fmla="*/ 245504 h 3934055"/>
              <a:gd name="connsiteX21" fmla="*/ 1424570 w 3202679"/>
              <a:gd name="connsiteY21" fmla="*/ 216779 h 3934055"/>
              <a:gd name="connsiteX22" fmla="*/ 1431915 w 3202679"/>
              <a:gd name="connsiteY22" fmla="*/ 99266 h 3934055"/>
              <a:gd name="connsiteX23" fmla="*/ 1299712 w 3202679"/>
              <a:gd name="connsiteY23" fmla="*/ 91921 h 3934055"/>
              <a:gd name="connsiteX24" fmla="*/ 1190053 w 3202679"/>
              <a:gd name="connsiteY24" fmla="*/ 60458 h 3934055"/>
              <a:gd name="connsiteX25" fmla="*/ 1180363 w 3202679"/>
              <a:gd name="connsiteY25" fmla="*/ 0 h 3934055"/>
              <a:gd name="connsiteX26" fmla="*/ 1075588 w 3202679"/>
              <a:gd name="connsiteY26" fmla="*/ 225425 h 3934055"/>
              <a:gd name="connsiteX27" fmla="*/ 971372 w 3202679"/>
              <a:gd name="connsiteY27" fmla="*/ 421986 h 3934055"/>
              <a:gd name="connsiteX28" fmla="*/ 890952 w 3202679"/>
              <a:gd name="connsiteY28" fmla="*/ 660267 h 3934055"/>
              <a:gd name="connsiteX29" fmla="*/ 786704 w 3202679"/>
              <a:gd name="connsiteY29" fmla="*/ 1017686 h 3934055"/>
              <a:gd name="connsiteX30" fmla="*/ 557360 w 3202679"/>
              <a:gd name="connsiteY30" fmla="*/ 910461 h 3934055"/>
              <a:gd name="connsiteX31" fmla="*/ 363757 w 3202679"/>
              <a:gd name="connsiteY31" fmla="*/ 1014709 h 3934055"/>
              <a:gd name="connsiteX32" fmla="*/ 253553 w 3202679"/>
              <a:gd name="connsiteY32" fmla="*/ 931310 h 3934055"/>
              <a:gd name="connsiteX33" fmla="*/ 170156 w 3202679"/>
              <a:gd name="connsiteY33" fmla="*/ 1056407 h 3934055"/>
              <a:gd name="connsiteX34" fmla="*/ 116542 w 3202679"/>
              <a:gd name="connsiteY34" fmla="*/ 1172568 h 3934055"/>
              <a:gd name="connsiteX35" fmla="*/ 68886 w 3202679"/>
              <a:gd name="connsiteY35" fmla="*/ 1273838 h 3934055"/>
              <a:gd name="connsiteX36" fmla="*/ 68886 w 3202679"/>
              <a:gd name="connsiteY36" fmla="*/ 1381063 h 3934055"/>
              <a:gd name="connsiteX37" fmla="*/ 0 w 3202679"/>
              <a:gd name="connsiteY37" fmla="*/ 1487356 h 3934055"/>
              <a:gd name="connsiteX38" fmla="*/ 12848 w 3202679"/>
              <a:gd name="connsiteY38" fmla="*/ 1688410 h 3934055"/>
              <a:gd name="connsiteX39" fmla="*/ 142720 w 3202679"/>
              <a:gd name="connsiteY39" fmla="*/ 1664556 h 3934055"/>
              <a:gd name="connsiteX40" fmla="*/ 293795 w 3202679"/>
              <a:gd name="connsiteY40" fmla="*/ 1725517 h 3934055"/>
              <a:gd name="connsiteX41" fmla="*/ 476675 w 3202679"/>
              <a:gd name="connsiteY41" fmla="*/ 1828884 h 3934055"/>
              <a:gd name="connsiteX42" fmla="*/ 451314 w 3202679"/>
              <a:gd name="connsiteY42" fmla="*/ 1967749 h 3934055"/>
              <a:gd name="connsiteX43" fmla="*/ 637487 w 3202679"/>
              <a:gd name="connsiteY43" fmla="*/ 2228465 h 3934055"/>
              <a:gd name="connsiteX44" fmla="*/ 421787 w 3202679"/>
              <a:gd name="connsiteY44" fmla="*/ 2711711 h 3934055"/>
              <a:gd name="connsiteX45" fmla="*/ 556719 w 3202679"/>
              <a:gd name="connsiteY45" fmla="*/ 2817311 h 3934055"/>
              <a:gd name="connsiteX0" fmla="*/ 556719 w 3225460"/>
              <a:gd name="connsiteY0" fmla="*/ 2817311 h 3934055"/>
              <a:gd name="connsiteX1" fmla="*/ 823944 w 3225460"/>
              <a:gd name="connsiteY1" fmla="*/ 2793155 h 3934055"/>
              <a:gd name="connsiteX2" fmla="*/ 852540 w 3225460"/>
              <a:gd name="connsiteY2" fmla="*/ 2890571 h 3934055"/>
              <a:gd name="connsiteX3" fmla="*/ 1212764 w 3225460"/>
              <a:gd name="connsiteY3" fmla="*/ 2824598 h 3934055"/>
              <a:gd name="connsiteX4" fmla="*/ 1401372 w 3225460"/>
              <a:gd name="connsiteY4" fmla="*/ 2899556 h 3934055"/>
              <a:gd name="connsiteX5" fmla="*/ 961622 w 3225460"/>
              <a:gd name="connsiteY5" fmla="*/ 3934055 h 3934055"/>
              <a:gd name="connsiteX6" fmla="*/ 1468103 w 3225460"/>
              <a:gd name="connsiteY6" fmla="*/ 3619729 h 3934055"/>
              <a:gd name="connsiteX7" fmla="*/ 1877636 w 3225460"/>
              <a:gd name="connsiteY7" fmla="*/ 3825014 h 3934055"/>
              <a:gd name="connsiteX8" fmla="*/ 1873412 w 3225460"/>
              <a:gd name="connsiteY8" fmla="*/ 3699574 h 3934055"/>
              <a:gd name="connsiteX9" fmla="*/ 1888238 w 3225460"/>
              <a:gd name="connsiteY9" fmla="*/ 3607512 h 3934055"/>
              <a:gd name="connsiteX10" fmla="*/ 2011235 w 3225460"/>
              <a:gd name="connsiteY10" fmla="*/ 3072134 h 3934055"/>
              <a:gd name="connsiteX11" fmla="*/ 2748647 w 3225460"/>
              <a:gd name="connsiteY11" fmla="*/ 3678936 h 3934055"/>
              <a:gd name="connsiteX12" fmla="*/ 2851401 w 3225460"/>
              <a:gd name="connsiteY12" fmla="*/ 3769080 h 3934055"/>
              <a:gd name="connsiteX13" fmla="*/ 3060560 w 3225460"/>
              <a:gd name="connsiteY13" fmla="*/ 3846843 h 3934055"/>
              <a:gd name="connsiteX14" fmla="*/ 3202679 w 3225460"/>
              <a:gd name="connsiteY14" fmla="*/ 3862933 h 3934055"/>
              <a:gd name="connsiteX15" fmla="*/ 3167820 w 3225460"/>
              <a:gd name="connsiteY15" fmla="*/ 3691315 h 3934055"/>
              <a:gd name="connsiteX16" fmla="*/ 2666609 w 3225460"/>
              <a:gd name="connsiteY16" fmla="*/ 1343213 h 3934055"/>
              <a:gd name="connsiteX17" fmla="*/ 2538036 w 3225460"/>
              <a:gd name="connsiteY17" fmla="*/ 1236851 h 3934055"/>
              <a:gd name="connsiteX18" fmla="*/ 2414197 w 3225460"/>
              <a:gd name="connsiteY18" fmla="*/ 1066988 h 3934055"/>
              <a:gd name="connsiteX19" fmla="*/ 2188580 w 3225460"/>
              <a:gd name="connsiteY19" fmla="*/ 923521 h 3934055"/>
              <a:gd name="connsiteX20" fmla="*/ 2004071 w 3225460"/>
              <a:gd name="connsiteY20" fmla="*/ 937832 h 3934055"/>
              <a:gd name="connsiteX21" fmla="*/ 1910437 w 3225460"/>
              <a:gd name="connsiteY21" fmla="*/ 245504 h 3934055"/>
              <a:gd name="connsiteX22" fmla="*/ 1424570 w 3225460"/>
              <a:gd name="connsiteY22" fmla="*/ 216779 h 3934055"/>
              <a:gd name="connsiteX23" fmla="*/ 1431915 w 3225460"/>
              <a:gd name="connsiteY23" fmla="*/ 99266 h 3934055"/>
              <a:gd name="connsiteX24" fmla="*/ 1299712 w 3225460"/>
              <a:gd name="connsiteY24" fmla="*/ 91921 h 3934055"/>
              <a:gd name="connsiteX25" fmla="*/ 1190053 w 3225460"/>
              <a:gd name="connsiteY25" fmla="*/ 60458 h 3934055"/>
              <a:gd name="connsiteX26" fmla="*/ 1180363 w 3225460"/>
              <a:gd name="connsiteY26" fmla="*/ 0 h 3934055"/>
              <a:gd name="connsiteX27" fmla="*/ 1075588 w 3225460"/>
              <a:gd name="connsiteY27" fmla="*/ 225425 h 3934055"/>
              <a:gd name="connsiteX28" fmla="*/ 971372 w 3225460"/>
              <a:gd name="connsiteY28" fmla="*/ 421986 h 3934055"/>
              <a:gd name="connsiteX29" fmla="*/ 890952 w 3225460"/>
              <a:gd name="connsiteY29" fmla="*/ 660267 h 3934055"/>
              <a:gd name="connsiteX30" fmla="*/ 786704 w 3225460"/>
              <a:gd name="connsiteY30" fmla="*/ 1017686 h 3934055"/>
              <a:gd name="connsiteX31" fmla="*/ 557360 w 3225460"/>
              <a:gd name="connsiteY31" fmla="*/ 910461 h 3934055"/>
              <a:gd name="connsiteX32" fmla="*/ 363757 w 3225460"/>
              <a:gd name="connsiteY32" fmla="*/ 1014709 h 3934055"/>
              <a:gd name="connsiteX33" fmla="*/ 253553 w 3225460"/>
              <a:gd name="connsiteY33" fmla="*/ 931310 h 3934055"/>
              <a:gd name="connsiteX34" fmla="*/ 170156 w 3225460"/>
              <a:gd name="connsiteY34" fmla="*/ 1056407 h 3934055"/>
              <a:gd name="connsiteX35" fmla="*/ 116542 w 3225460"/>
              <a:gd name="connsiteY35" fmla="*/ 1172568 h 3934055"/>
              <a:gd name="connsiteX36" fmla="*/ 68886 w 3225460"/>
              <a:gd name="connsiteY36" fmla="*/ 1273838 h 3934055"/>
              <a:gd name="connsiteX37" fmla="*/ 68886 w 3225460"/>
              <a:gd name="connsiteY37" fmla="*/ 1381063 h 3934055"/>
              <a:gd name="connsiteX38" fmla="*/ 0 w 3225460"/>
              <a:gd name="connsiteY38" fmla="*/ 1487356 h 3934055"/>
              <a:gd name="connsiteX39" fmla="*/ 12848 w 3225460"/>
              <a:gd name="connsiteY39" fmla="*/ 1688410 h 3934055"/>
              <a:gd name="connsiteX40" fmla="*/ 142720 w 3225460"/>
              <a:gd name="connsiteY40" fmla="*/ 1664556 h 3934055"/>
              <a:gd name="connsiteX41" fmla="*/ 293795 w 3225460"/>
              <a:gd name="connsiteY41" fmla="*/ 1725517 h 3934055"/>
              <a:gd name="connsiteX42" fmla="*/ 476675 w 3225460"/>
              <a:gd name="connsiteY42" fmla="*/ 1828884 h 3934055"/>
              <a:gd name="connsiteX43" fmla="*/ 451314 w 3225460"/>
              <a:gd name="connsiteY43" fmla="*/ 1967749 h 3934055"/>
              <a:gd name="connsiteX44" fmla="*/ 637487 w 3225460"/>
              <a:gd name="connsiteY44" fmla="*/ 2228465 h 3934055"/>
              <a:gd name="connsiteX45" fmla="*/ 421787 w 3225460"/>
              <a:gd name="connsiteY45" fmla="*/ 2711711 h 3934055"/>
              <a:gd name="connsiteX46" fmla="*/ 556719 w 3225460"/>
              <a:gd name="connsiteY46" fmla="*/ 2817311 h 3934055"/>
              <a:gd name="connsiteX0" fmla="*/ 556719 w 3349359"/>
              <a:gd name="connsiteY0" fmla="*/ 2817311 h 4068544"/>
              <a:gd name="connsiteX1" fmla="*/ 823944 w 3349359"/>
              <a:gd name="connsiteY1" fmla="*/ 2793155 h 4068544"/>
              <a:gd name="connsiteX2" fmla="*/ 852540 w 3349359"/>
              <a:gd name="connsiteY2" fmla="*/ 2890571 h 4068544"/>
              <a:gd name="connsiteX3" fmla="*/ 1212764 w 3349359"/>
              <a:gd name="connsiteY3" fmla="*/ 2824598 h 4068544"/>
              <a:gd name="connsiteX4" fmla="*/ 1401372 w 3349359"/>
              <a:gd name="connsiteY4" fmla="*/ 2899556 h 4068544"/>
              <a:gd name="connsiteX5" fmla="*/ 961622 w 3349359"/>
              <a:gd name="connsiteY5" fmla="*/ 3934055 h 4068544"/>
              <a:gd name="connsiteX6" fmla="*/ 1468103 w 3349359"/>
              <a:gd name="connsiteY6" fmla="*/ 3619729 h 4068544"/>
              <a:gd name="connsiteX7" fmla="*/ 1877636 w 3349359"/>
              <a:gd name="connsiteY7" fmla="*/ 3825014 h 4068544"/>
              <a:gd name="connsiteX8" fmla="*/ 1873412 w 3349359"/>
              <a:gd name="connsiteY8" fmla="*/ 3699574 h 4068544"/>
              <a:gd name="connsiteX9" fmla="*/ 1888238 w 3349359"/>
              <a:gd name="connsiteY9" fmla="*/ 3607512 h 4068544"/>
              <a:gd name="connsiteX10" fmla="*/ 2011235 w 3349359"/>
              <a:gd name="connsiteY10" fmla="*/ 3072134 h 4068544"/>
              <a:gd name="connsiteX11" fmla="*/ 2748647 w 3349359"/>
              <a:gd name="connsiteY11" fmla="*/ 3678936 h 4068544"/>
              <a:gd name="connsiteX12" fmla="*/ 2851401 w 3349359"/>
              <a:gd name="connsiteY12" fmla="*/ 3769080 h 4068544"/>
              <a:gd name="connsiteX13" fmla="*/ 3060560 w 3349359"/>
              <a:gd name="connsiteY13" fmla="*/ 3846843 h 4068544"/>
              <a:gd name="connsiteX14" fmla="*/ 3202679 w 3349359"/>
              <a:gd name="connsiteY14" fmla="*/ 3862933 h 4068544"/>
              <a:gd name="connsiteX15" fmla="*/ 3326030 w 3349359"/>
              <a:gd name="connsiteY15" fmla="*/ 3895110 h 4068544"/>
              <a:gd name="connsiteX16" fmla="*/ 2666609 w 3349359"/>
              <a:gd name="connsiteY16" fmla="*/ 1343213 h 4068544"/>
              <a:gd name="connsiteX17" fmla="*/ 2538036 w 3349359"/>
              <a:gd name="connsiteY17" fmla="*/ 1236851 h 4068544"/>
              <a:gd name="connsiteX18" fmla="*/ 2414197 w 3349359"/>
              <a:gd name="connsiteY18" fmla="*/ 1066988 h 4068544"/>
              <a:gd name="connsiteX19" fmla="*/ 2188580 w 3349359"/>
              <a:gd name="connsiteY19" fmla="*/ 923521 h 4068544"/>
              <a:gd name="connsiteX20" fmla="*/ 2004071 w 3349359"/>
              <a:gd name="connsiteY20" fmla="*/ 937832 h 4068544"/>
              <a:gd name="connsiteX21" fmla="*/ 1910437 w 3349359"/>
              <a:gd name="connsiteY21" fmla="*/ 245504 h 4068544"/>
              <a:gd name="connsiteX22" fmla="*/ 1424570 w 3349359"/>
              <a:gd name="connsiteY22" fmla="*/ 216779 h 4068544"/>
              <a:gd name="connsiteX23" fmla="*/ 1431915 w 3349359"/>
              <a:gd name="connsiteY23" fmla="*/ 99266 h 4068544"/>
              <a:gd name="connsiteX24" fmla="*/ 1299712 w 3349359"/>
              <a:gd name="connsiteY24" fmla="*/ 91921 h 4068544"/>
              <a:gd name="connsiteX25" fmla="*/ 1190053 w 3349359"/>
              <a:gd name="connsiteY25" fmla="*/ 60458 h 4068544"/>
              <a:gd name="connsiteX26" fmla="*/ 1180363 w 3349359"/>
              <a:gd name="connsiteY26" fmla="*/ 0 h 4068544"/>
              <a:gd name="connsiteX27" fmla="*/ 1075588 w 3349359"/>
              <a:gd name="connsiteY27" fmla="*/ 225425 h 4068544"/>
              <a:gd name="connsiteX28" fmla="*/ 971372 w 3349359"/>
              <a:gd name="connsiteY28" fmla="*/ 421986 h 4068544"/>
              <a:gd name="connsiteX29" fmla="*/ 890952 w 3349359"/>
              <a:gd name="connsiteY29" fmla="*/ 660267 h 4068544"/>
              <a:gd name="connsiteX30" fmla="*/ 786704 w 3349359"/>
              <a:gd name="connsiteY30" fmla="*/ 1017686 h 4068544"/>
              <a:gd name="connsiteX31" fmla="*/ 557360 w 3349359"/>
              <a:gd name="connsiteY31" fmla="*/ 910461 h 4068544"/>
              <a:gd name="connsiteX32" fmla="*/ 363757 w 3349359"/>
              <a:gd name="connsiteY32" fmla="*/ 1014709 h 4068544"/>
              <a:gd name="connsiteX33" fmla="*/ 253553 w 3349359"/>
              <a:gd name="connsiteY33" fmla="*/ 931310 h 4068544"/>
              <a:gd name="connsiteX34" fmla="*/ 170156 w 3349359"/>
              <a:gd name="connsiteY34" fmla="*/ 1056407 h 4068544"/>
              <a:gd name="connsiteX35" fmla="*/ 116542 w 3349359"/>
              <a:gd name="connsiteY35" fmla="*/ 1172568 h 4068544"/>
              <a:gd name="connsiteX36" fmla="*/ 68886 w 3349359"/>
              <a:gd name="connsiteY36" fmla="*/ 1273838 h 4068544"/>
              <a:gd name="connsiteX37" fmla="*/ 68886 w 3349359"/>
              <a:gd name="connsiteY37" fmla="*/ 1381063 h 4068544"/>
              <a:gd name="connsiteX38" fmla="*/ 0 w 3349359"/>
              <a:gd name="connsiteY38" fmla="*/ 1487356 h 4068544"/>
              <a:gd name="connsiteX39" fmla="*/ 12848 w 3349359"/>
              <a:gd name="connsiteY39" fmla="*/ 1688410 h 4068544"/>
              <a:gd name="connsiteX40" fmla="*/ 142720 w 3349359"/>
              <a:gd name="connsiteY40" fmla="*/ 1664556 h 4068544"/>
              <a:gd name="connsiteX41" fmla="*/ 293795 w 3349359"/>
              <a:gd name="connsiteY41" fmla="*/ 1725517 h 4068544"/>
              <a:gd name="connsiteX42" fmla="*/ 476675 w 3349359"/>
              <a:gd name="connsiteY42" fmla="*/ 1828884 h 4068544"/>
              <a:gd name="connsiteX43" fmla="*/ 451314 w 3349359"/>
              <a:gd name="connsiteY43" fmla="*/ 1967749 h 4068544"/>
              <a:gd name="connsiteX44" fmla="*/ 637487 w 3349359"/>
              <a:gd name="connsiteY44" fmla="*/ 2228465 h 4068544"/>
              <a:gd name="connsiteX45" fmla="*/ 421787 w 3349359"/>
              <a:gd name="connsiteY45" fmla="*/ 2711711 h 4068544"/>
              <a:gd name="connsiteX46" fmla="*/ 556719 w 3349359"/>
              <a:gd name="connsiteY46" fmla="*/ 2817311 h 4068544"/>
              <a:gd name="connsiteX0" fmla="*/ 556719 w 3326030"/>
              <a:gd name="connsiteY0" fmla="*/ 2817311 h 3934055"/>
              <a:gd name="connsiteX1" fmla="*/ 823944 w 3326030"/>
              <a:gd name="connsiteY1" fmla="*/ 2793155 h 3934055"/>
              <a:gd name="connsiteX2" fmla="*/ 852540 w 3326030"/>
              <a:gd name="connsiteY2" fmla="*/ 2890571 h 3934055"/>
              <a:gd name="connsiteX3" fmla="*/ 1212764 w 3326030"/>
              <a:gd name="connsiteY3" fmla="*/ 2824598 h 3934055"/>
              <a:gd name="connsiteX4" fmla="*/ 1401372 w 3326030"/>
              <a:gd name="connsiteY4" fmla="*/ 2899556 h 3934055"/>
              <a:gd name="connsiteX5" fmla="*/ 961622 w 3326030"/>
              <a:gd name="connsiteY5" fmla="*/ 3934055 h 3934055"/>
              <a:gd name="connsiteX6" fmla="*/ 1468103 w 3326030"/>
              <a:gd name="connsiteY6" fmla="*/ 3619729 h 3934055"/>
              <a:gd name="connsiteX7" fmla="*/ 1877636 w 3326030"/>
              <a:gd name="connsiteY7" fmla="*/ 3825014 h 3934055"/>
              <a:gd name="connsiteX8" fmla="*/ 1873412 w 3326030"/>
              <a:gd name="connsiteY8" fmla="*/ 3699574 h 3934055"/>
              <a:gd name="connsiteX9" fmla="*/ 1888238 w 3326030"/>
              <a:gd name="connsiteY9" fmla="*/ 3607512 h 3934055"/>
              <a:gd name="connsiteX10" fmla="*/ 2011235 w 3326030"/>
              <a:gd name="connsiteY10" fmla="*/ 3072134 h 3934055"/>
              <a:gd name="connsiteX11" fmla="*/ 2748647 w 3326030"/>
              <a:gd name="connsiteY11" fmla="*/ 3678936 h 3934055"/>
              <a:gd name="connsiteX12" fmla="*/ 2851401 w 3326030"/>
              <a:gd name="connsiteY12" fmla="*/ 3769080 h 3934055"/>
              <a:gd name="connsiteX13" fmla="*/ 3060560 w 3326030"/>
              <a:gd name="connsiteY13" fmla="*/ 3846843 h 3934055"/>
              <a:gd name="connsiteX14" fmla="*/ 3202679 w 3326030"/>
              <a:gd name="connsiteY14" fmla="*/ 3862933 h 3934055"/>
              <a:gd name="connsiteX15" fmla="*/ 3326030 w 3326030"/>
              <a:gd name="connsiteY15" fmla="*/ 3895110 h 3934055"/>
              <a:gd name="connsiteX16" fmla="*/ 2666609 w 3326030"/>
              <a:gd name="connsiteY16" fmla="*/ 1343213 h 3934055"/>
              <a:gd name="connsiteX17" fmla="*/ 2538036 w 3326030"/>
              <a:gd name="connsiteY17" fmla="*/ 1236851 h 3934055"/>
              <a:gd name="connsiteX18" fmla="*/ 2414197 w 3326030"/>
              <a:gd name="connsiteY18" fmla="*/ 1066988 h 3934055"/>
              <a:gd name="connsiteX19" fmla="*/ 2188580 w 3326030"/>
              <a:gd name="connsiteY19" fmla="*/ 923521 h 3934055"/>
              <a:gd name="connsiteX20" fmla="*/ 2004071 w 3326030"/>
              <a:gd name="connsiteY20" fmla="*/ 937832 h 3934055"/>
              <a:gd name="connsiteX21" fmla="*/ 1910437 w 3326030"/>
              <a:gd name="connsiteY21" fmla="*/ 245504 h 3934055"/>
              <a:gd name="connsiteX22" fmla="*/ 1424570 w 3326030"/>
              <a:gd name="connsiteY22" fmla="*/ 216779 h 3934055"/>
              <a:gd name="connsiteX23" fmla="*/ 1431915 w 3326030"/>
              <a:gd name="connsiteY23" fmla="*/ 99266 h 3934055"/>
              <a:gd name="connsiteX24" fmla="*/ 1299712 w 3326030"/>
              <a:gd name="connsiteY24" fmla="*/ 91921 h 3934055"/>
              <a:gd name="connsiteX25" fmla="*/ 1190053 w 3326030"/>
              <a:gd name="connsiteY25" fmla="*/ 60458 h 3934055"/>
              <a:gd name="connsiteX26" fmla="*/ 1180363 w 3326030"/>
              <a:gd name="connsiteY26" fmla="*/ 0 h 3934055"/>
              <a:gd name="connsiteX27" fmla="*/ 1075588 w 3326030"/>
              <a:gd name="connsiteY27" fmla="*/ 225425 h 3934055"/>
              <a:gd name="connsiteX28" fmla="*/ 971372 w 3326030"/>
              <a:gd name="connsiteY28" fmla="*/ 421986 h 3934055"/>
              <a:gd name="connsiteX29" fmla="*/ 890952 w 3326030"/>
              <a:gd name="connsiteY29" fmla="*/ 660267 h 3934055"/>
              <a:gd name="connsiteX30" fmla="*/ 786704 w 3326030"/>
              <a:gd name="connsiteY30" fmla="*/ 1017686 h 3934055"/>
              <a:gd name="connsiteX31" fmla="*/ 557360 w 3326030"/>
              <a:gd name="connsiteY31" fmla="*/ 910461 h 3934055"/>
              <a:gd name="connsiteX32" fmla="*/ 363757 w 3326030"/>
              <a:gd name="connsiteY32" fmla="*/ 1014709 h 3934055"/>
              <a:gd name="connsiteX33" fmla="*/ 253553 w 3326030"/>
              <a:gd name="connsiteY33" fmla="*/ 931310 h 3934055"/>
              <a:gd name="connsiteX34" fmla="*/ 170156 w 3326030"/>
              <a:gd name="connsiteY34" fmla="*/ 1056407 h 3934055"/>
              <a:gd name="connsiteX35" fmla="*/ 116542 w 3326030"/>
              <a:gd name="connsiteY35" fmla="*/ 1172568 h 3934055"/>
              <a:gd name="connsiteX36" fmla="*/ 68886 w 3326030"/>
              <a:gd name="connsiteY36" fmla="*/ 1273838 h 3934055"/>
              <a:gd name="connsiteX37" fmla="*/ 68886 w 3326030"/>
              <a:gd name="connsiteY37" fmla="*/ 1381063 h 3934055"/>
              <a:gd name="connsiteX38" fmla="*/ 0 w 3326030"/>
              <a:gd name="connsiteY38" fmla="*/ 1487356 h 3934055"/>
              <a:gd name="connsiteX39" fmla="*/ 12848 w 3326030"/>
              <a:gd name="connsiteY39" fmla="*/ 1688410 h 3934055"/>
              <a:gd name="connsiteX40" fmla="*/ 142720 w 3326030"/>
              <a:gd name="connsiteY40" fmla="*/ 1664556 h 3934055"/>
              <a:gd name="connsiteX41" fmla="*/ 293795 w 3326030"/>
              <a:gd name="connsiteY41" fmla="*/ 1725517 h 3934055"/>
              <a:gd name="connsiteX42" fmla="*/ 476675 w 3326030"/>
              <a:gd name="connsiteY42" fmla="*/ 1828884 h 3934055"/>
              <a:gd name="connsiteX43" fmla="*/ 451314 w 3326030"/>
              <a:gd name="connsiteY43" fmla="*/ 1967749 h 3934055"/>
              <a:gd name="connsiteX44" fmla="*/ 637487 w 3326030"/>
              <a:gd name="connsiteY44" fmla="*/ 2228465 h 3934055"/>
              <a:gd name="connsiteX45" fmla="*/ 421787 w 3326030"/>
              <a:gd name="connsiteY45" fmla="*/ 2711711 h 3934055"/>
              <a:gd name="connsiteX46" fmla="*/ 556719 w 3326030"/>
              <a:gd name="connsiteY46" fmla="*/ 2817311 h 3934055"/>
              <a:gd name="connsiteX0" fmla="*/ 556719 w 3326030"/>
              <a:gd name="connsiteY0" fmla="*/ 2817311 h 3934055"/>
              <a:gd name="connsiteX1" fmla="*/ 823944 w 3326030"/>
              <a:gd name="connsiteY1" fmla="*/ 2793155 h 3934055"/>
              <a:gd name="connsiteX2" fmla="*/ 852540 w 3326030"/>
              <a:gd name="connsiteY2" fmla="*/ 2890571 h 3934055"/>
              <a:gd name="connsiteX3" fmla="*/ 1212764 w 3326030"/>
              <a:gd name="connsiteY3" fmla="*/ 2824598 h 3934055"/>
              <a:gd name="connsiteX4" fmla="*/ 1401372 w 3326030"/>
              <a:gd name="connsiteY4" fmla="*/ 2899556 h 3934055"/>
              <a:gd name="connsiteX5" fmla="*/ 961622 w 3326030"/>
              <a:gd name="connsiteY5" fmla="*/ 3934055 h 3934055"/>
              <a:gd name="connsiteX6" fmla="*/ 1468103 w 3326030"/>
              <a:gd name="connsiteY6" fmla="*/ 3619729 h 3934055"/>
              <a:gd name="connsiteX7" fmla="*/ 1877636 w 3326030"/>
              <a:gd name="connsiteY7" fmla="*/ 3825014 h 3934055"/>
              <a:gd name="connsiteX8" fmla="*/ 1873412 w 3326030"/>
              <a:gd name="connsiteY8" fmla="*/ 3699574 h 3934055"/>
              <a:gd name="connsiteX9" fmla="*/ 1888238 w 3326030"/>
              <a:gd name="connsiteY9" fmla="*/ 3607512 h 3934055"/>
              <a:gd name="connsiteX10" fmla="*/ 2011235 w 3326030"/>
              <a:gd name="connsiteY10" fmla="*/ 3072134 h 3934055"/>
              <a:gd name="connsiteX11" fmla="*/ 2748647 w 3326030"/>
              <a:gd name="connsiteY11" fmla="*/ 3678936 h 3934055"/>
              <a:gd name="connsiteX12" fmla="*/ 2851401 w 3326030"/>
              <a:gd name="connsiteY12" fmla="*/ 3769080 h 3934055"/>
              <a:gd name="connsiteX13" fmla="*/ 3060560 w 3326030"/>
              <a:gd name="connsiteY13" fmla="*/ 3846843 h 3934055"/>
              <a:gd name="connsiteX14" fmla="*/ 3202679 w 3326030"/>
              <a:gd name="connsiteY14" fmla="*/ 3862933 h 3934055"/>
              <a:gd name="connsiteX15" fmla="*/ 3326030 w 3326030"/>
              <a:gd name="connsiteY15" fmla="*/ 3895110 h 3934055"/>
              <a:gd name="connsiteX16" fmla="*/ 2666609 w 3326030"/>
              <a:gd name="connsiteY16" fmla="*/ 1343213 h 3934055"/>
              <a:gd name="connsiteX17" fmla="*/ 2538036 w 3326030"/>
              <a:gd name="connsiteY17" fmla="*/ 1236851 h 3934055"/>
              <a:gd name="connsiteX18" fmla="*/ 2414197 w 3326030"/>
              <a:gd name="connsiteY18" fmla="*/ 1066988 h 3934055"/>
              <a:gd name="connsiteX19" fmla="*/ 2188580 w 3326030"/>
              <a:gd name="connsiteY19" fmla="*/ 923521 h 3934055"/>
              <a:gd name="connsiteX20" fmla="*/ 2004071 w 3326030"/>
              <a:gd name="connsiteY20" fmla="*/ 937832 h 3934055"/>
              <a:gd name="connsiteX21" fmla="*/ 1910437 w 3326030"/>
              <a:gd name="connsiteY21" fmla="*/ 245504 h 3934055"/>
              <a:gd name="connsiteX22" fmla="*/ 1424570 w 3326030"/>
              <a:gd name="connsiteY22" fmla="*/ 216779 h 3934055"/>
              <a:gd name="connsiteX23" fmla="*/ 1431915 w 3326030"/>
              <a:gd name="connsiteY23" fmla="*/ 99266 h 3934055"/>
              <a:gd name="connsiteX24" fmla="*/ 1299712 w 3326030"/>
              <a:gd name="connsiteY24" fmla="*/ 91921 h 3934055"/>
              <a:gd name="connsiteX25" fmla="*/ 1190053 w 3326030"/>
              <a:gd name="connsiteY25" fmla="*/ 60458 h 3934055"/>
              <a:gd name="connsiteX26" fmla="*/ 1180363 w 3326030"/>
              <a:gd name="connsiteY26" fmla="*/ 0 h 3934055"/>
              <a:gd name="connsiteX27" fmla="*/ 1075588 w 3326030"/>
              <a:gd name="connsiteY27" fmla="*/ 225425 h 3934055"/>
              <a:gd name="connsiteX28" fmla="*/ 971372 w 3326030"/>
              <a:gd name="connsiteY28" fmla="*/ 421986 h 3934055"/>
              <a:gd name="connsiteX29" fmla="*/ 890952 w 3326030"/>
              <a:gd name="connsiteY29" fmla="*/ 660267 h 3934055"/>
              <a:gd name="connsiteX30" fmla="*/ 786704 w 3326030"/>
              <a:gd name="connsiteY30" fmla="*/ 1017686 h 3934055"/>
              <a:gd name="connsiteX31" fmla="*/ 557360 w 3326030"/>
              <a:gd name="connsiteY31" fmla="*/ 910461 h 3934055"/>
              <a:gd name="connsiteX32" fmla="*/ 363757 w 3326030"/>
              <a:gd name="connsiteY32" fmla="*/ 1014709 h 3934055"/>
              <a:gd name="connsiteX33" fmla="*/ 253553 w 3326030"/>
              <a:gd name="connsiteY33" fmla="*/ 931310 h 3934055"/>
              <a:gd name="connsiteX34" fmla="*/ 170156 w 3326030"/>
              <a:gd name="connsiteY34" fmla="*/ 1056407 h 3934055"/>
              <a:gd name="connsiteX35" fmla="*/ 116542 w 3326030"/>
              <a:gd name="connsiteY35" fmla="*/ 1172568 h 3934055"/>
              <a:gd name="connsiteX36" fmla="*/ 68886 w 3326030"/>
              <a:gd name="connsiteY36" fmla="*/ 1273838 h 3934055"/>
              <a:gd name="connsiteX37" fmla="*/ 68886 w 3326030"/>
              <a:gd name="connsiteY37" fmla="*/ 1381063 h 3934055"/>
              <a:gd name="connsiteX38" fmla="*/ 0 w 3326030"/>
              <a:gd name="connsiteY38" fmla="*/ 1487356 h 3934055"/>
              <a:gd name="connsiteX39" fmla="*/ 12848 w 3326030"/>
              <a:gd name="connsiteY39" fmla="*/ 1688410 h 3934055"/>
              <a:gd name="connsiteX40" fmla="*/ 142720 w 3326030"/>
              <a:gd name="connsiteY40" fmla="*/ 1664556 h 3934055"/>
              <a:gd name="connsiteX41" fmla="*/ 293795 w 3326030"/>
              <a:gd name="connsiteY41" fmla="*/ 1725517 h 3934055"/>
              <a:gd name="connsiteX42" fmla="*/ 476675 w 3326030"/>
              <a:gd name="connsiteY42" fmla="*/ 1828884 h 3934055"/>
              <a:gd name="connsiteX43" fmla="*/ 451314 w 3326030"/>
              <a:gd name="connsiteY43" fmla="*/ 1967749 h 3934055"/>
              <a:gd name="connsiteX44" fmla="*/ 637487 w 3326030"/>
              <a:gd name="connsiteY44" fmla="*/ 2228465 h 3934055"/>
              <a:gd name="connsiteX45" fmla="*/ 421787 w 3326030"/>
              <a:gd name="connsiteY45" fmla="*/ 2711711 h 3934055"/>
              <a:gd name="connsiteX46" fmla="*/ 556719 w 3326030"/>
              <a:gd name="connsiteY46" fmla="*/ 2817311 h 3934055"/>
              <a:gd name="connsiteX0" fmla="*/ 556719 w 3326030"/>
              <a:gd name="connsiteY0" fmla="*/ 2817311 h 3934055"/>
              <a:gd name="connsiteX1" fmla="*/ 823944 w 3326030"/>
              <a:gd name="connsiteY1" fmla="*/ 2793155 h 3934055"/>
              <a:gd name="connsiteX2" fmla="*/ 852540 w 3326030"/>
              <a:gd name="connsiteY2" fmla="*/ 2890571 h 3934055"/>
              <a:gd name="connsiteX3" fmla="*/ 1212764 w 3326030"/>
              <a:gd name="connsiteY3" fmla="*/ 2824598 h 3934055"/>
              <a:gd name="connsiteX4" fmla="*/ 1401372 w 3326030"/>
              <a:gd name="connsiteY4" fmla="*/ 2899556 h 3934055"/>
              <a:gd name="connsiteX5" fmla="*/ 961622 w 3326030"/>
              <a:gd name="connsiteY5" fmla="*/ 3934055 h 3934055"/>
              <a:gd name="connsiteX6" fmla="*/ 1468103 w 3326030"/>
              <a:gd name="connsiteY6" fmla="*/ 3619729 h 3934055"/>
              <a:gd name="connsiteX7" fmla="*/ 1877636 w 3326030"/>
              <a:gd name="connsiteY7" fmla="*/ 3825014 h 3934055"/>
              <a:gd name="connsiteX8" fmla="*/ 1873412 w 3326030"/>
              <a:gd name="connsiteY8" fmla="*/ 3699574 h 3934055"/>
              <a:gd name="connsiteX9" fmla="*/ 1888238 w 3326030"/>
              <a:gd name="connsiteY9" fmla="*/ 3607512 h 3934055"/>
              <a:gd name="connsiteX10" fmla="*/ 2011235 w 3326030"/>
              <a:gd name="connsiteY10" fmla="*/ 3072134 h 3934055"/>
              <a:gd name="connsiteX11" fmla="*/ 2748647 w 3326030"/>
              <a:gd name="connsiteY11" fmla="*/ 3678936 h 3934055"/>
              <a:gd name="connsiteX12" fmla="*/ 2851401 w 3326030"/>
              <a:gd name="connsiteY12" fmla="*/ 3769080 h 3934055"/>
              <a:gd name="connsiteX13" fmla="*/ 3060560 w 3326030"/>
              <a:gd name="connsiteY13" fmla="*/ 3846843 h 3934055"/>
              <a:gd name="connsiteX14" fmla="*/ 3202679 w 3326030"/>
              <a:gd name="connsiteY14" fmla="*/ 3862933 h 3934055"/>
              <a:gd name="connsiteX15" fmla="*/ 3326030 w 3326030"/>
              <a:gd name="connsiteY15" fmla="*/ 3892428 h 3934055"/>
              <a:gd name="connsiteX16" fmla="*/ 2666609 w 3326030"/>
              <a:gd name="connsiteY16" fmla="*/ 1343213 h 3934055"/>
              <a:gd name="connsiteX17" fmla="*/ 2538036 w 3326030"/>
              <a:gd name="connsiteY17" fmla="*/ 1236851 h 3934055"/>
              <a:gd name="connsiteX18" fmla="*/ 2414197 w 3326030"/>
              <a:gd name="connsiteY18" fmla="*/ 1066988 h 3934055"/>
              <a:gd name="connsiteX19" fmla="*/ 2188580 w 3326030"/>
              <a:gd name="connsiteY19" fmla="*/ 923521 h 3934055"/>
              <a:gd name="connsiteX20" fmla="*/ 2004071 w 3326030"/>
              <a:gd name="connsiteY20" fmla="*/ 937832 h 3934055"/>
              <a:gd name="connsiteX21" fmla="*/ 1910437 w 3326030"/>
              <a:gd name="connsiteY21" fmla="*/ 245504 h 3934055"/>
              <a:gd name="connsiteX22" fmla="*/ 1424570 w 3326030"/>
              <a:gd name="connsiteY22" fmla="*/ 216779 h 3934055"/>
              <a:gd name="connsiteX23" fmla="*/ 1431915 w 3326030"/>
              <a:gd name="connsiteY23" fmla="*/ 99266 h 3934055"/>
              <a:gd name="connsiteX24" fmla="*/ 1299712 w 3326030"/>
              <a:gd name="connsiteY24" fmla="*/ 91921 h 3934055"/>
              <a:gd name="connsiteX25" fmla="*/ 1190053 w 3326030"/>
              <a:gd name="connsiteY25" fmla="*/ 60458 h 3934055"/>
              <a:gd name="connsiteX26" fmla="*/ 1180363 w 3326030"/>
              <a:gd name="connsiteY26" fmla="*/ 0 h 3934055"/>
              <a:gd name="connsiteX27" fmla="*/ 1075588 w 3326030"/>
              <a:gd name="connsiteY27" fmla="*/ 225425 h 3934055"/>
              <a:gd name="connsiteX28" fmla="*/ 971372 w 3326030"/>
              <a:gd name="connsiteY28" fmla="*/ 421986 h 3934055"/>
              <a:gd name="connsiteX29" fmla="*/ 890952 w 3326030"/>
              <a:gd name="connsiteY29" fmla="*/ 660267 h 3934055"/>
              <a:gd name="connsiteX30" fmla="*/ 786704 w 3326030"/>
              <a:gd name="connsiteY30" fmla="*/ 1017686 h 3934055"/>
              <a:gd name="connsiteX31" fmla="*/ 557360 w 3326030"/>
              <a:gd name="connsiteY31" fmla="*/ 910461 h 3934055"/>
              <a:gd name="connsiteX32" fmla="*/ 363757 w 3326030"/>
              <a:gd name="connsiteY32" fmla="*/ 1014709 h 3934055"/>
              <a:gd name="connsiteX33" fmla="*/ 253553 w 3326030"/>
              <a:gd name="connsiteY33" fmla="*/ 931310 h 3934055"/>
              <a:gd name="connsiteX34" fmla="*/ 170156 w 3326030"/>
              <a:gd name="connsiteY34" fmla="*/ 1056407 h 3934055"/>
              <a:gd name="connsiteX35" fmla="*/ 116542 w 3326030"/>
              <a:gd name="connsiteY35" fmla="*/ 1172568 h 3934055"/>
              <a:gd name="connsiteX36" fmla="*/ 68886 w 3326030"/>
              <a:gd name="connsiteY36" fmla="*/ 1273838 h 3934055"/>
              <a:gd name="connsiteX37" fmla="*/ 68886 w 3326030"/>
              <a:gd name="connsiteY37" fmla="*/ 1381063 h 3934055"/>
              <a:gd name="connsiteX38" fmla="*/ 0 w 3326030"/>
              <a:gd name="connsiteY38" fmla="*/ 1487356 h 3934055"/>
              <a:gd name="connsiteX39" fmla="*/ 12848 w 3326030"/>
              <a:gd name="connsiteY39" fmla="*/ 1688410 h 3934055"/>
              <a:gd name="connsiteX40" fmla="*/ 142720 w 3326030"/>
              <a:gd name="connsiteY40" fmla="*/ 1664556 h 3934055"/>
              <a:gd name="connsiteX41" fmla="*/ 293795 w 3326030"/>
              <a:gd name="connsiteY41" fmla="*/ 1725517 h 3934055"/>
              <a:gd name="connsiteX42" fmla="*/ 476675 w 3326030"/>
              <a:gd name="connsiteY42" fmla="*/ 1828884 h 3934055"/>
              <a:gd name="connsiteX43" fmla="*/ 451314 w 3326030"/>
              <a:gd name="connsiteY43" fmla="*/ 1967749 h 3934055"/>
              <a:gd name="connsiteX44" fmla="*/ 637487 w 3326030"/>
              <a:gd name="connsiteY44" fmla="*/ 2228465 h 3934055"/>
              <a:gd name="connsiteX45" fmla="*/ 421787 w 3326030"/>
              <a:gd name="connsiteY45" fmla="*/ 2711711 h 3934055"/>
              <a:gd name="connsiteX46" fmla="*/ 556719 w 3326030"/>
              <a:gd name="connsiteY46" fmla="*/ 2817311 h 3934055"/>
              <a:gd name="connsiteX0" fmla="*/ 556719 w 3326030"/>
              <a:gd name="connsiteY0" fmla="*/ 2817311 h 3934055"/>
              <a:gd name="connsiteX1" fmla="*/ 823944 w 3326030"/>
              <a:gd name="connsiteY1" fmla="*/ 2793155 h 3934055"/>
              <a:gd name="connsiteX2" fmla="*/ 852540 w 3326030"/>
              <a:gd name="connsiteY2" fmla="*/ 2890571 h 3934055"/>
              <a:gd name="connsiteX3" fmla="*/ 1212764 w 3326030"/>
              <a:gd name="connsiteY3" fmla="*/ 2824598 h 3934055"/>
              <a:gd name="connsiteX4" fmla="*/ 1401372 w 3326030"/>
              <a:gd name="connsiteY4" fmla="*/ 2899556 h 3934055"/>
              <a:gd name="connsiteX5" fmla="*/ 961622 w 3326030"/>
              <a:gd name="connsiteY5" fmla="*/ 3934055 h 3934055"/>
              <a:gd name="connsiteX6" fmla="*/ 1468103 w 3326030"/>
              <a:gd name="connsiteY6" fmla="*/ 3619729 h 3934055"/>
              <a:gd name="connsiteX7" fmla="*/ 1877636 w 3326030"/>
              <a:gd name="connsiteY7" fmla="*/ 3825014 h 3934055"/>
              <a:gd name="connsiteX8" fmla="*/ 1873412 w 3326030"/>
              <a:gd name="connsiteY8" fmla="*/ 3699574 h 3934055"/>
              <a:gd name="connsiteX9" fmla="*/ 1888238 w 3326030"/>
              <a:gd name="connsiteY9" fmla="*/ 3607512 h 3934055"/>
              <a:gd name="connsiteX10" fmla="*/ 2011235 w 3326030"/>
              <a:gd name="connsiteY10" fmla="*/ 3072134 h 3934055"/>
              <a:gd name="connsiteX11" fmla="*/ 2748647 w 3326030"/>
              <a:gd name="connsiteY11" fmla="*/ 3678936 h 3934055"/>
              <a:gd name="connsiteX12" fmla="*/ 2851401 w 3326030"/>
              <a:gd name="connsiteY12" fmla="*/ 3769080 h 3934055"/>
              <a:gd name="connsiteX13" fmla="*/ 3060560 w 3326030"/>
              <a:gd name="connsiteY13" fmla="*/ 3846843 h 3934055"/>
              <a:gd name="connsiteX14" fmla="*/ 3202679 w 3326030"/>
              <a:gd name="connsiteY14" fmla="*/ 3862933 h 3934055"/>
              <a:gd name="connsiteX15" fmla="*/ 3326030 w 3326030"/>
              <a:gd name="connsiteY15" fmla="*/ 3892428 h 3934055"/>
              <a:gd name="connsiteX16" fmla="*/ 2666609 w 3326030"/>
              <a:gd name="connsiteY16" fmla="*/ 1343213 h 3934055"/>
              <a:gd name="connsiteX17" fmla="*/ 2538036 w 3326030"/>
              <a:gd name="connsiteY17" fmla="*/ 1236851 h 3934055"/>
              <a:gd name="connsiteX18" fmla="*/ 2414197 w 3326030"/>
              <a:gd name="connsiteY18" fmla="*/ 1066988 h 3934055"/>
              <a:gd name="connsiteX19" fmla="*/ 2188580 w 3326030"/>
              <a:gd name="connsiteY19" fmla="*/ 923521 h 3934055"/>
              <a:gd name="connsiteX20" fmla="*/ 2004071 w 3326030"/>
              <a:gd name="connsiteY20" fmla="*/ 937832 h 3934055"/>
              <a:gd name="connsiteX21" fmla="*/ 1910437 w 3326030"/>
              <a:gd name="connsiteY21" fmla="*/ 245504 h 3934055"/>
              <a:gd name="connsiteX22" fmla="*/ 1424570 w 3326030"/>
              <a:gd name="connsiteY22" fmla="*/ 216779 h 3934055"/>
              <a:gd name="connsiteX23" fmla="*/ 1431915 w 3326030"/>
              <a:gd name="connsiteY23" fmla="*/ 99266 h 3934055"/>
              <a:gd name="connsiteX24" fmla="*/ 1299712 w 3326030"/>
              <a:gd name="connsiteY24" fmla="*/ 91921 h 3934055"/>
              <a:gd name="connsiteX25" fmla="*/ 1190053 w 3326030"/>
              <a:gd name="connsiteY25" fmla="*/ 60458 h 3934055"/>
              <a:gd name="connsiteX26" fmla="*/ 1180363 w 3326030"/>
              <a:gd name="connsiteY26" fmla="*/ 0 h 3934055"/>
              <a:gd name="connsiteX27" fmla="*/ 1075588 w 3326030"/>
              <a:gd name="connsiteY27" fmla="*/ 225425 h 3934055"/>
              <a:gd name="connsiteX28" fmla="*/ 971372 w 3326030"/>
              <a:gd name="connsiteY28" fmla="*/ 421986 h 3934055"/>
              <a:gd name="connsiteX29" fmla="*/ 890952 w 3326030"/>
              <a:gd name="connsiteY29" fmla="*/ 660267 h 3934055"/>
              <a:gd name="connsiteX30" fmla="*/ 786704 w 3326030"/>
              <a:gd name="connsiteY30" fmla="*/ 1017686 h 3934055"/>
              <a:gd name="connsiteX31" fmla="*/ 557360 w 3326030"/>
              <a:gd name="connsiteY31" fmla="*/ 910461 h 3934055"/>
              <a:gd name="connsiteX32" fmla="*/ 363757 w 3326030"/>
              <a:gd name="connsiteY32" fmla="*/ 1014709 h 3934055"/>
              <a:gd name="connsiteX33" fmla="*/ 253553 w 3326030"/>
              <a:gd name="connsiteY33" fmla="*/ 931310 h 3934055"/>
              <a:gd name="connsiteX34" fmla="*/ 170156 w 3326030"/>
              <a:gd name="connsiteY34" fmla="*/ 1056407 h 3934055"/>
              <a:gd name="connsiteX35" fmla="*/ 116542 w 3326030"/>
              <a:gd name="connsiteY35" fmla="*/ 1172568 h 3934055"/>
              <a:gd name="connsiteX36" fmla="*/ 68886 w 3326030"/>
              <a:gd name="connsiteY36" fmla="*/ 1273838 h 3934055"/>
              <a:gd name="connsiteX37" fmla="*/ 68886 w 3326030"/>
              <a:gd name="connsiteY37" fmla="*/ 1381063 h 3934055"/>
              <a:gd name="connsiteX38" fmla="*/ 0 w 3326030"/>
              <a:gd name="connsiteY38" fmla="*/ 1487356 h 3934055"/>
              <a:gd name="connsiteX39" fmla="*/ 12848 w 3326030"/>
              <a:gd name="connsiteY39" fmla="*/ 1688410 h 3934055"/>
              <a:gd name="connsiteX40" fmla="*/ 142720 w 3326030"/>
              <a:gd name="connsiteY40" fmla="*/ 1664556 h 3934055"/>
              <a:gd name="connsiteX41" fmla="*/ 293795 w 3326030"/>
              <a:gd name="connsiteY41" fmla="*/ 1725517 h 3934055"/>
              <a:gd name="connsiteX42" fmla="*/ 476675 w 3326030"/>
              <a:gd name="connsiteY42" fmla="*/ 1828884 h 3934055"/>
              <a:gd name="connsiteX43" fmla="*/ 451314 w 3326030"/>
              <a:gd name="connsiteY43" fmla="*/ 1967749 h 3934055"/>
              <a:gd name="connsiteX44" fmla="*/ 637487 w 3326030"/>
              <a:gd name="connsiteY44" fmla="*/ 2228465 h 3934055"/>
              <a:gd name="connsiteX45" fmla="*/ 421787 w 3326030"/>
              <a:gd name="connsiteY45" fmla="*/ 2711711 h 3934055"/>
              <a:gd name="connsiteX46" fmla="*/ 556719 w 3326030"/>
              <a:gd name="connsiteY46" fmla="*/ 2817311 h 3934055"/>
              <a:gd name="connsiteX0" fmla="*/ 556719 w 3346306"/>
              <a:gd name="connsiteY0" fmla="*/ 2817311 h 3945962"/>
              <a:gd name="connsiteX1" fmla="*/ 823944 w 3346306"/>
              <a:gd name="connsiteY1" fmla="*/ 2793155 h 3945962"/>
              <a:gd name="connsiteX2" fmla="*/ 852540 w 3346306"/>
              <a:gd name="connsiteY2" fmla="*/ 2890571 h 3945962"/>
              <a:gd name="connsiteX3" fmla="*/ 1212764 w 3346306"/>
              <a:gd name="connsiteY3" fmla="*/ 2824598 h 3945962"/>
              <a:gd name="connsiteX4" fmla="*/ 1401372 w 3346306"/>
              <a:gd name="connsiteY4" fmla="*/ 2899556 h 3945962"/>
              <a:gd name="connsiteX5" fmla="*/ 961622 w 3346306"/>
              <a:gd name="connsiteY5" fmla="*/ 3934055 h 3945962"/>
              <a:gd name="connsiteX6" fmla="*/ 1468103 w 3346306"/>
              <a:gd name="connsiteY6" fmla="*/ 3619729 h 3945962"/>
              <a:gd name="connsiteX7" fmla="*/ 1877636 w 3346306"/>
              <a:gd name="connsiteY7" fmla="*/ 3825014 h 3945962"/>
              <a:gd name="connsiteX8" fmla="*/ 1873412 w 3346306"/>
              <a:gd name="connsiteY8" fmla="*/ 3699574 h 3945962"/>
              <a:gd name="connsiteX9" fmla="*/ 1888238 w 3346306"/>
              <a:gd name="connsiteY9" fmla="*/ 3607512 h 3945962"/>
              <a:gd name="connsiteX10" fmla="*/ 2011235 w 3346306"/>
              <a:gd name="connsiteY10" fmla="*/ 3072134 h 3945962"/>
              <a:gd name="connsiteX11" fmla="*/ 2748647 w 3346306"/>
              <a:gd name="connsiteY11" fmla="*/ 3678936 h 3945962"/>
              <a:gd name="connsiteX12" fmla="*/ 2851401 w 3346306"/>
              <a:gd name="connsiteY12" fmla="*/ 3769080 h 3945962"/>
              <a:gd name="connsiteX13" fmla="*/ 3060560 w 3346306"/>
              <a:gd name="connsiteY13" fmla="*/ 3846843 h 3945962"/>
              <a:gd name="connsiteX14" fmla="*/ 3202679 w 3346306"/>
              <a:gd name="connsiteY14" fmla="*/ 3862933 h 3945962"/>
              <a:gd name="connsiteX15" fmla="*/ 3326030 w 3346306"/>
              <a:gd name="connsiteY15" fmla="*/ 3892428 h 3945962"/>
              <a:gd name="connsiteX16" fmla="*/ 3275080 w 3346306"/>
              <a:gd name="connsiteY16" fmla="*/ 3699359 h 3945962"/>
              <a:gd name="connsiteX17" fmla="*/ 2666609 w 3346306"/>
              <a:gd name="connsiteY17" fmla="*/ 1343213 h 3945962"/>
              <a:gd name="connsiteX18" fmla="*/ 2538036 w 3346306"/>
              <a:gd name="connsiteY18" fmla="*/ 1236851 h 3945962"/>
              <a:gd name="connsiteX19" fmla="*/ 2414197 w 3346306"/>
              <a:gd name="connsiteY19" fmla="*/ 1066988 h 3945962"/>
              <a:gd name="connsiteX20" fmla="*/ 2188580 w 3346306"/>
              <a:gd name="connsiteY20" fmla="*/ 923521 h 3945962"/>
              <a:gd name="connsiteX21" fmla="*/ 2004071 w 3346306"/>
              <a:gd name="connsiteY21" fmla="*/ 937832 h 3945962"/>
              <a:gd name="connsiteX22" fmla="*/ 1910437 w 3346306"/>
              <a:gd name="connsiteY22" fmla="*/ 245504 h 3945962"/>
              <a:gd name="connsiteX23" fmla="*/ 1424570 w 3346306"/>
              <a:gd name="connsiteY23" fmla="*/ 216779 h 3945962"/>
              <a:gd name="connsiteX24" fmla="*/ 1431915 w 3346306"/>
              <a:gd name="connsiteY24" fmla="*/ 99266 h 3945962"/>
              <a:gd name="connsiteX25" fmla="*/ 1299712 w 3346306"/>
              <a:gd name="connsiteY25" fmla="*/ 91921 h 3945962"/>
              <a:gd name="connsiteX26" fmla="*/ 1190053 w 3346306"/>
              <a:gd name="connsiteY26" fmla="*/ 60458 h 3945962"/>
              <a:gd name="connsiteX27" fmla="*/ 1180363 w 3346306"/>
              <a:gd name="connsiteY27" fmla="*/ 0 h 3945962"/>
              <a:gd name="connsiteX28" fmla="*/ 1075588 w 3346306"/>
              <a:gd name="connsiteY28" fmla="*/ 225425 h 3945962"/>
              <a:gd name="connsiteX29" fmla="*/ 971372 w 3346306"/>
              <a:gd name="connsiteY29" fmla="*/ 421986 h 3945962"/>
              <a:gd name="connsiteX30" fmla="*/ 890952 w 3346306"/>
              <a:gd name="connsiteY30" fmla="*/ 660267 h 3945962"/>
              <a:gd name="connsiteX31" fmla="*/ 786704 w 3346306"/>
              <a:gd name="connsiteY31" fmla="*/ 1017686 h 3945962"/>
              <a:gd name="connsiteX32" fmla="*/ 557360 w 3346306"/>
              <a:gd name="connsiteY32" fmla="*/ 910461 h 3945962"/>
              <a:gd name="connsiteX33" fmla="*/ 363757 w 3346306"/>
              <a:gd name="connsiteY33" fmla="*/ 1014709 h 3945962"/>
              <a:gd name="connsiteX34" fmla="*/ 253553 w 3346306"/>
              <a:gd name="connsiteY34" fmla="*/ 931310 h 3945962"/>
              <a:gd name="connsiteX35" fmla="*/ 170156 w 3346306"/>
              <a:gd name="connsiteY35" fmla="*/ 1056407 h 3945962"/>
              <a:gd name="connsiteX36" fmla="*/ 116542 w 3346306"/>
              <a:gd name="connsiteY36" fmla="*/ 1172568 h 3945962"/>
              <a:gd name="connsiteX37" fmla="*/ 68886 w 3346306"/>
              <a:gd name="connsiteY37" fmla="*/ 1273838 h 3945962"/>
              <a:gd name="connsiteX38" fmla="*/ 68886 w 3346306"/>
              <a:gd name="connsiteY38" fmla="*/ 1381063 h 3945962"/>
              <a:gd name="connsiteX39" fmla="*/ 0 w 3346306"/>
              <a:gd name="connsiteY39" fmla="*/ 1487356 h 3945962"/>
              <a:gd name="connsiteX40" fmla="*/ 12848 w 3346306"/>
              <a:gd name="connsiteY40" fmla="*/ 1688410 h 3945962"/>
              <a:gd name="connsiteX41" fmla="*/ 142720 w 3346306"/>
              <a:gd name="connsiteY41" fmla="*/ 1664556 h 3945962"/>
              <a:gd name="connsiteX42" fmla="*/ 293795 w 3346306"/>
              <a:gd name="connsiteY42" fmla="*/ 1725517 h 3945962"/>
              <a:gd name="connsiteX43" fmla="*/ 476675 w 3346306"/>
              <a:gd name="connsiteY43" fmla="*/ 1828884 h 3945962"/>
              <a:gd name="connsiteX44" fmla="*/ 451314 w 3346306"/>
              <a:gd name="connsiteY44" fmla="*/ 1967749 h 3945962"/>
              <a:gd name="connsiteX45" fmla="*/ 637487 w 3346306"/>
              <a:gd name="connsiteY45" fmla="*/ 2228465 h 3945962"/>
              <a:gd name="connsiteX46" fmla="*/ 421787 w 3346306"/>
              <a:gd name="connsiteY46" fmla="*/ 2711711 h 3945962"/>
              <a:gd name="connsiteX47" fmla="*/ 556719 w 3346306"/>
              <a:gd name="connsiteY47" fmla="*/ 2817311 h 3945962"/>
              <a:gd name="connsiteX0" fmla="*/ 556719 w 3470323"/>
              <a:gd name="connsiteY0" fmla="*/ 2817311 h 4081436"/>
              <a:gd name="connsiteX1" fmla="*/ 823944 w 3470323"/>
              <a:gd name="connsiteY1" fmla="*/ 2793155 h 4081436"/>
              <a:gd name="connsiteX2" fmla="*/ 852540 w 3470323"/>
              <a:gd name="connsiteY2" fmla="*/ 2890571 h 4081436"/>
              <a:gd name="connsiteX3" fmla="*/ 1212764 w 3470323"/>
              <a:gd name="connsiteY3" fmla="*/ 2824598 h 4081436"/>
              <a:gd name="connsiteX4" fmla="*/ 1401372 w 3470323"/>
              <a:gd name="connsiteY4" fmla="*/ 2899556 h 4081436"/>
              <a:gd name="connsiteX5" fmla="*/ 961622 w 3470323"/>
              <a:gd name="connsiteY5" fmla="*/ 3934055 h 4081436"/>
              <a:gd name="connsiteX6" fmla="*/ 1468103 w 3470323"/>
              <a:gd name="connsiteY6" fmla="*/ 3619729 h 4081436"/>
              <a:gd name="connsiteX7" fmla="*/ 1877636 w 3470323"/>
              <a:gd name="connsiteY7" fmla="*/ 3825014 h 4081436"/>
              <a:gd name="connsiteX8" fmla="*/ 1873412 w 3470323"/>
              <a:gd name="connsiteY8" fmla="*/ 3699574 h 4081436"/>
              <a:gd name="connsiteX9" fmla="*/ 1888238 w 3470323"/>
              <a:gd name="connsiteY9" fmla="*/ 3607512 h 4081436"/>
              <a:gd name="connsiteX10" fmla="*/ 2011235 w 3470323"/>
              <a:gd name="connsiteY10" fmla="*/ 3072134 h 4081436"/>
              <a:gd name="connsiteX11" fmla="*/ 2748647 w 3470323"/>
              <a:gd name="connsiteY11" fmla="*/ 3678936 h 4081436"/>
              <a:gd name="connsiteX12" fmla="*/ 2851401 w 3470323"/>
              <a:gd name="connsiteY12" fmla="*/ 3769080 h 4081436"/>
              <a:gd name="connsiteX13" fmla="*/ 3060560 w 3470323"/>
              <a:gd name="connsiteY13" fmla="*/ 3846843 h 4081436"/>
              <a:gd name="connsiteX14" fmla="*/ 3202679 w 3470323"/>
              <a:gd name="connsiteY14" fmla="*/ 3862933 h 4081436"/>
              <a:gd name="connsiteX15" fmla="*/ 3326030 w 3470323"/>
              <a:gd name="connsiteY15" fmla="*/ 3892428 h 4081436"/>
              <a:gd name="connsiteX16" fmla="*/ 3438653 w 3470323"/>
              <a:gd name="connsiteY16" fmla="*/ 3900473 h 4081436"/>
              <a:gd name="connsiteX17" fmla="*/ 2666609 w 3470323"/>
              <a:gd name="connsiteY17" fmla="*/ 1343213 h 4081436"/>
              <a:gd name="connsiteX18" fmla="*/ 2538036 w 3470323"/>
              <a:gd name="connsiteY18" fmla="*/ 1236851 h 4081436"/>
              <a:gd name="connsiteX19" fmla="*/ 2414197 w 3470323"/>
              <a:gd name="connsiteY19" fmla="*/ 1066988 h 4081436"/>
              <a:gd name="connsiteX20" fmla="*/ 2188580 w 3470323"/>
              <a:gd name="connsiteY20" fmla="*/ 923521 h 4081436"/>
              <a:gd name="connsiteX21" fmla="*/ 2004071 w 3470323"/>
              <a:gd name="connsiteY21" fmla="*/ 937832 h 4081436"/>
              <a:gd name="connsiteX22" fmla="*/ 1910437 w 3470323"/>
              <a:gd name="connsiteY22" fmla="*/ 245504 h 4081436"/>
              <a:gd name="connsiteX23" fmla="*/ 1424570 w 3470323"/>
              <a:gd name="connsiteY23" fmla="*/ 216779 h 4081436"/>
              <a:gd name="connsiteX24" fmla="*/ 1431915 w 3470323"/>
              <a:gd name="connsiteY24" fmla="*/ 99266 h 4081436"/>
              <a:gd name="connsiteX25" fmla="*/ 1299712 w 3470323"/>
              <a:gd name="connsiteY25" fmla="*/ 91921 h 4081436"/>
              <a:gd name="connsiteX26" fmla="*/ 1190053 w 3470323"/>
              <a:gd name="connsiteY26" fmla="*/ 60458 h 4081436"/>
              <a:gd name="connsiteX27" fmla="*/ 1180363 w 3470323"/>
              <a:gd name="connsiteY27" fmla="*/ 0 h 4081436"/>
              <a:gd name="connsiteX28" fmla="*/ 1075588 w 3470323"/>
              <a:gd name="connsiteY28" fmla="*/ 225425 h 4081436"/>
              <a:gd name="connsiteX29" fmla="*/ 971372 w 3470323"/>
              <a:gd name="connsiteY29" fmla="*/ 421986 h 4081436"/>
              <a:gd name="connsiteX30" fmla="*/ 890952 w 3470323"/>
              <a:gd name="connsiteY30" fmla="*/ 660267 h 4081436"/>
              <a:gd name="connsiteX31" fmla="*/ 786704 w 3470323"/>
              <a:gd name="connsiteY31" fmla="*/ 1017686 h 4081436"/>
              <a:gd name="connsiteX32" fmla="*/ 557360 w 3470323"/>
              <a:gd name="connsiteY32" fmla="*/ 910461 h 4081436"/>
              <a:gd name="connsiteX33" fmla="*/ 363757 w 3470323"/>
              <a:gd name="connsiteY33" fmla="*/ 1014709 h 4081436"/>
              <a:gd name="connsiteX34" fmla="*/ 253553 w 3470323"/>
              <a:gd name="connsiteY34" fmla="*/ 931310 h 4081436"/>
              <a:gd name="connsiteX35" fmla="*/ 170156 w 3470323"/>
              <a:gd name="connsiteY35" fmla="*/ 1056407 h 4081436"/>
              <a:gd name="connsiteX36" fmla="*/ 116542 w 3470323"/>
              <a:gd name="connsiteY36" fmla="*/ 1172568 h 4081436"/>
              <a:gd name="connsiteX37" fmla="*/ 68886 w 3470323"/>
              <a:gd name="connsiteY37" fmla="*/ 1273838 h 4081436"/>
              <a:gd name="connsiteX38" fmla="*/ 68886 w 3470323"/>
              <a:gd name="connsiteY38" fmla="*/ 1381063 h 4081436"/>
              <a:gd name="connsiteX39" fmla="*/ 0 w 3470323"/>
              <a:gd name="connsiteY39" fmla="*/ 1487356 h 4081436"/>
              <a:gd name="connsiteX40" fmla="*/ 12848 w 3470323"/>
              <a:gd name="connsiteY40" fmla="*/ 1688410 h 4081436"/>
              <a:gd name="connsiteX41" fmla="*/ 142720 w 3470323"/>
              <a:gd name="connsiteY41" fmla="*/ 1664556 h 4081436"/>
              <a:gd name="connsiteX42" fmla="*/ 293795 w 3470323"/>
              <a:gd name="connsiteY42" fmla="*/ 1725517 h 4081436"/>
              <a:gd name="connsiteX43" fmla="*/ 476675 w 3470323"/>
              <a:gd name="connsiteY43" fmla="*/ 1828884 h 4081436"/>
              <a:gd name="connsiteX44" fmla="*/ 451314 w 3470323"/>
              <a:gd name="connsiteY44" fmla="*/ 1967749 h 4081436"/>
              <a:gd name="connsiteX45" fmla="*/ 637487 w 3470323"/>
              <a:gd name="connsiteY45" fmla="*/ 2228465 h 4081436"/>
              <a:gd name="connsiteX46" fmla="*/ 421787 w 3470323"/>
              <a:gd name="connsiteY46" fmla="*/ 2711711 h 4081436"/>
              <a:gd name="connsiteX47" fmla="*/ 556719 w 3470323"/>
              <a:gd name="connsiteY47" fmla="*/ 2817311 h 4081436"/>
              <a:gd name="connsiteX0" fmla="*/ 556719 w 3438653"/>
              <a:gd name="connsiteY0" fmla="*/ 2817311 h 3934055"/>
              <a:gd name="connsiteX1" fmla="*/ 823944 w 3438653"/>
              <a:gd name="connsiteY1" fmla="*/ 2793155 h 3934055"/>
              <a:gd name="connsiteX2" fmla="*/ 852540 w 3438653"/>
              <a:gd name="connsiteY2" fmla="*/ 2890571 h 3934055"/>
              <a:gd name="connsiteX3" fmla="*/ 1212764 w 3438653"/>
              <a:gd name="connsiteY3" fmla="*/ 2824598 h 3934055"/>
              <a:gd name="connsiteX4" fmla="*/ 1401372 w 3438653"/>
              <a:gd name="connsiteY4" fmla="*/ 2899556 h 3934055"/>
              <a:gd name="connsiteX5" fmla="*/ 961622 w 3438653"/>
              <a:gd name="connsiteY5" fmla="*/ 3934055 h 3934055"/>
              <a:gd name="connsiteX6" fmla="*/ 1468103 w 3438653"/>
              <a:gd name="connsiteY6" fmla="*/ 3619729 h 3934055"/>
              <a:gd name="connsiteX7" fmla="*/ 1877636 w 3438653"/>
              <a:gd name="connsiteY7" fmla="*/ 3825014 h 3934055"/>
              <a:gd name="connsiteX8" fmla="*/ 1873412 w 3438653"/>
              <a:gd name="connsiteY8" fmla="*/ 3699574 h 3934055"/>
              <a:gd name="connsiteX9" fmla="*/ 1888238 w 3438653"/>
              <a:gd name="connsiteY9" fmla="*/ 3607512 h 3934055"/>
              <a:gd name="connsiteX10" fmla="*/ 2011235 w 3438653"/>
              <a:gd name="connsiteY10" fmla="*/ 3072134 h 3934055"/>
              <a:gd name="connsiteX11" fmla="*/ 2748647 w 3438653"/>
              <a:gd name="connsiteY11" fmla="*/ 3678936 h 3934055"/>
              <a:gd name="connsiteX12" fmla="*/ 2851401 w 3438653"/>
              <a:gd name="connsiteY12" fmla="*/ 3769080 h 3934055"/>
              <a:gd name="connsiteX13" fmla="*/ 3060560 w 3438653"/>
              <a:gd name="connsiteY13" fmla="*/ 3846843 h 3934055"/>
              <a:gd name="connsiteX14" fmla="*/ 3202679 w 3438653"/>
              <a:gd name="connsiteY14" fmla="*/ 3862933 h 3934055"/>
              <a:gd name="connsiteX15" fmla="*/ 3326030 w 3438653"/>
              <a:gd name="connsiteY15" fmla="*/ 3892428 h 3934055"/>
              <a:gd name="connsiteX16" fmla="*/ 3438653 w 3438653"/>
              <a:gd name="connsiteY16" fmla="*/ 3900473 h 3934055"/>
              <a:gd name="connsiteX17" fmla="*/ 2666609 w 3438653"/>
              <a:gd name="connsiteY17" fmla="*/ 1343213 h 3934055"/>
              <a:gd name="connsiteX18" fmla="*/ 2538036 w 3438653"/>
              <a:gd name="connsiteY18" fmla="*/ 1236851 h 3934055"/>
              <a:gd name="connsiteX19" fmla="*/ 2414197 w 3438653"/>
              <a:gd name="connsiteY19" fmla="*/ 1066988 h 3934055"/>
              <a:gd name="connsiteX20" fmla="*/ 2188580 w 3438653"/>
              <a:gd name="connsiteY20" fmla="*/ 923521 h 3934055"/>
              <a:gd name="connsiteX21" fmla="*/ 2004071 w 3438653"/>
              <a:gd name="connsiteY21" fmla="*/ 937832 h 3934055"/>
              <a:gd name="connsiteX22" fmla="*/ 1910437 w 3438653"/>
              <a:gd name="connsiteY22" fmla="*/ 245504 h 3934055"/>
              <a:gd name="connsiteX23" fmla="*/ 1424570 w 3438653"/>
              <a:gd name="connsiteY23" fmla="*/ 216779 h 3934055"/>
              <a:gd name="connsiteX24" fmla="*/ 1431915 w 3438653"/>
              <a:gd name="connsiteY24" fmla="*/ 99266 h 3934055"/>
              <a:gd name="connsiteX25" fmla="*/ 1299712 w 3438653"/>
              <a:gd name="connsiteY25" fmla="*/ 91921 h 3934055"/>
              <a:gd name="connsiteX26" fmla="*/ 1190053 w 3438653"/>
              <a:gd name="connsiteY26" fmla="*/ 60458 h 3934055"/>
              <a:gd name="connsiteX27" fmla="*/ 1180363 w 3438653"/>
              <a:gd name="connsiteY27" fmla="*/ 0 h 3934055"/>
              <a:gd name="connsiteX28" fmla="*/ 1075588 w 3438653"/>
              <a:gd name="connsiteY28" fmla="*/ 225425 h 3934055"/>
              <a:gd name="connsiteX29" fmla="*/ 971372 w 3438653"/>
              <a:gd name="connsiteY29" fmla="*/ 421986 h 3934055"/>
              <a:gd name="connsiteX30" fmla="*/ 890952 w 3438653"/>
              <a:gd name="connsiteY30" fmla="*/ 660267 h 3934055"/>
              <a:gd name="connsiteX31" fmla="*/ 786704 w 3438653"/>
              <a:gd name="connsiteY31" fmla="*/ 1017686 h 3934055"/>
              <a:gd name="connsiteX32" fmla="*/ 557360 w 3438653"/>
              <a:gd name="connsiteY32" fmla="*/ 910461 h 3934055"/>
              <a:gd name="connsiteX33" fmla="*/ 363757 w 3438653"/>
              <a:gd name="connsiteY33" fmla="*/ 1014709 h 3934055"/>
              <a:gd name="connsiteX34" fmla="*/ 253553 w 3438653"/>
              <a:gd name="connsiteY34" fmla="*/ 931310 h 3934055"/>
              <a:gd name="connsiteX35" fmla="*/ 170156 w 3438653"/>
              <a:gd name="connsiteY35" fmla="*/ 1056407 h 3934055"/>
              <a:gd name="connsiteX36" fmla="*/ 116542 w 3438653"/>
              <a:gd name="connsiteY36" fmla="*/ 1172568 h 3934055"/>
              <a:gd name="connsiteX37" fmla="*/ 68886 w 3438653"/>
              <a:gd name="connsiteY37" fmla="*/ 1273838 h 3934055"/>
              <a:gd name="connsiteX38" fmla="*/ 68886 w 3438653"/>
              <a:gd name="connsiteY38" fmla="*/ 1381063 h 3934055"/>
              <a:gd name="connsiteX39" fmla="*/ 0 w 3438653"/>
              <a:gd name="connsiteY39" fmla="*/ 1487356 h 3934055"/>
              <a:gd name="connsiteX40" fmla="*/ 12848 w 3438653"/>
              <a:gd name="connsiteY40" fmla="*/ 1688410 h 3934055"/>
              <a:gd name="connsiteX41" fmla="*/ 142720 w 3438653"/>
              <a:gd name="connsiteY41" fmla="*/ 1664556 h 3934055"/>
              <a:gd name="connsiteX42" fmla="*/ 293795 w 3438653"/>
              <a:gd name="connsiteY42" fmla="*/ 1725517 h 3934055"/>
              <a:gd name="connsiteX43" fmla="*/ 476675 w 3438653"/>
              <a:gd name="connsiteY43" fmla="*/ 1828884 h 3934055"/>
              <a:gd name="connsiteX44" fmla="*/ 451314 w 3438653"/>
              <a:gd name="connsiteY44" fmla="*/ 1967749 h 3934055"/>
              <a:gd name="connsiteX45" fmla="*/ 637487 w 3438653"/>
              <a:gd name="connsiteY45" fmla="*/ 2228465 h 3934055"/>
              <a:gd name="connsiteX46" fmla="*/ 421787 w 3438653"/>
              <a:gd name="connsiteY46" fmla="*/ 2711711 h 3934055"/>
              <a:gd name="connsiteX47" fmla="*/ 556719 w 3438653"/>
              <a:gd name="connsiteY47" fmla="*/ 2817311 h 3934055"/>
              <a:gd name="connsiteX0" fmla="*/ 556719 w 3438653"/>
              <a:gd name="connsiteY0" fmla="*/ 2817311 h 3934055"/>
              <a:gd name="connsiteX1" fmla="*/ 823944 w 3438653"/>
              <a:gd name="connsiteY1" fmla="*/ 2793155 h 3934055"/>
              <a:gd name="connsiteX2" fmla="*/ 852540 w 3438653"/>
              <a:gd name="connsiteY2" fmla="*/ 2890571 h 3934055"/>
              <a:gd name="connsiteX3" fmla="*/ 1212764 w 3438653"/>
              <a:gd name="connsiteY3" fmla="*/ 2824598 h 3934055"/>
              <a:gd name="connsiteX4" fmla="*/ 1401372 w 3438653"/>
              <a:gd name="connsiteY4" fmla="*/ 2899556 h 3934055"/>
              <a:gd name="connsiteX5" fmla="*/ 961622 w 3438653"/>
              <a:gd name="connsiteY5" fmla="*/ 3934055 h 3934055"/>
              <a:gd name="connsiteX6" fmla="*/ 1468103 w 3438653"/>
              <a:gd name="connsiteY6" fmla="*/ 3619729 h 3934055"/>
              <a:gd name="connsiteX7" fmla="*/ 1877636 w 3438653"/>
              <a:gd name="connsiteY7" fmla="*/ 3825014 h 3934055"/>
              <a:gd name="connsiteX8" fmla="*/ 1873412 w 3438653"/>
              <a:gd name="connsiteY8" fmla="*/ 3699574 h 3934055"/>
              <a:gd name="connsiteX9" fmla="*/ 1888238 w 3438653"/>
              <a:gd name="connsiteY9" fmla="*/ 3607512 h 3934055"/>
              <a:gd name="connsiteX10" fmla="*/ 2011235 w 3438653"/>
              <a:gd name="connsiteY10" fmla="*/ 3072134 h 3934055"/>
              <a:gd name="connsiteX11" fmla="*/ 2748647 w 3438653"/>
              <a:gd name="connsiteY11" fmla="*/ 3678936 h 3934055"/>
              <a:gd name="connsiteX12" fmla="*/ 2851401 w 3438653"/>
              <a:gd name="connsiteY12" fmla="*/ 3769080 h 3934055"/>
              <a:gd name="connsiteX13" fmla="*/ 3060560 w 3438653"/>
              <a:gd name="connsiteY13" fmla="*/ 3846843 h 3934055"/>
              <a:gd name="connsiteX14" fmla="*/ 3202679 w 3438653"/>
              <a:gd name="connsiteY14" fmla="*/ 3862933 h 3934055"/>
              <a:gd name="connsiteX15" fmla="*/ 3326030 w 3438653"/>
              <a:gd name="connsiteY15" fmla="*/ 3892428 h 3934055"/>
              <a:gd name="connsiteX16" fmla="*/ 3438653 w 3438653"/>
              <a:gd name="connsiteY16" fmla="*/ 3900473 h 3934055"/>
              <a:gd name="connsiteX17" fmla="*/ 2666609 w 3438653"/>
              <a:gd name="connsiteY17" fmla="*/ 1343213 h 3934055"/>
              <a:gd name="connsiteX18" fmla="*/ 2538036 w 3438653"/>
              <a:gd name="connsiteY18" fmla="*/ 1236851 h 3934055"/>
              <a:gd name="connsiteX19" fmla="*/ 2414197 w 3438653"/>
              <a:gd name="connsiteY19" fmla="*/ 1066988 h 3934055"/>
              <a:gd name="connsiteX20" fmla="*/ 2188580 w 3438653"/>
              <a:gd name="connsiteY20" fmla="*/ 923521 h 3934055"/>
              <a:gd name="connsiteX21" fmla="*/ 2004071 w 3438653"/>
              <a:gd name="connsiteY21" fmla="*/ 937832 h 3934055"/>
              <a:gd name="connsiteX22" fmla="*/ 1910437 w 3438653"/>
              <a:gd name="connsiteY22" fmla="*/ 245504 h 3934055"/>
              <a:gd name="connsiteX23" fmla="*/ 1424570 w 3438653"/>
              <a:gd name="connsiteY23" fmla="*/ 216779 h 3934055"/>
              <a:gd name="connsiteX24" fmla="*/ 1431915 w 3438653"/>
              <a:gd name="connsiteY24" fmla="*/ 99266 h 3934055"/>
              <a:gd name="connsiteX25" fmla="*/ 1299712 w 3438653"/>
              <a:gd name="connsiteY25" fmla="*/ 91921 h 3934055"/>
              <a:gd name="connsiteX26" fmla="*/ 1190053 w 3438653"/>
              <a:gd name="connsiteY26" fmla="*/ 60458 h 3934055"/>
              <a:gd name="connsiteX27" fmla="*/ 1180363 w 3438653"/>
              <a:gd name="connsiteY27" fmla="*/ 0 h 3934055"/>
              <a:gd name="connsiteX28" fmla="*/ 1075588 w 3438653"/>
              <a:gd name="connsiteY28" fmla="*/ 225425 h 3934055"/>
              <a:gd name="connsiteX29" fmla="*/ 971372 w 3438653"/>
              <a:gd name="connsiteY29" fmla="*/ 421986 h 3934055"/>
              <a:gd name="connsiteX30" fmla="*/ 890952 w 3438653"/>
              <a:gd name="connsiteY30" fmla="*/ 660267 h 3934055"/>
              <a:gd name="connsiteX31" fmla="*/ 786704 w 3438653"/>
              <a:gd name="connsiteY31" fmla="*/ 1017686 h 3934055"/>
              <a:gd name="connsiteX32" fmla="*/ 557360 w 3438653"/>
              <a:gd name="connsiteY32" fmla="*/ 910461 h 3934055"/>
              <a:gd name="connsiteX33" fmla="*/ 363757 w 3438653"/>
              <a:gd name="connsiteY33" fmla="*/ 1014709 h 3934055"/>
              <a:gd name="connsiteX34" fmla="*/ 253553 w 3438653"/>
              <a:gd name="connsiteY34" fmla="*/ 931310 h 3934055"/>
              <a:gd name="connsiteX35" fmla="*/ 170156 w 3438653"/>
              <a:gd name="connsiteY35" fmla="*/ 1056407 h 3934055"/>
              <a:gd name="connsiteX36" fmla="*/ 116542 w 3438653"/>
              <a:gd name="connsiteY36" fmla="*/ 1172568 h 3934055"/>
              <a:gd name="connsiteX37" fmla="*/ 68886 w 3438653"/>
              <a:gd name="connsiteY37" fmla="*/ 1273838 h 3934055"/>
              <a:gd name="connsiteX38" fmla="*/ 68886 w 3438653"/>
              <a:gd name="connsiteY38" fmla="*/ 1381063 h 3934055"/>
              <a:gd name="connsiteX39" fmla="*/ 0 w 3438653"/>
              <a:gd name="connsiteY39" fmla="*/ 1487356 h 3934055"/>
              <a:gd name="connsiteX40" fmla="*/ 12848 w 3438653"/>
              <a:gd name="connsiteY40" fmla="*/ 1688410 h 3934055"/>
              <a:gd name="connsiteX41" fmla="*/ 142720 w 3438653"/>
              <a:gd name="connsiteY41" fmla="*/ 1664556 h 3934055"/>
              <a:gd name="connsiteX42" fmla="*/ 293795 w 3438653"/>
              <a:gd name="connsiteY42" fmla="*/ 1725517 h 3934055"/>
              <a:gd name="connsiteX43" fmla="*/ 476675 w 3438653"/>
              <a:gd name="connsiteY43" fmla="*/ 1828884 h 3934055"/>
              <a:gd name="connsiteX44" fmla="*/ 451314 w 3438653"/>
              <a:gd name="connsiteY44" fmla="*/ 1967749 h 3934055"/>
              <a:gd name="connsiteX45" fmla="*/ 637487 w 3438653"/>
              <a:gd name="connsiteY45" fmla="*/ 2228465 h 3934055"/>
              <a:gd name="connsiteX46" fmla="*/ 421787 w 3438653"/>
              <a:gd name="connsiteY46" fmla="*/ 2711711 h 3934055"/>
              <a:gd name="connsiteX47" fmla="*/ 556719 w 3438653"/>
              <a:gd name="connsiteY47" fmla="*/ 2817311 h 3934055"/>
              <a:gd name="connsiteX0" fmla="*/ 556719 w 3459259"/>
              <a:gd name="connsiteY0" fmla="*/ 2817311 h 3945150"/>
              <a:gd name="connsiteX1" fmla="*/ 823944 w 3459259"/>
              <a:gd name="connsiteY1" fmla="*/ 2793155 h 3945150"/>
              <a:gd name="connsiteX2" fmla="*/ 852540 w 3459259"/>
              <a:gd name="connsiteY2" fmla="*/ 2890571 h 3945150"/>
              <a:gd name="connsiteX3" fmla="*/ 1212764 w 3459259"/>
              <a:gd name="connsiteY3" fmla="*/ 2824598 h 3945150"/>
              <a:gd name="connsiteX4" fmla="*/ 1401372 w 3459259"/>
              <a:gd name="connsiteY4" fmla="*/ 2899556 h 3945150"/>
              <a:gd name="connsiteX5" fmla="*/ 961622 w 3459259"/>
              <a:gd name="connsiteY5" fmla="*/ 3934055 h 3945150"/>
              <a:gd name="connsiteX6" fmla="*/ 1468103 w 3459259"/>
              <a:gd name="connsiteY6" fmla="*/ 3619729 h 3945150"/>
              <a:gd name="connsiteX7" fmla="*/ 1877636 w 3459259"/>
              <a:gd name="connsiteY7" fmla="*/ 3825014 h 3945150"/>
              <a:gd name="connsiteX8" fmla="*/ 1873412 w 3459259"/>
              <a:gd name="connsiteY8" fmla="*/ 3699574 h 3945150"/>
              <a:gd name="connsiteX9" fmla="*/ 1888238 w 3459259"/>
              <a:gd name="connsiteY9" fmla="*/ 3607512 h 3945150"/>
              <a:gd name="connsiteX10" fmla="*/ 2011235 w 3459259"/>
              <a:gd name="connsiteY10" fmla="*/ 3072134 h 3945150"/>
              <a:gd name="connsiteX11" fmla="*/ 2748647 w 3459259"/>
              <a:gd name="connsiteY11" fmla="*/ 3678936 h 3945150"/>
              <a:gd name="connsiteX12" fmla="*/ 2851401 w 3459259"/>
              <a:gd name="connsiteY12" fmla="*/ 3769080 h 3945150"/>
              <a:gd name="connsiteX13" fmla="*/ 3060560 w 3459259"/>
              <a:gd name="connsiteY13" fmla="*/ 3846843 h 3945150"/>
              <a:gd name="connsiteX14" fmla="*/ 3202679 w 3459259"/>
              <a:gd name="connsiteY14" fmla="*/ 3862933 h 3945150"/>
              <a:gd name="connsiteX15" fmla="*/ 3326030 w 3459259"/>
              <a:gd name="connsiteY15" fmla="*/ 3892428 h 3945150"/>
              <a:gd name="connsiteX16" fmla="*/ 3438653 w 3459259"/>
              <a:gd name="connsiteY16" fmla="*/ 3900473 h 3945150"/>
              <a:gd name="connsiteX17" fmla="*/ 3376978 w 3459259"/>
              <a:gd name="connsiteY17" fmla="*/ 3693996 h 3945150"/>
              <a:gd name="connsiteX18" fmla="*/ 2666609 w 3459259"/>
              <a:gd name="connsiteY18" fmla="*/ 1343213 h 3945150"/>
              <a:gd name="connsiteX19" fmla="*/ 2538036 w 3459259"/>
              <a:gd name="connsiteY19" fmla="*/ 1236851 h 3945150"/>
              <a:gd name="connsiteX20" fmla="*/ 2414197 w 3459259"/>
              <a:gd name="connsiteY20" fmla="*/ 1066988 h 3945150"/>
              <a:gd name="connsiteX21" fmla="*/ 2188580 w 3459259"/>
              <a:gd name="connsiteY21" fmla="*/ 923521 h 3945150"/>
              <a:gd name="connsiteX22" fmla="*/ 2004071 w 3459259"/>
              <a:gd name="connsiteY22" fmla="*/ 937832 h 3945150"/>
              <a:gd name="connsiteX23" fmla="*/ 1910437 w 3459259"/>
              <a:gd name="connsiteY23" fmla="*/ 245504 h 3945150"/>
              <a:gd name="connsiteX24" fmla="*/ 1424570 w 3459259"/>
              <a:gd name="connsiteY24" fmla="*/ 216779 h 3945150"/>
              <a:gd name="connsiteX25" fmla="*/ 1431915 w 3459259"/>
              <a:gd name="connsiteY25" fmla="*/ 99266 h 3945150"/>
              <a:gd name="connsiteX26" fmla="*/ 1299712 w 3459259"/>
              <a:gd name="connsiteY26" fmla="*/ 91921 h 3945150"/>
              <a:gd name="connsiteX27" fmla="*/ 1190053 w 3459259"/>
              <a:gd name="connsiteY27" fmla="*/ 60458 h 3945150"/>
              <a:gd name="connsiteX28" fmla="*/ 1180363 w 3459259"/>
              <a:gd name="connsiteY28" fmla="*/ 0 h 3945150"/>
              <a:gd name="connsiteX29" fmla="*/ 1075588 w 3459259"/>
              <a:gd name="connsiteY29" fmla="*/ 225425 h 3945150"/>
              <a:gd name="connsiteX30" fmla="*/ 971372 w 3459259"/>
              <a:gd name="connsiteY30" fmla="*/ 421986 h 3945150"/>
              <a:gd name="connsiteX31" fmla="*/ 890952 w 3459259"/>
              <a:gd name="connsiteY31" fmla="*/ 660267 h 3945150"/>
              <a:gd name="connsiteX32" fmla="*/ 786704 w 3459259"/>
              <a:gd name="connsiteY32" fmla="*/ 1017686 h 3945150"/>
              <a:gd name="connsiteX33" fmla="*/ 557360 w 3459259"/>
              <a:gd name="connsiteY33" fmla="*/ 910461 h 3945150"/>
              <a:gd name="connsiteX34" fmla="*/ 363757 w 3459259"/>
              <a:gd name="connsiteY34" fmla="*/ 1014709 h 3945150"/>
              <a:gd name="connsiteX35" fmla="*/ 253553 w 3459259"/>
              <a:gd name="connsiteY35" fmla="*/ 931310 h 3945150"/>
              <a:gd name="connsiteX36" fmla="*/ 170156 w 3459259"/>
              <a:gd name="connsiteY36" fmla="*/ 1056407 h 3945150"/>
              <a:gd name="connsiteX37" fmla="*/ 116542 w 3459259"/>
              <a:gd name="connsiteY37" fmla="*/ 1172568 h 3945150"/>
              <a:gd name="connsiteX38" fmla="*/ 68886 w 3459259"/>
              <a:gd name="connsiteY38" fmla="*/ 1273838 h 3945150"/>
              <a:gd name="connsiteX39" fmla="*/ 68886 w 3459259"/>
              <a:gd name="connsiteY39" fmla="*/ 1381063 h 3945150"/>
              <a:gd name="connsiteX40" fmla="*/ 0 w 3459259"/>
              <a:gd name="connsiteY40" fmla="*/ 1487356 h 3945150"/>
              <a:gd name="connsiteX41" fmla="*/ 12848 w 3459259"/>
              <a:gd name="connsiteY41" fmla="*/ 1688410 h 3945150"/>
              <a:gd name="connsiteX42" fmla="*/ 142720 w 3459259"/>
              <a:gd name="connsiteY42" fmla="*/ 1664556 h 3945150"/>
              <a:gd name="connsiteX43" fmla="*/ 293795 w 3459259"/>
              <a:gd name="connsiteY43" fmla="*/ 1725517 h 3945150"/>
              <a:gd name="connsiteX44" fmla="*/ 476675 w 3459259"/>
              <a:gd name="connsiteY44" fmla="*/ 1828884 h 3945150"/>
              <a:gd name="connsiteX45" fmla="*/ 451314 w 3459259"/>
              <a:gd name="connsiteY45" fmla="*/ 1967749 h 3945150"/>
              <a:gd name="connsiteX46" fmla="*/ 637487 w 3459259"/>
              <a:gd name="connsiteY46" fmla="*/ 2228465 h 3945150"/>
              <a:gd name="connsiteX47" fmla="*/ 421787 w 3459259"/>
              <a:gd name="connsiteY47" fmla="*/ 2711711 h 3945150"/>
              <a:gd name="connsiteX48" fmla="*/ 556719 w 3459259"/>
              <a:gd name="connsiteY48" fmla="*/ 2817311 h 3945150"/>
              <a:gd name="connsiteX0" fmla="*/ 556719 w 3685083"/>
              <a:gd name="connsiteY0" fmla="*/ 2817311 h 4122135"/>
              <a:gd name="connsiteX1" fmla="*/ 823944 w 3685083"/>
              <a:gd name="connsiteY1" fmla="*/ 2793155 h 4122135"/>
              <a:gd name="connsiteX2" fmla="*/ 852540 w 3685083"/>
              <a:gd name="connsiteY2" fmla="*/ 2890571 h 4122135"/>
              <a:gd name="connsiteX3" fmla="*/ 1212764 w 3685083"/>
              <a:gd name="connsiteY3" fmla="*/ 2824598 h 4122135"/>
              <a:gd name="connsiteX4" fmla="*/ 1401372 w 3685083"/>
              <a:gd name="connsiteY4" fmla="*/ 2899556 h 4122135"/>
              <a:gd name="connsiteX5" fmla="*/ 961622 w 3685083"/>
              <a:gd name="connsiteY5" fmla="*/ 3934055 h 4122135"/>
              <a:gd name="connsiteX6" fmla="*/ 1468103 w 3685083"/>
              <a:gd name="connsiteY6" fmla="*/ 3619729 h 4122135"/>
              <a:gd name="connsiteX7" fmla="*/ 1877636 w 3685083"/>
              <a:gd name="connsiteY7" fmla="*/ 3825014 h 4122135"/>
              <a:gd name="connsiteX8" fmla="*/ 1873412 w 3685083"/>
              <a:gd name="connsiteY8" fmla="*/ 3699574 h 4122135"/>
              <a:gd name="connsiteX9" fmla="*/ 1888238 w 3685083"/>
              <a:gd name="connsiteY9" fmla="*/ 3607512 h 4122135"/>
              <a:gd name="connsiteX10" fmla="*/ 2011235 w 3685083"/>
              <a:gd name="connsiteY10" fmla="*/ 3072134 h 4122135"/>
              <a:gd name="connsiteX11" fmla="*/ 2748647 w 3685083"/>
              <a:gd name="connsiteY11" fmla="*/ 3678936 h 4122135"/>
              <a:gd name="connsiteX12" fmla="*/ 2851401 w 3685083"/>
              <a:gd name="connsiteY12" fmla="*/ 3769080 h 4122135"/>
              <a:gd name="connsiteX13" fmla="*/ 3060560 w 3685083"/>
              <a:gd name="connsiteY13" fmla="*/ 3846843 h 4122135"/>
              <a:gd name="connsiteX14" fmla="*/ 3202679 w 3685083"/>
              <a:gd name="connsiteY14" fmla="*/ 3862933 h 4122135"/>
              <a:gd name="connsiteX15" fmla="*/ 3326030 w 3685083"/>
              <a:gd name="connsiteY15" fmla="*/ 3892428 h 4122135"/>
              <a:gd name="connsiteX16" fmla="*/ 3438653 w 3685083"/>
              <a:gd name="connsiteY16" fmla="*/ 3900473 h 4122135"/>
              <a:gd name="connsiteX17" fmla="*/ 3655857 w 3685083"/>
              <a:gd name="connsiteY17" fmla="*/ 3951423 h 4122135"/>
              <a:gd name="connsiteX18" fmla="*/ 2666609 w 3685083"/>
              <a:gd name="connsiteY18" fmla="*/ 1343213 h 4122135"/>
              <a:gd name="connsiteX19" fmla="*/ 2538036 w 3685083"/>
              <a:gd name="connsiteY19" fmla="*/ 1236851 h 4122135"/>
              <a:gd name="connsiteX20" fmla="*/ 2414197 w 3685083"/>
              <a:gd name="connsiteY20" fmla="*/ 1066988 h 4122135"/>
              <a:gd name="connsiteX21" fmla="*/ 2188580 w 3685083"/>
              <a:gd name="connsiteY21" fmla="*/ 923521 h 4122135"/>
              <a:gd name="connsiteX22" fmla="*/ 2004071 w 3685083"/>
              <a:gd name="connsiteY22" fmla="*/ 937832 h 4122135"/>
              <a:gd name="connsiteX23" fmla="*/ 1910437 w 3685083"/>
              <a:gd name="connsiteY23" fmla="*/ 245504 h 4122135"/>
              <a:gd name="connsiteX24" fmla="*/ 1424570 w 3685083"/>
              <a:gd name="connsiteY24" fmla="*/ 216779 h 4122135"/>
              <a:gd name="connsiteX25" fmla="*/ 1431915 w 3685083"/>
              <a:gd name="connsiteY25" fmla="*/ 99266 h 4122135"/>
              <a:gd name="connsiteX26" fmla="*/ 1299712 w 3685083"/>
              <a:gd name="connsiteY26" fmla="*/ 91921 h 4122135"/>
              <a:gd name="connsiteX27" fmla="*/ 1190053 w 3685083"/>
              <a:gd name="connsiteY27" fmla="*/ 60458 h 4122135"/>
              <a:gd name="connsiteX28" fmla="*/ 1180363 w 3685083"/>
              <a:gd name="connsiteY28" fmla="*/ 0 h 4122135"/>
              <a:gd name="connsiteX29" fmla="*/ 1075588 w 3685083"/>
              <a:gd name="connsiteY29" fmla="*/ 225425 h 4122135"/>
              <a:gd name="connsiteX30" fmla="*/ 971372 w 3685083"/>
              <a:gd name="connsiteY30" fmla="*/ 421986 h 4122135"/>
              <a:gd name="connsiteX31" fmla="*/ 890952 w 3685083"/>
              <a:gd name="connsiteY31" fmla="*/ 660267 h 4122135"/>
              <a:gd name="connsiteX32" fmla="*/ 786704 w 3685083"/>
              <a:gd name="connsiteY32" fmla="*/ 1017686 h 4122135"/>
              <a:gd name="connsiteX33" fmla="*/ 557360 w 3685083"/>
              <a:gd name="connsiteY33" fmla="*/ 910461 h 4122135"/>
              <a:gd name="connsiteX34" fmla="*/ 363757 w 3685083"/>
              <a:gd name="connsiteY34" fmla="*/ 1014709 h 4122135"/>
              <a:gd name="connsiteX35" fmla="*/ 253553 w 3685083"/>
              <a:gd name="connsiteY35" fmla="*/ 931310 h 4122135"/>
              <a:gd name="connsiteX36" fmla="*/ 170156 w 3685083"/>
              <a:gd name="connsiteY36" fmla="*/ 1056407 h 4122135"/>
              <a:gd name="connsiteX37" fmla="*/ 116542 w 3685083"/>
              <a:gd name="connsiteY37" fmla="*/ 1172568 h 4122135"/>
              <a:gd name="connsiteX38" fmla="*/ 68886 w 3685083"/>
              <a:gd name="connsiteY38" fmla="*/ 1273838 h 4122135"/>
              <a:gd name="connsiteX39" fmla="*/ 68886 w 3685083"/>
              <a:gd name="connsiteY39" fmla="*/ 1381063 h 4122135"/>
              <a:gd name="connsiteX40" fmla="*/ 0 w 3685083"/>
              <a:gd name="connsiteY40" fmla="*/ 1487356 h 4122135"/>
              <a:gd name="connsiteX41" fmla="*/ 12848 w 3685083"/>
              <a:gd name="connsiteY41" fmla="*/ 1688410 h 4122135"/>
              <a:gd name="connsiteX42" fmla="*/ 142720 w 3685083"/>
              <a:gd name="connsiteY42" fmla="*/ 1664556 h 4122135"/>
              <a:gd name="connsiteX43" fmla="*/ 293795 w 3685083"/>
              <a:gd name="connsiteY43" fmla="*/ 1725517 h 4122135"/>
              <a:gd name="connsiteX44" fmla="*/ 476675 w 3685083"/>
              <a:gd name="connsiteY44" fmla="*/ 1828884 h 4122135"/>
              <a:gd name="connsiteX45" fmla="*/ 451314 w 3685083"/>
              <a:gd name="connsiteY45" fmla="*/ 1967749 h 4122135"/>
              <a:gd name="connsiteX46" fmla="*/ 637487 w 3685083"/>
              <a:gd name="connsiteY46" fmla="*/ 2228465 h 4122135"/>
              <a:gd name="connsiteX47" fmla="*/ 421787 w 3685083"/>
              <a:gd name="connsiteY47" fmla="*/ 2711711 h 4122135"/>
              <a:gd name="connsiteX48" fmla="*/ 556719 w 3685083"/>
              <a:gd name="connsiteY48" fmla="*/ 2817311 h 4122135"/>
              <a:gd name="connsiteX0" fmla="*/ 556719 w 3655857"/>
              <a:gd name="connsiteY0" fmla="*/ 2817311 h 3951423"/>
              <a:gd name="connsiteX1" fmla="*/ 823944 w 3655857"/>
              <a:gd name="connsiteY1" fmla="*/ 2793155 h 3951423"/>
              <a:gd name="connsiteX2" fmla="*/ 852540 w 3655857"/>
              <a:gd name="connsiteY2" fmla="*/ 2890571 h 3951423"/>
              <a:gd name="connsiteX3" fmla="*/ 1212764 w 3655857"/>
              <a:gd name="connsiteY3" fmla="*/ 2824598 h 3951423"/>
              <a:gd name="connsiteX4" fmla="*/ 1401372 w 3655857"/>
              <a:gd name="connsiteY4" fmla="*/ 2899556 h 3951423"/>
              <a:gd name="connsiteX5" fmla="*/ 961622 w 3655857"/>
              <a:gd name="connsiteY5" fmla="*/ 3934055 h 3951423"/>
              <a:gd name="connsiteX6" fmla="*/ 1468103 w 3655857"/>
              <a:gd name="connsiteY6" fmla="*/ 3619729 h 3951423"/>
              <a:gd name="connsiteX7" fmla="*/ 1877636 w 3655857"/>
              <a:gd name="connsiteY7" fmla="*/ 3825014 h 3951423"/>
              <a:gd name="connsiteX8" fmla="*/ 1873412 w 3655857"/>
              <a:gd name="connsiteY8" fmla="*/ 3699574 h 3951423"/>
              <a:gd name="connsiteX9" fmla="*/ 1888238 w 3655857"/>
              <a:gd name="connsiteY9" fmla="*/ 3607512 h 3951423"/>
              <a:gd name="connsiteX10" fmla="*/ 2011235 w 3655857"/>
              <a:gd name="connsiteY10" fmla="*/ 3072134 h 3951423"/>
              <a:gd name="connsiteX11" fmla="*/ 2748647 w 3655857"/>
              <a:gd name="connsiteY11" fmla="*/ 3678936 h 3951423"/>
              <a:gd name="connsiteX12" fmla="*/ 2851401 w 3655857"/>
              <a:gd name="connsiteY12" fmla="*/ 3769080 h 3951423"/>
              <a:gd name="connsiteX13" fmla="*/ 3060560 w 3655857"/>
              <a:gd name="connsiteY13" fmla="*/ 3846843 h 3951423"/>
              <a:gd name="connsiteX14" fmla="*/ 3202679 w 3655857"/>
              <a:gd name="connsiteY14" fmla="*/ 3862933 h 3951423"/>
              <a:gd name="connsiteX15" fmla="*/ 3326030 w 3655857"/>
              <a:gd name="connsiteY15" fmla="*/ 3892428 h 3951423"/>
              <a:gd name="connsiteX16" fmla="*/ 3438653 w 3655857"/>
              <a:gd name="connsiteY16" fmla="*/ 3900473 h 3951423"/>
              <a:gd name="connsiteX17" fmla="*/ 3655857 w 3655857"/>
              <a:gd name="connsiteY17" fmla="*/ 3951423 h 3951423"/>
              <a:gd name="connsiteX18" fmla="*/ 2666609 w 3655857"/>
              <a:gd name="connsiteY18" fmla="*/ 1343213 h 3951423"/>
              <a:gd name="connsiteX19" fmla="*/ 2538036 w 3655857"/>
              <a:gd name="connsiteY19" fmla="*/ 1236851 h 3951423"/>
              <a:gd name="connsiteX20" fmla="*/ 2414197 w 3655857"/>
              <a:gd name="connsiteY20" fmla="*/ 1066988 h 3951423"/>
              <a:gd name="connsiteX21" fmla="*/ 2188580 w 3655857"/>
              <a:gd name="connsiteY21" fmla="*/ 923521 h 3951423"/>
              <a:gd name="connsiteX22" fmla="*/ 2004071 w 3655857"/>
              <a:gd name="connsiteY22" fmla="*/ 937832 h 3951423"/>
              <a:gd name="connsiteX23" fmla="*/ 1910437 w 3655857"/>
              <a:gd name="connsiteY23" fmla="*/ 245504 h 3951423"/>
              <a:gd name="connsiteX24" fmla="*/ 1424570 w 3655857"/>
              <a:gd name="connsiteY24" fmla="*/ 216779 h 3951423"/>
              <a:gd name="connsiteX25" fmla="*/ 1431915 w 3655857"/>
              <a:gd name="connsiteY25" fmla="*/ 99266 h 3951423"/>
              <a:gd name="connsiteX26" fmla="*/ 1299712 w 3655857"/>
              <a:gd name="connsiteY26" fmla="*/ 91921 h 3951423"/>
              <a:gd name="connsiteX27" fmla="*/ 1190053 w 3655857"/>
              <a:gd name="connsiteY27" fmla="*/ 60458 h 3951423"/>
              <a:gd name="connsiteX28" fmla="*/ 1180363 w 3655857"/>
              <a:gd name="connsiteY28" fmla="*/ 0 h 3951423"/>
              <a:gd name="connsiteX29" fmla="*/ 1075588 w 3655857"/>
              <a:gd name="connsiteY29" fmla="*/ 225425 h 3951423"/>
              <a:gd name="connsiteX30" fmla="*/ 971372 w 3655857"/>
              <a:gd name="connsiteY30" fmla="*/ 421986 h 3951423"/>
              <a:gd name="connsiteX31" fmla="*/ 890952 w 3655857"/>
              <a:gd name="connsiteY31" fmla="*/ 660267 h 3951423"/>
              <a:gd name="connsiteX32" fmla="*/ 786704 w 3655857"/>
              <a:gd name="connsiteY32" fmla="*/ 1017686 h 3951423"/>
              <a:gd name="connsiteX33" fmla="*/ 557360 w 3655857"/>
              <a:gd name="connsiteY33" fmla="*/ 910461 h 3951423"/>
              <a:gd name="connsiteX34" fmla="*/ 363757 w 3655857"/>
              <a:gd name="connsiteY34" fmla="*/ 1014709 h 3951423"/>
              <a:gd name="connsiteX35" fmla="*/ 253553 w 3655857"/>
              <a:gd name="connsiteY35" fmla="*/ 931310 h 3951423"/>
              <a:gd name="connsiteX36" fmla="*/ 170156 w 3655857"/>
              <a:gd name="connsiteY36" fmla="*/ 1056407 h 3951423"/>
              <a:gd name="connsiteX37" fmla="*/ 116542 w 3655857"/>
              <a:gd name="connsiteY37" fmla="*/ 1172568 h 3951423"/>
              <a:gd name="connsiteX38" fmla="*/ 68886 w 3655857"/>
              <a:gd name="connsiteY38" fmla="*/ 1273838 h 3951423"/>
              <a:gd name="connsiteX39" fmla="*/ 68886 w 3655857"/>
              <a:gd name="connsiteY39" fmla="*/ 1381063 h 3951423"/>
              <a:gd name="connsiteX40" fmla="*/ 0 w 3655857"/>
              <a:gd name="connsiteY40" fmla="*/ 1487356 h 3951423"/>
              <a:gd name="connsiteX41" fmla="*/ 12848 w 3655857"/>
              <a:gd name="connsiteY41" fmla="*/ 1688410 h 3951423"/>
              <a:gd name="connsiteX42" fmla="*/ 142720 w 3655857"/>
              <a:gd name="connsiteY42" fmla="*/ 1664556 h 3951423"/>
              <a:gd name="connsiteX43" fmla="*/ 293795 w 3655857"/>
              <a:gd name="connsiteY43" fmla="*/ 1725517 h 3951423"/>
              <a:gd name="connsiteX44" fmla="*/ 476675 w 3655857"/>
              <a:gd name="connsiteY44" fmla="*/ 1828884 h 3951423"/>
              <a:gd name="connsiteX45" fmla="*/ 451314 w 3655857"/>
              <a:gd name="connsiteY45" fmla="*/ 1967749 h 3951423"/>
              <a:gd name="connsiteX46" fmla="*/ 637487 w 3655857"/>
              <a:gd name="connsiteY46" fmla="*/ 2228465 h 3951423"/>
              <a:gd name="connsiteX47" fmla="*/ 421787 w 3655857"/>
              <a:gd name="connsiteY47" fmla="*/ 2711711 h 3951423"/>
              <a:gd name="connsiteX48" fmla="*/ 556719 w 3655857"/>
              <a:gd name="connsiteY48" fmla="*/ 2817311 h 3951423"/>
              <a:gd name="connsiteX0" fmla="*/ 556719 w 3655857"/>
              <a:gd name="connsiteY0" fmla="*/ 2817311 h 3951423"/>
              <a:gd name="connsiteX1" fmla="*/ 823944 w 3655857"/>
              <a:gd name="connsiteY1" fmla="*/ 2793155 h 3951423"/>
              <a:gd name="connsiteX2" fmla="*/ 852540 w 3655857"/>
              <a:gd name="connsiteY2" fmla="*/ 2890571 h 3951423"/>
              <a:gd name="connsiteX3" fmla="*/ 1212764 w 3655857"/>
              <a:gd name="connsiteY3" fmla="*/ 2824598 h 3951423"/>
              <a:gd name="connsiteX4" fmla="*/ 1401372 w 3655857"/>
              <a:gd name="connsiteY4" fmla="*/ 2899556 h 3951423"/>
              <a:gd name="connsiteX5" fmla="*/ 961622 w 3655857"/>
              <a:gd name="connsiteY5" fmla="*/ 3934055 h 3951423"/>
              <a:gd name="connsiteX6" fmla="*/ 1468103 w 3655857"/>
              <a:gd name="connsiteY6" fmla="*/ 3619729 h 3951423"/>
              <a:gd name="connsiteX7" fmla="*/ 1877636 w 3655857"/>
              <a:gd name="connsiteY7" fmla="*/ 3825014 h 3951423"/>
              <a:gd name="connsiteX8" fmla="*/ 1873412 w 3655857"/>
              <a:gd name="connsiteY8" fmla="*/ 3699574 h 3951423"/>
              <a:gd name="connsiteX9" fmla="*/ 1888238 w 3655857"/>
              <a:gd name="connsiteY9" fmla="*/ 3607512 h 3951423"/>
              <a:gd name="connsiteX10" fmla="*/ 2011235 w 3655857"/>
              <a:gd name="connsiteY10" fmla="*/ 3072134 h 3951423"/>
              <a:gd name="connsiteX11" fmla="*/ 2748647 w 3655857"/>
              <a:gd name="connsiteY11" fmla="*/ 3678936 h 3951423"/>
              <a:gd name="connsiteX12" fmla="*/ 2851401 w 3655857"/>
              <a:gd name="connsiteY12" fmla="*/ 3769080 h 3951423"/>
              <a:gd name="connsiteX13" fmla="*/ 3060560 w 3655857"/>
              <a:gd name="connsiteY13" fmla="*/ 3846843 h 3951423"/>
              <a:gd name="connsiteX14" fmla="*/ 3202679 w 3655857"/>
              <a:gd name="connsiteY14" fmla="*/ 3862933 h 3951423"/>
              <a:gd name="connsiteX15" fmla="*/ 3326030 w 3655857"/>
              <a:gd name="connsiteY15" fmla="*/ 3892428 h 3951423"/>
              <a:gd name="connsiteX16" fmla="*/ 3438653 w 3655857"/>
              <a:gd name="connsiteY16" fmla="*/ 3900473 h 3951423"/>
              <a:gd name="connsiteX17" fmla="*/ 3655857 w 3655857"/>
              <a:gd name="connsiteY17" fmla="*/ 3951423 h 3951423"/>
              <a:gd name="connsiteX18" fmla="*/ 2666609 w 3655857"/>
              <a:gd name="connsiteY18" fmla="*/ 1343213 h 3951423"/>
              <a:gd name="connsiteX19" fmla="*/ 2538036 w 3655857"/>
              <a:gd name="connsiteY19" fmla="*/ 1236851 h 3951423"/>
              <a:gd name="connsiteX20" fmla="*/ 2414197 w 3655857"/>
              <a:gd name="connsiteY20" fmla="*/ 1066988 h 3951423"/>
              <a:gd name="connsiteX21" fmla="*/ 2188580 w 3655857"/>
              <a:gd name="connsiteY21" fmla="*/ 923521 h 3951423"/>
              <a:gd name="connsiteX22" fmla="*/ 2004071 w 3655857"/>
              <a:gd name="connsiteY22" fmla="*/ 937832 h 3951423"/>
              <a:gd name="connsiteX23" fmla="*/ 1910437 w 3655857"/>
              <a:gd name="connsiteY23" fmla="*/ 245504 h 3951423"/>
              <a:gd name="connsiteX24" fmla="*/ 1424570 w 3655857"/>
              <a:gd name="connsiteY24" fmla="*/ 216779 h 3951423"/>
              <a:gd name="connsiteX25" fmla="*/ 1431915 w 3655857"/>
              <a:gd name="connsiteY25" fmla="*/ 99266 h 3951423"/>
              <a:gd name="connsiteX26" fmla="*/ 1299712 w 3655857"/>
              <a:gd name="connsiteY26" fmla="*/ 91921 h 3951423"/>
              <a:gd name="connsiteX27" fmla="*/ 1190053 w 3655857"/>
              <a:gd name="connsiteY27" fmla="*/ 60458 h 3951423"/>
              <a:gd name="connsiteX28" fmla="*/ 1180363 w 3655857"/>
              <a:gd name="connsiteY28" fmla="*/ 0 h 3951423"/>
              <a:gd name="connsiteX29" fmla="*/ 1075588 w 3655857"/>
              <a:gd name="connsiteY29" fmla="*/ 225425 h 3951423"/>
              <a:gd name="connsiteX30" fmla="*/ 971372 w 3655857"/>
              <a:gd name="connsiteY30" fmla="*/ 421986 h 3951423"/>
              <a:gd name="connsiteX31" fmla="*/ 890952 w 3655857"/>
              <a:gd name="connsiteY31" fmla="*/ 660267 h 3951423"/>
              <a:gd name="connsiteX32" fmla="*/ 786704 w 3655857"/>
              <a:gd name="connsiteY32" fmla="*/ 1017686 h 3951423"/>
              <a:gd name="connsiteX33" fmla="*/ 557360 w 3655857"/>
              <a:gd name="connsiteY33" fmla="*/ 910461 h 3951423"/>
              <a:gd name="connsiteX34" fmla="*/ 363757 w 3655857"/>
              <a:gd name="connsiteY34" fmla="*/ 1014709 h 3951423"/>
              <a:gd name="connsiteX35" fmla="*/ 253553 w 3655857"/>
              <a:gd name="connsiteY35" fmla="*/ 931310 h 3951423"/>
              <a:gd name="connsiteX36" fmla="*/ 170156 w 3655857"/>
              <a:gd name="connsiteY36" fmla="*/ 1056407 h 3951423"/>
              <a:gd name="connsiteX37" fmla="*/ 116542 w 3655857"/>
              <a:gd name="connsiteY37" fmla="*/ 1172568 h 3951423"/>
              <a:gd name="connsiteX38" fmla="*/ 68886 w 3655857"/>
              <a:gd name="connsiteY38" fmla="*/ 1273838 h 3951423"/>
              <a:gd name="connsiteX39" fmla="*/ 68886 w 3655857"/>
              <a:gd name="connsiteY39" fmla="*/ 1381063 h 3951423"/>
              <a:gd name="connsiteX40" fmla="*/ 0 w 3655857"/>
              <a:gd name="connsiteY40" fmla="*/ 1487356 h 3951423"/>
              <a:gd name="connsiteX41" fmla="*/ 12848 w 3655857"/>
              <a:gd name="connsiteY41" fmla="*/ 1688410 h 3951423"/>
              <a:gd name="connsiteX42" fmla="*/ 142720 w 3655857"/>
              <a:gd name="connsiteY42" fmla="*/ 1664556 h 3951423"/>
              <a:gd name="connsiteX43" fmla="*/ 293795 w 3655857"/>
              <a:gd name="connsiteY43" fmla="*/ 1725517 h 3951423"/>
              <a:gd name="connsiteX44" fmla="*/ 476675 w 3655857"/>
              <a:gd name="connsiteY44" fmla="*/ 1828884 h 3951423"/>
              <a:gd name="connsiteX45" fmla="*/ 451314 w 3655857"/>
              <a:gd name="connsiteY45" fmla="*/ 1967749 h 3951423"/>
              <a:gd name="connsiteX46" fmla="*/ 637487 w 3655857"/>
              <a:gd name="connsiteY46" fmla="*/ 2228465 h 3951423"/>
              <a:gd name="connsiteX47" fmla="*/ 421787 w 3655857"/>
              <a:gd name="connsiteY47" fmla="*/ 2711711 h 3951423"/>
              <a:gd name="connsiteX48" fmla="*/ 556719 w 3655857"/>
              <a:gd name="connsiteY48" fmla="*/ 2817311 h 3951423"/>
              <a:gd name="connsiteX0" fmla="*/ 556719 w 3695115"/>
              <a:gd name="connsiteY0" fmla="*/ 2817311 h 4000371"/>
              <a:gd name="connsiteX1" fmla="*/ 823944 w 3695115"/>
              <a:gd name="connsiteY1" fmla="*/ 2793155 h 4000371"/>
              <a:gd name="connsiteX2" fmla="*/ 852540 w 3695115"/>
              <a:gd name="connsiteY2" fmla="*/ 2890571 h 4000371"/>
              <a:gd name="connsiteX3" fmla="*/ 1212764 w 3695115"/>
              <a:gd name="connsiteY3" fmla="*/ 2824598 h 4000371"/>
              <a:gd name="connsiteX4" fmla="*/ 1401372 w 3695115"/>
              <a:gd name="connsiteY4" fmla="*/ 2899556 h 4000371"/>
              <a:gd name="connsiteX5" fmla="*/ 961622 w 3695115"/>
              <a:gd name="connsiteY5" fmla="*/ 3934055 h 4000371"/>
              <a:gd name="connsiteX6" fmla="*/ 1468103 w 3695115"/>
              <a:gd name="connsiteY6" fmla="*/ 3619729 h 4000371"/>
              <a:gd name="connsiteX7" fmla="*/ 1877636 w 3695115"/>
              <a:gd name="connsiteY7" fmla="*/ 3825014 h 4000371"/>
              <a:gd name="connsiteX8" fmla="*/ 1873412 w 3695115"/>
              <a:gd name="connsiteY8" fmla="*/ 3699574 h 4000371"/>
              <a:gd name="connsiteX9" fmla="*/ 1888238 w 3695115"/>
              <a:gd name="connsiteY9" fmla="*/ 3607512 h 4000371"/>
              <a:gd name="connsiteX10" fmla="*/ 2011235 w 3695115"/>
              <a:gd name="connsiteY10" fmla="*/ 3072134 h 4000371"/>
              <a:gd name="connsiteX11" fmla="*/ 2748647 w 3695115"/>
              <a:gd name="connsiteY11" fmla="*/ 3678936 h 4000371"/>
              <a:gd name="connsiteX12" fmla="*/ 2851401 w 3695115"/>
              <a:gd name="connsiteY12" fmla="*/ 3769080 h 4000371"/>
              <a:gd name="connsiteX13" fmla="*/ 3060560 w 3695115"/>
              <a:gd name="connsiteY13" fmla="*/ 3846843 h 4000371"/>
              <a:gd name="connsiteX14" fmla="*/ 3202679 w 3695115"/>
              <a:gd name="connsiteY14" fmla="*/ 3862933 h 4000371"/>
              <a:gd name="connsiteX15" fmla="*/ 3326030 w 3695115"/>
              <a:gd name="connsiteY15" fmla="*/ 3892428 h 4000371"/>
              <a:gd name="connsiteX16" fmla="*/ 3438653 w 3695115"/>
              <a:gd name="connsiteY16" fmla="*/ 3900473 h 4000371"/>
              <a:gd name="connsiteX17" fmla="*/ 3655857 w 3695115"/>
              <a:gd name="connsiteY17" fmla="*/ 3951423 h 4000371"/>
              <a:gd name="connsiteX18" fmla="*/ 3591500 w 3695115"/>
              <a:gd name="connsiteY18" fmla="*/ 3742263 h 4000371"/>
              <a:gd name="connsiteX19" fmla="*/ 2666609 w 3695115"/>
              <a:gd name="connsiteY19" fmla="*/ 1343213 h 4000371"/>
              <a:gd name="connsiteX20" fmla="*/ 2538036 w 3695115"/>
              <a:gd name="connsiteY20" fmla="*/ 1236851 h 4000371"/>
              <a:gd name="connsiteX21" fmla="*/ 2414197 w 3695115"/>
              <a:gd name="connsiteY21" fmla="*/ 1066988 h 4000371"/>
              <a:gd name="connsiteX22" fmla="*/ 2188580 w 3695115"/>
              <a:gd name="connsiteY22" fmla="*/ 923521 h 4000371"/>
              <a:gd name="connsiteX23" fmla="*/ 2004071 w 3695115"/>
              <a:gd name="connsiteY23" fmla="*/ 937832 h 4000371"/>
              <a:gd name="connsiteX24" fmla="*/ 1910437 w 3695115"/>
              <a:gd name="connsiteY24" fmla="*/ 245504 h 4000371"/>
              <a:gd name="connsiteX25" fmla="*/ 1424570 w 3695115"/>
              <a:gd name="connsiteY25" fmla="*/ 216779 h 4000371"/>
              <a:gd name="connsiteX26" fmla="*/ 1431915 w 3695115"/>
              <a:gd name="connsiteY26" fmla="*/ 99266 h 4000371"/>
              <a:gd name="connsiteX27" fmla="*/ 1299712 w 3695115"/>
              <a:gd name="connsiteY27" fmla="*/ 91921 h 4000371"/>
              <a:gd name="connsiteX28" fmla="*/ 1190053 w 3695115"/>
              <a:gd name="connsiteY28" fmla="*/ 60458 h 4000371"/>
              <a:gd name="connsiteX29" fmla="*/ 1180363 w 3695115"/>
              <a:gd name="connsiteY29" fmla="*/ 0 h 4000371"/>
              <a:gd name="connsiteX30" fmla="*/ 1075588 w 3695115"/>
              <a:gd name="connsiteY30" fmla="*/ 225425 h 4000371"/>
              <a:gd name="connsiteX31" fmla="*/ 971372 w 3695115"/>
              <a:gd name="connsiteY31" fmla="*/ 421986 h 4000371"/>
              <a:gd name="connsiteX32" fmla="*/ 890952 w 3695115"/>
              <a:gd name="connsiteY32" fmla="*/ 660267 h 4000371"/>
              <a:gd name="connsiteX33" fmla="*/ 786704 w 3695115"/>
              <a:gd name="connsiteY33" fmla="*/ 1017686 h 4000371"/>
              <a:gd name="connsiteX34" fmla="*/ 557360 w 3695115"/>
              <a:gd name="connsiteY34" fmla="*/ 910461 h 4000371"/>
              <a:gd name="connsiteX35" fmla="*/ 363757 w 3695115"/>
              <a:gd name="connsiteY35" fmla="*/ 1014709 h 4000371"/>
              <a:gd name="connsiteX36" fmla="*/ 253553 w 3695115"/>
              <a:gd name="connsiteY36" fmla="*/ 931310 h 4000371"/>
              <a:gd name="connsiteX37" fmla="*/ 170156 w 3695115"/>
              <a:gd name="connsiteY37" fmla="*/ 1056407 h 4000371"/>
              <a:gd name="connsiteX38" fmla="*/ 116542 w 3695115"/>
              <a:gd name="connsiteY38" fmla="*/ 1172568 h 4000371"/>
              <a:gd name="connsiteX39" fmla="*/ 68886 w 3695115"/>
              <a:gd name="connsiteY39" fmla="*/ 1273838 h 4000371"/>
              <a:gd name="connsiteX40" fmla="*/ 68886 w 3695115"/>
              <a:gd name="connsiteY40" fmla="*/ 1381063 h 4000371"/>
              <a:gd name="connsiteX41" fmla="*/ 0 w 3695115"/>
              <a:gd name="connsiteY41" fmla="*/ 1487356 h 4000371"/>
              <a:gd name="connsiteX42" fmla="*/ 12848 w 3695115"/>
              <a:gd name="connsiteY42" fmla="*/ 1688410 h 4000371"/>
              <a:gd name="connsiteX43" fmla="*/ 142720 w 3695115"/>
              <a:gd name="connsiteY43" fmla="*/ 1664556 h 4000371"/>
              <a:gd name="connsiteX44" fmla="*/ 293795 w 3695115"/>
              <a:gd name="connsiteY44" fmla="*/ 1725517 h 4000371"/>
              <a:gd name="connsiteX45" fmla="*/ 476675 w 3695115"/>
              <a:gd name="connsiteY45" fmla="*/ 1828884 h 4000371"/>
              <a:gd name="connsiteX46" fmla="*/ 451314 w 3695115"/>
              <a:gd name="connsiteY46" fmla="*/ 1967749 h 4000371"/>
              <a:gd name="connsiteX47" fmla="*/ 637487 w 3695115"/>
              <a:gd name="connsiteY47" fmla="*/ 2228465 h 4000371"/>
              <a:gd name="connsiteX48" fmla="*/ 421787 w 3695115"/>
              <a:gd name="connsiteY48" fmla="*/ 2711711 h 4000371"/>
              <a:gd name="connsiteX49" fmla="*/ 556719 w 3695115"/>
              <a:gd name="connsiteY49" fmla="*/ 2817311 h 4000371"/>
              <a:gd name="connsiteX0" fmla="*/ 556719 w 3835533"/>
              <a:gd name="connsiteY0" fmla="*/ 2817311 h 4069525"/>
              <a:gd name="connsiteX1" fmla="*/ 823944 w 3835533"/>
              <a:gd name="connsiteY1" fmla="*/ 2793155 h 4069525"/>
              <a:gd name="connsiteX2" fmla="*/ 852540 w 3835533"/>
              <a:gd name="connsiteY2" fmla="*/ 2890571 h 4069525"/>
              <a:gd name="connsiteX3" fmla="*/ 1212764 w 3835533"/>
              <a:gd name="connsiteY3" fmla="*/ 2824598 h 4069525"/>
              <a:gd name="connsiteX4" fmla="*/ 1401372 w 3835533"/>
              <a:gd name="connsiteY4" fmla="*/ 2899556 h 4069525"/>
              <a:gd name="connsiteX5" fmla="*/ 961622 w 3835533"/>
              <a:gd name="connsiteY5" fmla="*/ 3934055 h 4069525"/>
              <a:gd name="connsiteX6" fmla="*/ 1468103 w 3835533"/>
              <a:gd name="connsiteY6" fmla="*/ 3619729 h 4069525"/>
              <a:gd name="connsiteX7" fmla="*/ 1877636 w 3835533"/>
              <a:gd name="connsiteY7" fmla="*/ 3825014 h 4069525"/>
              <a:gd name="connsiteX8" fmla="*/ 1873412 w 3835533"/>
              <a:gd name="connsiteY8" fmla="*/ 3699574 h 4069525"/>
              <a:gd name="connsiteX9" fmla="*/ 1888238 w 3835533"/>
              <a:gd name="connsiteY9" fmla="*/ 3607512 h 4069525"/>
              <a:gd name="connsiteX10" fmla="*/ 2011235 w 3835533"/>
              <a:gd name="connsiteY10" fmla="*/ 3072134 h 4069525"/>
              <a:gd name="connsiteX11" fmla="*/ 2748647 w 3835533"/>
              <a:gd name="connsiteY11" fmla="*/ 3678936 h 4069525"/>
              <a:gd name="connsiteX12" fmla="*/ 2851401 w 3835533"/>
              <a:gd name="connsiteY12" fmla="*/ 3769080 h 4069525"/>
              <a:gd name="connsiteX13" fmla="*/ 3060560 w 3835533"/>
              <a:gd name="connsiteY13" fmla="*/ 3846843 h 4069525"/>
              <a:gd name="connsiteX14" fmla="*/ 3202679 w 3835533"/>
              <a:gd name="connsiteY14" fmla="*/ 3862933 h 4069525"/>
              <a:gd name="connsiteX15" fmla="*/ 3326030 w 3835533"/>
              <a:gd name="connsiteY15" fmla="*/ 3892428 h 4069525"/>
              <a:gd name="connsiteX16" fmla="*/ 3438653 w 3835533"/>
              <a:gd name="connsiteY16" fmla="*/ 3900473 h 4069525"/>
              <a:gd name="connsiteX17" fmla="*/ 3655857 w 3835533"/>
              <a:gd name="connsiteY17" fmla="*/ 3951423 h 4069525"/>
              <a:gd name="connsiteX18" fmla="*/ 3781889 w 3835533"/>
              <a:gd name="connsiteY18" fmla="*/ 3854887 h 4069525"/>
              <a:gd name="connsiteX19" fmla="*/ 2666609 w 3835533"/>
              <a:gd name="connsiteY19" fmla="*/ 1343213 h 4069525"/>
              <a:gd name="connsiteX20" fmla="*/ 2538036 w 3835533"/>
              <a:gd name="connsiteY20" fmla="*/ 1236851 h 4069525"/>
              <a:gd name="connsiteX21" fmla="*/ 2414197 w 3835533"/>
              <a:gd name="connsiteY21" fmla="*/ 1066988 h 4069525"/>
              <a:gd name="connsiteX22" fmla="*/ 2188580 w 3835533"/>
              <a:gd name="connsiteY22" fmla="*/ 923521 h 4069525"/>
              <a:gd name="connsiteX23" fmla="*/ 2004071 w 3835533"/>
              <a:gd name="connsiteY23" fmla="*/ 937832 h 4069525"/>
              <a:gd name="connsiteX24" fmla="*/ 1910437 w 3835533"/>
              <a:gd name="connsiteY24" fmla="*/ 245504 h 4069525"/>
              <a:gd name="connsiteX25" fmla="*/ 1424570 w 3835533"/>
              <a:gd name="connsiteY25" fmla="*/ 216779 h 4069525"/>
              <a:gd name="connsiteX26" fmla="*/ 1431915 w 3835533"/>
              <a:gd name="connsiteY26" fmla="*/ 99266 h 4069525"/>
              <a:gd name="connsiteX27" fmla="*/ 1299712 w 3835533"/>
              <a:gd name="connsiteY27" fmla="*/ 91921 h 4069525"/>
              <a:gd name="connsiteX28" fmla="*/ 1190053 w 3835533"/>
              <a:gd name="connsiteY28" fmla="*/ 60458 h 4069525"/>
              <a:gd name="connsiteX29" fmla="*/ 1180363 w 3835533"/>
              <a:gd name="connsiteY29" fmla="*/ 0 h 4069525"/>
              <a:gd name="connsiteX30" fmla="*/ 1075588 w 3835533"/>
              <a:gd name="connsiteY30" fmla="*/ 225425 h 4069525"/>
              <a:gd name="connsiteX31" fmla="*/ 971372 w 3835533"/>
              <a:gd name="connsiteY31" fmla="*/ 421986 h 4069525"/>
              <a:gd name="connsiteX32" fmla="*/ 890952 w 3835533"/>
              <a:gd name="connsiteY32" fmla="*/ 660267 h 4069525"/>
              <a:gd name="connsiteX33" fmla="*/ 786704 w 3835533"/>
              <a:gd name="connsiteY33" fmla="*/ 1017686 h 4069525"/>
              <a:gd name="connsiteX34" fmla="*/ 557360 w 3835533"/>
              <a:gd name="connsiteY34" fmla="*/ 910461 h 4069525"/>
              <a:gd name="connsiteX35" fmla="*/ 363757 w 3835533"/>
              <a:gd name="connsiteY35" fmla="*/ 1014709 h 4069525"/>
              <a:gd name="connsiteX36" fmla="*/ 253553 w 3835533"/>
              <a:gd name="connsiteY36" fmla="*/ 931310 h 4069525"/>
              <a:gd name="connsiteX37" fmla="*/ 170156 w 3835533"/>
              <a:gd name="connsiteY37" fmla="*/ 1056407 h 4069525"/>
              <a:gd name="connsiteX38" fmla="*/ 116542 w 3835533"/>
              <a:gd name="connsiteY38" fmla="*/ 1172568 h 4069525"/>
              <a:gd name="connsiteX39" fmla="*/ 68886 w 3835533"/>
              <a:gd name="connsiteY39" fmla="*/ 1273838 h 4069525"/>
              <a:gd name="connsiteX40" fmla="*/ 68886 w 3835533"/>
              <a:gd name="connsiteY40" fmla="*/ 1381063 h 4069525"/>
              <a:gd name="connsiteX41" fmla="*/ 0 w 3835533"/>
              <a:gd name="connsiteY41" fmla="*/ 1487356 h 4069525"/>
              <a:gd name="connsiteX42" fmla="*/ 12848 w 3835533"/>
              <a:gd name="connsiteY42" fmla="*/ 1688410 h 4069525"/>
              <a:gd name="connsiteX43" fmla="*/ 142720 w 3835533"/>
              <a:gd name="connsiteY43" fmla="*/ 1664556 h 4069525"/>
              <a:gd name="connsiteX44" fmla="*/ 293795 w 3835533"/>
              <a:gd name="connsiteY44" fmla="*/ 1725517 h 4069525"/>
              <a:gd name="connsiteX45" fmla="*/ 476675 w 3835533"/>
              <a:gd name="connsiteY45" fmla="*/ 1828884 h 4069525"/>
              <a:gd name="connsiteX46" fmla="*/ 451314 w 3835533"/>
              <a:gd name="connsiteY46" fmla="*/ 1967749 h 4069525"/>
              <a:gd name="connsiteX47" fmla="*/ 637487 w 3835533"/>
              <a:gd name="connsiteY47" fmla="*/ 2228465 h 4069525"/>
              <a:gd name="connsiteX48" fmla="*/ 421787 w 3835533"/>
              <a:gd name="connsiteY48" fmla="*/ 2711711 h 4069525"/>
              <a:gd name="connsiteX49" fmla="*/ 556719 w 3835533"/>
              <a:gd name="connsiteY49" fmla="*/ 2817311 h 4069525"/>
              <a:gd name="connsiteX0" fmla="*/ 556719 w 3781889"/>
              <a:gd name="connsiteY0" fmla="*/ 2817311 h 3951423"/>
              <a:gd name="connsiteX1" fmla="*/ 823944 w 3781889"/>
              <a:gd name="connsiteY1" fmla="*/ 2793155 h 3951423"/>
              <a:gd name="connsiteX2" fmla="*/ 852540 w 3781889"/>
              <a:gd name="connsiteY2" fmla="*/ 2890571 h 3951423"/>
              <a:gd name="connsiteX3" fmla="*/ 1212764 w 3781889"/>
              <a:gd name="connsiteY3" fmla="*/ 2824598 h 3951423"/>
              <a:gd name="connsiteX4" fmla="*/ 1401372 w 3781889"/>
              <a:gd name="connsiteY4" fmla="*/ 2899556 h 3951423"/>
              <a:gd name="connsiteX5" fmla="*/ 961622 w 3781889"/>
              <a:gd name="connsiteY5" fmla="*/ 3934055 h 3951423"/>
              <a:gd name="connsiteX6" fmla="*/ 1468103 w 3781889"/>
              <a:gd name="connsiteY6" fmla="*/ 3619729 h 3951423"/>
              <a:gd name="connsiteX7" fmla="*/ 1877636 w 3781889"/>
              <a:gd name="connsiteY7" fmla="*/ 3825014 h 3951423"/>
              <a:gd name="connsiteX8" fmla="*/ 1873412 w 3781889"/>
              <a:gd name="connsiteY8" fmla="*/ 3699574 h 3951423"/>
              <a:gd name="connsiteX9" fmla="*/ 1888238 w 3781889"/>
              <a:gd name="connsiteY9" fmla="*/ 3607512 h 3951423"/>
              <a:gd name="connsiteX10" fmla="*/ 2011235 w 3781889"/>
              <a:gd name="connsiteY10" fmla="*/ 3072134 h 3951423"/>
              <a:gd name="connsiteX11" fmla="*/ 2748647 w 3781889"/>
              <a:gd name="connsiteY11" fmla="*/ 3678936 h 3951423"/>
              <a:gd name="connsiteX12" fmla="*/ 2851401 w 3781889"/>
              <a:gd name="connsiteY12" fmla="*/ 3769080 h 3951423"/>
              <a:gd name="connsiteX13" fmla="*/ 3060560 w 3781889"/>
              <a:gd name="connsiteY13" fmla="*/ 3846843 h 3951423"/>
              <a:gd name="connsiteX14" fmla="*/ 3202679 w 3781889"/>
              <a:gd name="connsiteY14" fmla="*/ 3862933 h 3951423"/>
              <a:gd name="connsiteX15" fmla="*/ 3326030 w 3781889"/>
              <a:gd name="connsiteY15" fmla="*/ 3892428 h 3951423"/>
              <a:gd name="connsiteX16" fmla="*/ 3438653 w 3781889"/>
              <a:gd name="connsiteY16" fmla="*/ 3900473 h 3951423"/>
              <a:gd name="connsiteX17" fmla="*/ 3655857 w 3781889"/>
              <a:gd name="connsiteY17" fmla="*/ 3951423 h 3951423"/>
              <a:gd name="connsiteX18" fmla="*/ 3781889 w 3781889"/>
              <a:gd name="connsiteY18" fmla="*/ 3854887 h 3951423"/>
              <a:gd name="connsiteX19" fmla="*/ 2666609 w 3781889"/>
              <a:gd name="connsiteY19" fmla="*/ 1343213 h 3951423"/>
              <a:gd name="connsiteX20" fmla="*/ 2538036 w 3781889"/>
              <a:gd name="connsiteY20" fmla="*/ 1236851 h 3951423"/>
              <a:gd name="connsiteX21" fmla="*/ 2414197 w 3781889"/>
              <a:gd name="connsiteY21" fmla="*/ 1066988 h 3951423"/>
              <a:gd name="connsiteX22" fmla="*/ 2188580 w 3781889"/>
              <a:gd name="connsiteY22" fmla="*/ 923521 h 3951423"/>
              <a:gd name="connsiteX23" fmla="*/ 2004071 w 3781889"/>
              <a:gd name="connsiteY23" fmla="*/ 937832 h 3951423"/>
              <a:gd name="connsiteX24" fmla="*/ 1910437 w 3781889"/>
              <a:gd name="connsiteY24" fmla="*/ 245504 h 3951423"/>
              <a:gd name="connsiteX25" fmla="*/ 1424570 w 3781889"/>
              <a:gd name="connsiteY25" fmla="*/ 216779 h 3951423"/>
              <a:gd name="connsiteX26" fmla="*/ 1431915 w 3781889"/>
              <a:gd name="connsiteY26" fmla="*/ 99266 h 3951423"/>
              <a:gd name="connsiteX27" fmla="*/ 1299712 w 3781889"/>
              <a:gd name="connsiteY27" fmla="*/ 91921 h 3951423"/>
              <a:gd name="connsiteX28" fmla="*/ 1190053 w 3781889"/>
              <a:gd name="connsiteY28" fmla="*/ 60458 h 3951423"/>
              <a:gd name="connsiteX29" fmla="*/ 1180363 w 3781889"/>
              <a:gd name="connsiteY29" fmla="*/ 0 h 3951423"/>
              <a:gd name="connsiteX30" fmla="*/ 1075588 w 3781889"/>
              <a:gd name="connsiteY30" fmla="*/ 225425 h 3951423"/>
              <a:gd name="connsiteX31" fmla="*/ 971372 w 3781889"/>
              <a:gd name="connsiteY31" fmla="*/ 421986 h 3951423"/>
              <a:gd name="connsiteX32" fmla="*/ 890952 w 3781889"/>
              <a:gd name="connsiteY32" fmla="*/ 660267 h 3951423"/>
              <a:gd name="connsiteX33" fmla="*/ 786704 w 3781889"/>
              <a:gd name="connsiteY33" fmla="*/ 1017686 h 3951423"/>
              <a:gd name="connsiteX34" fmla="*/ 557360 w 3781889"/>
              <a:gd name="connsiteY34" fmla="*/ 910461 h 3951423"/>
              <a:gd name="connsiteX35" fmla="*/ 363757 w 3781889"/>
              <a:gd name="connsiteY35" fmla="*/ 1014709 h 3951423"/>
              <a:gd name="connsiteX36" fmla="*/ 253553 w 3781889"/>
              <a:gd name="connsiteY36" fmla="*/ 931310 h 3951423"/>
              <a:gd name="connsiteX37" fmla="*/ 170156 w 3781889"/>
              <a:gd name="connsiteY37" fmla="*/ 1056407 h 3951423"/>
              <a:gd name="connsiteX38" fmla="*/ 116542 w 3781889"/>
              <a:gd name="connsiteY38" fmla="*/ 1172568 h 3951423"/>
              <a:gd name="connsiteX39" fmla="*/ 68886 w 3781889"/>
              <a:gd name="connsiteY39" fmla="*/ 1273838 h 3951423"/>
              <a:gd name="connsiteX40" fmla="*/ 68886 w 3781889"/>
              <a:gd name="connsiteY40" fmla="*/ 1381063 h 3951423"/>
              <a:gd name="connsiteX41" fmla="*/ 0 w 3781889"/>
              <a:gd name="connsiteY41" fmla="*/ 1487356 h 3951423"/>
              <a:gd name="connsiteX42" fmla="*/ 12848 w 3781889"/>
              <a:gd name="connsiteY42" fmla="*/ 1688410 h 3951423"/>
              <a:gd name="connsiteX43" fmla="*/ 142720 w 3781889"/>
              <a:gd name="connsiteY43" fmla="*/ 1664556 h 3951423"/>
              <a:gd name="connsiteX44" fmla="*/ 293795 w 3781889"/>
              <a:gd name="connsiteY44" fmla="*/ 1725517 h 3951423"/>
              <a:gd name="connsiteX45" fmla="*/ 476675 w 3781889"/>
              <a:gd name="connsiteY45" fmla="*/ 1828884 h 3951423"/>
              <a:gd name="connsiteX46" fmla="*/ 451314 w 3781889"/>
              <a:gd name="connsiteY46" fmla="*/ 1967749 h 3951423"/>
              <a:gd name="connsiteX47" fmla="*/ 637487 w 3781889"/>
              <a:gd name="connsiteY47" fmla="*/ 2228465 h 3951423"/>
              <a:gd name="connsiteX48" fmla="*/ 421787 w 3781889"/>
              <a:gd name="connsiteY48" fmla="*/ 2711711 h 3951423"/>
              <a:gd name="connsiteX49" fmla="*/ 556719 w 3781889"/>
              <a:gd name="connsiteY49" fmla="*/ 2817311 h 3951423"/>
              <a:gd name="connsiteX0" fmla="*/ 556719 w 3781889"/>
              <a:gd name="connsiteY0" fmla="*/ 2817311 h 3951423"/>
              <a:gd name="connsiteX1" fmla="*/ 823944 w 3781889"/>
              <a:gd name="connsiteY1" fmla="*/ 2793155 h 3951423"/>
              <a:gd name="connsiteX2" fmla="*/ 852540 w 3781889"/>
              <a:gd name="connsiteY2" fmla="*/ 2890571 h 3951423"/>
              <a:gd name="connsiteX3" fmla="*/ 1212764 w 3781889"/>
              <a:gd name="connsiteY3" fmla="*/ 2824598 h 3951423"/>
              <a:gd name="connsiteX4" fmla="*/ 1401372 w 3781889"/>
              <a:gd name="connsiteY4" fmla="*/ 2899556 h 3951423"/>
              <a:gd name="connsiteX5" fmla="*/ 961622 w 3781889"/>
              <a:gd name="connsiteY5" fmla="*/ 3934055 h 3951423"/>
              <a:gd name="connsiteX6" fmla="*/ 1468103 w 3781889"/>
              <a:gd name="connsiteY6" fmla="*/ 3619729 h 3951423"/>
              <a:gd name="connsiteX7" fmla="*/ 1877636 w 3781889"/>
              <a:gd name="connsiteY7" fmla="*/ 3825014 h 3951423"/>
              <a:gd name="connsiteX8" fmla="*/ 1873412 w 3781889"/>
              <a:gd name="connsiteY8" fmla="*/ 3699574 h 3951423"/>
              <a:gd name="connsiteX9" fmla="*/ 1888238 w 3781889"/>
              <a:gd name="connsiteY9" fmla="*/ 3607512 h 3951423"/>
              <a:gd name="connsiteX10" fmla="*/ 2011235 w 3781889"/>
              <a:gd name="connsiteY10" fmla="*/ 3072134 h 3951423"/>
              <a:gd name="connsiteX11" fmla="*/ 2748647 w 3781889"/>
              <a:gd name="connsiteY11" fmla="*/ 3678936 h 3951423"/>
              <a:gd name="connsiteX12" fmla="*/ 2851401 w 3781889"/>
              <a:gd name="connsiteY12" fmla="*/ 3769080 h 3951423"/>
              <a:gd name="connsiteX13" fmla="*/ 3060560 w 3781889"/>
              <a:gd name="connsiteY13" fmla="*/ 3846843 h 3951423"/>
              <a:gd name="connsiteX14" fmla="*/ 3202679 w 3781889"/>
              <a:gd name="connsiteY14" fmla="*/ 3862933 h 3951423"/>
              <a:gd name="connsiteX15" fmla="*/ 3326030 w 3781889"/>
              <a:gd name="connsiteY15" fmla="*/ 3892428 h 3951423"/>
              <a:gd name="connsiteX16" fmla="*/ 3438653 w 3781889"/>
              <a:gd name="connsiteY16" fmla="*/ 3900473 h 3951423"/>
              <a:gd name="connsiteX17" fmla="*/ 3655857 w 3781889"/>
              <a:gd name="connsiteY17" fmla="*/ 3951423 h 3951423"/>
              <a:gd name="connsiteX18" fmla="*/ 3781889 w 3781889"/>
              <a:gd name="connsiteY18" fmla="*/ 3854887 h 3951423"/>
              <a:gd name="connsiteX19" fmla="*/ 2666609 w 3781889"/>
              <a:gd name="connsiteY19" fmla="*/ 1343213 h 3951423"/>
              <a:gd name="connsiteX20" fmla="*/ 2538036 w 3781889"/>
              <a:gd name="connsiteY20" fmla="*/ 1236851 h 3951423"/>
              <a:gd name="connsiteX21" fmla="*/ 2414197 w 3781889"/>
              <a:gd name="connsiteY21" fmla="*/ 1066988 h 3951423"/>
              <a:gd name="connsiteX22" fmla="*/ 2188580 w 3781889"/>
              <a:gd name="connsiteY22" fmla="*/ 923521 h 3951423"/>
              <a:gd name="connsiteX23" fmla="*/ 2004071 w 3781889"/>
              <a:gd name="connsiteY23" fmla="*/ 937832 h 3951423"/>
              <a:gd name="connsiteX24" fmla="*/ 1910437 w 3781889"/>
              <a:gd name="connsiteY24" fmla="*/ 245504 h 3951423"/>
              <a:gd name="connsiteX25" fmla="*/ 1424570 w 3781889"/>
              <a:gd name="connsiteY25" fmla="*/ 216779 h 3951423"/>
              <a:gd name="connsiteX26" fmla="*/ 1431915 w 3781889"/>
              <a:gd name="connsiteY26" fmla="*/ 99266 h 3951423"/>
              <a:gd name="connsiteX27" fmla="*/ 1299712 w 3781889"/>
              <a:gd name="connsiteY27" fmla="*/ 91921 h 3951423"/>
              <a:gd name="connsiteX28" fmla="*/ 1190053 w 3781889"/>
              <a:gd name="connsiteY28" fmla="*/ 60458 h 3951423"/>
              <a:gd name="connsiteX29" fmla="*/ 1180363 w 3781889"/>
              <a:gd name="connsiteY29" fmla="*/ 0 h 3951423"/>
              <a:gd name="connsiteX30" fmla="*/ 1075588 w 3781889"/>
              <a:gd name="connsiteY30" fmla="*/ 225425 h 3951423"/>
              <a:gd name="connsiteX31" fmla="*/ 971372 w 3781889"/>
              <a:gd name="connsiteY31" fmla="*/ 421986 h 3951423"/>
              <a:gd name="connsiteX32" fmla="*/ 890952 w 3781889"/>
              <a:gd name="connsiteY32" fmla="*/ 660267 h 3951423"/>
              <a:gd name="connsiteX33" fmla="*/ 786704 w 3781889"/>
              <a:gd name="connsiteY33" fmla="*/ 1017686 h 3951423"/>
              <a:gd name="connsiteX34" fmla="*/ 557360 w 3781889"/>
              <a:gd name="connsiteY34" fmla="*/ 910461 h 3951423"/>
              <a:gd name="connsiteX35" fmla="*/ 363757 w 3781889"/>
              <a:gd name="connsiteY35" fmla="*/ 1014709 h 3951423"/>
              <a:gd name="connsiteX36" fmla="*/ 253553 w 3781889"/>
              <a:gd name="connsiteY36" fmla="*/ 931310 h 3951423"/>
              <a:gd name="connsiteX37" fmla="*/ 170156 w 3781889"/>
              <a:gd name="connsiteY37" fmla="*/ 1056407 h 3951423"/>
              <a:gd name="connsiteX38" fmla="*/ 116542 w 3781889"/>
              <a:gd name="connsiteY38" fmla="*/ 1172568 h 3951423"/>
              <a:gd name="connsiteX39" fmla="*/ 68886 w 3781889"/>
              <a:gd name="connsiteY39" fmla="*/ 1273838 h 3951423"/>
              <a:gd name="connsiteX40" fmla="*/ 68886 w 3781889"/>
              <a:gd name="connsiteY40" fmla="*/ 1381063 h 3951423"/>
              <a:gd name="connsiteX41" fmla="*/ 0 w 3781889"/>
              <a:gd name="connsiteY41" fmla="*/ 1487356 h 3951423"/>
              <a:gd name="connsiteX42" fmla="*/ 12848 w 3781889"/>
              <a:gd name="connsiteY42" fmla="*/ 1688410 h 3951423"/>
              <a:gd name="connsiteX43" fmla="*/ 142720 w 3781889"/>
              <a:gd name="connsiteY43" fmla="*/ 1664556 h 3951423"/>
              <a:gd name="connsiteX44" fmla="*/ 293795 w 3781889"/>
              <a:gd name="connsiteY44" fmla="*/ 1725517 h 3951423"/>
              <a:gd name="connsiteX45" fmla="*/ 476675 w 3781889"/>
              <a:gd name="connsiteY45" fmla="*/ 1828884 h 3951423"/>
              <a:gd name="connsiteX46" fmla="*/ 451314 w 3781889"/>
              <a:gd name="connsiteY46" fmla="*/ 1967749 h 3951423"/>
              <a:gd name="connsiteX47" fmla="*/ 637487 w 3781889"/>
              <a:gd name="connsiteY47" fmla="*/ 2228465 h 3951423"/>
              <a:gd name="connsiteX48" fmla="*/ 421787 w 3781889"/>
              <a:gd name="connsiteY48" fmla="*/ 2711711 h 3951423"/>
              <a:gd name="connsiteX49" fmla="*/ 556719 w 3781889"/>
              <a:gd name="connsiteY49" fmla="*/ 2817311 h 3951423"/>
              <a:gd name="connsiteX0" fmla="*/ 556719 w 3794554"/>
              <a:gd name="connsiteY0" fmla="*/ 2817311 h 3951423"/>
              <a:gd name="connsiteX1" fmla="*/ 823944 w 3794554"/>
              <a:gd name="connsiteY1" fmla="*/ 2793155 h 3951423"/>
              <a:gd name="connsiteX2" fmla="*/ 852540 w 3794554"/>
              <a:gd name="connsiteY2" fmla="*/ 2890571 h 3951423"/>
              <a:gd name="connsiteX3" fmla="*/ 1212764 w 3794554"/>
              <a:gd name="connsiteY3" fmla="*/ 2824598 h 3951423"/>
              <a:gd name="connsiteX4" fmla="*/ 1401372 w 3794554"/>
              <a:gd name="connsiteY4" fmla="*/ 2899556 h 3951423"/>
              <a:gd name="connsiteX5" fmla="*/ 961622 w 3794554"/>
              <a:gd name="connsiteY5" fmla="*/ 3934055 h 3951423"/>
              <a:gd name="connsiteX6" fmla="*/ 1468103 w 3794554"/>
              <a:gd name="connsiteY6" fmla="*/ 3619729 h 3951423"/>
              <a:gd name="connsiteX7" fmla="*/ 1877636 w 3794554"/>
              <a:gd name="connsiteY7" fmla="*/ 3825014 h 3951423"/>
              <a:gd name="connsiteX8" fmla="*/ 1873412 w 3794554"/>
              <a:gd name="connsiteY8" fmla="*/ 3699574 h 3951423"/>
              <a:gd name="connsiteX9" fmla="*/ 1888238 w 3794554"/>
              <a:gd name="connsiteY9" fmla="*/ 3607512 h 3951423"/>
              <a:gd name="connsiteX10" fmla="*/ 2011235 w 3794554"/>
              <a:gd name="connsiteY10" fmla="*/ 3072134 h 3951423"/>
              <a:gd name="connsiteX11" fmla="*/ 2748647 w 3794554"/>
              <a:gd name="connsiteY11" fmla="*/ 3678936 h 3951423"/>
              <a:gd name="connsiteX12" fmla="*/ 2851401 w 3794554"/>
              <a:gd name="connsiteY12" fmla="*/ 3769080 h 3951423"/>
              <a:gd name="connsiteX13" fmla="*/ 3060560 w 3794554"/>
              <a:gd name="connsiteY13" fmla="*/ 3846843 h 3951423"/>
              <a:gd name="connsiteX14" fmla="*/ 3202679 w 3794554"/>
              <a:gd name="connsiteY14" fmla="*/ 3862933 h 3951423"/>
              <a:gd name="connsiteX15" fmla="*/ 3326030 w 3794554"/>
              <a:gd name="connsiteY15" fmla="*/ 3892428 h 3951423"/>
              <a:gd name="connsiteX16" fmla="*/ 3438653 w 3794554"/>
              <a:gd name="connsiteY16" fmla="*/ 3900473 h 3951423"/>
              <a:gd name="connsiteX17" fmla="*/ 3655857 w 3794554"/>
              <a:gd name="connsiteY17" fmla="*/ 3951423 h 3951423"/>
              <a:gd name="connsiteX18" fmla="*/ 3781889 w 3794554"/>
              <a:gd name="connsiteY18" fmla="*/ 3854887 h 3951423"/>
              <a:gd name="connsiteX19" fmla="*/ 3663901 w 3794554"/>
              <a:gd name="connsiteY19" fmla="*/ 3570645 h 3951423"/>
              <a:gd name="connsiteX20" fmla="*/ 2666609 w 3794554"/>
              <a:gd name="connsiteY20" fmla="*/ 1343213 h 3951423"/>
              <a:gd name="connsiteX21" fmla="*/ 2538036 w 3794554"/>
              <a:gd name="connsiteY21" fmla="*/ 1236851 h 3951423"/>
              <a:gd name="connsiteX22" fmla="*/ 2414197 w 3794554"/>
              <a:gd name="connsiteY22" fmla="*/ 1066988 h 3951423"/>
              <a:gd name="connsiteX23" fmla="*/ 2188580 w 3794554"/>
              <a:gd name="connsiteY23" fmla="*/ 923521 h 3951423"/>
              <a:gd name="connsiteX24" fmla="*/ 2004071 w 3794554"/>
              <a:gd name="connsiteY24" fmla="*/ 937832 h 3951423"/>
              <a:gd name="connsiteX25" fmla="*/ 1910437 w 3794554"/>
              <a:gd name="connsiteY25" fmla="*/ 245504 h 3951423"/>
              <a:gd name="connsiteX26" fmla="*/ 1424570 w 3794554"/>
              <a:gd name="connsiteY26" fmla="*/ 216779 h 3951423"/>
              <a:gd name="connsiteX27" fmla="*/ 1431915 w 3794554"/>
              <a:gd name="connsiteY27" fmla="*/ 99266 h 3951423"/>
              <a:gd name="connsiteX28" fmla="*/ 1299712 w 3794554"/>
              <a:gd name="connsiteY28" fmla="*/ 91921 h 3951423"/>
              <a:gd name="connsiteX29" fmla="*/ 1190053 w 3794554"/>
              <a:gd name="connsiteY29" fmla="*/ 60458 h 3951423"/>
              <a:gd name="connsiteX30" fmla="*/ 1180363 w 3794554"/>
              <a:gd name="connsiteY30" fmla="*/ 0 h 3951423"/>
              <a:gd name="connsiteX31" fmla="*/ 1075588 w 3794554"/>
              <a:gd name="connsiteY31" fmla="*/ 225425 h 3951423"/>
              <a:gd name="connsiteX32" fmla="*/ 971372 w 3794554"/>
              <a:gd name="connsiteY32" fmla="*/ 421986 h 3951423"/>
              <a:gd name="connsiteX33" fmla="*/ 890952 w 3794554"/>
              <a:gd name="connsiteY33" fmla="*/ 660267 h 3951423"/>
              <a:gd name="connsiteX34" fmla="*/ 786704 w 3794554"/>
              <a:gd name="connsiteY34" fmla="*/ 1017686 h 3951423"/>
              <a:gd name="connsiteX35" fmla="*/ 557360 w 3794554"/>
              <a:gd name="connsiteY35" fmla="*/ 910461 h 3951423"/>
              <a:gd name="connsiteX36" fmla="*/ 363757 w 3794554"/>
              <a:gd name="connsiteY36" fmla="*/ 1014709 h 3951423"/>
              <a:gd name="connsiteX37" fmla="*/ 253553 w 3794554"/>
              <a:gd name="connsiteY37" fmla="*/ 931310 h 3951423"/>
              <a:gd name="connsiteX38" fmla="*/ 170156 w 3794554"/>
              <a:gd name="connsiteY38" fmla="*/ 1056407 h 3951423"/>
              <a:gd name="connsiteX39" fmla="*/ 116542 w 3794554"/>
              <a:gd name="connsiteY39" fmla="*/ 1172568 h 3951423"/>
              <a:gd name="connsiteX40" fmla="*/ 68886 w 3794554"/>
              <a:gd name="connsiteY40" fmla="*/ 1273838 h 3951423"/>
              <a:gd name="connsiteX41" fmla="*/ 68886 w 3794554"/>
              <a:gd name="connsiteY41" fmla="*/ 1381063 h 3951423"/>
              <a:gd name="connsiteX42" fmla="*/ 0 w 3794554"/>
              <a:gd name="connsiteY42" fmla="*/ 1487356 h 3951423"/>
              <a:gd name="connsiteX43" fmla="*/ 12848 w 3794554"/>
              <a:gd name="connsiteY43" fmla="*/ 1688410 h 3951423"/>
              <a:gd name="connsiteX44" fmla="*/ 142720 w 3794554"/>
              <a:gd name="connsiteY44" fmla="*/ 1664556 h 3951423"/>
              <a:gd name="connsiteX45" fmla="*/ 293795 w 3794554"/>
              <a:gd name="connsiteY45" fmla="*/ 1725517 h 3951423"/>
              <a:gd name="connsiteX46" fmla="*/ 476675 w 3794554"/>
              <a:gd name="connsiteY46" fmla="*/ 1828884 h 3951423"/>
              <a:gd name="connsiteX47" fmla="*/ 451314 w 3794554"/>
              <a:gd name="connsiteY47" fmla="*/ 1967749 h 3951423"/>
              <a:gd name="connsiteX48" fmla="*/ 637487 w 3794554"/>
              <a:gd name="connsiteY48" fmla="*/ 2228465 h 3951423"/>
              <a:gd name="connsiteX49" fmla="*/ 421787 w 3794554"/>
              <a:gd name="connsiteY49" fmla="*/ 2711711 h 3951423"/>
              <a:gd name="connsiteX50" fmla="*/ 556719 w 3794554"/>
              <a:gd name="connsiteY50" fmla="*/ 2817311 h 3951423"/>
              <a:gd name="connsiteX0" fmla="*/ 556719 w 3851225"/>
              <a:gd name="connsiteY0" fmla="*/ 2817311 h 3951423"/>
              <a:gd name="connsiteX1" fmla="*/ 823944 w 3851225"/>
              <a:gd name="connsiteY1" fmla="*/ 2793155 h 3951423"/>
              <a:gd name="connsiteX2" fmla="*/ 852540 w 3851225"/>
              <a:gd name="connsiteY2" fmla="*/ 2890571 h 3951423"/>
              <a:gd name="connsiteX3" fmla="*/ 1212764 w 3851225"/>
              <a:gd name="connsiteY3" fmla="*/ 2824598 h 3951423"/>
              <a:gd name="connsiteX4" fmla="*/ 1401372 w 3851225"/>
              <a:gd name="connsiteY4" fmla="*/ 2899556 h 3951423"/>
              <a:gd name="connsiteX5" fmla="*/ 961622 w 3851225"/>
              <a:gd name="connsiteY5" fmla="*/ 3934055 h 3951423"/>
              <a:gd name="connsiteX6" fmla="*/ 1468103 w 3851225"/>
              <a:gd name="connsiteY6" fmla="*/ 3619729 h 3951423"/>
              <a:gd name="connsiteX7" fmla="*/ 1877636 w 3851225"/>
              <a:gd name="connsiteY7" fmla="*/ 3825014 h 3951423"/>
              <a:gd name="connsiteX8" fmla="*/ 1873412 w 3851225"/>
              <a:gd name="connsiteY8" fmla="*/ 3699574 h 3951423"/>
              <a:gd name="connsiteX9" fmla="*/ 1888238 w 3851225"/>
              <a:gd name="connsiteY9" fmla="*/ 3607512 h 3951423"/>
              <a:gd name="connsiteX10" fmla="*/ 2011235 w 3851225"/>
              <a:gd name="connsiteY10" fmla="*/ 3072134 h 3951423"/>
              <a:gd name="connsiteX11" fmla="*/ 2748647 w 3851225"/>
              <a:gd name="connsiteY11" fmla="*/ 3678936 h 3951423"/>
              <a:gd name="connsiteX12" fmla="*/ 2851401 w 3851225"/>
              <a:gd name="connsiteY12" fmla="*/ 3769080 h 3951423"/>
              <a:gd name="connsiteX13" fmla="*/ 3060560 w 3851225"/>
              <a:gd name="connsiteY13" fmla="*/ 3846843 h 3951423"/>
              <a:gd name="connsiteX14" fmla="*/ 3202679 w 3851225"/>
              <a:gd name="connsiteY14" fmla="*/ 3862933 h 3951423"/>
              <a:gd name="connsiteX15" fmla="*/ 3326030 w 3851225"/>
              <a:gd name="connsiteY15" fmla="*/ 3892428 h 3951423"/>
              <a:gd name="connsiteX16" fmla="*/ 3438653 w 3851225"/>
              <a:gd name="connsiteY16" fmla="*/ 3900473 h 3951423"/>
              <a:gd name="connsiteX17" fmla="*/ 3655857 w 3851225"/>
              <a:gd name="connsiteY17" fmla="*/ 3951423 h 3951423"/>
              <a:gd name="connsiteX18" fmla="*/ 3781889 w 3851225"/>
              <a:gd name="connsiteY18" fmla="*/ 3854887 h 3951423"/>
              <a:gd name="connsiteX19" fmla="*/ 3763117 w 3851225"/>
              <a:gd name="connsiteY19" fmla="*/ 3533104 h 3951423"/>
              <a:gd name="connsiteX20" fmla="*/ 2666609 w 3851225"/>
              <a:gd name="connsiteY20" fmla="*/ 1343213 h 3951423"/>
              <a:gd name="connsiteX21" fmla="*/ 2538036 w 3851225"/>
              <a:gd name="connsiteY21" fmla="*/ 1236851 h 3951423"/>
              <a:gd name="connsiteX22" fmla="*/ 2414197 w 3851225"/>
              <a:gd name="connsiteY22" fmla="*/ 1066988 h 3951423"/>
              <a:gd name="connsiteX23" fmla="*/ 2188580 w 3851225"/>
              <a:gd name="connsiteY23" fmla="*/ 923521 h 3951423"/>
              <a:gd name="connsiteX24" fmla="*/ 2004071 w 3851225"/>
              <a:gd name="connsiteY24" fmla="*/ 937832 h 3951423"/>
              <a:gd name="connsiteX25" fmla="*/ 1910437 w 3851225"/>
              <a:gd name="connsiteY25" fmla="*/ 245504 h 3951423"/>
              <a:gd name="connsiteX26" fmla="*/ 1424570 w 3851225"/>
              <a:gd name="connsiteY26" fmla="*/ 216779 h 3951423"/>
              <a:gd name="connsiteX27" fmla="*/ 1431915 w 3851225"/>
              <a:gd name="connsiteY27" fmla="*/ 99266 h 3951423"/>
              <a:gd name="connsiteX28" fmla="*/ 1299712 w 3851225"/>
              <a:gd name="connsiteY28" fmla="*/ 91921 h 3951423"/>
              <a:gd name="connsiteX29" fmla="*/ 1190053 w 3851225"/>
              <a:gd name="connsiteY29" fmla="*/ 60458 h 3951423"/>
              <a:gd name="connsiteX30" fmla="*/ 1180363 w 3851225"/>
              <a:gd name="connsiteY30" fmla="*/ 0 h 3951423"/>
              <a:gd name="connsiteX31" fmla="*/ 1075588 w 3851225"/>
              <a:gd name="connsiteY31" fmla="*/ 225425 h 3951423"/>
              <a:gd name="connsiteX32" fmla="*/ 971372 w 3851225"/>
              <a:gd name="connsiteY32" fmla="*/ 421986 h 3951423"/>
              <a:gd name="connsiteX33" fmla="*/ 890952 w 3851225"/>
              <a:gd name="connsiteY33" fmla="*/ 660267 h 3951423"/>
              <a:gd name="connsiteX34" fmla="*/ 786704 w 3851225"/>
              <a:gd name="connsiteY34" fmla="*/ 1017686 h 3951423"/>
              <a:gd name="connsiteX35" fmla="*/ 557360 w 3851225"/>
              <a:gd name="connsiteY35" fmla="*/ 910461 h 3951423"/>
              <a:gd name="connsiteX36" fmla="*/ 363757 w 3851225"/>
              <a:gd name="connsiteY36" fmla="*/ 1014709 h 3951423"/>
              <a:gd name="connsiteX37" fmla="*/ 253553 w 3851225"/>
              <a:gd name="connsiteY37" fmla="*/ 931310 h 3951423"/>
              <a:gd name="connsiteX38" fmla="*/ 170156 w 3851225"/>
              <a:gd name="connsiteY38" fmla="*/ 1056407 h 3951423"/>
              <a:gd name="connsiteX39" fmla="*/ 116542 w 3851225"/>
              <a:gd name="connsiteY39" fmla="*/ 1172568 h 3951423"/>
              <a:gd name="connsiteX40" fmla="*/ 68886 w 3851225"/>
              <a:gd name="connsiteY40" fmla="*/ 1273838 h 3951423"/>
              <a:gd name="connsiteX41" fmla="*/ 68886 w 3851225"/>
              <a:gd name="connsiteY41" fmla="*/ 1381063 h 3951423"/>
              <a:gd name="connsiteX42" fmla="*/ 0 w 3851225"/>
              <a:gd name="connsiteY42" fmla="*/ 1487356 h 3951423"/>
              <a:gd name="connsiteX43" fmla="*/ 12848 w 3851225"/>
              <a:gd name="connsiteY43" fmla="*/ 1688410 h 3951423"/>
              <a:gd name="connsiteX44" fmla="*/ 142720 w 3851225"/>
              <a:gd name="connsiteY44" fmla="*/ 1664556 h 3951423"/>
              <a:gd name="connsiteX45" fmla="*/ 293795 w 3851225"/>
              <a:gd name="connsiteY45" fmla="*/ 1725517 h 3951423"/>
              <a:gd name="connsiteX46" fmla="*/ 476675 w 3851225"/>
              <a:gd name="connsiteY46" fmla="*/ 1828884 h 3951423"/>
              <a:gd name="connsiteX47" fmla="*/ 451314 w 3851225"/>
              <a:gd name="connsiteY47" fmla="*/ 1967749 h 3951423"/>
              <a:gd name="connsiteX48" fmla="*/ 637487 w 3851225"/>
              <a:gd name="connsiteY48" fmla="*/ 2228465 h 3951423"/>
              <a:gd name="connsiteX49" fmla="*/ 421787 w 3851225"/>
              <a:gd name="connsiteY49" fmla="*/ 2711711 h 3951423"/>
              <a:gd name="connsiteX50" fmla="*/ 556719 w 3851225"/>
              <a:gd name="connsiteY50" fmla="*/ 2817311 h 3951423"/>
              <a:gd name="connsiteX0" fmla="*/ 556719 w 3848626"/>
              <a:gd name="connsiteY0" fmla="*/ 2817311 h 3951423"/>
              <a:gd name="connsiteX1" fmla="*/ 823944 w 3848626"/>
              <a:gd name="connsiteY1" fmla="*/ 2793155 h 3951423"/>
              <a:gd name="connsiteX2" fmla="*/ 852540 w 3848626"/>
              <a:gd name="connsiteY2" fmla="*/ 2890571 h 3951423"/>
              <a:gd name="connsiteX3" fmla="*/ 1212764 w 3848626"/>
              <a:gd name="connsiteY3" fmla="*/ 2824598 h 3951423"/>
              <a:gd name="connsiteX4" fmla="*/ 1401372 w 3848626"/>
              <a:gd name="connsiteY4" fmla="*/ 2899556 h 3951423"/>
              <a:gd name="connsiteX5" fmla="*/ 961622 w 3848626"/>
              <a:gd name="connsiteY5" fmla="*/ 3934055 h 3951423"/>
              <a:gd name="connsiteX6" fmla="*/ 1468103 w 3848626"/>
              <a:gd name="connsiteY6" fmla="*/ 3619729 h 3951423"/>
              <a:gd name="connsiteX7" fmla="*/ 1877636 w 3848626"/>
              <a:gd name="connsiteY7" fmla="*/ 3825014 h 3951423"/>
              <a:gd name="connsiteX8" fmla="*/ 1873412 w 3848626"/>
              <a:gd name="connsiteY8" fmla="*/ 3699574 h 3951423"/>
              <a:gd name="connsiteX9" fmla="*/ 1888238 w 3848626"/>
              <a:gd name="connsiteY9" fmla="*/ 3607512 h 3951423"/>
              <a:gd name="connsiteX10" fmla="*/ 2011235 w 3848626"/>
              <a:gd name="connsiteY10" fmla="*/ 3072134 h 3951423"/>
              <a:gd name="connsiteX11" fmla="*/ 2748647 w 3848626"/>
              <a:gd name="connsiteY11" fmla="*/ 3678936 h 3951423"/>
              <a:gd name="connsiteX12" fmla="*/ 2851401 w 3848626"/>
              <a:gd name="connsiteY12" fmla="*/ 3769080 h 3951423"/>
              <a:gd name="connsiteX13" fmla="*/ 3060560 w 3848626"/>
              <a:gd name="connsiteY13" fmla="*/ 3846843 h 3951423"/>
              <a:gd name="connsiteX14" fmla="*/ 3202679 w 3848626"/>
              <a:gd name="connsiteY14" fmla="*/ 3862933 h 3951423"/>
              <a:gd name="connsiteX15" fmla="*/ 3326030 w 3848626"/>
              <a:gd name="connsiteY15" fmla="*/ 3892428 h 3951423"/>
              <a:gd name="connsiteX16" fmla="*/ 3438653 w 3848626"/>
              <a:gd name="connsiteY16" fmla="*/ 3900473 h 3951423"/>
              <a:gd name="connsiteX17" fmla="*/ 3655857 w 3848626"/>
              <a:gd name="connsiteY17" fmla="*/ 3951423 h 3951423"/>
              <a:gd name="connsiteX18" fmla="*/ 3781889 w 3848626"/>
              <a:gd name="connsiteY18" fmla="*/ 3854887 h 3951423"/>
              <a:gd name="connsiteX19" fmla="*/ 3763117 w 3848626"/>
              <a:gd name="connsiteY19" fmla="*/ 3533104 h 3951423"/>
              <a:gd name="connsiteX20" fmla="*/ 2666609 w 3848626"/>
              <a:gd name="connsiteY20" fmla="*/ 1343213 h 3951423"/>
              <a:gd name="connsiteX21" fmla="*/ 2538036 w 3848626"/>
              <a:gd name="connsiteY21" fmla="*/ 1236851 h 3951423"/>
              <a:gd name="connsiteX22" fmla="*/ 2414197 w 3848626"/>
              <a:gd name="connsiteY22" fmla="*/ 1066988 h 3951423"/>
              <a:gd name="connsiteX23" fmla="*/ 2188580 w 3848626"/>
              <a:gd name="connsiteY23" fmla="*/ 923521 h 3951423"/>
              <a:gd name="connsiteX24" fmla="*/ 2004071 w 3848626"/>
              <a:gd name="connsiteY24" fmla="*/ 937832 h 3951423"/>
              <a:gd name="connsiteX25" fmla="*/ 1910437 w 3848626"/>
              <a:gd name="connsiteY25" fmla="*/ 245504 h 3951423"/>
              <a:gd name="connsiteX26" fmla="*/ 1424570 w 3848626"/>
              <a:gd name="connsiteY26" fmla="*/ 216779 h 3951423"/>
              <a:gd name="connsiteX27" fmla="*/ 1431915 w 3848626"/>
              <a:gd name="connsiteY27" fmla="*/ 99266 h 3951423"/>
              <a:gd name="connsiteX28" fmla="*/ 1299712 w 3848626"/>
              <a:gd name="connsiteY28" fmla="*/ 91921 h 3951423"/>
              <a:gd name="connsiteX29" fmla="*/ 1190053 w 3848626"/>
              <a:gd name="connsiteY29" fmla="*/ 60458 h 3951423"/>
              <a:gd name="connsiteX30" fmla="*/ 1180363 w 3848626"/>
              <a:gd name="connsiteY30" fmla="*/ 0 h 3951423"/>
              <a:gd name="connsiteX31" fmla="*/ 1075588 w 3848626"/>
              <a:gd name="connsiteY31" fmla="*/ 225425 h 3951423"/>
              <a:gd name="connsiteX32" fmla="*/ 971372 w 3848626"/>
              <a:gd name="connsiteY32" fmla="*/ 421986 h 3951423"/>
              <a:gd name="connsiteX33" fmla="*/ 890952 w 3848626"/>
              <a:gd name="connsiteY33" fmla="*/ 660267 h 3951423"/>
              <a:gd name="connsiteX34" fmla="*/ 786704 w 3848626"/>
              <a:gd name="connsiteY34" fmla="*/ 1017686 h 3951423"/>
              <a:gd name="connsiteX35" fmla="*/ 557360 w 3848626"/>
              <a:gd name="connsiteY35" fmla="*/ 910461 h 3951423"/>
              <a:gd name="connsiteX36" fmla="*/ 363757 w 3848626"/>
              <a:gd name="connsiteY36" fmla="*/ 1014709 h 3951423"/>
              <a:gd name="connsiteX37" fmla="*/ 253553 w 3848626"/>
              <a:gd name="connsiteY37" fmla="*/ 931310 h 3951423"/>
              <a:gd name="connsiteX38" fmla="*/ 170156 w 3848626"/>
              <a:gd name="connsiteY38" fmla="*/ 1056407 h 3951423"/>
              <a:gd name="connsiteX39" fmla="*/ 116542 w 3848626"/>
              <a:gd name="connsiteY39" fmla="*/ 1172568 h 3951423"/>
              <a:gd name="connsiteX40" fmla="*/ 68886 w 3848626"/>
              <a:gd name="connsiteY40" fmla="*/ 1273838 h 3951423"/>
              <a:gd name="connsiteX41" fmla="*/ 68886 w 3848626"/>
              <a:gd name="connsiteY41" fmla="*/ 1381063 h 3951423"/>
              <a:gd name="connsiteX42" fmla="*/ 0 w 3848626"/>
              <a:gd name="connsiteY42" fmla="*/ 1487356 h 3951423"/>
              <a:gd name="connsiteX43" fmla="*/ 12848 w 3848626"/>
              <a:gd name="connsiteY43" fmla="*/ 1688410 h 3951423"/>
              <a:gd name="connsiteX44" fmla="*/ 142720 w 3848626"/>
              <a:gd name="connsiteY44" fmla="*/ 1664556 h 3951423"/>
              <a:gd name="connsiteX45" fmla="*/ 293795 w 3848626"/>
              <a:gd name="connsiteY45" fmla="*/ 1725517 h 3951423"/>
              <a:gd name="connsiteX46" fmla="*/ 476675 w 3848626"/>
              <a:gd name="connsiteY46" fmla="*/ 1828884 h 3951423"/>
              <a:gd name="connsiteX47" fmla="*/ 451314 w 3848626"/>
              <a:gd name="connsiteY47" fmla="*/ 1967749 h 3951423"/>
              <a:gd name="connsiteX48" fmla="*/ 637487 w 3848626"/>
              <a:gd name="connsiteY48" fmla="*/ 2228465 h 3951423"/>
              <a:gd name="connsiteX49" fmla="*/ 421787 w 3848626"/>
              <a:gd name="connsiteY49" fmla="*/ 2711711 h 3951423"/>
              <a:gd name="connsiteX50" fmla="*/ 556719 w 3848626"/>
              <a:gd name="connsiteY50" fmla="*/ 2817311 h 3951423"/>
              <a:gd name="connsiteX0" fmla="*/ 556719 w 3781889"/>
              <a:gd name="connsiteY0" fmla="*/ 2817311 h 3951423"/>
              <a:gd name="connsiteX1" fmla="*/ 823944 w 3781889"/>
              <a:gd name="connsiteY1" fmla="*/ 2793155 h 3951423"/>
              <a:gd name="connsiteX2" fmla="*/ 852540 w 3781889"/>
              <a:gd name="connsiteY2" fmla="*/ 2890571 h 3951423"/>
              <a:gd name="connsiteX3" fmla="*/ 1212764 w 3781889"/>
              <a:gd name="connsiteY3" fmla="*/ 2824598 h 3951423"/>
              <a:gd name="connsiteX4" fmla="*/ 1401372 w 3781889"/>
              <a:gd name="connsiteY4" fmla="*/ 2899556 h 3951423"/>
              <a:gd name="connsiteX5" fmla="*/ 961622 w 3781889"/>
              <a:gd name="connsiteY5" fmla="*/ 3934055 h 3951423"/>
              <a:gd name="connsiteX6" fmla="*/ 1468103 w 3781889"/>
              <a:gd name="connsiteY6" fmla="*/ 3619729 h 3951423"/>
              <a:gd name="connsiteX7" fmla="*/ 1877636 w 3781889"/>
              <a:gd name="connsiteY7" fmla="*/ 3825014 h 3951423"/>
              <a:gd name="connsiteX8" fmla="*/ 1873412 w 3781889"/>
              <a:gd name="connsiteY8" fmla="*/ 3699574 h 3951423"/>
              <a:gd name="connsiteX9" fmla="*/ 1888238 w 3781889"/>
              <a:gd name="connsiteY9" fmla="*/ 3607512 h 3951423"/>
              <a:gd name="connsiteX10" fmla="*/ 2011235 w 3781889"/>
              <a:gd name="connsiteY10" fmla="*/ 3072134 h 3951423"/>
              <a:gd name="connsiteX11" fmla="*/ 2748647 w 3781889"/>
              <a:gd name="connsiteY11" fmla="*/ 3678936 h 3951423"/>
              <a:gd name="connsiteX12" fmla="*/ 2851401 w 3781889"/>
              <a:gd name="connsiteY12" fmla="*/ 3769080 h 3951423"/>
              <a:gd name="connsiteX13" fmla="*/ 3060560 w 3781889"/>
              <a:gd name="connsiteY13" fmla="*/ 3846843 h 3951423"/>
              <a:gd name="connsiteX14" fmla="*/ 3202679 w 3781889"/>
              <a:gd name="connsiteY14" fmla="*/ 3862933 h 3951423"/>
              <a:gd name="connsiteX15" fmla="*/ 3326030 w 3781889"/>
              <a:gd name="connsiteY15" fmla="*/ 3892428 h 3951423"/>
              <a:gd name="connsiteX16" fmla="*/ 3438653 w 3781889"/>
              <a:gd name="connsiteY16" fmla="*/ 3900473 h 3951423"/>
              <a:gd name="connsiteX17" fmla="*/ 3655857 w 3781889"/>
              <a:gd name="connsiteY17" fmla="*/ 3951423 h 3951423"/>
              <a:gd name="connsiteX18" fmla="*/ 3781889 w 3781889"/>
              <a:gd name="connsiteY18" fmla="*/ 3854887 h 3951423"/>
              <a:gd name="connsiteX19" fmla="*/ 3763117 w 3781889"/>
              <a:gd name="connsiteY19" fmla="*/ 3533104 h 3951423"/>
              <a:gd name="connsiteX20" fmla="*/ 2666609 w 3781889"/>
              <a:gd name="connsiteY20" fmla="*/ 1343213 h 3951423"/>
              <a:gd name="connsiteX21" fmla="*/ 2538036 w 3781889"/>
              <a:gd name="connsiteY21" fmla="*/ 1236851 h 3951423"/>
              <a:gd name="connsiteX22" fmla="*/ 2414197 w 3781889"/>
              <a:gd name="connsiteY22" fmla="*/ 1066988 h 3951423"/>
              <a:gd name="connsiteX23" fmla="*/ 2188580 w 3781889"/>
              <a:gd name="connsiteY23" fmla="*/ 923521 h 3951423"/>
              <a:gd name="connsiteX24" fmla="*/ 2004071 w 3781889"/>
              <a:gd name="connsiteY24" fmla="*/ 937832 h 3951423"/>
              <a:gd name="connsiteX25" fmla="*/ 1910437 w 3781889"/>
              <a:gd name="connsiteY25" fmla="*/ 245504 h 3951423"/>
              <a:gd name="connsiteX26" fmla="*/ 1424570 w 3781889"/>
              <a:gd name="connsiteY26" fmla="*/ 216779 h 3951423"/>
              <a:gd name="connsiteX27" fmla="*/ 1431915 w 3781889"/>
              <a:gd name="connsiteY27" fmla="*/ 99266 h 3951423"/>
              <a:gd name="connsiteX28" fmla="*/ 1299712 w 3781889"/>
              <a:gd name="connsiteY28" fmla="*/ 91921 h 3951423"/>
              <a:gd name="connsiteX29" fmla="*/ 1190053 w 3781889"/>
              <a:gd name="connsiteY29" fmla="*/ 60458 h 3951423"/>
              <a:gd name="connsiteX30" fmla="*/ 1180363 w 3781889"/>
              <a:gd name="connsiteY30" fmla="*/ 0 h 3951423"/>
              <a:gd name="connsiteX31" fmla="*/ 1075588 w 3781889"/>
              <a:gd name="connsiteY31" fmla="*/ 225425 h 3951423"/>
              <a:gd name="connsiteX32" fmla="*/ 971372 w 3781889"/>
              <a:gd name="connsiteY32" fmla="*/ 421986 h 3951423"/>
              <a:gd name="connsiteX33" fmla="*/ 890952 w 3781889"/>
              <a:gd name="connsiteY33" fmla="*/ 660267 h 3951423"/>
              <a:gd name="connsiteX34" fmla="*/ 786704 w 3781889"/>
              <a:gd name="connsiteY34" fmla="*/ 1017686 h 3951423"/>
              <a:gd name="connsiteX35" fmla="*/ 557360 w 3781889"/>
              <a:gd name="connsiteY35" fmla="*/ 910461 h 3951423"/>
              <a:gd name="connsiteX36" fmla="*/ 363757 w 3781889"/>
              <a:gd name="connsiteY36" fmla="*/ 1014709 h 3951423"/>
              <a:gd name="connsiteX37" fmla="*/ 253553 w 3781889"/>
              <a:gd name="connsiteY37" fmla="*/ 931310 h 3951423"/>
              <a:gd name="connsiteX38" fmla="*/ 170156 w 3781889"/>
              <a:gd name="connsiteY38" fmla="*/ 1056407 h 3951423"/>
              <a:gd name="connsiteX39" fmla="*/ 116542 w 3781889"/>
              <a:gd name="connsiteY39" fmla="*/ 1172568 h 3951423"/>
              <a:gd name="connsiteX40" fmla="*/ 68886 w 3781889"/>
              <a:gd name="connsiteY40" fmla="*/ 1273838 h 3951423"/>
              <a:gd name="connsiteX41" fmla="*/ 68886 w 3781889"/>
              <a:gd name="connsiteY41" fmla="*/ 1381063 h 3951423"/>
              <a:gd name="connsiteX42" fmla="*/ 0 w 3781889"/>
              <a:gd name="connsiteY42" fmla="*/ 1487356 h 3951423"/>
              <a:gd name="connsiteX43" fmla="*/ 12848 w 3781889"/>
              <a:gd name="connsiteY43" fmla="*/ 1688410 h 3951423"/>
              <a:gd name="connsiteX44" fmla="*/ 142720 w 3781889"/>
              <a:gd name="connsiteY44" fmla="*/ 1664556 h 3951423"/>
              <a:gd name="connsiteX45" fmla="*/ 293795 w 3781889"/>
              <a:gd name="connsiteY45" fmla="*/ 1725517 h 3951423"/>
              <a:gd name="connsiteX46" fmla="*/ 476675 w 3781889"/>
              <a:gd name="connsiteY46" fmla="*/ 1828884 h 3951423"/>
              <a:gd name="connsiteX47" fmla="*/ 451314 w 3781889"/>
              <a:gd name="connsiteY47" fmla="*/ 1967749 h 3951423"/>
              <a:gd name="connsiteX48" fmla="*/ 637487 w 3781889"/>
              <a:gd name="connsiteY48" fmla="*/ 2228465 h 3951423"/>
              <a:gd name="connsiteX49" fmla="*/ 421787 w 3781889"/>
              <a:gd name="connsiteY49" fmla="*/ 2711711 h 3951423"/>
              <a:gd name="connsiteX50" fmla="*/ 556719 w 3781889"/>
              <a:gd name="connsiteY50" fmla="*/ 2817311 h 3951423"/>
              <a:gd name="connsiteX0" fmla="*/ 556719 w 3781889"/>
              <a:gd name="connsiteY0" fmla="*/ 2817311 h 3951423"/>
              <a:gd name="connsiteX1" fmla="*/ 823944 w 3781889"/>
              <a:gd name="connsiteY1" fmla="*/ 2793155 h 3951423"/>
              <a:gd name="connsiteX2" fmla="*/ 852540 w 3781889"/>
              <a:gd name="connsiteY2" fmla="*/ 2890571 h 3951423"/>
              <a:gd name="connsiteX3" fmla="*/ 1212764 w 3781889"/>
              <a:gd name="connsiteY3" fmla="*/ 2824598 h 3951423"/>
              <a:gd name="connsiteX4" fmla="*/ 1401372 w 3781889"/>
              <a:gd name="connsiteY4" fmla="*/ 2899556 h 3951423"/>
              <a:gd name="connsiteX5" fmla="*/ 961622 w 3781889"/>
              <a:gd name="connsiteY5" fmla="*/ 3934055 h 3951423"/>
              <a:gd name="connsiteX6" fmla="*/ 1468103 w 3781889"/>
              <a:gd name="connsiteY6" fmla="*/ 3619729 h 3951423"/>
              <a:gd name="connsiteX7" fmla="*/ 1877636 w 3781889"/>
              <a:gd name="connsiteY7" fmla="*/ 3825014 h 3951423"/>
              <a:gd name="connsiteX8" fmla="*/ 1873412 w 3781889"/>
              <a:gd name="connsiteY8" fmla="*/ 3699574 h 3951423"/>
              <a:gd name="connsiteX9" fmla="*/ 1888238 w 3781889"/>
              <a:gd name="connsiteY9" fmla="*/ 3607512 h 3951423"/>
              <a:gd name="connsiteX10" fmla="*/ 2011235 w 3781889"/>
              <a:gd name="connsiteY10" fmla="*/ 3072134 h 3951423"/>
              <a:gd name="connsiteX11" fmla="*/ 2748647 w 3781889"/>
              <a:gd name="connsiteY11" fmla="*/ 3678936 h 3951423"/>
              <a:gd name="connsiteX12" fmla="*/ 2851401 w 3781889"/>
              <a:gd name="connsiteY12" fmla="*/ 3769080 h 3951423"/>
              <a:gd name="connsiteX13" fmla="*/ 3060560 w 3781889"/>
              <a:gd name="connsiteY13" fmla="*/ 3846843 h 3951423"/>
              <a:gd name="connsiteX14" fmla="*/ 3202679 w 3781889"/>
              <a:gd name="connsiteY14" fmla="*/ 3862933 h 3951423"/>
              <a:gd name="connsiteX15" fmla="*/ 3326030 w 3781889"/>
              <a:gd name="connsiteY15" fmla="*/ 3892428 h 3951423"/>
              <a:gd name="connsiteX16" fmla="*/ 3438653 w 3781889"/>
              <a:gd name="connsiteY16" fmla="*/ 3900473 h 3951423"/>
              <a:gd name="connsiteX17" fmla="*/ 3655857 w 3781889"/>
              <a:gd name="connsiteY17" fmla="*/ 3951423 h 3951423"/>
              <a:gd name="connsiteX18" fmla="*/ 3781889 w 3781889"/>
              <a:gd name="connsiteY18" fmla="*/ 3854887 h 3951423"/>
              <a:gd name="connsiteX19" fmla="*/ 3773843 w 3781889"/>
              <a:gd name="connsiteY19" fmla="*/ 3235455 h 3951423"/>
              <a:gd name="connsiteX20" fmla="*/ 2666609 w 3781889"/>
              <a:gd name="connsiteY20" fmla="*/ 1343213 h 3951423"/>
              <a:gd name="connsiteX21" fmla="*/ 2538036 w 3781889"/>
              <a:gd name="connsiteY21" fmla="*/ 1236851 h 3951423"/>
              <a:gd name="connsiteX22" fmla="*/ 2414197 w 3781889"/>
              <a:gd name="connsiteY22" fmla="*/ 1066988 h 3951423"/>
              <a:gd name="connsiteX23" fmla="*/ 2188580 w 3781889"/>
              <a:gd name="connsiteY23" fmla="*/ 923521 h 3951423"/>
              <a:gd name="connsiteX24" fmla="*/ 2004071 w 3781889"/>
              <a:gd name="connsiteY24" fmla="*/ 937832 h 3951423"/>
              <a:gd name="connsiteX25" fmla="*/ 1910437 w 3781889"/>
              <a:gd name="connsiteY25" fmla="*/ 245504 h 3951423"/>
              <a:gd name="connsiteX26" fmla="*/ 1424570 w 3781889"/>
              <a:gd name="connsiteY26" fmla="*/ 216779 h 3951423"/>
              <a:gd name="connsiteX27" fmla="*/ 1431915 w 3781889"/>
              <a:gd name="connsiteY27" fmla="*/ 99266 h 3951423"/>
              <a:gd name="connsiteX28" fmla="*/ 1299712 w 3781889"/>
              <a:gd name="connsiteY28" fmla="*/ 91921 h 3951423"/>
              <a:gd name="connsiteX29" fmla="*/ 1190053 w 3781889"/>
              <a:gd name="connsiteY29" fmla="*/ 60458 h 3951423"/>
              <a:gd name="connsiteX30" fmla="*/ 1180363 w 3781889"/>
              <a:gd name="connsiteY30" fmla="*/ 0 h 3951423"/>
              <a:gd name="connsiteX31" fmla="*/ 1075588 w 3781889"/>
              <a:gd name="connsiteY31" fmla="*/ 225425 h 3951423"/>
              <a:gd name="connsiteX32" fmla="*/ 971372 w 3781889"/>
              <a:gd name="connsiteY32" fmla="*/ 421986 h 3951423"/>
              <a:gd name="connsiteX33" fmla="*/ 890952 w 3781889"/>
              <a:gd name="connsiteY33" fmla="*/ 660267 h 3951423"/>
              <a:gd name="connsiteX34" fmla="*/ 786704 w 3781889"/>
              <a:gd name="connsiteY34" fmla="*/ 1017686 h 3951423"/>
              <a:gd name="connsiteX35" fmla="*/ 557360 w 3781889"/>
              <a:gd name="connsiteY35" fmla="*/ 910461 h 3951423"/>
              <a:gd name="connsiteX36" fmla="*/ 363757 w 3781889"/>
              <a:gd name="connsiteY36" fmla="*/ 1014709 h 3951423"/>
              <a:gd name="connsiteX37" fmla="*/ 253553 w 3781889"/>
              <a:gd name="connsiteY37" fmla="*/ 931310 h 3951423"/>
              <a:gd name="connsiteX38" fmla="*/ 170156 w 3781889"/>
              <a:gd name="connsiteY38" fmla="*/ 1056407 h 3951423"/>
              <a:gd name="connsiteX39" fmla="*/ 116542 w 3781889"/>
              <a:gd name="connsiteY39" fmla="*/ 1172568 h 3951423"/>
              <a:gd name="connsiteX40" fmla="*/ 68886 w 3781889"/>
              <a:gd name="connsiteY40" fmla="*/ 1273838 h 3951423"/>
              <a:gd name="connsiteX41" fmla="*/ 68886 w 3781889"/>
              <a:gd name="connsiteY41" fmla="*/ 1381063 h 3951423"/>
              <a:gd name="connsiteX42" fmla="*/ 0 w 3781889"/>
              <a:gd name="connsiteY42" fmla="*/ 1487356 h 3951423"/>
              <a:gd name="connsiteX43" fmla="*/ 12848 w 3781889"/>
              <a:gd name="connsiteY43" fmla="*/ 1688410 h 3951423"/>
              <a:gd name="connsiteX44" fmla="*/ 142720 w 3781889"/>
              <a:gd name="connsiteY44" fmla="*/ 1664556 h 3951423"/>
              <a:gd name="connsiteX45" fmla="*/ 293795 w 3781889"/>
              <a:gd name="connsiteY45" fmla="*/ 1725517 h 3951423"/>
              <a:gd name="connsiteX46" fmla="*/ 476675 w 3781889"/>
              <a:gd name="connsiteY46" fmla="*/ 1828884 h 3951423"/>
              <a:gd name="connsiteX47" fmla="*/ 451314 w 3781889"/>
              <a:gd name="connsiteY47" fmla="*/ 1967749 h 3951423"/>
              <a:gd name="connsiteX48" fmla="*/ 637487 w 3781889"/>
              <a:gd name="connsiteY48" fmla="*/ 2228465 h 3951423"/>
              <a:gd name="connsiteX49" fmla="*/ 421787 w 3781889"/>
              <a:gd name="connsiteY49" fmla="*/ 2711711 h 3951423"/>
              <a:gd name="connsiteX50" fmla="*/ 556719 w 3781889"/>
              <a:gd name="connsiteY50" fmla="*/ 2817311 h 3951423"/>
              <a:gd name="connsiteX0" fmla="*/ 556719 w 3781889"/>
              <a:gd name="connsiteY0" fmla="*/ 2817311 h 3951423"/>
              <a:gd name="connsiteX1" fmla="*/ 823944 w 3781889"/>
              <a:gd name="connsiteY1" fmla="*/ 2793155 h 3951423"/>
              <a:gd name="connsiteX2" fmla="*/ 852540 w 3781889"/>
              <a:gd name="connsiteY2" fmla="*/ 2890571 h 3951423"/>
              <a:gd name="connsiteX3" fmla="*/ 1212764 w 3781889"/>
              <a:gd name="connsiteY3" fmla="*/ 2824598 h 3951423"/>
              <a:gd name="connsiteX4" fmla="*/ 1401372 w 3781889"/>
              <a:gd name="connsiteY4" fmla="*/ 2899556 h 3951423"/>
              <a:gd name="connsiteX5" fmla="*/ 961622 w 3781889"/>
              <a:gd name="connsiteY5" fmla="*/ 3934055 h 3951423"/>
              <a:gd name="connsiteX6" fmla="*/ 1468103 w 3781889"/>
              <a:gd name="connsiteY6" fmla="*/ 3619729 h 3951423"/>
              <a:gd name="connsiteX7" fmla="*/ 1877636 w 3781889"/>
              <a:gd name="connsiteY7" fmla="*/ 3825014 h 3951423"/>
              <a:gd name="connsiteX8" fmla="*/ 1873412 w 3781889"/>
              <a:gd name="connsiteY8" fmla="*/ 3699574 h 3951423"/>
              <a:gd name="connsiteX9" fmla="*/ 1888238 w 3781889"/>
              <a:gd name="connsiteY9" fmla="*/ 3607512 h 3951423"/>
              <a:gd name="connsiteX10" fmla="*/ 2011235 w 3781889"/>
              <a:gd name="connsiteY10" fmla="*/ 3072134 h 3951423"/>
              <a:gd name="connsiteX11" fmla="*/ 2748647 w 3781889"/>
              <a:gd name="connsiteY11" fmla="*/ 3678936 h 3951423"/>
              <a:gd name="connsiteX12" fmla="*/ 2851401 w 3781889"/>
              <a:gd name="connsiteY12" fmla="*/ 3769080 h 3951423"/>
              <a:gd name="connsiteX13" fmla="*/ 3060560 w 3781889"/>
              <a:gd name="connsiteY13" fmla="*/ 3846843 h 3951423"/>
              <a:gd name="connsiteX14" fmla="*/ 3202679 w 3781889"/>
              <a:gd name="connsiteY14" fmla="*/ 3862933 h 3951423"/>
              <a:gd name="connsiteX15" fmla="*/ 3326030 w 3781889"/>
              <a:gd name="connsiteY15" fmla="*/ 3892428 h 3951423"/>
              <a:gd name="connsiteX16" fmla="*/ 3438653 w 3781889"/>
              <a:gd name="connsiteY16" fmla="*/ 3900473 h 3951423"/>
              <a:gd name="connsiteX17" fmla="*/ 3655857 w 3781889"/>
              <a:gd name="connsiteY17" fmla="*/ 3951423 h 3951423"/>
              <a:gd name="connsiteX18" fmla="*/ 3781889 w 3781889"/>
              <a:gd name="connsiteY18" fmla="*/ 3854887 h 3951423"/>
              <a:gd name="connsiteX19" fmla="*/ 3776525 w 3781889"/>
              <a:gd name="connsiteY19" fmla="*/ 3219366 h 3951423"/>
              <a:gd name="connsiteX20" fmla="*/ 2666609 w 3781889"/>
              <a:gd name="connsiteY20" fmla="*/ 1343213 h 3951423"/>
              <a:gd name="connsiteX21" fmla="*/ 2538036 w 3781889"/>
              <a:gd name="connsiteY21" fmla="*/ 1236851 h 3951423"/>
              <a:gd name="connsiteX22" fmla="*/ 2414197 w 3781889"/>
              <a:gd name="connsiteY22" fmla="*/ 1066988 h 3951423"/>
              <a:gd name="connsiteX23" fmla="*/ 2188580 w 3781889"/>
              <a:gd name="connsiteY23" fmla="*/ 923521 h 3951423"/>
              <a:gd name="connsiteX24" fmla="*/ 2004071 w 3781889"/>
              <a:gd name="connsiteY24" fmla="*/ 937832 h 3951423"/>
              <a:gd name="connsiteX25" fmla="*/ 1910437 w 3781889"/>
              <a:gd name="connsiteY25" fmla="*/ 245504 h 3951423"/>
              <a:gd name="connsiteX26" fmla="*/ 1424570 w 3781889"/>
              <a:gd name="connsiteY26" fmla="*/ 216779 h 3951423"/>
              <a:gd name="connsiteX27" fmla="*/ 1431915 w 3781889"/>
              <a:gd name="connsiteY27" fmla="*/ 99266 h 3951423"/>
              <a:gd name="connsiteX28" fmla="*/ 1299712 w 3781889"/>
              <a:gd name="connsiteY28" fmla="*/ 91921 h 3951423"/>
              <a:gd name="connsiteX29" fmla="*/ 1190053 w 3781889"/>
              <a:gd name="connsiteY29" fmla="*/ 60458 h 3951423"/>
              <a:gd name="connsiteX30" fmla="*/ 1180363 w 3781889"/>
              <a:gd name="connsiteY30" fmla="*/ 0 h 3951423"/>
              <a:gd name="connsiteX31" fmla="*/ 1075588 w 3781889"/>
              <a:gd name="connsiteY31" fmla="*/ 225425 h 3951423"/>
              <a:gd name="connsiteX32" fmla="*/ 971372 w 3781889"/>
              <a:gd name="connsiteY32" fmla="*/ 421986 h 3951423"/>
              <a:gd name="connsiteX33" fmla="*/ 890952 w 3781889"/>
              <a:gd name="connsiteY33" fmla="*/ 660267 h 3951423"/>
              <a:gd name="connsiteX34" fmla="*/ 786704 w 3781889"/>
              <a:gd name="connsiteY34" fmla="*/ 1017686 h 3951423"/>
              <a:gd name="connsiteX35" fmla="*/ 557360 w 3781889"/>
              <a:gd name="connsiteY35" fmla="*/ 910461 h 3951423"/>
              <a:gd name="connsiteX36" fmla="*/ 363757 w 3781889"/>
              <a:gd name="connsiteY36" fmla="*/ 1014709 h 3951423"/>
              <a:gd name="connsiteX37" fmla="*/ 253553 w 3781889"/>
              <a:gd name="connsiteY37" fmla="*/ 931310 h 3951423"/>
              <a:gd name="connsiteX38" fmla="*/ 170156 w 3781889"/>
              <a:gd name="connsiteY38" fmla="*/ 1056407 h 3951423"/>
              <a:gd name="connsiteX39" fmla="*/ 116542 w 3781889"/>
              <a:gd name="connsiteY39" fmla="*/ 1172568 h 3951423"/>
              <a:gd name="connsiteX40" fmla="*/ 68886 w 3781889"/>
              <a:gd name="connsiteY40" fmla="*/ 1273838 h 3951423"/>
              <a:gd name="connsiteX41" fmla="*/ 68886 w 3781889"/>
              <a:gd name="connsiteY41" fmla="*/ 1381063 h 3951423"/>
              <a:gd name="connsiteX42" fmla="*/ 0 w 3781889"/>
              <a:gd name="connsiteY42" fmla="*/ 1487356 h 3951423"/>
              <a:gd name="connsiteX43" fmla="*/ 12848 w 3781889"/>
              <a:gd name="connsiteY43" fmla="*/ 1688410 h 3951423"/>
              <a:gd name="connsiteX44" fmla="*/ 142720 w 3781889"/>
              <a:gd name="connsiteY44" fmla="*/ 1664556 h 3951423"/>
              <a:gd name="connsiteX45" fmla="*/ 293795 w 3781889"/>
              <a:gd name="connsiteY45" fmla="*/ 1725517 h 3951423"/>
              <a:gd name="connsiteX46" fmla="*/ 476675 w 3781889"/>
              <a:gd name="connsiteY46" fmla="*/ 1828884 h 3951423"/>
              <a:gd name="connsiteX47" fmla="*/ 451314 w 3781889"/>
              <a:gd name="connsiteY47" fmla="*/ 1967749 h 3951423"/>
              <a:gd name="connsiteX48" fmla="*/ 637487 w 3781889"/>
              <a:gd name="connsiteY48" fmla="*/ 2228465 h 3951423"/>
              <a:gd name="connsiteX49" fmla="*/ 421787 w 3781889"/>
              <a:gd name="connsiteY49" fmla="*/ 2711711 h 3951423"/>
              <a:gd name="connsiteX50" fmla="*/ 556719 w 3781889"/>
              <a:gd name="connsiteY50" fmla="*/ 2817311 h 3951423"/>
              <a:gd name="connsiteX0" fmla="*/ 556719 w 3785486"/>
              <a:gd name="connsiteY0" fmla="*/ 2817311 h 3951423"/>
              <a:gd name="connsiteX1" fmla="*/ 823944 w 3785486"/>
              <a:gd name="connsiteY1" fmla="*/ 2793155 h 3951423"/>
              <a:gd name="connsiteX2" fmla="*/ 852540 w 3785486"/>
              <a:gd name="connsiteY2" fmla="*/ 2890571 h 3951423"/>
              <a:gd name="connsiteX3" fmla="*/ 1212764 w 3785486"/>
              <a:gd name="connsiteY3" fmla="*/ 2824598 h 3951423"/>
              <a:gd name="connsiteX4" fmla="*/ 1401372 w 3785486"/>
              <a:gd name="connsiteY4" fmla="*/ 2899556 h 3951423"/>
              <a:gd name="connsiteX5" fmla="*/ 961622 w 3785486"/>
              <a:gd name="connsiteY5" fmla="*/ 3934055 h 3951423"/>
              <a:gd name="connsiteX6" fmla="*/ 1468103 w 3785486"/>
              <a:gd name="connsiteY6" fmla="*/ 3619729 h 3951423"/>
              <a:gd name="connsiteX7" fmla="*/ 1877636 w 3785486"/>
              <a:gd name="connsiteY7" fmla="*/ 3825014 h 3951423"/>
              <a:gd name="connsiteX8" fmla="*/ 1873412 w 3785486"/>
              <a:gd name="connsiteY8" fmla="*/ 3699574 h 3951423"/>
              <a:gd name="connsiteX9" fmla="*/ 1888238 w 3785486"/>
              <a:gd name="connsiteY9" fmla="*/ 3607512 h 3951423"/>
              <a:gd name="connsiteX10" fmla="*/ 2011235 w 3785486"/>
              <a:gd name="connsiteY10" fmla="*/ 3072134 h 3951423"/>
              <a:gd name="connsiteX11" fmla="*/ 2748647 w 3785486"/>
              <a:gd name="connsiteY11" fmla="*/ 3678936 h 3951423"/>
              <a:gd name="connsiteX12" fmla="*/ 2851401 w 3785486"/>
              <a:gd name="connsiteY12" fmla="*/ 3769080 h 3951423"/>
              <a:gd name="connsiteX13" fmla="*/ 3060560 w 3785486"/>
              <a:gd name="connsiteY13" fmla="*/ 3846843 h 3951423"/>
              <a:gd name="connsiteX14" fmla="*/ 3202679 w 3785486"/>
              <a:gd name="connsiteY14" fmla="*/ 3862933 h 3951423"/>
              <a:gd name="connsiteX15" fmla="*/ 3326030 w 3785486"/>
              <a:gd name="connsiteY15" fmla="*/ 3892428 h 3951423"/>
              <a:gd name="connsiteX16" fmla="*/ 3438653 w 3785486"/>
              <a:gd name="connsiteY16" fmla="*/ 3900473 h 3951423"/>
              <a:gd name="connsiteX17" fmla="*/ 3655857 w 3785486"/>
              <a:gd name="connsiteY17" fmla="*/ 3951423 h 3951423"/>
              <a:gd name="connsiteX18" fmla="*/ 3781889 w 3785486"/>
              <a:gd name="connsiteY18" fmla="*/ 3854887 h 3951423"/>
              <a:gd name="connsiteX19" fmla="*/ 3776525 w 3785486"/>
              <a:gd name="connsiteY19" fmla="*/ 3219366 h 3951423"/>
              <a:gd name="connsiteX20" fmla="*/ 2666609 w 3785486"/>
              <a:gd name="connsiteY20" fmla="*/ 1343213 h 3951423"/>
              <a:gd name="connsiteX21" fmla="*/ 2538036 w 3785486"/>
              <a:gd name="connsiteY21" fmla="*/ 1236851 h 3951423"/>
              <a:gd name="connsiteX22" fmla="*/ 2414197 w 3785486"/>
              <a:gd name="connsiteY22" fmla="*/ 1066988 h 3951423"/>
              <a:gd name="connsiteX23" fmla="*/ 2188580 w 3785486"/>
              <a:gd name="connsiteY23" fmla="*/ 923521 h 3951423"/>
              <a:gd name="connsiteX24" fmla="*/ 2004071 w 3785486"/>
              <a:gd name="connsiteY24" fmla="*/ 937832 h 3951423"/>
              <a:gd name="connsiteX25" fmla="*/ 1910437 w 3785486"/>
              <a:gd name="connsiteY25" fmla="*/ 245504 h 3951423"/>
              <a:gd name="connsiteX26" fmla="*/ 1424570 w 3785486"/>
              <a:gd name="connsiteY26" fmla="*/ 216779 h 3951423"/>
              <a:gd name="connsiteX27" fmla="*/ 1431915 w 3785486"/>
              <a:gd name="connsiteY27" fmla="*/ 99266 h 3951423"/>
              <a:gd name="connsiteX28" fmla="*/ 1299712 w 3785486"/>
              <a:gd name="connsiteY28" fmla="*/ 91921 h 3951423"/>
              <a:gd name="connsiteX29" fmla="*/ 1190053 w 3785486"/>
              <a:gd name="connsiteY29" fmla="*/ 60458 h 3951423"/>
              <a:gd name="connsiteX30" fmla="*/ 1180363 w 3785486"/>
              <a:gd name="connsiteY30" fmla="*/ 0 h 3951423"/>
              <a:gd name="connsiteX31" fmla="*/ 1075588 w 3785486"/>
              <a:gd name="connsiteY31" fmla="*/ 225425 h 3951423"/>
              <a:gd name="connsiteX32" fmla="*/ 971372 w 3785486"/>
              <a:gd name="connsiteY32" fmla="*/ 421986 h 3951423"/>
              <a:gd name="connsiteX33" fmla="*/ 890952 w 3785486"/>
              <a:gd name="connsiteY33" fmla="*/ 660267 h 3951423"/>
              <a:gd name="connsiteX34" fmla="*/ 786704 w 3785486"/>
              <a:gd name="connsiteY34" fmla="*/ 1017686 h 3951423"/>
              <a:gd name="connsiteX35" fmla="*/ 557360 w 3785486"/>
              <a:gd name="connsiteY35" fmla="*/ 910461 h 3951423"/>
              <a:gd name="connsiteX36" fmla="*/ 363757 w 3785486"/>
              <a:gd name="connsiteY36" fmla="*/ 1014709 h 3951423"/>
              <a:gd name="connsiteX37" fmla="*/ 253553 w 3785486"/>
              <a:gd name="connsiteY37" fmla="*/ 931310 h 3951423"/>
              <a:gd name="connsiteX38" fmla="*/ 170156 w 3785486"/>
              <a:gd name="connsiteY38" fmla="*/ 1056407 h 3951423"/>
              <a:gd name="connsiteX39" fmla="*/ 116542 w 3785486"/>
              <a:gd name="connsiteY39" fmla="*/ 1172568 h 3951423"/>
              <a:gd name="connsiteX40" fmla="*/ 68886 w 3785486"/>
              <a:gd name="connsiteY40" fmla="*/ 1273838 h 3951423"/>
              <a:gd name="connsiteX41" fmla="*/ 68886 w 3785486"/>
              <a:gd name="connsiteY41" fmla="*/ 1381063 h 3951423"/>
              <a:gd name="connsiteX42" fmla="*/ 0 w 3785486"/>
              <a:gd name="connsiteY42" fmla="*/ 1487356 h 3951423"/>
              <a:gd name="connsiteX43" fmla="*/ 12848 w 3785486"/>
              <a:gd name="connsiteY43" fmla="*/ 1688410 h 3951423"/>
              <a:gd name="connsiteX44" fmla="*/ 142720 w 3785486"/>
              <a:gd name="connsiteY44" fmla="*/ 1664556 h 3951423"/>
              <a:gd name="connsiteX45" fmla="*/ 293795 w 3785486"/>
              <a:gd name="connsiteY45" fmla="*/ 1725517 h 3951423"/>
              <a:gd name="connsiteX46" fmla="*/ 476675 w 3785486"/>
              <a:gd name="connsiteY46" fmla="*/ 1828884 h 3951423"/>
              <a:gd name="connsiteX47" fmla="*/ 451314 w 3785486"/>
              <a:gd name="connsiteY47" fmla="*/ 1967749 h 3951423"/>
              <a:gd name="connsiteX48" fmla="*/ 637487 w 3785486"/>
              <a:gd name="connsiteY48" fmla="*/ 2228465 h 3951423"/>
              <a:gd name="connsiteX49" fmla="*/ 421787 w 3785486"/>
              <a:gd name="connsiteY49" fmla="*/ 2711711 h 3951423"/>
              <a:gd name="connsiteX50" fmla="*/ 556719 w 3785486"/>
              <a:gd name="connsiteY50" fmla="*/ 2817311 h 3951423"/>
              <a:gd name="connsiteX0" fmla="*/ 556719 w 3782045"/>
              <a:gd name="connsiteY0" fmla="*/ 2817311 h 3951423"/>
              <a:gd name="connsiteX1" fmla="*/ 823944 w 3782045"/>
              <a:gd name="connsiteY1" fmla="*/ 2793155 h 3951423"/>
              <a:gd name="connsiteX2" fmla="*/ 852540 w 3782045"/>
              <a:gd name="connsiteY2" fmla="*/ 2890571 h 3951423"/>
              <a:gd name="connsiteX3" fmla="*/ 1212764 w 3782045"/>
              <a:gd name="connsiteY3" fmla="*/ 2824598 h 3951423"/>
              <a:gd name="connsiteX4" fmla="*/ 1401372 w 3782045"/>
              <a:gd name="connsiteY4" fmla="*/ 2899556 h 3951423"/>
              <a:gd name="connsiteX5" fmla="*/ 961622 w 3782045"/>
              <a:gd name="connsiteY5" fmla="*/ 3934055 h 3951423"/>
              <a:gd name="connsiteX6" fmla="*/ 1468103 w 3782045"/>
              <a:gd name="connsiteY6" fmla="*/ 3619729 h 3951423"/>
              <a:gd name="connsiteX7" fmla="*/ 1877636 w 3782045"/>
              <a:gd name="connsiteY7" fmla="*/ 3825014 h 3951423"/>
              <a:gd name="connsiteX8" fmla="*/ 1873412 w 3782045"/>
              <a:gd name="connsiteY8" fmla="*/ 3699574 h 3951423"/>
              <a:gd name="connsiteX9" fmla="*/ 1888238 w 3782045"/>
              <a:gd name="connsiteY9" fmla="*/ 3607512 h 3951423"/>
              <a:gd name="connsiteX10" fmla="*/ 2011235 w 3782045"/>
              <a:gd name="connsiteY10" fmla="*/ 3072134 h 3951423"/>
              <a:gd name="connsiteX11" fmla="*/ 2748647 w 3782045"/>
              <a:gd name="connsiteY11" fmla="*/ 3678936 h 3951423"/>
              <a:gd name="connsiteX12" fmla="*/ 2851401 w 3782045"/>
              <a:gd name="connsiteY12" fmla="*/ 3769080 h 3951423"/>
              <a:gd name="connsiteX13" fmla="*/ 3060560 w 3782045"/>
              <a:gd name="connsiteY13" fmla="*/ 3846843 h 3951423"/>
              <a:gd name="connsiteX14" fmla="*/ 3202679 w 3782045"/>
              <a:gd name="connsiteY14" fmla="*/ 3862933 h 3951423"/>
              <a:gd name="connsiteX15" fmla="*/ 3326030 w 3782045"/>
              <a:gd name="connsiteY15" fmla="*/ 3892428 h 3951423"/>
              <a:gd name="connsiteX16" fmla="*/ 3438653 w 3782045"/>
              <a:gd name="connsiteY16" fmla="*/ 3900473 h 3951423"/>
              <a:gd name="connsiteX17" fmla="*/ 3655857 w 3782045"/>
              <a:gd name="connsiteY17" fmla="*/ 3951423 h 3951423"/>
              <a:gd name="connsiteX18" fmla="*/ 3781889 w 3782045"/>
              <a:gd name="connsiteY18" fmla="*/ 3854887 h 3951423"/>
              <a:gd name="connsiteX19" fmla="*/ 3776525 w 3782045"/>
              <a:gd name="connsiteY19" fmla="*/ 3219366 h 3951423"/>
              <a:gd name="connsiteX20" fmla="*/ 2666609 w 3782045"/>
              <a:gd name="connsiteY20" fmla="*/ 1343213 h 3951423"/>
              <a:gd name="connsiteX21" fmla="*/ 2538036 w 3782045"/>
              <a:gd name="connsiteY21" fmla="*/ 1236851 h 3951423"/>
              <a:gd name="connsiteX22" fmla="*/ 2414197 w 3782045"/>
              <a:gd name="connsiteY22" fmla="*/ 1066988 h 3951423"/>
              <a:gd name="connsiteX23" fmla="*/ 2188580 w 3782045"/>
              <a:gd name="connsiteY23" fmla="*/ 923521 h 3951423"/>
              <a:gd name="connsiteX24" fmla="*/ 2004071 w 3782045"/>
              <a:gd name="connsiteY24" fmla="*/ 937832 h 3951423"/>
              <a:gd name="connsiteX25" fmla="*/ 1910437 w 3782045"/>
              <a:gd name="connsiteY25" fmla="*/ 245504 h 3951423"/>
              <a:gd name="connsiteX26" fmla="*/ 1424570 w 3782045"/>
              <a:gd name="connsiteY26" fmla="*/ 216779 h 3951423"/>
              <a:gd name="connsiteX27" fmla="*/ 1431915 w 3782045"/>
              <a:gd name="connsiteY27" fmla="*/ 99266 h 3951423"/>
              <a:gd name="connsiteX28" fmla="*/ 1299712 w 3782045"/>
              <a:gd name="connsiteY28" fmla="*/ 91921 h 3951423"/>
              <a:gd name="connsiteX29" fmla="*/ 1190053 w 3782045"/>
              <a:gd name="connsiteY29" fmla="*/ 60458 h 3951423"/>
              <a:gd name="connsiteX30" fmla="*/ 1180363 w 3782045"/>
              <a:gd name="connsiteY30" fmla="*/ 0 h 3951423"/>
              <a:gd name="connsiteX31" fmla="*/ 1075588 w 3782045"/>
              <a:gd name="connsiteY31" fmla="*/ 225425 h 3951423"/>
              <a:gd name="connsiteX32" fmla="*/ 971372 w 3782045"/>
              <a:gd name="connsiteY32" fmla="*/ 421986 h 3951423"/>
              <a:gd name="connsiteX33" fmla="*/ 890952 w 3782045"/>
              <a:gd name="connsiteY33" fmla="*/ 660267 h 3951423"/>
              <a:gd name="connsiteX34" fmla="*/ 786704 w 3782045"/>
              <a:gd name="connsiteY34" fmla="*/ 1017686 h 3951423"/>
              <a:gd name="connsiteX35" fmla="*/ 557360 w 3782045"/>
              <a:gd name="connsiteY35" fmla="*/ 910461 h 3951423"/>
              <a:gd name="connsiteX36" fmla="*/ 363757 w 3782045"/>
              <a:gd name="connsiteY36" fmla="*/ 1014709 h 3951423"/>
              <a:gd name="connsiteX37" fmla="*/ 253553 w 3782045"/>
              <a:gd name="connsiteY37" fmla="*/ 931310 h 3951423"/>
              <a:gd name="connsiteX38" fmla="*/ 170156 w 3782045"/>
              <a:gd name="connsiteY38" fmla="*/ 1056407 h 3951423"/>
              <a:gd name="connsiteX39" fmla="*/ 116542 w 3782045"/>
              <a:gd name="connsiteY39" fmla="*/ 1172568 h 3951423"/>
              <a:gd name="connsiteX40" fmla="*/ 68886 w 3782045"/>
              <a:gd name="connsiteY40" fmla="*/ 1273838 h 3951423"/>
              <a:gd name="connsiteX41" fmla="*/ 68886 w 3782045"/>
              <a:gd name="connsiteY41" fmla="*/ 1381063 h 3951423"/>
              <a:gd name="connsiteX42" fmla="*/ 0 w 3782045"/>
              <a:gd name="connsiteY42" fmla="*/ 1487356 h 3951423"/>
              <a:gd name="connsiteX43" fmla="*/ 12848 w 3782045"/>
              <a:gd name="connsiteY43" fmla="*/ 1688410 h 3951423"/>
              <a:gd name="connsiteX44" fmla="*/ 142720 w 3782045"/>
              <a:gd name="connsiteY44" fmla="*/ 1664556 h 3951423"/>
              <a:gd name="connsiteX45" fmla="*/ 293795 w 3782045"/>
              <a:gd name="connsiteY45" fmla="*/ 1725517 h 3951423"/>
              <a:gd name="connsiteX46" fmla="*/ 476675 w 3782045"/>
              <a:gd name="connsiteY46" fmla="*/ 1828884 h 3951423"/>
              <a:gd name="connsiteX47" fmla="*/ 451314 w 3782045"/>
              <a:gd name="connsiteY47" fmla="*/ 1967749 h 3951423"/>
              <a:gd name="connsiteX48" fmla="*/ 637487 w 3782045"/>
              <a:gd name="connsiteY48" fmla="*/ 2228465 h 3951423"/>
              <a:gd name="connsiteX49" fmla="*/ 421787 w 3782045"/>
              <a:gd name="connsiteY49" fmla="*/ 2711711 h 3951423"/>
              <a:gd name="connsiteX50" fmla="*/ 556719 w 3782045"/>
              <a:gd name="connsiteY50" fmla="*/ 2817311 h 3951423"/>
              <a:gd name="connsiteX0" fmla="*/ 556719 w 3796077"/>
              <a:gd name="connsiteY0" fmla="*/ 2817311 h 3951423"/>
              <a:gd name="connsiteX1" fmla="*/ 823944 w 3796077"/>
              <a:gd name="connsiteY1" fmla="*/ 2793155 h 3951423"/>
              <a:gd name="connsiteX2" fmla="*/ 852540 w 3796077"/>
              <a:gd name="connsiteY2" fmla="*/ 2890571 h 3951423"/>
              <a:gd name="connsiteX3" fmla="*/ 1212764 w 3796077"/>
              <a:gd name="connsiteY3" fmla="*/ 2824598 h 3951423"/>
              <a:gd name="connsiteX4" fmla="*/ 1401372 w 3796077"/>
              <a:gd name="connsiteY4" fmla="*/ 2899556 h 3951423"/>
              <a:gd name="connsiteX5" fmla="*/ 961622 w 3796077"/>
              <a:gd name="connsiteY5" fmla="*/ 3934055 h 3951423"/>
              <a:gd name="connsiteX6" fmla="*/ 1468103 w 3796077"/>
              <a:gd name="connsiteY6" fmla="*/ 3619729 h 3951423"/>
              <a:gd name="connsiteX7" fmla="*/ 1877636 w 3796077"/>
              <a:gd name="connsiteY7" fmla="*/ 3825014 h 3951423"/>
              <a:gd name="connsiteX8" fmla="*/ 1873412 w 3796077"/>
              <a:gd name="connsiteY8" fmla="*/ 3699574 h 3951423"/>
              <a:gd name="connsiteX9" fmla="*/ 1888238 w 3796077"/>
              <a:gd name="connsiteY9" fmla="*/ 3607512 h 3951423"/>
              <a:gd name="connsiteX10" fmla="*/ 2011235 w 3796077"/>
              <a:gd name="connsiteY10" fmla="*/ 3072134 h 3951423"/>
              <a:gd name="connsiteX11" fmla="*/ 2748647 w 3796077"/>
              <a:gd name="connsiteY11" fmla="*/ 3678936 h 3951423"/>
              <a:gd name="connsiteX12" fmla="*/ 2851401 w 3796077"/>
              <a:gd name="connsiteY12" fmla="*/ 3769080 h 3951423"/>
              <a:gd name="connsiteX13" fmla="*/ 3060560 w 3796077"/>
              <a:gd name="connsiteY13" fmla="*/ 3846843 h 3951423"/>
              <a:gd name="connsiteX14" fmla="*/ 3202679 w 3796077"/>
              <a:gd name="connsiteY14" fmla="*/ 3862933 h 3951423"/>
              <a:gd name="connsiteX15" fmla="*/ 3326030 w 3796077"/>
              <a:gd name="connsiteY15" fmla="*/ 3892428 h 3951423"/>
              <a:gd name="connsiteX16" fmla="*/ 3438653 w 3796077"/>
              <a:gd name="connsiteY16" fmla="*/ 3900473 h 3951423"/>
              <a:gd name="connsiteX17" fmla="*/ 3655857 w 3796077"/>
              <a:gd name="connsiteY17" fmla="*/ 3951423 h 3951423"/>
              <a:gd name="connsiteX18" fmla="*/ 3781889 w 3796077"/>
              <a:gd name="connsiteY18" fmla="*/ 3854887 h 3951423"/>
              <a:gd name="connsiteX19" fmla="*/ 3776525 w 3796077"/>
              <a:gd name="connsiteY19" fmla="*/ 3219366 h 3951423"/>
              <a:gd name="connsiteX20" fmla="*/ 3688035 w 3796077"/>
              <a:gd name="connsiteY20" fmla="*/ 3042385 h 3951423"/>
              <a:gd name="connsiteX21" fmla="*/ 2666609 w 3796077"/>
              <a:gd name="connsiteY21" fmla="*/ 1343213 h 3951423"/>
              <a:gd name="connsiteX22" fmla="*/ 2538036 w 3796077"/>
              <a:gd name="connsiteY22" fmla="*/ 1236851 h 3951423"/>
              <a:gd name="connsiteX23" fmla="*/ 2414197 w 3796077"/>
              <a:gd name="connsiteY23" fmla="*/ 1066988 h 3951423"/>
              <a:gd name="connsiteX24" fmla="*/ 2188580 w 3796077"/>
              <a:gd name="connsiteY24" fmla="*/ 923521 h 3951423"/>
              <a:gd name="connsiteX25" fmla="*/ 2004071 w 3796077"/>
              <a:gd name="connsiteY25" fmla="*/ 937832 h 3951423"/>
              <a:gd name="connsiteX26" fmla="*/ 1910437 w 3796077"/>
              <a:gd name="connsiteY26" fmla="*/ 245504 h 3951423"/>
              <a:gd name="connsiteX27" fmla="*/ 1424570 w 3796077"/>
              <a:gd name="connsiteY27" fmla="*/ 216779 h 3951423"/>
              <a:gd name="connsiteX28" fmla="*/ 1431915 w 3796077"/>
              <a:gd name="connsiteY28" fmla="*/ 99266 h 3951423"/>
              <a:gd name="connsiteX29" fmla="*/ 1299712 w 3796077"/>
              <a:gd name="connsiteY29" fmla="*/ 91921 h 3951423"/>
              <a:gd name="connsiteX30" fmla="*/ 1190053 w 3796077"/>
              <a:gd name="connsiteY30" fmla="*/ 60458 h 3951423"/>
              <a:gd name="connsiteX31" fmla="*/ 1180363 w 3796077"/>
              <a:gd name="connsiteY31" fmla="*/ 0 h 3951423"/>
              <a:gd name="connsiteX32" fmla="*/ 1075588 w 3796077"/>
              <a:gd name="connsiteY32" fmla="*/ 225425 h 3951423"/>
              <a:gd name="connsiteX33" fmla="*/ 971372 w 3796077"/>
              <a:gd name="connsiteY33" fmla="*/ 421986 h 3951423"/>
              <a:gd name="connsiteX34" fmla="*/ 890952 w 3796077"/>
              <a:gd name="connsiteY34" fmla="*/ 660267 h 3951423"/>
              <a:gd name="connsiteX35" fmla="*/ 786704 w 3796077"/>
              <a:gd name="connsiteY35" fmla="*/ 1017686 h 3951423"/>
              <a:gd name="connsiteX36" fmla="*/ 557360 w 3796077"/>
              <a:gd name="connsiteY36" fmla="*/ 910461 h 3951423"/>
              <a:gd name="connsiteX37" fmla="*/ 363757 w 3796077"/>
              <a:gd name="connsiteY37" fmla="*/ 1014709 h 3951423"/>
              <a:gd name="connsiteX38" fmla="*/ 253553 w 3796077"/>
              <a:gd name="connsiteY38" fmla="*/ 931310 h 3951423"/>
              <a:gd name="connsiteX39" fmla="*/ 170156 w 3796077"/>
              <a:gd name="connsiteY39" fmla="*/ 1056407 h 3951423"/>
              <a:gd name="connsiteX40" fmla="*/ 116542 w 3796077"/>
              <a:gd name="connsiteY40" fmla="*/ 1172568 h 3951423"/>
              <a:gd name="connsiteX41" fmla="*/ 68886 w 3796077"/>
              <a:gd name="connsiteY41" fmla="*/ 1273838 h 3951423"/>
              <a:gd name="connsiteX42" fmla="*/ 68886 w 3796077"/>
              <a:gd name="connsiteY42" fmla="*/ 1381063 h 3951423"/>
              <a:gd name="connsiteX43" fmla="*/ 0 w 3796077"/>
              <a:gd name="connsiteY43" fmla="*/ 1487356 h 3951423"/>
              <a:gd name="connsiteX44" fmla="*/ 12848 w 3796077"/>
              <a:gd name="connsiteY44" fmla="*/ 1688410 h 3951423"/>
              <a:gd name="connsiteX45" fmla="*/ 142720 w 3796077"/>
              <a:gd name="connsiteY45" fmla="*/ 1664556 h 3951423"/>
              <a:gd name="connsiteX46" fmla="*/ 293795 w 3796077"/>
              <a:gd name="connsiteY46" fmla="*/ 1725517 h 3951423"/>
              <a:gd name="connsiteX47" fmla="*/ 476675 w 3796077"/>
              <a:gd name="connsiteY47" fmla="*/ 1828884 h 3951423"/>
              <a:gd name="connsiteX48" fmla="*/ 451314 w 3796077"/>
              <a:gd name="connsiteY48" fmla="*/ 1967749 h 3951423"/>
              <a:gd name="connsiteX49" fmla="*/ 637487 w 3796077"/>
              <a:gd name="connsiteY49" fmla="*/ 2228465 h 3951423"/>
              <a:gd name="connsiteX50" fmla="*/ 421787 w 3796077"/>
              <a:gd name="connsiteY50" fmla="*/ 2711711 h 3951423"/>
              <a:gd name="connsiteX51" fmla="*/ 556719 w 3796077"/>
              <a:gd name="connsiteY51" fmla="*/ 2817311 h 3951423"/>
              <a:gd name="connsiteX0" fmla="*/ 556719 w 4309042"/>
              <a:gd name="connsiteY0" fmla="*/ 2817311 h 3951423"/>
              <a:gd name="connsiteX1" fmla="*/ 823944 w 4309042"/>
              <a:gd name="connsiteY1" fmla="*/ 2793155 h 3951423"/>
              <a:gd name="connsiteX2" fmla="*/ 852540 w 4309042"/>
              <a:gd name="connsiteY2" fmla="*/ 2890571 h 3951423"/>
              <a:gd name="connsiteX3" fmla="*/ 1212764 w 4309042"/>
              <a:gd name="connsiteY3" fmla="*/ 2824598 h 3951423"/>
              <a:gd name="connsiteX4" fmla="*/ 1401372 w 4309042"/>
              <a:gd name="connsiteY4" fmla="*/ 2899556 h 3951423"/>
              <a:gd name="connsiteX5" fmla="*/ 961622 w 4309042"/>
              <a:gd name="connsiteY5" fmla="*/ 3934055 h 3951423"/>
              <a:gd name="connsiteX6" fmla="*/ 1468103 w 4309042"/>
              <a:gd name="connsiteY6" fmla="*/ 3619729 h 3951423"/>
              <a:gd name="connsiteX7" fmla="*/ 1877636 w 4309042"/>
              <a:gd name="connsiteY7" fmla="*/ 3825014 h 3951423"/>
              <a:gd name="connsiteX8" fmla="*/ 1873412 w 4309042"/>
              <a:gd name="connsiteY8" fmla="*/ 3699574 h 3951423"/>
              <a:gd name="connsiteX9" fmla="*/ 1888238 w 4309042"/>
              <a:gd name="connsiteY9" fmla="*/ 3607512 h 3951423"/>
              <a:gd name="connsiteX10" fmla="*/ 2011235 w 4309042"/>
              <a:gd name="connsiteY10" fmla="*/ 3072134 h 3951423"/>
              <a:gd name="connsiteX11" fmla="*/ 2748647 w 4309042"/>
              <a:gd name="connsiteY11" fmla="*/ 3678936 h 3951423"/>
              <a:gd name="connsiteX12" fmla="*/ 2851401 w 4309042"/>
              <a:gd name="connsiteY12" fmla="*/ 3769080 h 3951423"/>
              <a:gd name="connsiteX13" fmla="*/ 3060560 w 4309042"/>
              <a:gd name="connsiteY13" fmla="*/ 3846843 h 3951423"/>
              <a:gd name="connsiteX14" fmla="*/ 3202679 w 4309042"/>
              <a:gd name="connsiteY14" fmla="*/ 3862933 h 3951423"/>
              <a:gd name="connsiteX15" fmla="*/ 3326030 w 4309042"/>
              <a:gd name="connsiteY15" fmla="*/ 3892428 h 3951423"/>
              <a:gd name="connsiteX16" fmla="*/ 3438653 w 4309042"/>
              <a:gd name="connsiteY16" fmla="*/ 3900473 h 3951423"/>
              <a:gd name="connsiteX17" fmla="*/ 3655857 w 4309042"/>
              <a:gd name="connsiteY17" fmla="*/ 3951423 h 3951423"/>
              <a:gd name="connsiteX18" fmla="*/ 3781889 w 4309042"/>
              <a:gd name="connsiteY18" fmla="*/ 3854887 h 3951423"/>
              <a:gd name="connsiteX19" fmla="*/ 3776525 w 4309042"/>
              <a:gd name="connsiteY19" fmla="*/ 3219366 h 3951423"/>
              <a:gd name="connsiteX20" fmla="*/ 4277971 w 4309042"/>
              <a:gd name="connsiteY20" fmla="*/ 3592098 h 3951423"/>
              <a:gd name="connsiteX21" fmla="*/ 2666609 w 4309042"/>
              <a:gd name="connsiteY21" fmla="*/ 1343213 h 3951423"/>
              <a:gd name="connsiteX22" fmla="*/ 2538036 w 4309042"/>
              <a:gd name="connsiteY22" fmla="*/ 1236851 h 3951423"/>
              <a:gd name="connsiteX23" fmla="*/ 2414197 w 4309042"/>
              <a:gd name="connsiteY23" fmla="*/ 1066988 h 3951423"/>
              <a:gd name="connsiteX24" fmla="*/ 2188580 w 4309042"/>
              <a:gd name="connsiteY24" fmla="*/ 923521 h 3951423"/>
              <a:gd name="connsiteX25" fmla="*/ 2004071 w 4309042"/>
              <a:gd name="connsiteY25" fmla="*/ 937832 h 3951423"/>
              <a:gd name="connsiteX26" fmla="*/ 1910437 w 4309042"/>
              <a:gd name="connsiteY26" fmla="*/ 245504 h 3951423"/>
              <a:gd name="connsiteX27" fmla="*/ 1424570 w 4309042"/>
              <a:gd name="connsiteY27" fmla="*/ 216779 h 3951423"/>
              <a:gd name="connsiteX28" fmla="*/ 1431915 w 4309042"/>
              <a:gd name="connsiteY28" fmla="*/ 99266 h 3951423"/>
              <a:gd name="connsiteX29" fmla="*/ 1299712 w 4309042"/>
              <a:gd name="connsiteY29" fmla="*/ 91921 h 3951423"/>
              <a:gd name="connsiteX30" fmla="*/ 1190053 w 4309042"/>
              <a:gd name="connsiteY30" fmla="*/ 60458 h 3951423"/>
              <a:gd name="connsiteX31" fmla="*/ 1180363 w 4309042"/>
              <a:gd name="connsiteY31" fmla="*/ 0 h 3951423"/>
              <a:gd name="connsiteX32" fmla="*/ 1075588 w 4309042"/>
              <a:gd name="connsiteY32" fmla="*/ 225425 h 3951423"/>
              <a:gd name="connsiteX33" fmla="*/ 971372 w 4309042"/>
              <a:gd name="connsiteY33" fmla="*/ 421986 h 3951423"/>
              <a:gd name="connsiteX34" fmla="*/ 890952 w 4309042"/>
              <a:gd name="connsiteY34" fmla="*/ 660267 h 3951423"/>
              <a:gd name="connsiteX35" fmla="*/ 786704 w 4309042"/>
              <a:gd name="connsiteY35" fmla="*/ 1017686 h 3951423"/>
              <a:gd name="connsiteX36" fmla="*/ 557360 w 4309042"/>
              <a:gd name="connsiteY36" fmla="*/ 910461 h 3951423"/>
              <a:gd name="connsiteX37" fmla="*/ 363757 w 4309042"/>
              <a:gd name="connsiteY37" fmla="*/ 1014709 h 3951423"/>
              <a:gd name="connsiteX38" fmla="*/ 253553 w 4309042"/>
              <a:gd name="connsiteY38" fmla="*/ 931310 h 3951423"/>
              <a:gd name="connsiteX39" fmla="*/ 170156 w 4309042"/>
              <a:gd name="connsiteY39" fmla="*/ 1056407 h 3951423"/>
              <a:gd name="connsiteX40" fmla="*/ 116542 w 4309042"/>
              <a:gd name="connsiteY40" fmla="*/ 1172568 h 3951423"/>
              <a:gd name="connsiteX41" fmla="*/ 68886 w 4309042"/>
              <a:gd name="connsiteY41" fmla="*/ 1273838 h 3951423"/>
              <a:gd name="connsiteX42" fmla="*/ 68886 w 4309042"/>
              <a:gd name="connsiteY42" fmla="*/ 1381063 h 3951423"/>
              <a:gd name="connsiteX43" fmla="*/ 0 w 4309042"/>
              <a:gd name="connsiteY43" fmla="*/ 1487356 h 3951423"/>
              <a:gd name="connsiteX44" fmla="*/ 12848 w 4309042"/>
              <a:gd name="connsiteY44" fmla="*/ 1688410 h 3951423"/>
              <a:gd name="connsiteX45" fmla="*/ 142720 w 4309042"/>
              <a:gd name="connsiteY45" fmla="*/ 1664556 h 3951423"/>
              <a:gd name="connsiteX46" fmla="*/ 293795 w 4309042"/>
              <a:gd name="connsiteY46" fmla="*/ 1725517 h 3951423"/>
              <a:gd name="connsiteX47" fmla="*/ 476675 w 4309042"/>
              <a:gd name="connsiteY47" fmla="*/ 1828884 h 3951423"/>
              <a:gd name="connsiteX48" fmla="*/ 451314 w 4309042"/>
              <a:gd name="connsiteY48" fmla="*/ 1967749 h 3951423"/>
              <a:gd name="connsiteX49" fmla="*/ 637487 w 4309042"/>
              <a:gd name="connsiteY49" fmla="*/ 2228465 h 3951423"/>
              <a:gd name="connsiteX50" fmla="*/ 421787 w 4309042"/>
              <a:gd name="connsiteY50" fmla="*/ 2711711 h 3951423"/>
              <a:gd name="connsiteX51" fmla="*/ 556719 w 4309042"/>
              <a:gd name="connsiteY51" fmla="*/ 2817311 h 3951423"/>
              <a:gd name="connsiteX0" fmla="*/ 556719 w 4316063"/>
              <a:gd name="connsiteY0" fmla="*/ 2817311 h 3951423"/>
              <a:gd name="connsiteX1" fmla="*/ 823944 w 4316063"/>
              <a:gd name="connsiteY1" fmla="*/ 2793155 h 3951423"/>
              <a:gd name="connsiteX2" fmla="*/ 852540 w 4316063"/>
              <a:gd name="connsiteY2" fmla="*/ 2890571 h 3951423"/>
              <a:gd name="connsiteX3" fmla="*/ 1212764 w 4316063"/>
              <a:gd name="connsiteY3" fmla="*/ 2824598 h 3951423"/>
              <a:gd name="connsiteX4" fmla="*/ 1401372 w 4316063"/>
              <a:gd name="connsiteY4" fmla="*/ 2899556 h 3951423"/>
              <a:gd name="connsiteX5" fmla="*/ 961622 w 4316063"/>
              <a:gd name="connsiteY5" fmla="*/ 3934055 h 3951423"/>
              <a:gd name="connsiteX6" fmla="*/ 1468103 w 4316063"/>
              <a:gd name="connsiteY6" fmla="*/ 3619729 h 3951423"/>
              <a:gd name="connsiteX7" fmla="*/ 1877636 w 4316063"/>
              <a:gd name="connsiteY7" fmla="*/ 3825014 h 3951423"/>
              <a:gd name="connsiteX8" fmla="*/ 1873412 w 4316063"/>
              <a:gd name="connsiteY8" fmla="*/ 3699574 h 3951423"/>
              <a:gd name="connsiteX9" fmla="*/ 1888238 w 4316063"/>
              <a:gd name="connsiteY9" fmla="*/ 3607512 h 3951423"/>
              <a:gd name="connsiteX10" fmla="*/ 2011235 w 4316063"/>
              <a:gd name="connsiteY10" fmla="*/ 3072134 h 3951423"/>
              <a:gd name="connsiteX11" fmla="*/ 2748647 w 4316063"/>
              <a:gd name="connsiteY11" fmla="*/ 3678936 h 3951423"/>
              <a:gd name="connsiteX12" fmla="*/ 2851401 w 4316063"/>
              <a:gd name="connsiteY12" fmla="*/ 3769080 h 3951423"/>
              <a:gd name="connsiteX13" fmla="*/ 3060560 w 4316063"/>
              <a:gd name="connsiteY13" fmla="*/ 3846843 h 3951423"/>
              <a:gd name="connsiteX14" fmla="*/ 3202679 w 4316063"/>
              <a:gd name="connsiteY14" fmla="*/ 3862933 h 3951423"/>
              <a:gd name="connsiteX15" fmla="*/ 3326030 w 4316063"/>
              <a:gd name="connsiteY15" fmla="*/ 3892428 h 3951423"/>
              <a:gd name="connsiteX16" fmla="*/ 3438653 w 4316063"/>
              <a:gd name="connsiteY16" fmla="*/ 3900473 h 3951423"/>
              <a:gd name="connsiteX17" fmla="*/ 3655857 w 4316063"/>
              <a:gd name="connsiteY17" fmla="*/ 3951423 h 3951423"/>
              <a:gd name="connsiteX18" fmla="*/ 3781889 w 4316063"/>
              <a:gd name="connsiteY18" fmla="*/ 3854887 h 3951423"/>
              <a:gd name="connsiteX19" fmla="*/ 3776525 w 4316063"/>
              <a:gd name="connsiteY19" fmla="*/ 3219366 h 3951423"/>
              <a:gd name="connsiteX20" fmla="*/ 4277971 w 4316063"/>
              <a:gd name="connsiteY20" fmla="*/ 3592098 h 3951423"/>
              <a:gd name="connsiteX21" fmla="*/ 2666609 w 4316063"/>
              <a:gd name="connsiteY21" fmla="*/ 1343213 h 3951423"/>
              <a:gd name="connsiteX22" fmla="*/ 2538036 w 4316063"/>
              <a:gd name="connsiteY22" fmla="*/ 1236851 h 3951423"/>
              <a:gd name="connsiteX23" fmla="*/ 2414197 w 4316063"/>
              <a:gd name="connsiteY23" fmla="*/ 1066988 h 3951423"/>
              <a:gd name="connsiteX24" fmla="*/ 2188580 w 4316063"/>
              <a:gd name="connsiteY24" fmla="*/ 923521 h 3951423"/>
              <a:gd name="connsiteX25" fmla="*/ 2004071 w 4316063"/>
              <a:gd name="connsiteY25" fmla="*/ 937832 h 3951423"/>
              <a:gd name="connsiteX26" fmla="*/ 1910437 w 4316063"/>
              <a:gd name="connsiteY26" fmla="*/ 245504 h 3951423"/>
              <a:gd name="connsiteX27" fmla="*/ 1424570 w 4316063"/>
              <a:gd name="connsiteY27" fmla="*/ 216779 h 3951423"/>
              <a:gd name="connsiteX28" fmla="*/ 1431915 w 4316063"/>
              <a:gd name="connsiteY28" fmla="*/ 99266 h 3951423"/>
              <a:gd name="connsiteX29" fmla="*/ 1299712 w 4316063"/>
              <a:gd name="connsiteY29" fmla="*/ 91921 h 3951423"/>
              <a:gd name="connsiteX30" fmla="*/ 1190053 w 4316063"/>
              <a:gd name="connsiteY30" fmla="*/ 60458 h 3951423"/>
              <a:gd name="connsiteX31" fmla="*/ 1180363 w 4316063"/>
              <a:gd name="connsiteY31" fmla="*/ 0 h 3951423"/>
              <a:gd name="connsiteX32" fmla="*/ 1075588 w 4316063"/>
              <a:gd name="connsiteY32" fmla="*/ 225425 h 3951423"/>
              <a:gd name="connsiteX33" fmla="*/ 971372 w 4316063"/>
              <a:gd name="connsiteY33" fmla="*/ 421986 h 3951423"/>
              <a:gd name="connsiteX34" fmla="*/ 890952 w 4316063"/>
              <a:gd name="connsiteY34" fmla="*/ 660267 h 3951423"/>
              <a:gd name="connsiteX35" fmla="*/ 786704 w 4316063"/>
              <a:gd name="connsiteY35" fmla="*/ 1017686 h 3951423"/>
              <a:gd name="connsiteX36" fmla="*/ 557360 w 4316063"/>
              <a:gd name="connsiteY36" fmla="*/ 910461 h 3951423"/>
              <a:gd name="connsiteX37" fmla="*/ 363757 w 4316063"/>
              <a:gd name="connsiteY37" fmla="*/ 1014709 h 3951423"/>
              <a:gd name="connsiteX38" fmla="*/ 253553 w 4316063"/>
              <a:gd name="connsiteY38" fmla="*/ 931310 h 3951423"/>
              <a:gd name="connsiteX39" fmla="*/ 170156 w 4316063"/>
              <a:gd name="connsiteY39" fmla="*/ 1056407 h 3951423"/>
              <a:gd name="connsiteX40" fmla="*/ 116542 w 4316063"/>
              <a:gd name="connsiteY40" fmla="*/ 1172568 h 3951423"/>
              <a:gd name="connsiteX41" fmla="*/ 68886 w 4316063"/>
              <a:gd name="connsiteY41" fmla="*/ 1273838 h 3951423"/>
              <a:gd name="connsiteX42" fmla="*/ 68886 w 4316063"/>
              <a:gd name="connsiteY42" fmla="*/ 1381063 h 3951423"/>
              <a:gd name="connsiteX43" fmla="*/ 0 w 4316063"/>
              <a:gd name="connsiteY43" fmla="*/ 1487356 h 3951423"/>
              <a:gd name="connsiteX44" fmla="*/ 12848 w 4316063"/>
              <a:gd name="connsiteY44" fmla="*/ 1688410 h 3951423"/>
              <a:gd name="connsiteX45" fmla="*/ 142720 w 4316063"/>
              <a:gd name="connsiteY45" fmla="*/ 1664556 h 3951423"/>
              <a:gd name="connsiteX46" fmla="*/ 293795 w 4316063"/>
              <a:gd name="connsiteY46" fmla="*/ 1725517 h 3951423"/>
              <a:gd name="connsiteX47" fmla="*/ 476675 w 4316063"/>
              <a:gd name="connsiteY47" fmla="*/ 1828884 h 3951423"/>
              <a:gd name="connsiteX48" fmla="*/ 451314 w 4316063"/>
              <a:gd name="connsiteY48" fmla="*/ 1967749 h 3951423"/>
              <a:gd name="connsiteX49" fmla="*/ 637487 w 4316063"/>
              <a:gd name="connsiteY49" fmla="*/ 2228465 h 3951423"/>
              <a:gd name="connsiteX50" fmla="*/ 421787 w 4316063"/>
              <a:gd name="connsiteY50" fmla="*/ 2711711 h 3951423"/>
              <a:gd name="connsiteX51" fmla="*/ 556719 w 4316063"/>
              <a:gd name="connsiteY51" fmla="*/ 2817311 h 3951423"/>
              <a:gd name="connsiteX0" fmla="*/ 556719 w 4316063"/>
              <a:gd name="connsiteY0" fmla="*/ 2817311 h 3951423"/>
              <a:gd name="connsiteX1" fmla="*/ 823944 w 4316063"/>
              <a:gd name="connsiteY1" fmla="*/ 2793155 h 3951423"/>
              <a:gd name="connsiteX2" fmla="*/ 852540 w 4316063"/>
              <a:gd name="connsiteY2" fmla="*/ 2890571 h 3951423"/>
              <a:gd name="connsiteX3" fmla="*/ 1212764 w 4316063"/>
              <a:gd name="connsiteY3" fmla="*/ 2824598 h 3951423"/>
              <a:gd name="connsiteX4" fmla="*/ 1401372 w 4316063"/>
              <a:gd name="connsiteY4" fmla="*/ 2899556 h 3951423"/>
              <a:gd name="connsiteX5" fmla="*/ 961622 w 4316063"/>
              <a:gd name="connsiteY5" fmla="*/ 3934055 h 3951423"/>
              <a:gd name="connsiteX6" fmla="*/ 1468103 w 4316063"/>
              <a:gd name="connsiteY6" fmla="*/ 3619729 h 3951423"/>
              <a:gd name="connsiteX7" fmla="*/ 1877636 w 4316063"/>
              <a:gd name="connsiteY7" fmla="*/ 3825014 h 3951423"/>
              <a:gd name="connsiteX8" fmla="*/ 1873412 w 4316063"/>
              <a:gd name="connsiteY8" fmla="*/ 3699574 h 3951423"/>
              <a:gd name="connsiteX9" fmla="*/ 1888238 w 4316063"/>
              <a:gd name="connsiteY9" fmla="*/ 3607512 h 3951423"/>
              <a:gd name="connsiteX10" fmla="*/ 2011235 w 4316063"/>
              <a:gd name="connsiteY10" fmla="*/ 3072134 h 3951423"/>
              <a:gd name="connsiteX11" fmla="*/ 2748647 w 4316063"/>
              <a:gd name="connsiteY11" fmla="*/ 3678936 h 3951423"/>
              <a:gd name="connsiteX12" fmla="*/ 2851401 w 4316063"/>
              <a:gd name="connsiteY12" fmla="*/ 3769080 h 3951423"/>
              <a:gd name="connsiteX13" fmla="*/ 3060560 w 4316063"/>
              <a:gd name="connsiteY13" fmla="*/ 3846843 h 3951423"/>
              <a:gd name="connsiteX14" fmla="*/ 3202679 w 4316063"/>
              <a:gd name="connsiteY14" fmla="*/ 3862933 h 3951423"/>
              <a:gd name="connsiteX15" fmla="*/ 3326030 w 4316063"/>
              <a:gd name="connsiteY15" fmla="*/ 3892428 h 3951423"/>
              <a:gd name="connsiteX16" fmla="*/ 3438653 w 4316063"/>
              <a:gd name="connsiteY16" fmla="*/ 3900473 h 3951423"/>
              <a:gd name="connsiteX17" fmla="*/ 3655857 w 4316063"/>
              <a:gd name="connsiteY17" fmla="*/ 3951423 h 3951423"/>
              <a:gd name="connsiteX18" fmla="*/ 3781889 w 4316063"/>
              <a:gd name="connsiteY18" fmla="*/ 3854887 h 3951423"/>
              <a:gd name="connsiteX19" fmla="*/ 3776525 w 4316063"/>
              <a:gd name="connsiteY19" fmla="*/ 3200595 h 3951423"/>
              <a:gd name="connsiteX20" fmla="*/ 4277971 w 4316063"/>
              <a:gd name="connsiteY20" fmla="*/ 3592098 h 3951423"/>
              <a:gd name="connsiteX21" fmla="*/ 2666609 w 4316063"/>
              <a:gd name="connsiteY21" fmla="*/ 1343213 h 3951423"/>
              <a:gd name="connsiteX22" fmla="*/ 2538036 w 4316063"/>
              <a:gd name="connsiteY22" fmla="*/ 1236851 h 3951423"/>
              <a:gd name="connsiteX23" fmla="*/ 2414197 w 4316063"/>
              <a:gd name="connsiteY23" fmla="*/ 1066988 h 3951423"/>
              <a:gd name="connsiteX24" fmla="*/ 2188580 w 4316063"/>
              <a:gd name="connsiteY24" fmla="*/ 923521 h 3951423"/>
              <a:gd name="connsiteX25" fmla="*/ 2004071 w 4316063"/>
              <a:gd name="connsiteY25" fmla="*/ 937832 h 3951423"/>
              <a:gd name="connsiteX26" fmla="*/ 1910437 w 4316063"/>
              <a:gd name="connsiteY26" fmla="*/ 245504 h 3951423"/>
              <a:gd name="connsiteX27" fmla="*/ 1424570 w 4316063"/>
              <a:gd name="connsiteY27" fmla="*/ 216779 h 3951423"/>
              <a:gd name="connsiteX28" fmla="*/ 1431915 w 4316063"/>
              <a:gd name="connsiteY28" fmla="*/ 99266 h 3951423"/>
              <a:gd name="connsiteX29" fmla="*/ 1299712 w 4316063"/>
              <a:gd name="connsiteY29" fmla="*/ 91921 h 3951423"/>
              <a:gd name="connsiteX30" fmla="*/ 1190053 w 4316063"/>
              <a:gd name="connsiteY30" fmla="*/ 60458 h 3951423"/>
              <a:gd name="connsiteX31" fmla="*/ 1180363 w 4316063"/>
              <a:gd name="connsiteY31" fmla="*/ 0 h 3951423"/>
              <a:gd name="connsiteX32" fmla="*/ 1075588 w 4316063"/>
              <a:gd name="connsiteY32" fmla="*/ 225425 h 3951423"/>
              <a:gd name="connsiteX33" fmla="*/ 971372 w 4316063"/>
              <a:gd name="connsiteY33" fmla="*/ 421986 h 3951423"/>
              <a:gd name="connsiteX34" fmla="*/ 890952 w 4316063"/>
              <a:gd name="connsiteY34" fmla="*/ 660267 h 3951423"/>
              <a:gd name="connsiteX35" fmla="*/ 786704 w 4316063"/>
              <a:gd name="connsiteY35" fmla="*/ 1017686 h 3951423"/>
              <a:gd name="connsiteX36" fmla="*/ 557360 w 4316063"/>
              <a:gd name="connsiteY36" fmla="*/ 910461 h 3951423"/>
              <a:gd name="connsiteX37" fmla="*/ 363757 w 4316063"/>
              <a:gd name="connsiteY37" fmla="*/ 1014709 h 3951423"/>
              <a:gd name="connsiteX38" fmla="*/ 253553 w 4316063"/>
              <a:gd name="connsiteY38" fmla="*/ 931310 h 3951423"/>
              <a:gd name="connsiteX39" fmla="*/ 170156 w 4316063"/>
              <a:gd name="connsiteY39" fmla="*/ 1056407 h 3951423"/>
              <a:gd name="connsiteX40" fmla="*/ 116542 w 4316063"/>
              <a:gd name="connsiteY40" fmla="*/ 1172568 h 3951423"/>
              <a:gd name="connsiteX41" fmla="*/ 68886 w 4316063"/>
              <a:gd name="connsiteY41" fmla="*/ 1273838 h 3951423"/>
              <a:gd name="connsiteX42" fmla="*/ 68886 w 4316063"/>
              <a:gd name="connsiteY42" fmla="*/ 1381063 h 3951423"/>
              <a:gd name="connsiteX43" fmla="*/ 0 w 4316063"/>
              <a:gd name="connsiteY43" fmla="*/ 1487356 h 3951423"/>
              <a:gd name="connsiteX44" fmla="*/ 12848 w 4316063"/>
              <a:gd name="connsiteY44" fmla="*/ 1688410 h 3951423"/>
              <a:gd name="connsiteX45" fmla="*/ 142720 w 4316063"/>
              <a:gd name="connsiteY45" fmla="*/ 1664556 h 3951423"/>
              <a:gd name="connsiteX46" fmla="*/ 293795 w 4316063"/>
              <a:gd name="connsiteY46" fmla="*/ 1725517 h 3951423"/>
              <a:gd name="connsiteX47" fmla="*/ 476675 w 4316063"/>
              <a:gd name="connsiteY47" fmla="*/ 1828884 h 3951423"/>
              <a:gd name="connsiteX48" fmla="*/ 451314 w 4316063"/>
              <a:gd name="connsiteY48" fmla="*/ 1967749 h 3951423"/>
              <a:gd name="connsiteX49" fmla="*/ 637487 w 4316063"/>
              <a:gd name="connsiteY49" fmla="*/ 2228465 h 3951423"/>
              <a:gd name="connsiteX50" fmla="*/ 421787 w 4316063"/>
              <a:gd name="connsiteY50" fmla="*/ 2711711 h 3951423"/>
              <a:gd name="connsiteX51" fmla="*/ 556719 w 4316063"/>
              <a:gd name="connsiteY51" fmla="*/ 2817311 h 3951423"/>
              <a:gd name="connsiteX0" fmla="*/ 556719 w 4316063"/>
              <a:gd name="connsiteY0" fmla="*/ 2817311 h 3951423"/>
              <a:gd name="connsiteX1" fmla="*/ 823944 w 4316063"/>
              <a:gd name="connsiteY1" fmla="*/ 2793155 h 3951423"/>
              <a:gd name="connsiteX2" fmla="*/ 852540 w 4316063"/>
              <a:gd name="connsiteY2" fmla="*/ 2890571 h 3951423"/>
              <a:gd name="connsiteX3" fmla="*/ 1212764 w 4316063"/>
              <a:gd name="connsiteY3" fmla="*/ 2824598 h 3951423"/>
              <a:gd name="connsiteX4" fmla="*/ 1401372 w 4316063"/>
              <a:gd name="connsiteY4" fmla="*/ 2899556 h 3951423"/>
              <a:gd name="connsiteX5" fmla="*/ 961622 w 4316063"/>
              <a:gd name="connsiteY5" fmla="*/ 3934055 h 3951423"/>
              <a:gd name="connsiteX6" fmla="*/ 1468103 w 4316063"/>
              <a:gd name="connsiteY6" fmla="*/ 3619729 h 3951423"/>
              <a:gd name="connsiteX7" fmla="*/ 1877636 w 4316063"/>
              <a:gd name="connsiteY7" fmla="*/ 3825014 h 3951423"/>
              <a:gd name="connsiteX8" fmla="*/ 1873412 w 4316063"/>
              <a:gd name="connsiteY8" fmla="*/ 3699574 h 3951423"/>
              <a:gd name="connsiteX9" fmla="*/ 1888238 w 4316063"/>
              <a:gd name="connsiteY9" fmla="*/ 3607512 h 3951423"/>
              <a:gd name="connsiteX10" fmla="*/ 2011235 w 4316063"/>
              <a:gd name="connsiteY10" fmla="*/ 3072134 h 3951423"/>
              <a:gd name="connsiteX11" fmla="*/ 2748647 w 4316063"/>
              <a:gd name="connsiteY11" fmla="*/ 3678936 h 3951423"/>
              <a:gd name="connsiteX12" fmla="*/ 2851401 w 4316063"/>
              <a:gd name="connsiteY12" fmla="*/ 3769080 h 3951423"/>
              <a:gd name="connsiteX13" fmla="*/ 3060560 w 4316063"/>
              <a:gd name="connsiteY13" fmla="*/ 3846843 h 3951423"/>
              <a:gd name="connsiteX14" fmla="*/ 3202679 w 4316063"/>
              <a:gd name="connsiteY14" fmla="*/ 3862933 h 3951423"/>
              <a:gd name="connsiteX15" fmla="*/ 3326030 w 4316063"/>
              <a:gd name="connsiteY15" fmla="*/ 3892428 h 3951423"/>
              <a:gd name="connsiteX16" fmla="*/ 3438653 w 4316063"/>
              <a:gd name="connsiteY16" fmla="*/ 3900473 h 3951423"/>
              <a:gd name="connsiteX17" fmla="*/ 3655857 w 4316063"/>
              <a:gd name="connsiteY17" fmla="*/ 3951423 h 3951423"/>
              <a:gd name="connsiteX18" fmla="*/ 3781889 w 4316063"/>
              <a:gd name="connsiteY18" fmla="*/ 3854887 h 3951423"/>
              <a:gd name="connsiteX19" fmla="*/ 3776525 w 4316063"/>
              <a:gd name="connsiteY19" fmla="*/ 3200595 h 3951423"/>
              <a:gd name="connsiteX20" fmla="*/ 4277971 w 4316063"/>
              <a:gd name="connsiteY20" fmla="*/ 3592098 h 3951423"/>
              <a:gd name="connsiteX21" fmla="*/ 2666609 w 4316063"/>
              <a:gd name="connsiteY21" fmla="*/ 1343213 h 3951423"/>
              <a:gd name="connsiteX22" fmla="*/ 2538036 w 4316063"/>
              <a:gd name="connsiteY22" fmla="*/ 1236851 h 3951423"/>
              <a:gd name="connsiteX23" fmla="*/ 2414197 w 4316063"/>
              <a:gd name="connsiteY23" fmla="*/ 1066988 h 3951423"/>
              <a:gd name="connsiteX24" fmla="*/ 2188580 w 4316063"/>
              <a:gd name="connsiteY24" fmla="*/ 923521 h 3951423"/>
              <a:gd name="connsiteX25" fmla="*/ 2004071 w 4316063"/>
              <a:gd name="connsiteY25" fmla="*/ 937832 h 3951423"/>
              <a:gd name="connsiteX26" fmla="*/ 1910437 w 4316063"/>
              <a:gd name="connsiteY26" fmla="*/ 245504 h 3951423"/>
              <a:gd name="connsiteX27" fmla="*/ 1424570 w 4316063"/>
              <a:gd name="connsiteY27" fmla="*/ 216779 h 3951423"/>
              <a:gd name="connsiteX28" fmla="*/ 1431915 w 4316063"/>
              <a:gd name="connsiteY28" fmla="*/ 99266 h 3951423"/>
              <a:gd name="connsiteX29" fmla="*/ 1299712 w 4316063"/>
              <a:gd name="connsiteY29" fmla="*/ 91921 h 3951423"/>
              <a:gd name="connsiteX30" fmla="*/ 1190053 w 4316063"/>
              <a:gd name="connsiteY30" fmla="*/ 60458 h 3951423"/>
              <a:gd name="connsiteX31" fmla="*/ 1180363 w 4316063"/>
              <a:gd name="connsiteY31" fmla="*/ 0 h 3951423"/>
              <a:gd name="connsiteX32" fmla="*/ 1075588 w 4316063"/>
              <a:gd name="connsiteY32" fmla="*/ 225425 h 3951423"/>
              <a:gd name="connsiteX33" fmla="*/ 971372 w 4316063"/>
              <a:gd name="connsiteY33" fmla="*/ 421986 h 3951423"/>
              <a:gd name="connsiteX34" fmla="*/ 890952 w 4316063"/>
              <a:gd name="connsiteY34" fmla="*/ 660267 h 3951423"/>
              <a:gd name="connsiteX35" fmla="*/ 786704 w 4316063"/>
              <a:gd name="connsiteY35" fmla="*/ 1017686 h 3951423"/>
              <a:gd name="connsiteX36" fmla="*/ 557360 w 4316063"/>
              <a:gd name="connsiteY36" fmla="*/ 910461 h 3951423"/>
              <a:gd name="connsiteX37" fmla="*/ 363757 w 4316063"/>
              <a:gd name="connsiteY37" fmla="*/ 1014709 h 3951423"/>
              <a:gd name="connsiteX38" fmla="*/ 253553 w 4316063"/>
              <a:gd name="connsiteY38" fmla="*/ 931310 h 3951423"/>
              <a:gd name="connsiteX39" fmla="*/ 170156 w 4316063"/>
              <a:gd name="connsiteY39" fmla="*/ 1056407 h 3951423"/>
              <a:gd name="connsiteX40" fmla="*/ 116542 w 4316063"/>
              <a:gd name="connsiteY40" fmla="*/ 1172568 h 3951423"/>
              <a:gd name="connsiteX41" fmla="*/ 68886 w 4316063"/>
              <a:gd name="connsiteY41" fmla="*/ 1273838 h 3951423"/>
              <a:gd name="connsiteX42" fmla="*/ 68886 w 4316063"/>
              <a:gd name="connsiteY42" fmla="*/ 1381063 h 3951423"/>
              <a:gd name="connsiteX43" fmla="*/ 0 w 4316063"/>
              <a:gd name="connsiteY43" fmla="*/ 1487356 h 3951423"/>
              <a:gd name="connsiteX44" fmla="*/ 12848 w 4316063"/>
              <a:gd name="connsiteY44" fmla="*/ 1688410 h 3951423"/>
              <a:gd name="connsiteX45" fmla="*/ 142720 w 4316063"/>
              <a:gd name="connsiteY45" fmla="*/ 1664556 h 3951423"/>
              <a:gd name="connsiteX46" fmla="*/ 293795 w 4316063"/>
              <a:gd name="connsiteY46" fmla="*/ 1725517 h 3951423"/>
              <a:gd name="connsiteX47" fmla="*/ 476675 w 4316063"/>
              <a:gd name="connsiteY47" fmla="*/ 1828884 h 3951423"/>
              <a:gd name="connsiteX48" fmla="*/ 451314 w 4316063"/>
              <a:gd name="connsiteY48" fmla="*/ 1967749 h 3951423"/>
              <a:gd name="connsiteX49" fmla="*/ 637487 w 4316063"/>
              <a:gd name="connsiteY49" fmla="*/ 2228465 h 3951423"/>
              <a:gd name="connsiteX50" fmla="*/ 421787 w 4316063"/>
              <a:gd name="connsiteY50" fmla="*/ 2711711 h 3951423"/>
              <a:gd name="connsiteX51" fmla="*/ 556719 w 4316063"/>
              <a:gd name="connsiteY51" fmla="*/ 2817311 h 3951423"/>
              <a:gd name="connsiteX0" fmla="*/ 556719 w 4277971"/>
              <a:gd name="connsiteY0" fmla="*/ 2817311 h 3951423"/>
              <a:gd name="connsiteX1" fmla="*/ 823944 w 4277971"/>
              <a:gd name="connsiteY1" fmla="*/ 2793155 h 3951423"/>
              <a:gd name="connsiteX2" fmla="*/ 852540 w 4277971"/>
              <a:gd name="connsiteY2" fmla="*/ 2890571 h 3951423"/>
              <a:gd name="connsiteX3" fmla="*/ 1212764 w 4277971"/>
              <a:gd name="connsiteY3" fmla="*/ 2824598 h 3951423"/>
              <a:gd name="connsiteX4" fmla="*/ 1401372 w 4277971"/>
              <a:gd name="connsiteY4" fmla="*/ 2899556 h 3951423"/>
              <a:gd name="connsiteX5" fmla="*/ 961622 w 4277971"/>
              <a:gd name="connsiteY5" fmla="*/ 3934055 h 3951423"/>
              <a:gd name="connsiteX6" fmla="*/ 1468103 w 4277971"/>
              <a:gd name="connsiteY6" fmla="*/ 3619729 h 3951423"/>
              <a:gd name="connsiteX7" fmla="*/ 1877636 w 4277971"/>
              <a:gd name="connsiteY7" fmla="*/ 3825014 h 3951423"/>
              <a:gd name="connsiteX8" fmla="*/ 1873412 w 4277971"/>
              <a:gd name="connsiteY8" fmla="*/ 3699574 h 3951423"/>
              <a:gd name="connsiteX9" fmla="*/ 1888238 w 4277971"/>
              <a:gd name="connsiteY9" fmla="*/ 3607512 h 3951423"/>
              <a:gd name="connsiteX10" fmla="*/ 2011235 w 4277971"/>
              <a:gd name="connsiteY10" fmla="*/ 3072134 h 3951423"/>
              <a:gd name="connsiteX11" fmla="*/ 2748647 w 4277971"/>
              <a:gd name="connsiteY11" fmla="*/ 3678936 h 3951423"/>
              <a:gd name="connsiteX12" fmla="*/ 2851401 w 4277971"/>
              <a:gd name="connsiteY12" fmla="*/ 3769080 h 3951423"/>
              <a:gd name="connsiteX13" fmla="*/ 3060560 w 4277971"/>
              <a:gd name="connsiteY13" fmla="*/ 3846843 h 3951423"/>
              <a:gd name="connsiteX14" fmla="*/ 3202679 w 4277971"/>
              <a:gd name="connsiteY14" fmla="*/ 3862933 h 3951423"/>
              <a:gd name="connsiteX15" fmla="*/ 3326030 w 4277971"/>
              <a:gd name="connsiteY15" fmla="*/ 3892428 h 3951423"/>
              <a:gd name="connsiteX16" fmla="*/ 3438653 w 4277971"/>
              <a:gd name="connsiteY16" fmla="*/ 3900473 h 3951423"/>
              <a:gd name="connsiteX17" fmla="*/ 3655857 w 4277971"/>
              <a:gd name="connsiteY17" fmla="*/ 3951423 h 3951423"/>
              <a:gd name="connsiteX18" fmla="*/ 3781889 w 4277971"/>
              <a:gd name="connsiteY18" fmla="*/ 3854887 h 3951423"/>
              <a:gd name="connsiteX19" fmla="*/ 3776525 w 4277971"/>
              <a:gd name="connsiteY19" fmla="*/ 3200595 h 3951423"/>
              <a:gd name="connsiteX20" fmla="*/ 4277971 w 4277971"/>
              <a:gd name="connsiteY20" fmla="*/ 3592098 h 3951423"/>
              <a:gd name="connsiteX21" fmla="*/ 2666609 w 4277971"/>
              <a:gd name="connsiteY21" fmla="*/ 1343213 h 3951423"/>
              <a:gd name="connsiteX22" fmla="*/ 2538036 w 4277971"/>
              <a:gd name="connsiteY22" fmla="*/ 1236851 h 3951423"/>
              <a:gd name="connsiteX23" fmla="*/ 2414197 w 4277971"/>
              <a:gd name="connsiteY23" fmla="*/ 1066988 h 3951423"/>
              <a:gd name="connsiteX24" fmla="*/ 2188580 w 4277971"/>
              <a:gd name="connsiteY24" fmla="*/ 923521 h 3951423"/>
              <a:gd name="connsiteX25" fmla="*/ 2004071 w 4277971"/>
              <a:gd name="connsiteY25" fmla="*/ 937832 h 3951423"/>
              <a:gd name="connsiteX26" fmla="*/ 1910437 w 4277971"/>
              <a:gd name="connsiteY26" fmla="*/ 245504 h 3951423"/>
              <a:gd name="connsiteX27" fmla="*/ 1424570 w 4277971"/>
              <a:gd name="connsiteY27" fmla="*/ 216779 h 3951423"/>
              <a:gd name="connsiteX28" fmla="*/ 1431915 w 4277971"/>
              <a:gd name="connsiteY28" fmla="*/ 99266 h 3951423"/>
              <a:gd name="connsiteX29" fmla="*/ 1299712 w 4277971"/>
              <a:gd name="connsiteY29" fmla="*/ 91921 h 3951423"/>
              <a:gd name="connsiteX30" fmla="*/ 1190053 w 4277971"/>
              <a:gd name="connsiteY30" fmla="*/ 60458 h 3951423"/>
              <a:gd name="connsiteX31" fmla="*/ 1180363 w 4277971"/>
              <a:gd name="connsiteY31" fmla="*/ 0 h 3951423"/>
              <a:gd name="connsiteX32" fmla="*/ 1075588 w 4277971"/>
              <a:gd name="connsiteY32" fmla="*/ 225425 h 3951423"/>
              <a:gd name="connsiteX33" fmla="*/ 971372 w 4277971"/>
              <a:gd name="connsiteY33" fmla="*/ 421986 h 3951423"/>
              <a:gd name="connsiteX34" fmla="*/ 890952 w 4277971"/>
              <a:gd name="connsiteY34" fmla="*/ 660267 h 3951423"/>
              <a:gd name="connsiteX35" fmla="*/ 786704 w 4277971"/>
              <a:gd name="connsiteY35" fmla="*/ 1017686 h 3951423"/>
              <a:gd name="connsiteX36" fmla="*/ 557360 w 4277971"/>
              <a:gd name="connsiteY36" fmla="*/ 910461 h 3951423"/>
              <a:gd name="connsiteX37" fmla="*/ 363757 w 4277971"/>
              <a:gd name="connsiteY37" fmla="*/ 1014709 h 3951423"/>
              <a:gd name="connsiteX38" fmla="*/ 253553 w 4277971"/>
              <a:gd name="connsiteY38" fmla="*/ 931310 h 3951423"/>
              <a:gd name="connsiteX39" fmla="*/ 170156 w 4277971"/>
              <a:gd name="connsiteY39" fmla="*/ 1056407 h 3951423"/>
              <a:gd name="connsiteX40" fmla="*/ 116542 w 4277971"/>
              <a:gd name="connsiteY40" fmla="*/ 1172568 h 3951423"/>
              <a:gd name="connsiteX41" fmla="*/ 68886 w 4277971"/>
              <a:gd name="connsiteY41" fmla="*/ 1273838 h 3951423"/>
              <a:gd name="connsiteX42" fmla="*/ 68886 w 4277971"/>
              <a:gd name="connsiteY42" fmla="*/ 1381063 h 3951423"/>
              <a:gd name="connsiteX43" fmla="*/ 0 w 4277971"/>
              <a:gd name="connsiteY43" fmla="*/ 1487356 h 3951423"/>
              <a:gd name="connsiteX44" fmla="*/ 12848 w 4277971"/>
              <a:gd name="connsiteY44" fmla="*/ 1688410 h 3951423"/>
              <a:gd name="connsiteX45" fmla="*/ 142720 w 4277971"/>
              <a:gd name="connsiteY45" fmla="*/ 1664556 h 3951423"/>
              <a:gd name="connsiteX46" fmla="*/ 293795 w 4277971"/>
              <a:gd name="connsiteY46" fmla="*/ 1725517 h 3951423"/>
              <a:gd name="connsiteX47" fmla="*/ 476675 w 4277971"/>
              <a:gd name="connsiteY47" fmla="*/ 1828884 h 3951423"/>
              <a:gd name="connsiteX48" fmla="*/ 451314 w 4277971"/>
              <a:gd name="connsiteY48" fmla="*/ 1967749 h 3951423"/>
              <a:gd name="connsiteX49" fmla="*/ 637487 w 4277971"/>
              <a:gd name="connsiteY49" fmla="*/ 2228465 h 3951423"/>
              <a:gd name="connsiteX50" fmla="*/ 421787 w 4277971"/>
              <a:gd name="connsiteY50" fmla="*/ 2711711 h 3951423"/>
              <a:gd name="connsiteX51" fmla="*/ 556719 w 4277971"/>
              <a:gd name="connsiteY51" fmla="*/ 2817311 h 3951423"/>
              <a:gd name="connsiteX0" fmla="*/ 556719 w 4289894"/>
              <a:gd name="connsiteY0" fmla="*/ 2817311 h 3951423"/>
              <a:gd name="connsiteX1" fmla="*/ 823944 w 4289894"/>
              <a:gd name="connsiteY1" fmla="*/ 2793155 h 3951423"/>
              <a:gd name="connsiteX2" fmla="*/ 852540 w 4289894"/>
              <a:gd name="connsiteY2" fmla="*/ 2890571 h 3951423"/>
              <a:gd name="connsiteX3" fmla="*/ 1212764 w 4289894"/>
              <a:gd name="connsiteY3" fmla="*/ 2824598 h 3951423"/>
              <a:gd name="connsiteX4" fmla="*/ 1401372 w 4289894"/>
              <a:gd name="connsiteY4" fmla="*/ 2899556 h 3951423"/>
              <a:gd name="connsiteX5" fmla="*/ 961622 w 4289894"/>
              <a:gd name="connsiteY5" fmla="*/ 3934055 h 3951423"/>
              <a:gd name="connsiteX6" fmla="*/ 1468103 w 4289894"/>
              <a:gd name="connsiteY6" fmla="*/ 3619729 h 3951423"/>
              <a:gd name="connsiteX7" fmla="*/ 1877636 w 4289894"/>
              <a:gd name="connsiteY7" fmla="*/ 3825014 h 3951423"/>
              <a:gd name="connsiteX8" fmla="*/ 1873412 w 4289894"/>
              <a:gd name="connsiteY8" fmla="*/ 3699574 h 3951423"/>
              <a:gd name="connsiteX9" fmla="*/ 1888238 w 4289894"/>
              <a:gd name="connsiteY9" fmla="*/ 3607512 h 3951423"/>
              <a:gd name="connsiteX10" fmla="*/ 2011235 w 4289894"/>
              <a:gd name="connsiteY10" fmla="*/ 3072134 h 3951423"/>
              <a:gd name="connsiteX11" fmla="*/ 2748647 w 4289894"/>
              <a:gd name="connsiteY11" fmla="*/ 3678936 h 3951423"/>
              <a:gd name="connsiteX12" fmla="*/ 2851401 w 4289894"/>
              <a:gd name="connsiteY12" fmla="*/ 3769080 h 3951423"/>
              <a:gd name="connsiteX13" fmla="*/ 3060560 w 4289894"/>
              <a:gd name="connsiteY13" fmla="*/ 3846843 h 3951423"/>
              <a:gd name="connsiteX14" fmla="*/ 3202679 w 4289894"/>
              <a:gd name="connsiteY14" fmla="*/ 3862933 h 3951423"/>
              <a:gd name="connsiteX15" fmla="*/ 3326030 w 4289894"/>
              <a:gd name="connsiteY15" fmla="*/ 3892428 h 3951423"/>
              <a:gd name="connsiteX16" fmla="*/ 3438653 w 4289894"/>
              <a:gd name="connsiteY16" fmla="*/ 3900473 h 3951423"/>
              <a:gd name="connsiteX17" fmla="*/ 3655857 w 4289894"/>
              <a:gd name="connsiteY17" fmla="*/ 3951423 h 3951423"/>
              <a:gd name="connsiteX18" fmla="*/ 3781889 w 4289894"/>
              <a:gd name="connsiteY18" fmla="*/ 3854887 h 3951423"/>
              <a:gd name="connsiteX19" fmla="*/ 3776525 w 4289894"/>
              <a:gd name="connsiteY19" fmla="*/ 3200595 h 3951423"/>
              <a:gd name="connsiteX20" fmla="*/ 4277971 w 4289894"/>
              <a:gd name="connsiteY20" fmla="*/ 3592098 h 3951423"/>
              <a:gd name="connsiteX21" fmla="*/ 4004454 w 4289894"/>
              <a:gd name="connsiteY21" fmla="*/ 3184505 h 3951423"/>
              <a:gd name="connsiteX22" fmla="*/ 2666609 w 4289894"/>
              <a:gd name="connsiteY22" fmla="*/ 1343213 h 3951423"/>
              <a:gd name="connsiteX23" fmla="*/ 2538036 w 4289894"/>
              <a:gd name="connsiteY23" fmla="*/ 1236851 h 3951423"/>
              <a:gd name="connsiteX24" fmla="*/ 2414197 w 4289894"/>
              <a:gd name="connsiteY24" fmla="*/ 1066988 h 3951423"/>
              <a:gd name="connsiteX25" fmla="*/ 2188580 w 4289894"/>
              <a:gd name="connsiteY25" fmla="*/ 923521 h 3951423"/>
              <a:gd name="connsiteX26" fmla="*/ 2004071 w 4289894"/>
              <a:gd name="connsiteY26" fmla="*/ 937832 h 3951423"/>
              <a:gd name="connsiteX27" fmla="*/ 1910437 w 4289894"/>
              <a:gd name="connsiteY27" fmla="*/ 245504 h 3951423"/>
              <a:gd name="connsiteX28" fmla="*/ 1424570 w 4289894"/>
              <a:gd name="connsiteY28" fmla="*/ 216779 h 3951423"/>
              <a:gd name="connsiteX29" fmla="*/ 1431915 w 4289894"/>
              <a:gd name="connsiteY29" fmla="*/ 99266 h 3951423"/>
              <a:gd name="connsiteX30" fmla="*/ 1299712 w 4289894"/>
              <a:gd name="connsiteY30" fmla="*/ 91921 h 3951423"/>
              <a:gd name="connsiteX31" fmla="*/ 1190053 w 4289894"/>
              <a:gd name="connsiteY31" fmla="*/ 60458 h 3951423"/>
              <a:gd name="connsiteX32" fmla="*/ 1180363 w 4289894"/>
              <a:gd name="connsiteY32" fmla="*/ 0 h 3951423"/>
              <a:gd name="connsiteX33" fmla="*/ 1075588 w 4289894"/>
              <a:gd name="connsiteY33" fmla="*/ 225425 h 3951423"/>
              <a:gd name="connsiteX34" fmla="*/ 971372 w 4289894"/>
              <a:gd name="connsiteY34" fmla="*/ 421986 h 3951423"/>
              <a:gd name="connsiteX35" fmla="*/ 890952 w 4289894"/>
              <a:gd name="connsiteY35" fmla="*/ 660267 h 3951423"/>
              <a:gd name="connsiteX36" fmla="*/ 786704 w 4289894"/>
              <a:gd name="connsiteY36" fmla="*/ 1017686 h 3951423"/>
              <a:gd name="connsiteX37" fmla="*/ 557360 w 4289894"/>
              <a:gd name="connsiteY37" fmla="*/ 910461 h 3951423"/>
              <a:gd name="connsiteX38" fmla="*/ 363757 w 4289894"/>
              <a:gd name="connsiteY38" fmla="*/ 1014709 h 3951423"/>
              <a:gd name="connsiteX39" fmla="*/ 253553 w 4289894"/>
              <a:gd name="connsiteY39" fmla="*/ 931310 h 3951423"/>
              <a:gd name="connsiteX40" fmla="*/ 170156 w 4289894"/>
              <a:gd name="connsiteY40" fmla="*/ 1056407 h 3951423"/>
              <a:gd name="connsiteX41" fmla="*/ 116542 w 4289894"/>
              <a:gd name="connsiteY41" fmla="*/ 1172568 h 3951423"/>
              <a:gd name="connsiteX42" fmla="*/ 68886 w 4289894"/>
              <a:gd name="connsiteY42" fmla="*/ 1273838 h 3951423"/>
              <a:gd name="connsiteX43" fmla="*/ 68886 w 4289894"/>
              <a:gd name="connsiteY43" fmla="*/ 1381063 h 3951423"/>
              <a:gd name="connsiteX44" fmla="*/ 0 w 4289894"/>
              <a:gd name="connsiteY44" fmla="*/ 1487356 h 3951423"/>
              <a:gd name="connsiteX45" fmla="*/ 12848 w 4289894"/>
              <a:gd name="connsiteY45" fmla="*/ 1688410 h 3951423"/>
              <a:gd name="connsiteX46" fmla="*/ 142720 w 4289894"/>
              <a:gd name="connsiteY46" fmla="*/ 1664556 h 3951423"/>
              <a:gd name="connsiteX47" fmla="*/ 293795 w 4289894"/>
              <a:gd name="connsiteY47" fmla="*/ 1725517 h 3951423"/>
              <a:gd name="connsiteX48" fmla="*/ 476675 w 4289894"/>
              <a:gd name="connsiteY48" fmla="*/ 1828884 h 3951423"/>
              <a:gd name="connsiteX49" fmla="*/ 451314 w 4289894"/>
              <a:gd name="connsiteY49" fmla="*/ 1967749 h 3951423"/>
              <a:gd name="connsiteX50" fmla="*/ 637487 w 4289894"/>
              <a:gd name="connsiteY50" fmla="*/ 2228465 h 3951423"/>
              <a:gd name="connsiteX51" fmla="*/ 421787 w 4289894"/>
              <a:gd name="connsiteY51" fmla="*/ 2711711 h 3951423"/>
              <a:gd name="connsiteX52" fmla="*/ 556719 w 4289894"/>
              <a:gd name="connsiteY52" fmla="*/ 2817311 h 3951423"/>
              <a:gd name="connsiteX0" fmla="*/ 556719 w 4985476"/>
              <a:gd name="connsiteY0" fmla="*/ 2817311 h 3951423"/>
              <a:gd name="connsiteX1" fmla="*/ 823944 w 4985476"/>
              <a:gd name="connsiteY1" fmla="*/ 2793155 h 3951423"/>
              <a:gd name="connsiteX2" fmla="*/ 852540 w 4985476"/>
              <a:gd name="connsiteY2" fmla="*/ 2890571 h 3951423"/>
              <a:gd name="connsiteX3" fmla="*/ 1212764 w 4985476"/>
              <a:gd name="connsiteY3" fmla="*/ 2824598 h 3951423"/>
              <a:gd name="connsiteX4" fmla="*/ 1401372 w 4985476"/>
              <a:gd name="connsiteY4" fmla="*/ 2899556 h 3951423"/>
              <a:gd name="connsiteX5" fmla="*/ 961622 w 4985476"/>
              <a:gd name="connsiteY5" fmla="*/ 3934055 h 3951423"/>
              <a:gd name="connsiteX6" fmla="*/ 1468103 w 4985476"/>
              <a:gd name="connsiteY6" fmla="*/ 3619729 h 3951423"/>
              <a:gd name="connsiteX7" fmla="*/ 1877636 w 4985476"/>
              <a:gd name="connsiteY7" fmla="*/ 3825014 h 3951423"/>
              <a:gd name="connsiteX8" fmla="*/ 1873412 w 4985476"/>
              <a:gd name="connsiteY8" fmla="*/ 3699574 h 3951423"/>
              <a:gd name="connsiteX9" fmla="*/ 1888238 w 4985476"/>
              <a:gd name="connsiteY9" fmla="*/ 3607512 h 3951423"/>
              <a:gd name="connsiteX10" fmla="*/ 2011235 w 4985476"/>
              <a:gd name="connsiteY10" fmla="*/ 3072134 h 3951423"/>
              <a:gd name="connsiteX11" fmla="*/ 2748647 w 4985476"/>
              <a:gd name="connsiteY11" fmla="*/ 3678936 h 3951423"/>
              <a:gd name="connsiteX12" fmla="*/ 2851401 w 4985476"/>
              <a:gd name="connsiteY12" fmla="*/ 3769080 h 3951423"/>
              <a:gd name="connsiteX13" fmla="*/ 3060560 w 4985476"/>
              <a:gd name="connsiteY13" fmla="*/ 3846843 h 3951423"/>
              <a:gd name="connsiteX14" fmla="*/ 3202679 w 4985476"/>
              <a:gd name="connsiteY14" fmla="*/ 3862933 h 3951423"/>
              <a:gd name="connsiteX15" fmla="*/ 3326030 w 4985476"/>
              <a:gd name="connsiteY15" fmla="*/ 3892428 h 3951423"/>
              <a:gd name="connsiteX16" fmla="*/ 3438653 w 4985476"/>
              <a:gd name="connsiteY16" fmla="*/ 3900473 h 3951423"/>
              <a:gd name="connsiteX17" fmla="*/ 3655857 w 4985476"/>
              <a:gd name="connsiteY17" fmla="*/ 3951423 h 3951423"/>
              <a:gd name="connsiteX18" fmla="*/ 3781889 w 4985476"/>
              <a:gd name="connsiteY18" fmla="*/ 3854887 h 3951423"/>
              <a:gd name="connsiteX19" fmla="*/ 3776525 w 4985476"/>
              <a:gd name="connsiteY19" fmla="*/ 3200595 h 3951423"/>
              <a:gd name="connsiteX20" fmla="*/ 4277971 w 4985476"/>
              <a:gd name="connsiteY20" fmla="*/ 3592098 h 3951423"/>
              <a:gd name="connsiteX21" fmla="*/ 4934943 w 4985476"/>
              <a:gd name="connsiteY21" fmla="*/ 3262269 h 3951423"/>
              <a:gd name="connsiteX22" fmla="*/ 2666609 w 4985476"/>
              <a:gd name="connsiteY22" fmla="*/ 1343213 h 3951423"/>
              <a:gd name="connsiteX23" fmla="*/ 2538036 w 4985476"/>
              <a:gd name="connsiteY23" fmla="*/ 1236851 h 3951423"/>
              <a:gd name="connsiteX24" fmla="*/ 2414197 w 4985476"/>
              <a:gd name="connsiteY24" fmla="*/ 1066988 h 3951423"/>
              <a:gd name="connsiteX25" fmla="*/ 2188580 w 4985476"/>
              <a:gd name="connsiteY25" fmla="*/ 923521 h 3951423"/>
              <a:gd name="connsiteX26" fmla="*/ 2004071 w 4985476"/>
              <a:gd name="connsiteY26" fmla="*/ 937832 h 3951423"/>
              <a:gd name="connsiteX27" fmla="*/ 1910437 w 4985476"/>
              <a:gd name="connsiteY27" fmla="*/ 245504 h 3951423"/>
              <a:gd name="connsiteX28" fmla="*/ 1424570 w 4985476"/>
              <a:gd name="connsiteY28" fmla="*/ 216779 h 3951423"/>
              <a:gd name="connsiteX29" fmla="*/ 1431915 w 4985476"/>
              <a:gd name="connsiteY29" fmla="*/ 99266 h 3951423"/>
              <a:gd name="connsiteX30" fmla="*/ 1299712 w 4985476"/>
              <a:gd name="connsiteY30" fmla="*/ 91921 h 3951423"/>
              <a:gd name="connsiteX31" fmla="*/ 1190053 w 4985476"/>
              <a:gd name="connsiteY31" fmla="*/ 60458 h 3951423"/>
              <a:gd name="connsiteX32" fmla="*/ 1180363 w 4985476"/>
              <a:gd name="connsiteY32" fmla="*/ 0 h 3951423"/>
              <a:gd name="connsiteX33" fmla="*/ 1075588 w 4985476"/>
              <a:gd name="connsiteY33" fmla="*/ 225425 h 3951423"/>
              <a:gd name="connsiteX34" fmla="*/ 971372 w 4985476"/>
              <a:gd name="connsiteY34" fmla="*/ 421986 h 3951423"/>
              <a:gd name="connsiteX35" fmla="*/ 890952 w 4985476"/>
              <a:gd name="connsiteY35" fmla="*/ 660267 h 3951423"/>
              <a:gd name="connsiteX36" fmla="*/ 786704 w 4985476"/>
              <a:gd name="connsiteY36" fmla="*/ 1017686 h 3951423"/>
              <a:gd name="connsiteX37" fmla="*/ 557360 w 4985476"/>
              <a:gd name="connsiteY37" fmla="*/ 910461 h 3951423"/>
              <a:gd name="connsiteX38" fmla="*/ 363757 w 4985476"/>
              <a:gd name="connsiteY38" fmla="*/ 1014709 h 3951423"/>
              <a:gd name="connsiteX39" fmla="*/ 253553 w 4985476"/>
              <a:gd name="connsiteY39" fmla="*/ 931310 h 3951423"/>
              <a:gd name="connsiteX40" fmla="*/ 170156 w 4985476"/>
              <a:gd name="connsiteY40" fmla="*/ 1056407 h 3951423"/>
              <a:gd name="connsiteX41" fmla="*/ 116542 w 4985476"/>
              <a:gd name="connsiteY41" fmla="*/ 1172568 h 3951423"/>
              <a:gd name="connsiteX42" fmla="*/ 68886 w 4985476"/>
              <a:gd name="connsiteY42" fmla="*/ 1273838 h 3951423"/>
              <a:gd name="connsiteX43" fmla="*/ 68886 w 4985476"/>
              <a:gd name="connsiteY43" fmla="*/ 1381063 h 3951423"/>
              <a:gd name="connsiteX44" fmla="*/ 0 w 4985476"/>
              <a:gd name="connsiteY44" fmla="*/ 1487356 h 3951423"/>
              <a:gd name="connsiteX45" fmla="*/ 12848 w 4985476"/>
              <a:gd name="connsiteY45" fmla="*/ 1688410 h 3951423"/>
              <a:gd name="connsiteX46" fmla="*/ 142720 w 4985476"/>
              <a:gd name="connsiteY46" fmla="*/ 1664556 h 3951423"/>
              <a:gd name="connsiteX47" fmla="*/ 293795 w 4985476"/>
              <a:gd name="connsiteY47" fmla="*/ 1725517 h 3951423"/>
              <a:gd name="connsiteX48" fmla="*/ 476675 w 4985476"/>
              <a:gd name="connsiteY48" fmla="*/ 1828884 h 3951423"/>
              <a:gd name="connsiteX49" fmla="*/ 451314 w 4985476"/>
              <a:gd name="connsiteY49" fmla="*/ 1967749 h 3951423"/>
              <a:gd name="connsiteX50" fmla="*/ 637487 w 4985476"/>
              <a:gd name="connsiteY50" fmla="*/ 2228465 h 3951423"/>
              <a:gd name="connsiteX51" fmla="*/ 421787 w 4985476"/>
              <a:gd name="connsiteY51" fmla="*/ 2711711 h 3951423"/>
              <a:gd name="connsiteX52" fmla="*/ 556719 w 4985476"/>
              <a:gd name="connsiteY52" fmla="*/ 2817311 h 3951423"/>
              <a:gd name="connsiteX0" fmla="*/ 556719 w 4990889"/>
              <a:gd name="connsiteY0" fmla="*/ 2817311 h 3951423"/>
              <a:gd name="connsiteX1" fmla="*/ 823944 w 4990889"/>
              <a:gd name="connsiteY1" fmla="*/ 2793155 h 3951423"/>
              <a:gd name="connsiteX2" fmla="*/ 852540 w 4990889"/>
              <a:gd name="connsiteY2" fmla="*/ 2890571 h 3951423"/>
              <a:gd name="connsiteX3" fmla="*/ 1212764 w 4990889"/>
              <a:gd name="connsiteY3" fmla="*/ 2824598 h 3951423"/>
              <a:gd name="connsiteX4" fmla="*/ 1401372 w 4990889"/>
              <a:gd name="connsiteY4" fmla="*/ 2899556 h 3951423"/>
              <a:gd name="connsiteX5" fmla="*/ 961622 w 4990889"/>
              <a:gd name="connsiteY5" fmla="*/ 3934055 h 3951423"/>
              <a:gd name="connsiteX6" fmla="*/ 1468103 w 4990889"/>
              <a:gd name="connsiteY6" fmla="*/ 3619729 h 3951423"/>
              <a:gd name="connsiteX7" fmla="*/ 1877636 w 4990889"/>
              <a:gd name="connsiteY7" fmla="*/ 3825014 h 3951423"/>
              <a:gd name="connsiteX8" fmla="*/ 1873412 w 4990889"/>
              <a:gd name="connsiteY8" fmla="*/ 3699574 h 3951423"/>
              <a:gd name="connsiteX9" fmla="*/ 1888238 w 4990889"/>
              <a:gd name="connsiteY9" fmla="*/ 3607512 h 3951423"/>
              <a:gd name="connsiteX10" fmla="*/ 2011235 w 4990889"/>
              <a:gd name="connsiteY10" fmla="*/ 3072134 h 3951423"/>
              <a:gd name="connsiteX11" fmla="*/ 2748647 w 4990889"/>
              <a:gd name="connsiteY11" fmla="*/ 3678936 h 3951423"/>
              <a:gd name="connsiteX12" fmla="*/ 2851401 w 4990889"/>
              <a:gd name="connsiteY12" fmla="*/ 3769080 h 3951423"/>
              <a:gd name="connsiteX13" fmla="*/ 3060560 w 4990889"/>
              <a:gd name="connsiteY13" fmla="*/ 3846843 h 3951423"/>
              <a:gd name="connsiteX14" fmla="*/ 3202679 w 4990889"/>
              <a:gd name="connsiteY14" fmla="*/ 3862933 h 3951423"/>
              <a:gd name="connsiteX15" fmla="*/ 3326030 w 4990889"/>
              <a:gd name="connsiteY15" fmla="*/ 3892428 h 3951423"/>
              <a:gd name="connsiteX16" fmla="*/ 3438653 w 4990889"/>
              <a:gd name="connsiteY16" fmla="*/ 3900473 h 3951423"/>
              <a:gd name="connsiteX17" fmla="*/ 3655857 w 4990889"/>
              <a:gd name="connsiteY17" fmla="*/ 3951423 h 3951423"/>
              <a:gd name="connsiteX18" fmla="*/ 3781889 w 4990889"/>
              <a:gd name="connsiteY18" fmla="*/ 3854887 h 3951423"/>
              <a:gd name="connsiteX19" fmla="*/ 3776525 w 4990889"/>
              <a:gd name="connsiteY19" fmla="*/ 3200595 h 3951423"/>
              <a:gd name="connsiteX20" fmla="*/ 4277971 w 4990889"/>
              <a:gd name="connsiteY20" fmla="*/ 3592098 h 3951423"/>
              <a:gd name="connsiteX21" fmla="*/ 4934943 w 4990889"/>
              <a:gd name="connsiteY21" fmla="*/ 3262269 h 3951423"/>
              <a:gd name="connsiteX22" fmla="*/ 2666609 w 4990889"/>
              <a:gd name="connsiteY22" fmla="*/ 1343213 h 3951423"/>
              <a:gd name="connsiteX23" fmla="*/ 2538036 w 4990889"/>
              <a:gd name="connsiteY23" fmla="*/ 1236851 h 3951423"/>
              <a:gd name="connsiteX24" fmla="*/ 2414197 w 4990889"/>
              <a:gd name="connsiteY24" fmla="*/ 1066988 h 3951423"/>
              <a:gd name="connsiteX25" fmla="*/ 2188580 w 4990889"/>
              <a:gd name="connsiteY25" fmla="*/ 923521 h 3951423"/>
              <a:gd name="connsiteX26" fmla="*/ 2004071 w 4990889"/>
              <a:gd name="connsiteY26" fmla="*/ 937832 h 3951423"/>
              <a:gd name="connsiteX27" fmla="*/ 1910437 w 4990889"/>
              <a:gd name="connsiteY27" fmla="*/ 245504 h 3951423"/>
              <a:gd name="connsiteX28" fmla="*/ 1424570 w 4990889"/>
              <a:gd name="connsiteY28" fmla="*/ 216779 h 3951423"/>
              <a:gd name="connsiteX29" fmla="*/ 1431915 w 4990889"/>
              <a:gd name="connsiteY29" fmla="*/ 99266 h 3951423"/>
              <a:gd name="connsiteX30" fmla="*/ 1299712 w 4990889"/>
              <a:gd name="connsiteY30" fmla="*/ 91921 h 3951423"/>
              <a:gd name="connsiteX31" fmla="*/ 1190053 w 4990889"/>
              <a:gd name="connsiteY31" fmla="*/ 60458 h 3951423"/>
              <a:gd name="connsiteX32" fmla="*/ 1180363 w 4990889"/>
              <a:gd name="connsiteY32" fmla="*/ 0 h 3951423"/>
              <a:gd name="connsiteX33" fmla="*/ 1075588 w 4990889"/>
              <a:gd name="connsiteY33" fmla="*/ 225425 h 3951423"/>
              <a:gd name="connsiteX34" fmla="*/ 971372 w 4990889"/>
              <a:gd name="connsiteY34" fmla="*/ 421986 h 3951423"/>
              <a:gd name="connsiteX35" fmla="*/ 890952 w 4990889"/>
              <a:gd name="connsiteY35" fmla="*/ 660267 h 3951423"/>
              <a:gd name="connsiteX36" fmla="*/ 786704 w 4990889"/>
              <a:gd name="connsiteY36" fmla="*/ 1017686 h 3951423"/>
              <a:gd name="connsiteX37" fmla="*/ 557360 w 4990889"/>
              <a:gd name="connsiteY37" fmla="*/ 910461 h 3951423"/>
              <a:gd name="connsiteX38" fmla="*/ 363757 w 4990889"/>
              <a:gd name="connsiteY38" fmla="*/ 1014709 h 3951423"/>
              <a:gd name="connsiteX39" fmla="*/ 253553 w 4990889"/>
              <a:gd name="connsiteY39" fmla="*/ 931310 h 3951423"/>
              <a:gd name="connsiteX40" fmla="*/ 170156 w 4990889"/>
              <a:gd name="connsiteY40" fmla="*/ 1056407 h 3951423"/>
              <a:gd name="connsiteX41" fmla="*/ 116542 w 4990889"/>
              <a:gd name="connsiteY41" fmla="*/ 1172568 h 3951423"/>
              <a:gd name="connsiteX42" fmla="*/ 68886 w 4990889"/>
              <a:gd name="connsiteY42" fmla="*/ 1273838 h 3951423"/>
              <a:gd name="connsiteX43" fmla="*/ 68886 w 4990889"/>
              <a:gd name="connsiteY43" fmla="*/ 1381063 h 3951423"/>
              <a:gd name="connsiteX44" fmla="*/ 0 w 4990889"/>
              <a:gd name="connsiteY44" fmla="*/ 1487356 h 3951423"/>
              <a:gd name="connsiteX45" fmla="*/ 12848 w 4990889"/>
              <a:gd name="connsiteY45" fmla="*/ 1688410 h 3951423"/>
              <a:gd name="connsiteX46" fmla="*/ 142720 w 4990889"/>
              <a:gd name="connsiteY46" fmla="*/ 1664556 h 3951423"/>
              <a:gd name="connsiteX47" fmla="*/ 293795 w 4990889"/>
              <a:gd name="connsiteY47" fmla="*/ 1725517 h 3951423"/>
              <a:gd name="connsiteX48" fmla="*/ 476675 w 4990889"/>
              <a:gd name="connsiteY48" fmla="*/ 1828884 h 3951423"/>
              <a:gd name="connsiteX49" fmla="*/ 451314 w 4990889"/>
              <a:gd name="connsiteY49" fmla="*/ 1967749 h 3951423"/>
              <a:gd name="connsiteX50" fmla="*/ 637487 w 4990889"/>
              <a:gd name="connsiteY50" fmla="*/ 2228465 h 3951423"/>
              <a:gd name="connsiteX51" fmla="*/ 421787 w 4990889"/>
              <a:gd name="connsiteY51" fmla="*/ 2711711 h 3951423"/>
              <a:gd name="connsiteX52" fmla="*/ 556719 w 4990889"/>
              <a:gd name="connsiteY52" fmla="*/ 2817311 h 3951423"/>
              <a:gd name="connsiteX0" fmla="*/ 556719 w 4934943"/>
              <a:gd name="connsiteY0" fmla="*/ 2817311 h 3951423"/>
              <a:gd name="connsiteX1" fmla="*/ 823944 w 4934943"/>
              <a:gd name="connsiteY1" fmla="*/ 2793155 h 3951423"/>
              <a:gd name="connsiteX2" fmla="*/ 852540 w 4934943"/>
              <a:gd name="connsiteY2" fmla="*/ 2890571 h 3951423"/>
              <a:gd name="connsiteX3" fmla="*/ 1212764 w 4934943"/>
              <a:gd name="connsiteY3" fmla="*/ 2824598 h 3951423"/>
              <a:gd name="connsiteX4" fmla="*/ 1401372 w 4934943"/>
              <a:gd name="connsiteY4" fmla="*/ 2899556 h 3951423"/>
              <a:gd name="connsiteX5" fmla="*/ 961622 w 4934943"/>
              <a:gd name="connsiteY5" fmla="*/ 3934055 h 3951423"/>
              <a:gd name="connsiteX6" fmla="*/ 1468103 w 4934943"/>
              <a:gd name="connsiteY6" fmla="*/ 3619729 h 3951423"/>
              <a:gd name="connsiteX7" fmla="*/ 1877636 w 4934943"/>
              <a:gd name="connsiteY7" fmla="*/ 3825014 h 3951423"/>
              <a:gd name="connsiteX8" fmla="*/ 1873412 w 4934943"/>
              <a:gd name="connsiteY8" fmla="*/ 3699574 h 3951423"/>
              <a:gd name="connsiteX9" fmla="*/ 1888238 w 4934943"/>
              <a:gd name="connsiteY9" fmla="*/ 3607512 h 3951423"/>
              <a:gd name="connsiteX10" fmla="*/ 2011235 w 4934943"/>
              <a:gd name="connsiteY10" fmla="*/ 3072134 h 3951423"/>
              <a:gd name="connsiteX11" fmla="*/ 2748647 w 4934943"/>
              <a:gd name="connsiteY11" fmla="*/ 3678936 h 3951423"/>
              <a:gd name="connsiteX12" fmla="*/ 2851401 w 4934943"/>
              <a:gd name="connsiteY12" fmla="*/ 3769080 h 3951423"/>
              <a:gd name="connsiteX13" fmla="*/ 3060560 w 4934943"/>
              <a:gd name="connsiteY13" fmla="*/ 3846843 h 3951423"/>
              <a:gd name="connsiteX14" fmla="*/ 3202679 w 4934943"/>
              <a:gd name="connsiteY14" fmla="*/ 3862933 h 3951423"/>
              <a:gd name="connsiteX15" fmla="*/ 3326030 w 4934943"/>
              <a:gd name="connsiteY15" fmla="*/ 3892428 h 3951423"/>
              <a:gd name="connsiteX16" fmla="*/ 3438653 w 4934943"/>
              <a:gd name="connsiteY16" fmla="*/ 3900473 h 3951423"/>
              <a:gd name="connsiteX17" fmla="*/ 3655857 w 4934943"/>
              <a:gd name="connsiteY17" fmla="*/ 3951423 h 3951423"/>
              <a:gd name="connsiteX18" fmla="*/ 3781889 w 4934943"/>
              <a:gd name="connsiteY18" fmla="*/ 3854887 h 3951423"/>
              <a:gd name="connsiteX19" fmla="*/ 3776525 w 4934943"/>
              <a:gd name="connsiteY19" fmla="*/ 3200595 h 3951423"/>
              <a:gd name="connsiteX20" fmla="*/ 4277971 w 4934943"/>
              <a:gd name="connsiteY20" fmla="*/ 3592098 h 3951423"/>
              <a:gd name="connsiteX21" fmla="*/ 4934943 w 4934943"/>
              <a:gd name="connsiteY21" fmla="*/ 3262269 h 3951423"/>
              <a:gd name="connsiteX22" fmla="*/ 2666609 w 4934943"/>
              <a:gd name="connsiteY22" fmla="*/ 1343213 h 3951423"/>
              <a:gd name="connsiteX23" fmla="*/ 2538036 w 4934943"/>
              <a:gd name="connsiteY23" fmla="*/ 1236851 h 3951423"/>
              <a:gd name="connsiteX24" fmla="*/ 2414197 w 4934943"/>
              <a:gd name="connsiteY24" fmla="*/ 1066988 h 3951423"/>
              <a:gd name="connsiteX25" fmla="*/ 2188580 w 4934943"/>
              <a:gd name="connsiteY25" fmla="*/ 923521 h 3951423"/>
              <a:gd name="connsiteX26" fmla="*/ 2004071 w 4934943"/>
              <a:gd name="connsiteY26" fmla="*/ 937832 h 3951423"/>
              <a:gd name="connsiteX27" fmla="*/ 1910437 w 4934943"/>
              <a:gd name="connsiteY27" fmla="*/ 245504 h 3951423"/>
              <a:gd name="connsiteX28" fmla="*/ 1424570 w 4934943"/>
              <a:gd name="connsiteY28" fmla="*/ 216779 h 3951423"/>
              <a:gd name="connsiteX29" fmla="*/ 1431915 w 4934943"/>
              <a:gd name="connsiteY29" fmla="*/ 99266 h 3951423"/>
              <a:gd name="connsiteX30" fmla="*/ 1299712 w 4934943"/>
              <a:gd name="connsiteY30" fmla="*/ 91921 h 3951423"/>
              <a:gd name="connsiteX31" fmla="*/ 1190053 w 4934943"/>
              <a:gd name="connsiteY31" fmla="*/ 60458 h 3951423"/>
              <a:gd name="connsiteX32" fmla="*/ 1180363 w 4934943"/>
              <a:gd name="connsiteY32" fmla="*/ 0 h 3951423"/>
              <a:gd name="connsiteX33" fmla="*/ 1075588 w 4934943"/>
              <a:gd name="connsiteY33" fmla="*/ 225425 h 3951423"/>
              <a:gd name="connsiteX34" fmla="*/ 971372 w 4934943"/>
              <a:gd name="connsiteY34" fmla="*/ 421986 h 3951423"/>
              <a:gd name="connsiteX35" fmla="*/ 890952 w 4934943"/>
              <a:gd name="connsiteY35" fmla="*/ 660267 h 3951423"/>
              <a:gd name="connsiteX36" fmla="*/ 786704 w 4934943"/>
              <a:gd name="connsiteY36" fmla="*/ 1017686 h 3951423"/>
              <a:gd name="connsiteX37" fmla="*/ 557360 w 4934943"/>
              <a:gd name="connsiteY37" fmla="*/ 910461 h 3951423"/>
              <a:gd name="connsiteX38" fmla="*/ 363757 w 4934943"/>
              <a:gd name="connsiteY38" fmla="*/ 1014709 h 3951423"/>
              <a:gd name="connsiteX39" fmla="*/ 253553 w 4934943"/>
              <a:gd name="connsiteY39" fmla="*/ 931310 h 3951423"/>
              <a:gd name="connsiteX40" fmla="*/ 170156 w 4934943"/>
              <a:gd name="connsiteY40" fmla="*/ 1056407 h 3951423"/>
              <a:gd name="connsiteX41" fmla="*/ 116542 w 4934943"/>
              <a:gd name="connsiteY41" fmla="*/ 1172568 h 3951423"/>
              <a:gd name="connsiteX42" fmla="*/ 68886 w 4934943"/>
              <a:gd name="connsiteY42" fmla="*/ 1273838 h 3951423"/>
              <a:gd name="connsiteX43" fmla="*/ 68886 w 4934943"/>
              <a:gd name="connsiteY43" fmla="*/ 1381063 h 3951423"/>
              <a:gd name="connsiteX44" fmla="*/ 0 w 4934943"/>
              <a:gd name="connsiteY44" fmla="*/ 1487356 h 3951423"/>
              <a:gd name="connsiteX45" fmla="*/ 12848 w 4934943"/>
              <a:gd name="connsiteY45" fmla="*/ 1688410 h 3951423"/>
              <a:gd name="connsiteX46" fmla="*/ 142720 w 4934943"/>
              <a:gd name="connsiteY46" fmla="*/ 1664556 h 3951423"/>
              <a:gd name="connsiteX47" fmla="*/ 293795 w 4934943"/>
              <a:gd name="connsiteY47" fmla="*/ 1725517 h 3951423"/>
              <a:gd name="connsiteX48" fmla="*/ 476675 w 4934943"/>
              <a:gd name="connsiteY48" fmla="*/ 1828884 h 3951423"/>
              <a:gd name="connsiteX49" fmla="*/ 451314 w 4934943"/>
              <a:gd name="connsiteY49" fmla="*/ 1967749 h 3951423"/>
              <a:gd name="connsiteX50" fmla="*/ 637487 w 4934943"/>
              <a:gd name="connsiteY50" fmla="*/ 2228465 h 3951423"/>
              <a:gd name="connsiteX51" fmla="*/ 421787 w 4934943"/>
              <a:gd name="connsiteY51" fmla="*/ 2711711 h 3951423"/>
              <a:gd name="connsiteX52" fmla="*/ 556719 w 4934943"/>
              <a:gd name="connsiteY52" fmla="*/ 2817311 h 3951423"/>
              <a:gd name="connsiteX0" fmla="*/ 556719 w 4942988"/>
              <a:gd name="connsiteY0" fmla="*/ 2817311 h 3951423"/>
              <a:gd name="connsiteX1" fmla="*/ 823944 w 4942988"/>
              <a:gd name="connsiteY1" fmla="*/ 2793155 h 3951423"/>
              <a:gd name="connsiteX2" fmla="*/ 852540 w 4942988"/>
              <a:gd name="connsiteY2" fmla="*/ 2890571 h 3951423"/>
              <a:gd name="connsiteX3" fmla="*/ 1212764 w 4942988"/>
              <a:gd name="connsiteY3" fmla="*/ 2824598 h 3951423"/>
              <a:gd name="connsiteX4" fmla="*/ 1401372 w 4942988"/>
              <a:gd name="connsiteY4" fmla="*/ 2899556 h 3951423"/>
              <a:gd name="connsiteX5" fmla="*/ 961622 w 4942988"/>
              <a:gd name="connsiteY5" fmla="*/ 3934055 h 3951423"/>
              <a:gd name="connsiteX6" fmla="*/ 1468103 w 4942988"/>
              <a:gd name="connsiteY6" fmla="*/ 3619729 h 3951423"/>
              <a:gd name="connsiteX7" fmla="*/ 1877636 w 4942988"/>
              <a:gd name="connsiteY7" fmla="*/ 3825014 h 3951423"/>
              <a:gd name="connsiteX8" fmla="*/ 1873412 w 4942988"/>
              <a:gd name="connsiteY8" fmla="*/ 3699574 h 3951423"/>
              <a:gd name="connsiteX9" fmla="*/ 1888238 w 4942988"/>
              <a:gd name="connsiteY9" fmla="*/ 3607512 h 3951423"/>
              <a:gd name="connsiteX10" fmla="*/ 2011235 w 4942988"/>
              <a:gd name="connsiteY10" fmla="*/ 3072134 h 3951423"/>
              <a:gd name="connsiteX11" fmla="*/ 2748647 w 4942988"/>
              <a:gd name="connsiteY11" fmla="*/ 3678936 h 3951423"/>
              <a:gd name="connsiteX12" fmla="*/ 2851401 w 4942988"/>
              <a:gd name="connsiteY12" fmla="*/ 3769080 h 3951423"/>
              <a:gd name="connsiteX13" fmla="*/ 3060560 w 4942988"/>
              <a:gd name="connsiteY13" fmla="*/ 3846843 h 3951423"/>
              <a:gd name="connsiteX14" fmla="*/ 3202679 w 4942988"/>
              <a:gd name="connsiteY14" fmla="*/ 3862933 h 3951423"/>
              <a:gd name="connsiteX15" fmla="*/ 3326030 w 4942988"/>
              <a:gd name="connsiteY15" fmla="*/ 3892428 h 3951423"/>
              <a:gd name="connsiteX16" fmla="*/ 3438653 w 4942988"/>
              <a:gd name="connsiteY16" fmla="*/ 3900473 h 3951423"/>
              <a:gd name="connsiteX17" fmla="*/ 3655857 w 4942988"/>
              <a:gd name="connsiteY17" fmla="*/ 3951423 h 3951423"/>
              <a:gd name="connsiteX18" fmla="*/ 3781889 w 4942988"/>
              <a:gd name="connsiteY18" fmla="*/ 3854887 h 3951423"/>
              <a:gd name="connsiteX19" fmla="*/ 3776525 w 4942988"/>
              <a:gd name="connsiteY19" fmla="*/ 3200595 h 3951423"/>
              <a:gd name="connsiteX20" fmla="*/ 4277971 w 4942988"/>
              <a:gd name="connsiteY20" fmla="*/ 3592098 h 3951423"/>
              <a:gd name="connsiteX21" fmla="*/ 4942988 w 4942988"/>
              <a:gd name="connsiteY21" fmla="*/ 3243498 h 3951423"/>
              <a:gd name="connsiteX22" fmla="*/ 2666609 w 4942988"/>
              <a:gd name="connsiteY22" fmla="*/ 1343213 h 3951423"/>
              <a:gd name="connsiteX23" fmla="*/ 2538036 w 4942988"/>
              <a:gd name="connsiteY23" fmla="*/ 1236851 h 3951423"/>
              <a:gd name="connsiteX24" fmla="*/ 2414197 w 4942988"/>
              <a:gd name="connsiteY24" fmla="*/ 1066988 h 3951423"/>
              <a:gd name="connsiteX25" fmla="*/ 2188580 w 4942988"/>
              <a:gd name="connsiteY25" fmla="*/ 923521 h 3951423"/>
              <a:gd name="connsiteX26" fmla="*/ 2004071 w 4942988"/>
              <a:gd name="connsiteY26" fmla="*/ 937832 h 3951423"/>
              <a:gd name="connsiteX27" fmla="*/ 1910437 w 4942988"/>
              <a:gd name="connsiteY27" fmla="*/ 245504 h 3951423"/>
              <a:gd name="connsiteX28" fmla="*/ 1424570 w 4942988"/>
              <a:gd name="connsiteY28" fmla="*/ 216779 h 3951423"/>
              <a:gd name="connsiteX29" fmla="*/ 1431915 w 4942988"/>
              <a:gd name="connsiteY29" fmla="*/ 99266 h 3951423"/>
              <a:gd name="connsiteX30" fmla="*/ 1299712 w 4942988"/>
              <a:gd name="connsiteY30" fmla="*/ 91921 h 3951423"/>
              <a:gd name="connsiteX31" fmla="*/ 1190053 w 4942988"/>
              <a:gd name="connsiteY31" fmla="*/ 60458 h 3951423"/>
              <a:gd name="connsiteX32" fmla="*/ 1180363 w 4942988"/>
              <a:gd name="connsiteY32" fmla="*/ 0 h 3951423"/>
              <a:gd name="connsiteX33" fmla="*/ 1075588 w 4942988"/>
              <a:gd name="connsiteY33" fmla="*/ 225425 h 3951423"/>
              <a:gd name="connsiteX34" fmla="*/ 971372 w 4942988"/>
              <a:gd name="connsiteY34" fmla="*/ 421986 h 3951423"/>
              <a:gd name="connsiteX35" fmla="*/ 890952 w 4942988"/>
              <a:gd name="connsiteY35" fmla="*/ 660267 h 3951423"/>
              <a:gd name="connsiteX36" fmla="*/ 786704 w 4942988"/>
              <a:gd name="connsiteY36" fmla="*/ 1017686 h 3951423"/>
              <a:gd name="connsiteX37" fmla="*/ 557360 w 4942988"/>
              <a:gd name="connsiteY37" fmla="*/ 910461 h 3951423"/>
              <a:gd name="connsiteX38" fmla="*/ 363757 w 4942988"/>
              <a:gd name="connsiteY38" fmla="*/ 1014709 h 3951423"/>
              <a:gd name="connsiteX39" fmla="*/ 253553 w 4942988"/>
              <a:gd name="connsiteY39" fmla="*/ 931310 h 3951423"/>
              <a:gd name="connsiteX40" fmla="*/ 170156 w 4942988"/>
              <a:gd name="connsiteY40" fmla="*/ 1056407 h 3951423"/>
              <a:gd name="connsiteX41" fmla="*/ 116542 w 4942988"/>
              <a:gd name="connsiteY41" fmla="*/ 1172568 h 3951423"/>
              <a:gd name="connsiteX42" fmla="*/ 68886 w 4942988"/>
              <a:gd name="connsiteY42" fmla="*/ 1273838 h 3951423"/>
              <a:gd name="connsiteX43" fmla="*/ 68886 w 4942988"/>
              <a:gd name="connsiteY43" fmla="*/ 1381063 h 3951423"/>
              <a:gd name="connsiteX44" fmla="*/ 0 w 4942988"/>
              <a:gd name="connsiteY44" fmla="*/ 1487356 h 3951423"/>
              <a:gd name="connsiteX45" fmla="*/ 12848 w 4942988"/>
              <a:gd name="connsiteY45" fmla="*/ 1688410 h 3951423"/>
              <a:gd name="connsiteX46" fmla="*/ 142720 w 4942988"/>
              <a:gd name="connsiteY46" fmla="*/ 1664556 h 3951423"/>
              <a:gd name="connsiteX47" fmla="*/ 293795 w 4942988"/>
              <a:gd name="connsiteY47" fmla="*/ 1725517 h 3951423"/>
              <a:gd name="connsiteX48" fmla="*/ 476675 w 4942988"/>
              <a:gd name="connsiteY48" fmla="*/ 1828884 h 3951423"/>
              <a:gd name="connsiteX49" fmla="*/ 451314 w 4942988"/>
              <a:gd name="connsiteY49" fmla="*/ 1967749 h 3951423"/>
              <a:gd name="connsiteX50" fmla="*/ 637487 w 4942988"/>
              <a:gd name="connsiteY50" fmla="*/ 2228465 h 3951423"/>
              <a:gd name="connsiteX51" fmla="*/ 421787 w 4942988"/>
              <a:gd name="connsiteY51" fmla="*/ 2711711 h 3951423"/>
              <a:gd name="connsiteX52" fmla="*/ 556719 w 4942988"/>
              <a:gd name="connsiteY52" fmla="*/ 2817311 h 3951423"/>
              <a:gd name="connsiteX0" fmla="*/ 556719 w 4980922"/>
              <a:gd name="connsiteY0" fmla="*/ 2817311 h 3951423"/>
              <a:gd name="connsiteX1" fmla="*/ 823944 w 4980922"/>
              <a:gd name="connsiteY1" fmla="*/ 2793155 h 3951423"/>
              <a:gd name="connsiteX2" fmla="*/ 852540 w 4980922"/>
              <a:gd name="connsiteY2" fmla="*/ 2890571 h 3951423"/>
              <a:gd name="connsiteX3" fmla="*/ 1212764 w 4980922"/>
              <a:gd name="connsiteY3" fmla="*/ 2824598 h 3951423"/>
              <a:gd name="connsiteX4" fmla="*/ 1401372 w 4980922"/>
              <a:gd name="connsiteY4" fmla="*/ 2899556 h 3951423"/>
              <a:gd name="connsiteX5" fmla="*/ 961622 w 4980922"/>
              <a:gd name="connsiteY5" fmla="*/ 3934055 h 3951423"/>
              <a:gd name="connsiteX6" fmla="*/ 1468103 w 4980922"/>
              <a:gd name="connsiteY6" fmla="*/ 3619729 h 3951423"/>
              <a:gd name="connsiteX7" fmla="*/ 1877636 w 4980922"/>
              <a:gd name="connsiteY7" fmla="*/ 3825014 h 3951423"/>
              <a:gd name="connsiteX8" fmla="*/ 1873412 w 4980922"/>
              <a:gd name="connsiteY8" fmla="*/ 3699574 h 3951423"/>
              <a:gd name="connsiteX9" fmla="*/ 1888238 w 4980922"/>
              <a:gd name="connsiteY9" fmla="*/ 3607512 h 3951423"/>
              <a:gd name="connsiteX10" fmla="*/ 2011235 w 4980922"/>
              <a:gd name="connsiteY10" fmla="*/ 3072134 h 3951423"/>
              <a:gd name="connsiteX11" fmla="*/ 2748647 w 4980922"/>
              <a:gd name="connsiteY11" fmla="*/ 3678936 h 3951423"/>
              <a:gd name="connsiteX12" fmla="*/ 2851401 w 4980922"/>
              <a:gd name="connsiteY12" fmla="*/ 3769080 h 3951423"/>
              <a:gd name="connsiteX13" fmla="*/ 3060560 w 4980922"/>
              <a:gd name="connsiteY13" fmla="*/ 3846843 h 3951423"/>
              <a:gd name="connsiteX14" fmla="*/ 3202679 w 4980922"/>
              <a:gd name="connsiteY14" fmla="*/ 3862933 h 3951423"/>
              <a:gd name="connsiteX15" fmla="*/ 3326030 w 4980922"/>
              <a:gd name="connsiteY15" fmla="*/ 3892428 h 3951423"/>
              <a:gd name="connsiteX16" fmla="*/ 3438653 w 4980922"/>
              <a:gd name="connsiteY16" fmla="*/ 3900473 h 3951423"/>
              <a:gd name="connsiteX17" fmla="*/ 3655857 w 4980922"/>
              <a:gd name="connsiteY17" fmla="*/ 3951423 h 3951423"/>
              <a:gd name="connsiteX18" fmla="*/ 3781889 w 4980922"/>
              <a:gd name="connsiteY18" fmla="*/ 3854887 h 3951423"/>
              <a:gd name="connsiteX19" fmla="*/ 3776525 w 4980922"/>
              <a:gd name="connsiteY19" fmla="*/ 3200595 h 3951423"/>
              <a:gd name="connsiteX20" fmla="*/ 4277971 w 4980922"/>
              <a:gd name="connsiteY20" fmla="*/ 3592098 h 3951423"/>
              <a:gd name="connsiteX21" fmla="*/ 4942988 w 4980922"/>
              <a:gd name="connsiteY21" fmla="*/ 3243498 h 3951423"/>
              <a:gd name="connsiteX22" fmla="*/ 4656062 w 4980922"/>
              <a:gd name="connsiteY22" fmla="*/ 2956576 h 3951423"/>
              <a:gd name="connsiteX23" fmla="*/ 2666609 w 4980922"/>
              <a:gd name="connsiteY23" fmla="*/ 1343213 h 3951423"/>
              <a:gd name="connsiteX24" fmla="*/ 2538036 w 4980922"/>
              <a:gd name="connsiteY24" fmla="*/ 1236851 h 3951423"/>
              <a:gd name="connsiteX25" fmla="*/ 2414197 w 4980922"/>
              <a:gd name="connsiteY25" fmla="*/ 1066988 h 3951423"/>
              <a:gd name="connsiteX26" fmla="*/ 2188580 w 4980922"/>
              <a:gd name="connsiteY26" fmla="*/ 923521 h 3951423"/>
              <a:gd name="connsiteX27" fmla="*/ 2004071 w 4980922"/>
              <a:gd name="connsiteY27" fmla="*/ 937832 h 3951423"/>
              <a:gd name="connsiteX28" fmla="*/ 1910437 w 4980922"/>
              <a:gd name="connsiteY28" fmla="*/ 245504 h 3951423"/>
              <a:gd name="connsiteX29" fmla="*/ 1424570 w 4980922"/>
              <a:gd name="connsiteY29" fmla="*/ 216779 h 3951423"/>
              <a:gd name="connsiteX30" fmla="*/ 1431915 w 4980922"/>
              <a:gd name="connsiteY30" fmla="*/ 99266 h 3951423"/>
              <a:gd name="connsiteX31" fmla="*/ 1299712 w 4980922"/>
              <a:gd name="connsiteY31" fmla="*/ 91921 h 3951423"/>
              <a:gd name="connsiteX32" fmla="*/ 1190053 w 4980922"/>
              <a:gd name="connsiteY32" fmla="*/ 60458 h 3951423"/>
              <a:gd name="connsiteX33" fmla="*/ 1180363 w 4980922"/>
              <a:gd name="connsiteY33" fmla="*/ 0 h 3951423"/>
              <a:gd name="connsiteX34" fmla="*/ 1075588 w 4980922"/>
              <a:gd name="connsiteY34" fmla="*/ 225425 h 3951423"/>
              <a:gd name="connsiteX35" fmla="*/ 971372 w 4980922"/>
              <a:gd name="connsiteY35" fmla="*/ 421986 h 3951423"/>
              <a:gd name="connsiteX36" fmla="*/ 890952 w 4980922"/>
              <a:gd name="connsiteY36" fmla="*/ 660267 h 3951423"/>
              <a:gd name="connsiteX37" fmla="*/ 786704 w 4980922"/>
              <a:gd name="connsiteY37" fmla="*/ 1017686 h 3951423"/>
              <a:gd name="connsiteX38" fmla="*/ 557360 w 4980922"/>
              <a:gd name="connsiteY38" fmla="*/ 910461 h 3951423"/>
              <a:gd name="connsiteX39" fmla="*/ 363757 w 4980922"/>
              <a:gd name="connsiteY39" fmla="*/ 1014709 h 3951423"/>
              <a:gd name="connsiteX40" fmla="*/ 253553 w 4980922"/>
              <a:gd name="connsiteY40" fmla="*/ 931310 h 3951423"/>
              <a:gd name="connsiteX41" fmla="*/ 170156 w 4980922"/>
              <a:gd name="connsiteY41" fmla="*/ 1056407 h 3951423"/>
              <a:gd name="connsiteX42" fmla="*/ 116542 w 4980922"/>
              <a:gd name="connsiteY42" fmla="*/ 1172568 h 3951423"/>
              <a:gd name="connsiteX43" fmla="*/ 68886 w 4980922"/>
              <a:gd name="connsiteY43" fmla="*/ 1273838 h 3951423"/>
              <a:gd name="connsiteX44" fmla="*/ 68886 w 4980922"/>
              <a:gd name="connsiteY44" fmla="*/ 1381063 h 3951423"/>
              <a:gd name="connsiteX45" fmla="*/ 0 w 4980922"/>
              <a:gd name="connsiteY45" fmla="*/ 1487356 h 3951423"/>
              <a:gd name="connsiteX46" fmla="*/ 12848 w 4980922"/>
              <a:gd name="connsiteY46" fmla="*/ 1688410 h 3951423"/>
              <a:gd name="connsiteX47" fmla="*/ 142720 w 4980922"/>
              <a:gd name="connsiteY47" fmla="*/ 1664556 h 3951423"/>
              <a:gd name="connsiteX48" fmla="*/ 293795 w 4980922"/>
              <a:gd name="connsiteY48" fmla="*/ 1725517 h 3951423"/>
              <a:gd name="connsiteX49" fmla="*/ 476675 w 4980922"/>
              <a:gd name="connsiteY49" fmla="*/ 1828884 h 3951423"/>
              <a:gd name="connsiteX50" fmla="*/ 451314 w 4980922"/>
              <a:gd name="connsiteY50" fmla="*/ 1967749 h 3951423"/>
              <a:gd name="connsiteX51" fmla="*/ 637487 w 4980922"/>
              <a:gd name="connsiteY51" fmla="*/ 2228465 h 3951423"/>
              <a:gd name="connsiteX52" fmla="*/ 421787 w 4980922"/>
              <a:gd name="connsiteY52" fmla="*/ 2711711 h 3951423"/>
              <a:gd name="connsiteX53" fmla="*/ 556719 w 4980922"/>
              <a:gd name="connsiteY53" fmla="*/ 2817311 h 3951423"/>
              <a:gd name="connsiteX0" fmla="*/ 556719 w 5049701"/>
              <a:gd name="connsiteY0" fmla="*/ 2817311 h 3951423"/>
              <a:gd name="connsiteX1" fmla="*/ 823944 w 5049701"/>
              <a:gd name="connsiteY1" fmla="*/ 2793155 h 3951423"/>
              <a:gd name="connsiteX2" fmla="*/ 852540 w 5049701"/>
              <a:gd name="connsiteY2" fmla="*/ 2890571 h 3951423"/>
              <a:gd name="connsiteX3" fmla="*/ 1212764 w 5049701"/>
              <a:gd name="connsiteY3" fmla="*/ 2824598 h 3951423"/>
              <a:gd name="connsiteX4" fmla="*/ 1401372 w 5049701"/>
              <a:gd name="connsiteY4" fmla="*/ 2899556 h 3951423"/>
              <a:gd name="connsiteX5" fmla="*/ 961622 w 5049701"/>
              <a:gd name="connsiteY5" fmla="*/ 3934055 h 3951423"/>
              <a:gd name="connsiteX6" fmla="*/ 1468103 w 5049701"/>
              <a:gd name="connsiteY6" fmla="*/ 3619729 h 3951423"/>
              <a:gd name="connsiteX7" fmla="*/ 1877636 w 5049701"/>
              <a:gd name="connsiteY7" fmla="*/ 3825014 h 3951423"/>
              <a:gd name="connsiteX8" fmla="*/ 1873412 w 5049701"/>
              <a:gd name="connsiteY8" fmla="*/ 3699574 h 3951423"/>
              <a:gd name="connsiteX9" fmla="*/ 1888238 w 5049701"/>
              <a:gd name="connsiteY9" fmla="*/ 3607512 h 3951423"/>
              <a:gd name="connsiteX10" fmla="*/ 2011235 w 5049701"/>
              <a:gd name="connsiteY10" fmla="*/ 3072134 h 3951423"/>
              <a:gd name="connsiteX11" fmla="*/ 2748647 w 5049701"/>
              <a:gd name="connsiteY11" fmla="*/ 3678936 h 3951423"/>
              <a:gd name="connsiteX12" fmla="*/ 2851401 w 5049701"/>
              <a:gd name="connsiteY12" fmla="*/ 3769080 h 3951423"/>
              <a:gd name="connsiteX13" fmla="*/ 3060560 w 5049701"/>
              <a:gd name="connsiteY13" fmla="*/ 3846843 h 3951423"/>
              <a:gd name="connsiteX14" fmla="*/ 3202679 w 5049701"/>
              <a:gd name="connsiteY14" fmla="*/ 3862933 h 3951423"/>
              <a:gd name="connsiteX15" fmla="*/ 3326030 w 5049701"/>
              <a:gd name="connsiteY15" fmla="*/ 3892428 h 3951423"/>
              <a:gd name="connsiteX16" fmla="*/ 3438653 w 5049701"/>
              <a:gd name="connsiteY16" fmla="*/ 3900473 h 3951423"/>
              <a:gd name="connsiteX17" fmla="*/ 3655857 w 5049701"/>
              <a:gd name="connsiteY17" fmla="*/ 3951423 h 3951423"/>
              <a:gd name="connsiteX18" fmla="*/ 3781889 w 5049701"/>
              <a:gd name="connsiteY18" fmla="*/ 3854887 h 3951423"/>
              <a:gd name="connsiteX19" fmla="*/ 3776525 w 5049701"/>
              <a:gd name="connsiteY19" fmla="*/ 3200595 h 3951423"/>
              <a:gd name="connsiteX20" fmla="*/ 4277971 w 5049701"/>
              <a:gd name="connsiteY20" fmla="*/ 3592098 h 3951423"/>
              <a:gd name="connsiteX21" fmla="*/ 4942988 w 5049701"/>
              <a:gd name="connsiteY21" fmla="*/ 3243498 h 3951423"/>
              <a:gd name="connsiteX22" fmla="*/ 4822317 w 5049701"/>
              <a:gd name="connsiteY22" fmla="*/ 3157691 h 3951423"/>
              <a:gd name="connsiteX23" fmla="*/ 2666609 w 5049701"/>
              <a:gd name="connsiteY23" fmla="*/ 1343213 h 3951423"/>
              <a:gd name="connsiteX24" fmla="*/ 2538036 w 5049701"/>
              <a:gd name="connsiteY24" fmla="*/ 1236851 h 3951423"/>
              <a:gd name="connsiteX25" fmla="*/ 2414197 w 5049701"/>
              <a:gd name="connsiteY25" fmla="*/ 1066988 h 3951423"/>
              <a:gd name="connsiteX26" fmla="*/ 2188580 w 5049701"/>
              <a:gd name="connsiteY26" fmla="*/ 923521 h 3951423"/>
              <a:gd name="connsiteX27" fmla="*/ 2004071 w 5049701"/>
              <a:gd name="connsiteY27" fmla="*/ 937832 h 3951423"/>
              <a:gd name="connsiteX28" fmla="*/ 1910437 w 5049701"/>
              <a:gd name="connsiteY28" fmla="*/ 245504 h 3951423"/>
              <a:gd name="connsiteX29" fmla="*/ 1424570 w 5049701"/>
              <a:gd name="connsiteY29" fmla="*/ 216779 h 3951423"/>
              <a:gd name="connsiteX30" fmla="*/ 1431915 w 5049701"/>
              <a:gd name="connsiteY30" fmla="*/ 99266 h 3951423"/>
              <a:gd name="connsiteX31" fmla="*/ 1299712 w 5049701"/>
              <a:gd name="connsiteY31" fmla="*/ 91921 h 3951423"/>
              <a:gd name="connsiteX32" fmla="*/ 1190053 w 5049701"/>
              <a:gd name="connsiteY32" fmla="*/ 60458 h 3951423"/>
              <a:gd name="connsiteX33" fmla="*/ 1180363 w 5049701"/>
              <a:gd name="connsiteY33" fmla="*/ 0 h 3951423"/>
              <a:gd name="connsiteX34" fmla="*/ 1075588 w 5049701"/>
              <a:gd name="connsiteY34" fmla="*/ 225425 h 3951423"/>
              <a:gd name="connsiteX35" fmla="*/ 971372 w 5049701"/>
              <a:gd name="connsiteY35" fmla="*/ 421986 h 3951423"/>
              <a:gd name="connsiteX36" fmla="*/ 890952 w 5049701"/>
              <a:gd name="connsiteY36" fmla="*/ 660267 h 3951423"/>
              <a:gd name="connsiteX37" fmla="*/ 786704 w 5049701"/>
              <a:gd name="connsiteY37" fmla="*/ 1017686 h 3951423"/>
              <a:gd name="connsiteX38" fmla="*/ 557360 w 5049701"/>
              <a:gd name="connsiteY38" fmla="*/ 910461 h 3951423"/>
              <a:gd name="connsiteX39" fmla="*/ 363757 w 5049701"/>
              <a:gd name="connsiteY39" fmla="*/ 1014709 h 3951423"/>
              <a:gd name="connsiteX40" fmla="*/ 253553 w 5049701"/>
              <a:gd name="connsiteY40" fmla="*/ 931310 h 3951423"/>
              <a:gd name="connsiteX41" fmla="*/ 170156 w 5049701"/>
              <a:gd name="connsiteY41" fmla="*/ 1056407 h 3951423"/>
              <a:gd name="connsiteX42" fmla="*/ 116542 w 5049701"/>
              <a:gd name="connsiteY42" fmla="*/ 1172568 h 3951423"/>
              <a:gd name="connsiteX43" fmla="*/ 68886 w 5049701"/>
              <a:gd name="connsiteY43" fmla="*/ 1273838 h 3951423"/>
              <a:gd name="connsiteX44" fmla="*/ 68886 w 5049701"/>
              <a:gd name="connsiteY44" fmla="*/ 1381063 h 3951423"/>
              <a:gd name="connsiteX45" fmla="*/ 0 w 5049701"/>
              <a:gd name="connsiteY45" fmla="*/ 1487356 h 3951423"/>
              <a:gd name="connsiteX46" fmla="*/ 12848 w 5049701"/>
              <a:gd name="connsiteY46" fmla="*/ 1688410 h 3951423"/>
              <a:gd name="connsiteX47" fmla="*/ 142720 w 5049701"/>
              <a:gd name="connsiteY47" fmla="*/ 1664556 h 3951423"/>
              <a:gd name="connsiteX48" fmla="*/ 293795 w 5049701"/>
              <a:gd name="connsiteY48" fmla="*/ 1725517 h 3951423"/>
              <a:gd name="connsiteX49" fmla="*/ 476675 w 5049701"/>
              <a:gd name="connsiteY49" fmla="*/ 1828884 h 3951423"/>
              <a:gd name="connsiteX50" fmla="*/ 451314 w 5049701"/>
              <a:gd name="connsiteY50" fmla="*/ 1967749 h 3951423"/>
              <a:gd name="connsiteX51" fmla="*/ 637487 w 5049701"/>
              <a:gd name="connsiteY51" fmla="*/ 2228465 h 3951423"/>
              <a:gd name="connsiteX52" fmla="*/ 421787 w 5049701"/>
              <a:gd name="connsiteY52" fmla="*/ 2711711 h 3951423"/>
              <a:gd name="connsiteX53" fmla="*/ 556719 w 5049701"/>
              <a:gd name="connsiteY53" fmla="*/ 2817311 h 3951423"/>
              <a:gd name="connsiteX0" fmla="*/ 556719 w 5007800"/>
              <a:gd name="connsiteY0" fmla="*/ 2817311 h 3951423"/>
              <a:gd name="connsiteX1" fmla="*/ 823944 w 5007800"/>
              <a:gd name="connsiteY1" fmla="*/ 2793155 h 3951423"/>
              <a:gd name="connsiteX2" fmla="*/ 852540 w 5007800"/>
              <a:gd name="connsiteY2" fmla="*/ 2890571 h 3951423"/>
              <a:gd name="connsiteX3" fmla="*/ 1212764 w 5007800"/>
              <a:gd name="connsiteY3" fmla="*/ 2824598 h 3951423"/>
              <a:gd name="connsiteX4" fmla="*/ 1401372 w 5007800"/>
              <a:gd name="connsiteY4" fmla="*/ 2899556 h 3951423"/>
              <a:gd name="connsiteX5" fmla="*/ 961622 w 5007800"/>
              <a:gd name="connsiteY5" fmla="*/ 3934055 h 3951423"/>
              <a:gd name="connsiteX6" fmla="*/ 1468103 w 5007800"/>
              <a:gd name="connsiteY6" fmla="*/ 3619729 h 3951423"/>
              <a:gd name="connsiteX7" fmla="*/ 1877636 w 5007800"/>
              <a:gd name="connsiteY7" fmla="*/ 3825014 h 3951423"/>
              <a:gd name="connsiteX8" fmla="*/ 1873412 w 5007800"/>
              <a:gd name="connsiteY8" fmla="*/ 3699574 h 3951423"/>
              <a:gd name="connsiteX9" fmla="*/ 1888238 w 5007800"/>
              <a:gd name="connsiteY9" fmla="*/ 3607512 h 3951423"/>
              <a:gd name="connsiteX10" fmla="*/ 2011235 w 5007800"/>
              <a:gd name="connsiteY10" fmla="*/ 3072134 h 3951423"/>
              <a:gd name="connsiteX11" fmla="*/ 2748647 w 5007800"/>
              <a:gd name="connsiteY11" fmla="*/ 3678936 h 3951423"/>
              <a:gd name="connsiteX12" fmla="*/ 2851401 w 5007800"/>
              <a:gd name="connsiteY12" fmla="*/ 3769080 h 3951423"/>
              <a:gd name="connsiteX13" fmla="*/ 3060560 w 5007800"/>
              <a:gd name="connsiteY13" fmla="*/ 3846843 h 3951423"/>
              <a:gd name="connsiteX14" fmla="*/ 3202679 w 5007800"/>
              <a:gd name="connsiteY14" fmla="*/ 3862933 h 3951423"/>
              <a:gd name="connsiteX15" fmla="*/ 3326030 w 5007800"/>
              <a:gd name="connsiteY15" fmla="*/ 3892428 h 3951423"/>
              <a:gd name="connsiteX16" fmla="*/ 3438653 w 5007800"/>
              <a:gd name="connsiteY16" fmla="*/ 3900473 h 3951423"/>
              <a:gd name="connsiteX17" fmla="*/ 3655857 w 5007800"/>
              <a:gd name="connsiteY17" fmla="*/ 3951423 h 3951423"/>
              <a:gd name="connsiteX18" fmla="*/ 3781889 w 5007800"/>
              <a:gd name="connsiteY18" fmla="*/ 3854887 h 3951423"/>
              <a:gd name="connsiteX19" fmla="*/ 3776525 w 5007800"/>
              <a:gd name="connsiteY19" fmla="*/ 3200595 h 3951423"/>
              <a:gd name="connsiteX20" fmla="*/ 4277971 w 5007800"/>
              <a:gd name="connsiteY20" fmla="*/ 3592098 h 3951423"/>
              <a:gd name="connsiteX21" fmla="*/ 4942988 w 5007800"/>
              <a:gd name="connsiteY21" fmla="*/ 3243498 h 3951423"/>
              <a:gd name="connsiteX22" fmla="*/ 4822317 w 5007800"/>
              <a:gd name="connsiteY22" fmla="*/ 3157691 h 3951423"/>
              <a:gd name="connsiteX23" fmla="*/ 2666609 w 5007800"/>
              <a:gd name="connsiteY23" fmla="*/ 1343213 h 3951423"/>
              <a:gd name="connsiteX24" fmla="*/ 2538036 w 5007800"/>
              <a:gd name="connsiteY24" fmla="*/ 1236851 h 3951423"/>
              <a:gd name="connsiteX25" fmla="*/ 2414197 w 5007800"/>
              <a:gd name="connsiteY25" fmla="*/ 1066988 h 3951423"/>
              <a:gd name="connsiteX26" fmla="*/ 2188580 w 5007800"/>
              <a:gd name="connsiteY26" fmla="*/ 923521 h 3951423"/>
              <a:gd name="connsiteX27" fmla="*/ 2004071 w 5007800"/>
              <a:gd name="connsiteY27" fmla="*/ 937832 h 3951423"/>
              <a:gd name="connsiteX28" fmla="*/ 1910437 w 5007800"/>
              <a:gd name="connsiteY28" fmla="*/ 245504 h 3951423"/>
              <a:gd name="connsiteX29" fmla="*/ 1424570 w 5007800"/>
              <a:gd name="connsiteY29" fmla="*/ 216779 h 3951423"/>
              <a:gd name="connsiteX30" fmla="*/ 1431915 w 5007800"/>
              <a:gd name="connsiteY30" fmla="*/ 99266 h 3951423"/>
              <a:gd name="connsiteX31" fmla="*/ 1299712 w 5007800"/>
              <a:gd name="connsiteY31" fmla="*/ 91921 h 3951423"/>
              <a:gd name="connsiteX32" fmla="*/ 1190053 w 5007800"/>
              <a:gd name="connsiteY32" fmla="*/ 60458 h 3951423"/>
              <a:gd name="connsiteX33" fmla="*/ 1180363 w 5007800"/>
              <a:gd name="connsiteY33" fmla="*/ 0 h 3951423"/>
              <a:gd name="connsiteX34" fmla="*/ 1075588 w 5007800"/>
              <a:gd name="connsiteY34" fmla="*/ 225425 h 3951423"/>
              <a:gd name="connsiteX35" fmla="*/ 971372 w 5007800"/>
              <a:gd name="connsiteY35" fmla="*/ 421986 h 3951423"/>
              <a:gd name="connsiteX36" fmla="*/ 890952 w 5007800"/>
              <a:gd name="connsiteY36" fmla="*/ 660267 h 3951423"/>
              <a:gd name="connsiteX37" fmla="*/ 786704 w 5007800"/>
              <a:gd name="connsiteY37" fmla="*/ 1017686 h 3951423"/>
              <a:gd name="connsiteX38" fmla="*/ 557360 w 5007800"/>
              <a:gd name="connsiteY38" fmla="*/ 910461 h 3951423"/>
              <a:gd name="connsiteX39" fmla="*/ 363757 w 5007800"/>
              <a:gd name="connsiteY39" fmla="*/ 1014709 h 3951423"/>
              <a:gd name="connsiteX40" fmla="*/ 253553 w 5007800"/>
              <a:gd name="connsiteY40" fmla="*/ 931310 h 3951423"/>
              <a:gd name="connsiteX41" fmla="*/ 170156 w 5007800"/>
              <a:gd name="connsiteY41" fmla="*/ 1056407 h 3951423"/>
              <a:gd name="connsiteX42" fmla="*/ 116542 w 5007800"/>
              <a:gd name="connsiteY42" fmla="*/ 1172568 h 3951423"/>
              <a:gd name="connsiteX43" fmla="*/ 68886 w 5007800"/>
              <a:gd name="connsiteY43" fmla="*/ 1273838 h 3951423"/>
              <a:gd name="connsiteX44" fmla="*/ 68886 w 5007800"/>
              <a:gd name="connsiteY44" fmla="*/ 1381063 h 3951423"/>
              <a:gd name="connsiteX45" fmla="*/ 0 w 5007800"/>
              <a:gd name="connsiteY45" fmla="*/ 1487356 h 3951423"/>
              <a:gd name="connsiteX46" fmla="*/ 12848 w 5007800"/>
              <a:gd name="connsiteY46" fmla="*/ 1688410 h 3951423"/>
              <a:gd name="connsiteX47" fmla="*/ 142720 w 5007800"/>
              <a:gd name="connsiteY47" fmla="*/ 1664556 h 3951423"/>
              <a:gd name="connsiteX48" fmla="*/ 293795 w 5007800"/>
              <a:gd name="connsiteY48" fmla="*/ 1725517 h 3951423"/>
              <a:gd name="connsiteX49" fmla="*/ 476675 w 5007800"/>
              <a:gd name="connsiteY49" fmla="*/ 1828884 h 3951423"/>
              <a:gd name="connsiteX50" fmla="*/ 451314 w 5007800"/>
              <a:gd name="connsiteY50" fmla="*/ 1967749 h 3951423"/>
              <a:gd name="connsiteX51" fmla="*/ 637487 w 5007800"/>
              <a:gd name="connsiteY51" fmla="*/ 2228465 h 3951423"/>
              <a:gd name="connsiteX52" fmla="*/ 421787 w 5007800"/>
              <a:gd name="connsiteY52" fmla="*/ 2711711 h 3951423"/>
              <a:gd name="connsiteX53" fmla="*/ 556719 w 5007800"/>
              <a:gd name="connsiteY53" fmla="*/ 2817311 h 3951423"/>
              <a:gd name="connsiteX0" fmla="*/ 556719 w 4942988"/>
              <a:gd name="connsiteY0" fmla="*/ 2817311 h 3951423"/>
              <a:gd name="connsiteX1" fmla="*/ 823944 w 4942988"/>
              <a:gd name="connsiteY1" fmla="*/ 2793155 h 3951423"/>
              <a:gd name="connsiteX2" fmla="*/ 852540 w 4942988"/>
              <a:gd name="connsiteY2" fmla="*/ 2890571 h 3951423"/>
              <a:gd name="connsiteX3" fmla="*/ 1212764 w 4942988"/>
              <a:gd name="connsiteY3" fmla="*/ 2824598 h 3951423"/>
              <a:gd name="connsiteX4" fmla="*/ 1401372 w 4942988"/>
              <a:gd name="connsiteY4" fmla="*/ 2899556 h 3951423"/>
              <a:gd name="connsiteX5" fmla="*/ 961622 w 4942988"/>
              <a:gd name="connsiteY5" fmla="*/ 3934055 h 3951423"/>
              <a:gd name="connsiteX6" fmla="*/ 1468103 w 4942988"/>
              <a:gd name="connsiteY6" fmla="*/ 3619729 h 3951423"/>
              <a:gd name="connsiteX7" fmla="*/ 1877636 w 4942988"/>
              <a:gd name="connsiteY7" fmla="*/ 3825014 h 3951423"/>
              <a:gd name="connsiteX8" fmla="*/ 1873412 w 4942988"/>
              <a:gd name="connsiteY8" fmla="*/ 3699574 h 3951423"/>
              <a:gd name="connsiteX9" fmla="*/ 1888238 w 4942988"/>
              <a:gd name="connsiteY9" fmla="*/ 3607512 h 3951423"/>
              <a:gd name="connsiteX10" fmla="*/ 2011235 w 4942988"/>
              <a:gd name="connsiteY10" fmla="*/ 3072134 h 3951423"/>
              <a:gd name="connsiteX11" fmla="*/ 2748647 w 4942988"/>
              <a:gd name="connsiteY11" fmla="*/ 3678936 h 3951423"/>
              <a:gd name="connsiteX12" fmla="*/ 2851401 w 4942988"/>
              <a:gd name="connsiteY12" fmla="*/ 3769080 h 3951423"/>
              <a:gd name="connsiteX13" fmla="*/ 3060560 w 4942988"/>
              <a:gd name="connsiteY13" fmla="*/ 3846843 h 3951423"/>
              <a:gd name="connsiteX14" fmla="*/ 3202679 w 4942988"/>
              <a:gd name="connsiteY14" fmla="*/ 3862933 h 3951423"/>
              <a:gd name="connsiteX15" fmla="*/ 3326030 w 4942988"/>
              <a:gd name="connsiteY15" fmla="*/ 3892428 h 3951423"/>
              <a:gd name="connsiteX16" fmla="*/ 3438653 w 4942988"/>
              <a:gd name="connsiteY16" fmla="*/ 3900473 h 3951423"/>
              <a:gd name="connsiteX17" fmla="*/ 3655857 w 4942988"/>
              <a:gd name="connsiteY17" fmla="*/ 3951423 h 3951423"/>
              <a:gd name="connsiteX18" fmla="*/ 3781889 w 4942988"/>
              <a:gd name="connsiteY18" fmla="*/ 3854887 h 3951423"/>
              <a:gd name="connsiteX19" fmla="*/ 3776525 w 4942988"/>
              <a:gd name="connsiteY19" fmla="*/ 3200595 h 3951423"/>
              <a:gd name="connsiteX20" fmla="*/ 4277971 w 4942988"/>
              <a:gd name="connsiteY20" fmla="*/ 3592098 h 3951423"/>
              <a:gd name="connsiteX21" fmla="*/ 4942988 w 4942988"/>
              <a:gd name="connsiteY21" fmla="*/ 3243498 h 3951423"/>
              <a:gd name="connsiteX22" fmla="*/ 4822317 w 4942988"/>
              <a:gd name="connsiteY22" fmla="*/ 3157691 h 3951423"/>
              <a:gd name="connsiteX23" fmla="*/ 2666609 w 4942988"/>
              <a:gd name="connsiteY23" fmla="*/ 1343213 h 3951423"/>
              <a:gd name="connsiteX24" fmla="*/ 2538036 w 4942988"/>
              <a:gd name="connsiteY24" fmla="*/ 1236851 h 3951423"/>
              <a:gd name="connsiteX25" fmla="*/ 2414197 w 4942988"/>
              <a:gd name="connsiteY25" fmla="*/ 1066988 h 3951423"/>
              <a:gd name="connsiteX26" fmla="*/ 2188580 w 4942988"/>
              <a:gd name="connsiteY26" fmla="*/ 923521 h 3951423"/>
              <a:gd name="connsiteX27" fmla="*/ 2004071 w 4942988"/>
              <a:gd name="connsiteY27" fmla="*/ 937832 h 3951423"/>
              <a:gd name="connsiteX28" fmla="*/ 1910437 w 4942988"/>
              <a:gd name="connsiteY28" fmla="*/ 245504 h 3951423"/>
              <a:gd name="connsiteX29" fmla="*/ 1424570 w 4942988"/>
              <a:gd name="connsiteY29" fmla="*/ 216779 h 3951423"/>
              <a:gd name="connsiteX30" fmla="*/ 1431915 w 4942988"/>
              <a:gd name="connsiteY30" fmla="*/ 99266 h 3951423"/>
              <a:gd name="connsiteX31" fmla="*/ 1299712 w 4942988"/>
              <a:gd name="connsiteY31" fmla="*/ 91921 h 3951423"/>
              <a:gd name="connsiteX32" fmla="*/ 1190053 w 4942988"/>
              <a:gd name="connsiteY32" fmla="*/ 60458 h 3951423"/>
              <a:gd name="connsiteX33" fmla="*/ 1180363 w 4942988"/>
              <a:gd name="connsiteY33" fmla="*/ 0 h 3951423"/>
              <a:gd name="connsiteX34" fmla="*/ 1075588 w 4942988"/>
              <a:gd name="connsiteY34" fmla="*/ 225425 h 3951423"/>
              <a:gd name="connsiteX35" fmla="*/ 971372 w 4942988"/>
              <a:gd name="connsiteY35" fmla="*/ 421986 h 3951423"/>
              <a:gd name="connsiteX36" fmla="*/ 890952 w 4942988"/>
              <a:gd name="connsiteY36" fmla="*/ 660267 h 3951423"/>
              <a:gd name="connsiteX37" fmla="*/ 786704 w 4942988"/>
              <a:gd name="connsiteY37" fmla="*/ 1017686 h 3951423"/>
              <a:gd name="connsiteX38" fmla="*/ 557360 w 4942988"/>
              <a:gd name="connsiteY38" fmla="*/ 910461 h 3951423"/>
              <a:gd name="connsiteX39" fmla="*/ 363757 w 4942988"/>
              <a:gd name="connsiteY39" fmla="*/ 1014709 h 3951423"/>
              <a:gd name="connsiteX40" fmla="*/ 253553 w 4942988"/>
              <a:gd name="connsiteY40" fmla="*/ 931310 h 3951423"/>
              <a:gd name="connsiteX41" fmla="*/ 170156 w 4942988"/>
              <a:gd name="connsiteY41" fmla="*/ 1056407 h 3951423"/>
              <a:gd name="connsiteX42" fmla="*/ 116542 w 4942988"/>
              <a:gd name="connsiteY42" fmla="*/ 1172568 h 3951423"/>
              <a:gd name="connsiteX43" fmla="*/ 68886 w 4942988"/>
              <a:gd name="connsiteY43" fmla="*/ 1273838 h 3951423"/>
              <a:gd name="connsiteX44" fmla="*/ 68886 w 4942988"/>
              <a:gd name="connsiteY44" fmla="*/ 1381063 h 3951423"/>
              <a:gd name="connsiteX45" fmla="*/ 0 w 4942988"/>
              <a:gd name="connsiteY45" fmla="*/ 1487356 h 3951423"/>
              <a:gd name="connsiteX46" fmla="*/ 12848 w 4942988"/>
              <a:gd name="connsiteY46" fmla="*/ 1688410 h 3951423"/>
              <a:gd name="connsiteX47" fmla="*/ 142720 w 4942988"/>
              <a:gd name="connsiteY47" fmla="*/ 1664556 h 3951423"/>
              <a:gd name="connsiteX48" fmla="*/ 293795 w 4942988"/>
              <a:gd name="connsiteY48" fmla="*/ 1725517 h 3951423"/>
              <a:gd name="connsiteX49" fmla="*/ 476675 w 4942988"/>
              <a:gd name="connsiteY49" fmla="*/ 1828884 h 3951423"/>
              <a:gd name="connsiteX50" fmla="*/ 451314 w 4942988"/>
              <a:gd name="connsiteY50" fmla="*/ 1967749 h 3951423"/>
              <a:gd name="connsiteX51" fmla="*/ 637487 w 4942988"/>
              <a:gd name="connsiteY51" fmla="*/ 2228465 h 3951423"/>
              <a:gd name="connsiteX52" fmla="*/ 421787 w 4942988"/>
              <a:gd name="connsiteY52" fmla="*/ 2711711 h 3951423"/>
              <a:gd name="connsiteX53" fmla="*/ 556719 w 4942988"/>
              <a:gd name="connsiteY53" fmla="*/ 2817311 h 3951423"/>
              <a:gd name="connsiteX0" fmla="*/ 556719 w 4942988"/>
              <a:gd name="connsiteY0" fmla="*/ 2817311 h 3951423"/>
              <a:gd name="connsiteX1" fmla="*/ 823944 w 4942988"/>
              <a:gd name="connsiteY1" fmla="*/ 2793155 h 3951423"/>
              <a:gd name="connsiteX2" fmla="*/ 852540 w 4942988"/>
              <a:gd name="connsiteY2" fmla="*/ 2890571 h 3951423"/>
              <a:gd name="connsiteX3" fmla="*/ 1212764 w 4942988"/>
              <a:gd name="connsiteY3" fmla="*/ 2824598 h 3951423"/>
              <a:gd name="connsiteX4" fmla="*/ 1401372 w 4942988"/>
              <a:gd name="connsiteY4" fmla="*/ 2899556 h 3951423"/>
              <a:gd name="connsiteX5" fmla="*/ 961622 w 4942988"/>
              <a:gd name="connsiteY5" fmla="*/ 3934055 h 3951423"/>
              <a:gd name="connsiteX6" fmla="*/ 1468103 w 4942988"/>
              <a:gd name="connsiteY6" fmla="*/ 3619729 h 3951423"/>
              <a:gd name="connsiteX7" fmla="*/ 1877636 w 4942988"/>
              <a:gd name="connsiteY7" fmla="*/ 3825014 h 3951423"/>
              <a:gd name="connsiteX8" fmla="*/ 1873412 w 4942988"/>
              <a:gd name="connsiteY8" fmla="*/ 3699574 h 3951423"/>
              <a:gd name="connsiteX9" fmla="*/ 1888238 w 4942988"/>
              <a:gd name="connsiteY9" fmla="*/ 3607512 h 3951423"/>
              <a:gd name="connsiteX10" fmla="*/ 2011235 w 4942988"/>
              <a:gd name="connsiteY10" fmla="*/ 3072134 h 3951423"/>
              <a:gd name="connsiteX11" fmla="*/ 2748647 w 4942988"/>
              <a:gd name="connsiteY11" fmla="*/ 3678936 h 3951423"/>
              <a:gd name="connsiteX12" fmla="*/ 2851401 w 4942988"/>
              <a:gd name="connsiteY12" fmla="*/ 3769080 h 3951423"/>
              <a:gd name="connsiteX13" fmla="*/ 3060560 w 4942988"/>
              <a:gd name="connsiteY13" fmla="*/ 3846843 h 3951423"/>
              <a:gd name="connsiteX14" fmla="*/ 3202679 w 4942988"/>
              <a:gd name="connsiteY14" fmla="*/ 3862933 h 3951423"/>
              <a:gd name="connsiteX15" fmla="*/ 3326030 w 4942988"/>
              <a:gd name="connsiteY15" fmla="*/ 3892428 h 3951423"/>
              <a:gd name="connsiteX16" fmla="*/ 3438653 w 4942988"/>
              <a:gd name="connsiteY16" fmla="*/ 3900473 h 3951423"/>
              <a:gd name="connsiteX17" fmla="*/ 3655857 w 4942988"/>
              <a:gd name="connsiteY17" fmla="*/ 3951423 h 3951423"/>
              <a:gd name="connsiteX18" fmla="*/ 3781889 w 4942988"/>
              <a:gd name="connsiteY18" fmla="*/ 3854887 h 3951423"/>
              <a:gd name="connsiteX19" fmla="*/ 3776525 w 4942988"/>
              <a:gd name="connsiteY19" fmla="*/ 3200595 h 3951423"/>
              <a:gd name="connsiteX20" fmla="*/ 4277971 w 4942988"/>
              <a:gd name="connsiteY20" fmla="*/ 3592098 h 3951423"/>
              <a:gd name="connsiteX21" fmla="*/ 4942988 w 4942988"/>
              <a:gd name="connsiteY21" fmla="*/ 3243498 h 3951423"/>
              <a:gd name="connsiteX22" fmla="*/ 4822317 w 4942988"/>
              <a:gd name="connsiteY22" fmla="*/ 3157691 h 3951423"/>
              <a:gd name="connsiteX23" fmla="*/ 2666609 w 4942988"/>
              <a:gd name="connsiteY23" fmla="*/ 1343213 h 3951423"/>
              <a:gd name="connsiteX24" fmla="*/ 2538036 w 4942988"/>
              <a:gd name="connsiteY24" fmla="*/ 1236851 h 3951423"/>
              <a:gd name="connsiteX25" fmla="*/ 2414197 w 4942988"/>
              <a:gd name="connsiteY25" fmla="*/ 1066988 h 3951423"/>
              <a:gd name="connsiteX26" fmla="*/ 2188580 w 4942988"/>
              <a:gd name="connsiteY26" fmla="*/ 923521 h 3951423"/>
              <a:gd name="connsiteX27" fmla="*/ 2004071 w 4942988"/>
              <a:gd name="connsiteY27" fmla="*/ 937832 h 3951423"/>
              <a:gd name="connsiteX28" fmla="*/ 1910437 w 4942988"/>
              <a:gd name="connsiteY28" fmla="*/ 245504 h 3951423"/>
              <a:gd name="connsiteX29" fmla="*/ 1424570 w 4942988"/>
              <a:gd name="connsiteY29" fmla="*/ 216779 h 3951423"/>
              <a:gd name="connsiteX30" fmla="*/ 1431915 w 4942988"/>
              <a:gd name="connsiteY30" fmla="*/ 99266 h 3951423"/>
              <a:gd name="connsiteX31" fmla="*/ 1299712 w 4942988"/>
              <a:gd name="connsiteY31" fmla="*/ 91921 h 3951423"/>
              <a:gd name="connsiteX32" fmla="*/ 1190053 w 4942988"/>
              <a:gd name="connsiteY32" fmla="*/ 60458 h 3951423"/>
              <a:gd name="connsiteX33" fmla="*/ 1180363 w 4942988"/>
              <a:gd name="connsiteY33" fmla="*/ 0 h 3951423"/>
              <a:gd name="connsiteX34" fmla="*/ 1075588 w 4942988"/>
              <a:gd name="connsiteY34" fmla="*/ 225425 h 3951423"/>
              <a:gd name="connsiteX35" fmla="*/ 971372 w 4942988"/>
              <a:gd name="connsiteY35" fmla="*/ 421986 h 3951423"/>
              <a:gd name="connsiteX36" fmla="*/ 890952 w 4942988"/>
              <a:gd name="connsiteY36" fmla="*/ 660267 h 3951423"/>
              <a:gd name="connsiteX37" fmla="*/ 786704 w 4942988"/>
              <a:gd name="connsiteY37" fmla="*/ 1017686 h 3951423"/>
              <a:gd name="connsiteX38" fmla="*/ 557360 w 4942988"/>
              <a:gd name="connsiteY38" fmla="*/ 910461 h 3951423"/>
              <a:gd name="connsiteX39" fmla="*/ 363757 w 4942988"/>
              <a:gd name="connsiteY39" fmla="*/ 1014709 h 3951423"/>
              <a:gd name="connsiteX40" fmla="*/ 253553 w 4942988"/>
              <a:gd name="connsiteY40" fmla="*/ 931310 h 3951423"/>
              <a:gd name="connsiteX41" fmla="*/ 170156 w 4942988"/>
              <a:gd name="connsiteY41" fmla="*/ 1056407 h 3951423"/>
              <a:gd name="connsiteX42" fmla="*/ 116542 w 4942988"/>
              <a:gd name="connsiteY42" fmla="*/ 1172568 h 3951423"/>
              <a:gd name="connsiteX43" fmla="*/ 68886 w 4942988"/>
              <a:gd name="connsiteY43" fmla="*/ 1273838 h 3951423"/>
              <a:gd name="connsiteX44" fmla="*/ 68886 w 4942988"/>
              <a:gd name="connsiteY44" fmla="*/ 1381063 h 3951423"/>
              <a:gd name="connsiteX45" fmla="*/ 0 w 4942988"/>
              <a:gd name="connsiteY45" fmla="*/ 1487356 h 3951423"/>
              <a:gd name="connsiteX46" fmla="*/ 12848 w 4942988"/>
              <a:gd name="connsiteY46" fmla="*/ 1688410 h 3951423"/>
              <a:gd name="connsiteX47" fmla="*/ 142720 w 4942988"/>
              <a:gd name="connsiteY47" fmla="*/ 1664556 h 3951423"/>
              <a:gd name="connsiteX48" fmla="*/ 293795 w 4942988"/>
              <a:gd name="connsiteY48" fmla="*/ 1725517 h 3951423"/>
              <a:gd name="connsiteX49" fmla="*/ 476675 w 4942988"/>
              <a:gd name="connsiteY49" fmla="*/ 1828884 h 3951423"/>
              <a:gd name="connsiteX50" fmla="*/ 451314 w 4942988"/>
              <a:gd name="connsiteY50" fmla="*/ 1967749 h 3951423"/>
              <a:gd name="connsiteX51" fmla="*/ 637487 w 4942988"/>
              <a:gd name="connsiteY51" fmla="*/ 2228465 h 3951423"/>
              <a:gd name="connsiteX52" fmla="*/ 421787 w 4942988"/>
              <a:gd name="connsiteY52" fmla="*/ 2711711 h 3951423"/>
              <a:gd name="connsiteX53" fmla="*/ 556719 w 4942988"/>
              <a:gd name="connsiteY53" fmla="*/ 2817311 h 3951423"/>
              <a:gd name="connsiteX0" fmla="*/ 556719 w 4942988"/>
              <a:gd name="connsiteY0" fmla="*/ 2817311 h 3951423"/>
              <a:gd name="connsiteX1" fmla="*/ 823944 w 4942988"/>
              <a:gd name="connsiteY1" fmla="*/ 2793155 h 3951423"/>
              <a:gd name="connsiteX2" fmla="*/ 852540 w 4942988"/>
              <a:gd name="connsiteY2" fmla="*/ 2890571 h 3951423"/>
              <a:gd name="connsiteX3" fmla="*/ 1212764 w 4942988"/>
              <a:gd name="connsiteY3" fmla="*/ 2824598 h 3951423"/>
              <a:gd name="connsiteX4" fmla="*/ 1401372 w 4942988"/>
              <a:gd name="connsiteY4" fmla="*/ 2899556 h 3951423"/>
              <a:gd name="connsiteX5" fmla="*/ 961622 w 4942988"/>
              <a:gd name="connsiteY5" fmla="*/ 3934055 h 3951423"/>
              <a:gd name="connsiteX6" fmla="*/ 1468103 w 4942988"/>
              <a:gd name="connsiteY6" fmla="*/ 3619729 h 3951423"/>
              <a:gd name="connsiteX7" fmla="*/ 1877636 w 4942988"/>
              <a:gd name="connsiteY7" fmla="*/ 3825014 h 3951423"/>
              <a:gd name="connsiteX8" fmla="*/ 1873412 w 4942988"/>
              <a:gd name="connsiteY8" fmla="*/ 3699574 h 3951423"/>
              <a:gd name="connsiteX9" fmla="*/ 1888238 w 4942988"/>
              <a:gd name="connsiteY9" fmla="*/ 3607512 h 3951423"/>
              <a:gd name="connsiteX10" fmla="*/ 2011235 w 4942988"/>
              <a:gd name="connsiteY10" fmla="*/ 3072134 h 3951423"/>
              <a:gd name="connsiteX11" fmla="*/ 2748647 w 4942988"/>
              <a:gd name="connsiteY11" fmla="*/ 3678936 h 3951423"/>
              <a:gd name="connsiteX12" fmla="*/ 2851401 w 4942988"/>
              <a:gd name="connsiteY12" fmla="*/ 3769080 h 3951423"/>
              <a:gd name="connsiteX13" fmla="*/ 3060560 w 4942988"/>
              <a:gd name="connsiteY13" fmla="*/ 3846843 h 3951423"/>
              <a:gd name="connsiteX14" fmla="*/ 3202679 w 4942988"/>
              <a:gd name="connsiteY14" fmla="*/ 3862933 h 3951423"/>
              <a:gd name="connsiteX15" fmla="*/ 3326030 w 4942988"/>
              <a:gd name="connsiteY15" fmla="*/ 3892428 h 3951423"/>
              <a:gd name="connsiteX16" fmla="*/ 3438653 w 4942988"/>
              <a:gd name="connsiteY16" fmla="*/ 3900473 h 3951423"/>
              <a:gd name="connsiteX17" fmla="*/ 3655857 w 4942988"/>
              <a:gd name="connsiteY17" fmla="*/ 3951423 h 3951423"/>
              <a:gd name="connsiteX18" fmla="*/ 3781889 w 4942988"/>
              <a:gd name="connsiteY18" fmla="*/ 3854887 h 3951423"/>
              <a:gd name="connsiteX19" fmla="*/ 3776525 w 4942988"/>
              <a:gd name="connsiteY19" fmla="*/ 3200595 h 3951423"/>
              <a:gd name="connsiteX20" fmla="*/ 4277971 w 4942988"/>
              <a:gd name="connsiteY20" fmla="*/ 3592098 h 3951423"/>
              <a:gd name="connsiteX21" fmla="*/ 4942988 w 4942988"/>
              <a:gd name="connsiteY21" fmla="*/ 3243498 h 3951423"/>
              <a:gd name="connsiteX22" fmla="*/ 4822317 w 4942988"/>
              <a:gd name="connsiteY22" fmla="*/ 3157691 h 3951423"/>
              <a:gd name="connsiteX23" fmla="*/ 2666609 w 4942988"/>
              <a:gd name="connsiteY23" fmla="*/ 1343213 h 3951423"/>
              <a:gd name="connsiteX24" fmla="*/ 2538036 w 4942988"/>
              <a:gd name="connsiteY24" fmla="*/ 1236851 h 3951423"/>
              <a:gd name="connsiteX25" fmla="*/ 2414197 w 4942988"/>
              <a:gd name="connsiteY25" fmla="*/ 1066988 h 3951423"/>
              <a:gd name="connsiteX26" fmla="*/ 2188580 w 4942988"/>
              <a:gd name="connsiteY26" fmla="*/ 923521 h 3951423"/>
              <a:gd name="connsiteX27" fmla="*/ 2004071 w 4942988"/>
              <a:gd name="connsiteY27" fmla="*/ 937832 h 3951423"/>
              <a:gd name="connsiteX28" fmla="*/ 1910437 w 4942988"/>
              <a:gd name="connsiteY28" fmla="*/ 245504 h 3951423"/>
              <a:gd name="connsiteX29" fmla="*/ 1424570 w 4942988"/>
              <a:gd name="connsiteY29" fmla="*/ 216779 h 3951423"/>
              <a:gd name="connsiteX30" fmla="*/ 1431915 w 4942988"/>
              <a:gd name="connsiteY30" fmla="*/ 99266 h 3951423"/>
              <a:gd name="connsiteX31" fmla="*/ 1299712 w 4942988"/>
              <a:gd name="connsiteY31" fmla="*/ 91921 h 3951423"/>
              <a:gd name="connsiteX32" fmla="*/ 1190053 w 4942988"/>
              <a:gd name="connsiteY32" fmla="*/ 60458 h 3951423"/>
              <a:gd name="connsiteX33" fmla="*/ 1180363 w 4942988"/>
              <a:gd name="connsiteY33" fmla="*/ 0 h 3951423"/>
              <a:gd name="connsiteX34" fmla="*/ 1075588 w 4942988"/>
              <a:gd name="connsiteY34" fmla="*/ 225425 h 3951423"/>
              <a:gd name="connsiteX35" fmla="*/ 971372 w 4942988"/>
              <a:gd name="connsiteY35" fmla="*/ 421986 h 3951423"/>
              <a:gd name="connsiteX36" fmla="*/ 890952 w 4942988"/>
              <a:gd name="connsiteY36" fmla="*/ 660267 h 3951423"/>
              <a:gd name="connsiteX37" fmla="*/ 786704 w 4942988"/>
              <a:gd name="connsiteY37" fmla="*/ 1017686 h 3951423"/>
              <a:gd name="connsiteX38" fmla="*/ 557360 w 4942988"/>
              <a:gd name="connsiteY38" fmla="*/ 910461 h 3951423"/>
              <a:gd name="connsiteX39" fmla="*/ 363757 w 4942988"/>
              <a:gd name="connsiteY39" fmla="*/ 1014709 h 3951423"/>
              <a:gd name="connsiteX40" fmla="*/ 253553 w 4942988"/>
              <a:gd name="connsiteY40" fmla="*/ 931310 h 3951423"/>
              <a:gd name="connsiteX41" fmla="*/ 170156 w 4942988"/>
              <a:gd name="connsiteY41" fmla="*/ 1056407 h 3951423"/>
              <a:gd name="connsiteX42" fmla="*/ 116542 w 4942988"/>
              <a:gd name="connsiteY42" fmla="*/ 1172568 h 3951423"/>
              <a:gd name="connsiteX43" fmla="*/ 68886 w 4942988"/>
              <a:gd name="connsiteY43" fmla="*/ 1273838 h 3951423"/>
              <a:gd name="connsiteX44" fmla="*/ 68886 w 4942988"/>
              <a:gd name="connsiteY44" fmla="*/ 1381063 h 3951423"/>
              <a:gd name="connsiteX45" fmla="*/ 0 w 4942988"/>
              <a:gd name="connsiteY45" fmla="*/ 1487356 h 3951423"/>
              <a:gd name="connsiteX46" fmla="*/ 12848 w 4942988"/>
              <a:gd name="connsiteY46" fmla="*/ 1688410 h 3951423"/>
              <a:gd name="connsiteX47" fmla="*/ 142720 w 4942988"/>
              <a:gd name="connsiteY47" fmla="*/ 1664556 h 3951423"/>
              <a:gd name="connsiteX48" fmla="*/ 293795 w 4942988"/>
              <a:gd name="connsiteY48" fmla="*/ 1725517 h 3951423"/>
              <a:gd name="connsiteX49" fmla="*/ 476675 w 4942988"/>
              <a:gd name="connsiteY49" fmla="*/ 1828884 h 3951423"/>
              <a:gd name="connsiteX50" fmla="*/ 451314 w 4942988"/>
              <a:gd name="connsiteY50" fmla="*/ 1967749 h 3951423"/>
              <a:gd name="connsiteX51" fmla="*/ 637487 w 4942988"/>
              <a:gd name="connsiteY51" fmla="*/ 2228465 h 3951423"/>
              <a:gd name="connsiteX52" fmla="*/ 421787 w 4942988"/>
              <a:gd name="connsiteY52" fmla="*/ 2711711 h 3951423"/>
              <a:gd name="connsiteX53" fmla="*/ 556719 w 4942988"/>
              <a:gd name="connsiteY53" fmla="*/ 2817311 h 3951423"/>
              <a:gd name="connsiteX0" fmla="*/ 556719 w 4942988"/>
              <a:gd name="connsiteY0" fmla="*/ 2817311 h 3951423"/>
              <a:gd name="connsiteX1" fmla="*/ 823944 w 4942988"/>
              <a:gd name="connsiteY1" fmla="*/ 2793155 h 3951423"/>
              <a:gd name="connsiteX2" fmla="*/ 852540 w 4942988"/>
              <a:gd name="connsiteY2" fmla="*/ 2890571 h 3951423"/>
              <a:gd name="connsiteX3" fmla="*/ 1212764 w 4942988"/>
              <a:gd name="connsiteY3" fmla="*/ 2824598 h 3951423"/>
              <a:gd name="connsiteX4" fmla="*/ 1401372 w 4942988"/>
              <a:gd name="connsiteY4" fmla="*/ 2899556 h 3951423"/>
              <a:gd name="connsiteX5" fmla="*/ 961622 w 4942988"/>
              <a:gd name="connsiteY5" fmla="*/ 3934055 h 3951423"/>
              <a:gd name="connsiteX6" fmla="*/ 1468103 w 4942988"/>
              <a:gd name="connsiteY6" fmla="*/ 3619729 h 3951423"/>
              <a:gd name="connsiteX7" fmla="*/ 1877636 w 4942988"/>
              <a:gd name="connsiteY7" fmla="*/ 3825014 h 3951423"/>
              <a:gd name="connsiteX8" fmla="*/ 1873412 w 4942988"/>
              <a:gd name="connsiteY8" fmla="*/ 3699574 h 3951423"/>
              <a:gd name="connsiteX9" fmla="*/ 1888238 w 4942988"/>
              <a:gd name="connsiteY9" fmla="*/ 3607512 h 3951423"/>
              <a:gd name="connsiteX10" fmla="*/ 2011235 w 4942988"/>
              <a:gd name="connsiteY10" fmla="*/ 3072134 h 3951423"/>
              <a:gd name="connsiteX11" fmla="*/ 2748647 w 4942988"/>
              <a:gd name="connsiteY11" fmla="*/ 3678936 h 3951423"/>
              <a:gd name="connsiteX12" fmla="*/ 2851401 w 4942988"/>
              <a:gd name="connsiteY12" fmla="*/ 3769080 h 3951423"/>
              <a:gd name="connsiteX13" fmla="*/ 3060560 w 4942988"/>
              <a:gd name="connsiteY13" fmla="*/ 3846843 h 3951423"/>
              <a:gd name="connsiteX14" fmla="*/ 3202679 w 4942988"/>
              <a:gd name="connsiteY14" fmla="*/ 3862933 h 3951423"/>
              <a:gd name="connsiteX15" fmla="*/ 3326030 w 4942988"/>
              <a:gd name="connsiteY15" fmla="*/ 3892428 h 3951423"/>
              <a:gd name="connsiteX16" fmla="*/ 3438653 w 4942988"/>
              <a:gd name="connsiteY16" fmla="*/ 3900473 h 3951423"/>
              <a:gd name="connsiteX17" fmla="*/ 3655857 w 4942988"/>
              <a:gd name="connsiteY17" fmla="*/ 3951423 h 3951423"/>
              <a:gd name="connsiteX18" fmla="*/ 3781889 w 4942988"/>
              <a:gd name="connsiteY18" fmla="*/ 3854887 h 3951423"/>
              <a:gd name="connsiteX19" fmla="*/ 3776525 w 4942988"/>
              <a:gd name="connsiteY19" fmla="*/ 3200595 h 3951423"/>
              <a:gd name="connsiteX20" fmla="*/ 4277971 w 4942988"/>
              <a:gd name="connsiteY20" fmla="*/ 3592098 h 3951423"/>
              <a:gd name="connsiteX21" fmla="*/ 4942988 w 4942988"/>
              <a:gd name="connsiteY21" fmla="*/ 3243498 h 3951423"/>
              <a:gd name="connsiteX22" fmla="*/ 4822317 w 4942988"/>
              <a:gd name="connsiteY22" fmla="*/ 3157691 h 3951423"/>
              <a:gd name="connsiteX23" fmla="*/ 4645336 w 4942988"/>
              <a:gd name="connsiteY23" fmla="*/ 3023614 h 3951423"/>
              <a:gd name="connsiteX24" fmla="*/ 2666609 w 4942988"/>
              <a:gd name="connsiteY24" fmla="*/ 1343213 h 3951423"/>
              <a:gd name="connsiteX25" fmla="*/ 2538036 w 4942988"/>
              <a:gd name="connsiteY25" fmla="*/ 1236851 h 3951423"/>
              <a:gd name="connsiteX26" fmla="*/ 2414197 w 4942988"/>
              <a:gd name="connsiteY26" fmla="*/ 1066988 h 3951423"/>
              <a:gd name="connsiteX27" fmla="*/ 2188580 w 4942988"/>
              <a:gd name="connsiteY27" fmla="*/ 923521 h 3951423"/>
              <a:gd name="connsiteX28" fmla="*/ 2004071 w 4942988"/>
              <a:gd name="connsiteY28" fmla="*/ 937832 h 3951423"/>
              <a:gd name="connsiteX29" fmla="*/ 1910437 w 4942988"/>
              <a:gd name="connsiteY29" fmla="*/ 245504 h 3951423"/>
              <a:gd name="connsiteX30" fmla="*/ 1424570 w 4942988"/>
              <a:gd name="connsiteY30" fmla="*/ 216779 h 3951423"/>
              <a:gd name="connsiteX31" fmla="*/ 1431915 w 4942988"/>
              <a:gd name="connsiteY31" fmla="*/ 99266 h 3951423"/>
              <a:gd name="connsiteX32" fmla="*/ 1299712 w 4942988"/>
              <a:gd name="connsiteY32" fmla="*/ 91921 h 3951423"/>
              <a:gd name="connsiteX33" fmla="*/ 1190053 w 4942988"/>
              <a:gd name="connsiteY33" fmla="*/ 60458 h 3951423"/>
              <a:gd name="connsiteX34" fmla="*/ 1180363 w 4942988"/>
              <a:gd name="connsiteY34" fmla="*/ 0 h 3951423"/>
              <a:gd name="connsiteX35" fmla="*/ 1075588 w 4942988"/>
              <a:gd name="connsiteY35" fmla="*/ 225425 h 3951423"/>
              <a:gd name="connsiteX36" fmla="*/ 971372 w 4942988"/>
              <a:gd name="connsiteY36" fmla="*/ 421986 h 3951423"/>
              <a:gd name="connsiteX37" fmla="*/ 890952 w 4942988"/>
              <a:gd name="connsiteY37" fmla="*/ 660267 h 3951423"/>
              <a:gd name="connsiteX38" fmla="*/ 786704 w 4942988"/>
              <a:gd name="connsiteY38" fmla="*/ 1017686 h 3951423"/>
              <a:gd name="connsiteX39" fmla="*/ 557360 w 4942988"/>
              <a:gd name="connsiteY39" fmla="*/ 910461 h 3951423"/>
              <a:gd name="connsiteX40" fmla="*/ 363757 w 4942988"/>
              <a:gd name="connsiteY40" fmla="*/ 1014709 h 3951423"/>
              <a:gd name="connsiteX41" fmla="*/ 253553 w 4942988"/>
              <a:gd name="connsiteY41" fmla="*/ 931310 h 3951423"/>
              <a:gd name="connsiteX42" fmla="*/ 170156 w 4942988"/>
              <a:gd name="connsiteY42" fmla="*/ 1056407 h 3951423"/>
              <a:gd name="connsiteX43" fmla="*/ 116542 w 4942988"/>
              <a:gd name="connsiteY43" fmla="*/ 1172568 h 3951423"/>
              <a:gd name="connsiteX44" fmla="*/ 68886 w 4942988"/>
              <a:gd name="connsiteY44" fmla="*/ 1273838 h 3951423"/>
              <a:gd name="connsiteX45" fmla="*/ 68886 w 4942988"/>
              <a:gd name="connsiteY45" fmla="*/ 1381063 h 3951423"/>
              <a:gd name="connsiteX46" fmla="*/ 0 w 4942988"/>
              <a:gd name="connsiteY46" fmla="*/ 1487356 h 3951423"/>
              <a:gd name="connsiteX47" fmla="*/ 12848 w 4942988"/>
              <a:gd name="connsiteY47" fmla="*/ 1688410 h 3951423"/>
              <a:gd name="connsiteX48" fmla="*/ 142720 w 4942988"/>
              <a:gd name="connsiteY48" fmla="*/ 1664556 h 3951423"/>
              <a:gd name="connsiteX49" fmla="*/ 293795 w 4942988"/>
              <a:gd name="connsiteY49" fmla="*/ 1725517 h 3951423"/>
              <a:gd name="connsiteX50" fmla="*/ 476675 w 4942988"/>
              <a:gd name="connsiteY50" fmla="*/ 1828884 h 3951423"/>
              <a:gd name="connsiteX51" fmla="*/ 451314 w 4942988"/>
              <a:gd name="connsiteY51" fmla="*/ 1967749 h 3951423"/>
              <a:gd name="connsiteX52" fmla="*/ 637487 w 4942988"/>
              <a:gd name="connsiteY52" fmla="*/ 2228465 h 3951423"/>
              <a:gd name="connsiteX53" fmla="*/ 421787 w 4942988"/>
              <a:gd name="connsiteY53" fmla="*/ 2711711 h 3951423"/>
              <a:gd name="connsiteX54" fmla="*/ 556719 w 4942988"/>
              <a:gd name="connsiteY54" fmla="*/ 2817311 h 3951423"/>
              <a:gd name="connsiteX0" fmla="*/ 556719 w 5217469"/>
              <a:gd name="connsiteY0" fmla="*/ 2817311 h 3951423"/>
              <a:gd name="connsiteX1" fmla="*/ 823944 w 5217469"/>
              <a:gd name="connsiteY1" fmla="*/ 2793155 h 3951423"/>
              <a:gd name="connsiteX2" fmla="*/ 852540 w 5217469"/>
              <a:gd name="connsiteY2" fmla="*/ 2890571 h 3951423"/>
              <a:gd name="connsiteX3" fmla="*/ 1212764 w 5217469"/>
              <a:gd name="connsiteY3" fmla="*/ 2824598 h 3951423"/>
              <a:gd name="connsiteX4" fmla="*/ 1401372 w 5217469"/>
              <a:gd name="connsiteY4" fmla="*/ 2899556 h 3951423"/>
              <a:gd name="connsiteX5" fmla="*/ 961622 w 5217469"/>
              <a:gd name="connsiteY5" fmla="*/ 3934055 h 3951423"/>
              <a:gd name="connsiteX6" fmla="*/ 1468103 w 5217469"/>
              <a:gd name="connsiteY6" fmla="*/ 3619729 h 3951423"/>
              <a:gd name="connsiteX7" fmla="*/ 1877636 w 5217469"/>
              <a:gd name="connsiteY7" fmla="*/ 3825014 h 3951423"/>
              <a:gd name="connsiteX8" fmla="*/ 1873412 w 5217469"/>
              <a:gd name="connsiteY8" fmla="*/ 3699574 h 3951423"/>
              <a:gd name="connsiteX9" fmla="*/ 1888238 w 5217469"/>
              <a:gd name="connsiteY9" fmla="*/ 3607512 h 3951423"/>
              <a:gd name="connsiteX10" fmla="*/ 2011235 w 5217469"/>
              <a:gd name="connsiteY10" fmla="*/ 3072134 h 3951423"/>
              <a:gd name="connsiteX11" fmla="*/ 2748647 w 5217469"/>
              <a:gd name="connsiteY11" fmla="*/ 3678936 h 3951423"/>
              <a:gd name="connsiteX12" fmla="*/ 2851401 w 5217469"/>
              <a:gd name="connsiteY12" fmla="*/ 3769080 h 3951423"/>
              <a:gd name="connsiteX13" fmla="*/ 3060560 w 5217469"/>
              <a:gd name="connsiteY13" fmla="*/ 3846843 h 3951423"/>
              <a:gd name="connsiteX14" fmla="*/ 3202679 w 5217469"/>
              <a:gd name="connsiteY14" fmla="*/ 3862933 h 3951423"/>
              <a:gd name="connsiteX15" fmla="*/ 3326030 w 5217469"/>
              <a:gd name="connsiteY15" fmla="*/ 3892428 h 3951423"/>
              <a:gd name="connsiteX16" fmla="*/ 3438653 w 5217469"/>
              <a:gd name="connsiteY16" fmla="*/ 3900473 h 3951423"/>
              <a:gd name="connsiteX17" fmla="*/ 3655857 w 5217469"/>
              <a:gd name="connsiteY17" fmla="*/ 3951423 h 3951423"/>
              <a:gd name="connsiteX18" fmla="*/ 3781889 w 5217469"/>
              <a:gd name="connsiteY18" fmla="*/ 3854887 h 3951423"/>
              <a:gd name="connsiteX19" fmla="*/ 3776525 w 5217469"/>
              <a:gd name="connsiteY19" fmla="*/ 3200595 h 3951423"/>
              <a:gd name="connsiteX20" fmla="*/ 4277971 w 5217469"/>
              <a:gd name="connsiteY20" fmla="*/ 3592098 h 3951423"/>
              <a:gd name="connsiteX21" fmla="*/ 4942988 w 5217469"/>
              <a:gd name="connsiteY21" fmla="*/ 3243498 h 3951423"/>
              <a:gd name="connsiteX22" fmla="*/ 4822317 w 5217469"/>
              <a:gd name="connsiteY22" fmla="*/ 3157691 h 3951423"/>
              <a:gd name="connsiteX23" fmla="*/ 5114603 w 5217469"/>
              <a:gd name="connsiteY23" fmla="*/ 2712557 h 3951423"/>
              <a:gd name="connsiteX24" fmla="*/ 2666609 w 5217469"/>
              <a:gd name="connsiteY24" fmla="*/ 1343213 h 3951423"/>
              <a:gd name="connsiteX25" fmla="*/ 2538036 w 5217469"/>
              <a:gd name="connsiteY25" fmla="*/ 1236851 h 3951423"/>
              <a:gd name="connsiteX26" fmla="*/ 2414197 w 5217469"/>
              <a:gd name="connsiteY26" fmla="*/ 1066988 h 3951423"/>
              <a:gd name="connsiteX27" fmla="*/ 2188580 w 5217469"/>
              <a:gd name="connsiteY27" fmla="*/ 923521 h 3951423"/>
              <a:gd name="connsiteX28" fmla="*/ 2004071 w 5217469"/>
              <a:gd name="connsiteY28" fmla="*/ 937832 h 3951423"/>
              <a:gd name="connsiteX29" fmla="*/ 1910437 w 5217469"/>
              <a:gd name="connsiteY29" fmla="*/ 245504 h 3951423"/>
              <a:gd name="connsiteX30" fmla="*/ 1424570 w 5217469"/>
              <a:gd name="connsiteY30" fmla="*/ 216779 h 3951423"/>
              <a:gd name="connsiteX31" fmla="*/ 1431915 w 5217469"/>
              <a:gd name="connsiteY31" fmla="*/ 99266 h 3951423"/>
              <a:gd name="connsiteX32" fmla="*/ 1299712 w 5217469"/>
              <a:gd name="connsiteY32" fmla="*/ 91921 h 3951423"/>
              <a:gd name="connsiteX33" fmla="*/ 1190053 w 5217469"/>
              <a:gd name="connsiteY33" fmla="*/ 60458 h 3951423"/>
              <a:gd name="connsiteX34" fmla="*/ 1180363 w 5217469"/>
              <a:gd name="connsiteY34" fmla="*/ 0 h 3951423"/>
              <a:gd name="connsiteX35" fmla="*/ 1075588 w 5217469"/>
              <a:gd name="connsiteY35" fmla="*/ 225425 h 3951423"/>
              <a:gd name="connsiteX36" fmla="*/ 971372 w 5217469"/>
              <a:gd name="connsiteY36" fmla="*/ 421986 h 3951423"/>
              <a:gd name="connsiteX37" fmla="*/ 890952 w 5217469"/>
              <a:gd name="connsiteY37" fmla="*/ 660267 h 3951423"/>
              <a:gd name="connsiteX38" fmla="*/ 786704 w 5217469"/>
              <a:gd name="connsiteY38" fmla="*/ 1017686 h 3951423"/>
              <a:gd name="connsiteX39" fmla="*/ 557360 w 5217469"/>
              <a:gd name="connsiteY39" fmla="*/ 910461 h 3951423"/>
              <a:gd name="connsiteX40" fmla="*/ 363757 w 5217469"/>
              <a:gd name="connsiteY40" fmla="*/ 1014709 h 3951423"/>
              <a:gd name="connsiteX41" fmla="*/ 253553 w 5217469"/>
              <a:gd name="connsiteY41" fmla="*/ 931310 h 3951423"/>
              <a:gd name="connsiteX42" fmla="*/ 170156 w 5217469"/>
              <a:gd name="connsiteY42" fmla="*/ 1056407 h 3951423"/>
              <a:gd name="connsiteX43" fmla="*/ 116542 w 5217469"/>
              <a:gd name="connsiteY43" fmla="*/ 1172568 h 3951423"/>
              <a:gd name="connsiteX44" fmla="*/ 68886 w 5217469"/>
              <a:gd name="connsiteY44" fmla="*/ 1273838 h 3951423"/>
              <a:gd name="connsiteX45" fmla="*/ 68886 w 5217469"/>
              <a:gd name="connsiteY45" fmla="*/ 1381063 h 3951423"/>
              <a:gd name="connsiteX46" fmla="*/ 0 w 5217469"/>
              <a:gd name="connsiteY46" fmla="*/ 1487356 h 3951423"/>
              <a:gd name="connsiteX47" fmla="*/ 12848 w 5217469"/>
              <a:gd name="connsiteY47" fmla="*/ 1688410 h 3951423"/>
              <a:gd name="connsiteX48" fmla="*/ 142720 w 5217469"/>
              <a:gd name="connsiteY48" fmla="*/ 1664556 h 3951423"/>
              <a:gd name="connsiteX49" fmla="*/ 293795 w 5217469"/>
              <a:gd name="connsiteY49" fmla="*/ 1725517 h 3951423"/>
              <a:gd name="connsiteX50" fmla="*/ 476675 w 5217469"/>
              <a:gd name="connsiteY50" fmla="*/ 1828884 h 3951423"/>
              <a:gd name="connsiteX51" fmla="*/ 451314 w 5217469"/>
              <a:gd name="connsiteY51" fmla="*/ 1967749 h 3951423"/>
              <a:gd name="connsiteX52" fmla="*/ 637487 w 5217469"/>
              <a:gd name="connsiteY52" fmla="*/ 2228465 h 3951423"/>
              <a:gd name="connsiteX53" fmla="*/ 421787 w 5217469"/>
              <a:gd name="connsiteY53" fmla="*/ 2711711 h 3951423"/>
              <a:gd name="connsiteX54" fmla="*/ 556719 w 5217469"/>
              <a:gd name="connsiteY54" fmla="*/ 2817311 h 3951423"/>
              <a:gd name="connsiteX0" fmla="*/ 556719 w 5114603"/>
              <a:gd name="connsiteY0" fmla="*/ 2817311 h 3951423"/>
              <a:gd name="connsiteX1" fmla="*/ 823944 w 5114603"/>
              <a:gd name="connsiteY1" fmla="*/ 2793155 h 3951423"/>
              <a:gd name="connsiteX2" fmla="*/ 852540 w 5114603"/>
              <a:gd name="connsiteY2" fmla="*/ 2890571 h 3951423"/>
              <a:gd name="connsiteX3" fmla="*/ 1212764 w 5114603"/>
              <a:gd name="connsiteY3" fmla="*/ 2824598 h 3951423"/>
              <a:gd name="connsiteX4" fmla="*/ 1401372 w 5114603"/>
              <a:gd name="connsiteY4" fmla="*/ 2899556 h 3951423"/>
              <a:gd name="connsiteX5" fmla="*/ 961622 w 5114603"/>
              <a:gd name="connsiteY5" fmla="*/ 3934055 h 3951423"/>
              <a:gd name="connsiteX6" fmla="*/ 1468103 w 5114603"/>
              <a:gd name="connsiteY6" fmla="*/ 3619729 h 3951423"/>
              <a:gd name="connsiteX7" fmla="*/ 1877636 w 5114603"/>
              <a:gd name="connsiteY7" fmla="*/ 3825014 h 3951423"/>
              <a:gd name="connsiteX8" fmla="*/ 1873412 w 5114603"/>
              <a:gd name="connsiteY8" fmla="*/ 3699574 h 3951423"/>
              <a:gd name="connsiteX9" fmla="*/ 1888238 w 5114603"/>
              <a:gd name="connsiteY9" fmla="*/ 3607512 h 3951423"/>
              <a:gd name="connsiteX10" fmla="*/ 2011235 w 5114603"/>
              <a:gd name="connsiteY10" fmla="*/ 3072134 h 3951423"/>
              <a:gd name="connsiteX11" fmla="*/ 2748647 w 5114603"/>
              <a:gd name="connsiteY11" fmla="*/ 3678936 h 3951423"/>
              <a:gd name="connsiteX12" fmla="*/ 2851401 w 5114603"/>
              <a:gd name="connsiteY12" fmla="*/ 3769080 h 3951423"/>
              <a:gd name="connsiteX13" fmla="*/ 3060560 w 5114603"/>
              <a:gd name="connsiteY13" fmla="*/ 3846843 h 3951423"/>
              <a:gd name="connsiteX14" fmla="*/ 3202679 w 5114603"/>
              <a:gd name="connsiteY14" fmla="*/ 3862933 h 3951423"/>
              <a:gd name="connsiteX15" fmla="*/ 3326030 w 5114603"/>
              <a:gd name="connsiteY15" fmla="*/ 3892428 h 3951423"/>
              <a:gd name="connsiteX16" fmla="*/ 3438653 w 5114603"/>
              <a:gd name="connsiteY16" fmla="*/ 3900473 h 3951423"/>
              <a:gd name="connsiteX17" fmla="*/ 3655857 w 5114603"/>
              <a:gd name="connsiteY17" fmla="*/ 3951423 h 3951423"/>
              <a:gd name="connsiteX18" fmla="*/ 3781889 w 5114603"/>
              <a:gd name="connsiteY18" fmla="*/ 3854887 h 3951423"/>
              <a:gd name="connsiteX19" fmla="*/ 3776525 w 5114603"/>
              <a:gd name="connsiteY19" fmla="*/ 3200595 h 3951423"/>
              <a:gd name="connsiteX20" fmla="*/ 4277971 w 5114603"/>
              <a:gd name="connsiteY20" fmla="*/ 3592098 h 3951423"/>
              <a:gd name="connsiteX21" fmla="*/ 4942988 w 5114603"/>
              <a:gd name="connsiteY21" fmla="*/ 3243498 h 3951423"/>
              <a:gd name="connsiteX22" fmla="*/ 4822317 w 5114603"/>
              <a:gd name="connsiteY22" fmla="*/ 3157691 h 3951423"/>
              <a:gd name="connsiteX23" fmla="*/ 5114603 w 5114603"/>
              <a:gd name="connsiteY23" fmla="*/ 2712557 h 3951423"/>
              <a:gd name="connsiteX24" fmla="*/ 2666609 w 5114603"/>
              <a:gd name="connsiteY24" fmla="*/ 1343213 h 3951423"/>
              <a:gd name="connsiteX25" fmla="*/ 2538036 w 5114603"/>
              <a:gd name="connsiteY25" fmla="*/ 1236851 h 3951423"/>
              <a:gd name="connsiteX26" fmla="*/ 2414197 w 5114603"/>
              <a:gd name="connsiteY26" fmla="*/ 1066988 h 3951423"/>
              <a:gd name="connsiteX27" fmla="*/ 2188580 w 5114603"/>
              <a:gd name="connsiteY27" fmla="*/ 923521 h 3951423"/>
              <a:gd name="connsiteX28" fmla="*/ 2004071 w 5114603"/>
              <a:gd name="connsiteY28" fmla="*/ 937832 h 3951423"/>
              <a:gd name="connsiteX29" fmla="*/ 1910437 w 5114603"/>
              <a:gd name="connsiteY29" fmla="*/ 245504 h 3951423"/>
              <a:gd name="connsiteX30" fmla="*/ 1424570 w 5114603"/>
              <a:gd name="connsiteY30" fmla="*/ 216779 h 3951423"/>
              <a:gd name="connsiteX31" fmla="*/ 1431915 w 5114603"/>
              <a:gd name="connsiteY31" fmla="*/ 99266 h 3951423"/>
              <a:gd name="connsiteX32" fmla="*/ 1299712 w 5114603"/>
              <a:gd name="connsiteY32" fmla="*/ 91921 h 3951423"/>
              <a:gd name="connsiteX33" fmla="*/ 1190053 w 5114603"/>
              <a:gd name="connsiteY33" fmla="*/ 60458 h 3951423"/>
              <a:gd name="connsiteX34" fmla="*/ 1180363 w 5114603"/>
              <a:gd name="connsiteY34" fmla="*/ 0 h 3951423"/>
              <a:gd name="connsiteX35" fmla="*/ 1075588 w 5114603"/>
              <a:gd name="connsiteY35" fmla="*/ 225425 h 3951423"/>
              <a:gd name="connsiteX36" fmla="*/ 971372 w 5114603"/>
              <a:gd name="connsiteY36" fmla="*/ 421986 h 3951423"/>
              <a:gd name="connsiteX37" fmla="*/ 890952 w 5114603"/>
              <a:gd name="connsiteY37" fmla="*/ 660267 h 3951423"/>
              <a:gd name="connsiteX38" fmla="*/ 786704 w 5114603"/>
              <a:gd name="connsiteY38" fmla="*/ 1017686 h 3951423"/>
              <a:gd name="connsiteX39" fmla="*/ 557360 w 5114603"/>
              <a:gd name="connsiteY39" fmla="*/ 910461 h 3951423"/>
              <a:gd name="connsiteX40" fmla="*/ 363757 w 5114603"/>
              <a:gd name="connsiteY40" fmla="*/ 1014709 h 3951423"/>
              <a:gd name="connsiteX41" fmla="*/ 253553 w 5114603"/>
              <a:gd name="connsiteY41" fmla="*/ 931310 h 3951423"/>
              <a:gd name="connsiteX42" fmla="*/ 170156 w 5114603"/>
              <a:gd name="connsiteY42" fmla="*/ 1056407 h 3951423"/>
              <a:gd name="connsiteX43" fmla="*/ 116542 w 5114603"/>
              <a:gd name="connsiteY43" fmla="*/ 1172568 h 3951423"/>
              <a:gd name="connsiteX44" fmla="*/ 68886 w 5114603"/>
              <a:gd name="connsiteY44" fmla="*/ 1273838 h 3951423"/>
              <a:gd name="connsiteX45" fmla="*/ 68886 w 5114603"/>
              <a:gd name="connsiteY45" fmla="*/ 1381063 h 3951423"/>
              <a:gd name="connsiteX46" fmla="*/ 0 w 5114603"/>
              <a:gd name="connsiteY46" fmla="*/ 1487356 h 3951423"/>
              <a:gd name="connsiteX47" fmla="*/ 12848 w 5114603"/>
              <a:gd name="connsiteY47" fmla="*/ 1688410 h 3951423"/>
              <a:gd name="connsiteX48" fmla="*/ 142720 w 5114603"/>
              <a:gd name="connsiteY48" fmla="*/ 1664556 h 3951423"/>
              <a:gd name="connsiteX49" fmla="*/ 293795 w 5114603"/>
              <a:gd name="connsiteY49" fmla="*/ 1725517 h 3951423"/>
              <a:gd name="connsiteX50" fmla="*/ 476675 w 5114603"/>
              <a:gd name="connsiteY50" fmla="*/ 1828884 h 3951423"/>
              <a:gd name="connsiteX51" fmla="*/ 451314 w 5114603"/>
              <a:gd name="connsiteY51" fmla="*/ 1967749 h 3951423"/>
              <a:gd name="connsiteX52" fmla="*/ 637487 w 5114603"/>
              <a:gd name="connsiteY52" fmla="*/ 2228465 h 3951423"/>
              <a:gd name="connsiteX53" fmla="*/ 421787 w 5114603"/>
              <a:gd name="connsiteY53" fmla="*/ 2711711 h 3951423"/>
              <a:gd name="connsiteX54" fmla="*/ 556719 w 5114603"/>
              <a:gd name="connsiteY54" fmla="*/ 2817311 h 3951423"/>
              <a:gd name="connsiteX0" fmla="*/ 556719 w 5114603"/>
              <a:gd name="connsiteY0" fmla="*/ 2817311 h 3951423"/>
              <a:gd name="connsiteX1" fmla="*/ 823944 w 5114603"/>
              <a:gd name="connsiteY1" fmla="*/ 2793155 h 3951423"/>
              <a:gd name="connsiteX2" fmla="*/ 852540 w 5114603"/>
              <a:gd name="connsiteY2" fmla="*/ 2890571 h 3951423"/>
              <a:gd name="connsiteX3" fmla="*/ 1212764 w 5114603"/>
              <a:gd name="connsiteY3" fmla="*/ 2824598 h 3951423"/>
              <a:gd name="connsiteX4" fmla="*/ 1401372 w 5114603"/>
              <a:gd name="connsiteY4" fmla="*/ 2899556 h 3951423"/>
              <a:gd name="connsiteX5" fmla="*/ 961622 w 5114603"/>
              <a:gd name="connsiteY5" fmla="*/ 3934055 h 3951423"/>
              <a:gd name="connsiteX6" fmla="*/ 1468103 w 5114603"/>
              <a:gd name="connsiteY6" fmla="*/ 3619729 h 3951423"/>
              <a:gd name="connsiteX7" fmla="*/ 1877636 w 5114603"/>
              <a:gd name="connsiteY7" fmla="*/ 3825014 h 3951423"/>
              <a:gd name="connsiteX8" fmla="*/ 1873412 w 5114603"/>
              <a:gd name="connsiteY8" fmla="*/ 3699574 h 3951423"/>
              <a:gd name="connsiteX9" fmla="*/ 1888238 w 5114603"/>
              <a:gd name="connsiteY9" fmla="*/ 3607512 h 3951423"/>
              <a:gd name="connsiteX10" fmla="*/ 2011235 w 5114603"/>
              <a:gd name="connsiteY10" fmla="*/ 3072134 h 3951423"/>
              <a:gd name="connsiteX11" fmla="*/ 2748647 w 5114603"/>
              <a:gd name="connsiteY11" fmla="*/ 3678936 h 3951423"/>
              <a:gd name="connsiteX12" fmla="*/ 2851401 w 5114603"/>
              <a:gd name="connsiteY12" fmla="*/ 3769080 h 3951423"/>
              <a:gd name="connsiteX13" fmla="*/ 3060560 w 5114603"/>
              <a:gd name="connsiteY13" fmla="*/ 3846843 h 3951423"/>
              <a:gd name="connsiteX14" fmla="*/ 3202679 w 5114603"/>
              <a:gd name="connsiteY14" fmla="*/ 3862933 h 3951423"/>
              <a:gd name="connsiteX15" fmla="*/ 3326030 w 5114603"/>
              <a:gd name="connsiteY15" fmla="*/ 3892428 h 3951423"/>
              <a:gd name="connsiteX16" fmla="*/ 3438653 w 5114603"/>
              <a:gd name="connsiteY16" fmla="*/ 3900473 h 3951423"/>
              <a:gd name="connsiteX17" fmla="*/ 3655857 w 5114603"/>
              <a:gd name="connsiteY17" fmla="*/ 3951423 h 3951423"/>
              <a:gd name="connsiteX18" fmla="*/ 3781889 w 5114603"/>
              <a:gd name="connsiteY18" fmla="*/ 3854887 h 3951423"/>
              <a:gd name="connsiteX19" fmla="*/ 3776525 w 5114603"/>
              <a:gd name="connsiteY19" fmla="*/ 3200595 h 3951423"/>
              <a:gd name="connsiteX20" fmla="*/ 4277971 w 5114603"/>
              <a:gd name="connsiteY20" fmla="*/ 3592098 h 3951423"/>
              <a:gd name="connsiteX21" fmla="*/ 4942988 w 5114603"/>
              <a:gd name="connsiteY21" fmla="*/ 3243498 h 3951423"/>
              <a:gd name="connsiteX22" fmla="*/ 4822317 w 5114603"/>
              <a:gd name="connsiteY22" fmla="*/ 3157691 h 3951423"/>
              <a:gd name="connsiteX23" fmla="*/ 5114603 w 5114603"/>
              <a:gd name="connsiteY23" fmla="*/ 2712557 h 3951423"/>
              <a:gd name="connsiteX24" fmla="*/ 2666609 w 5114603"/>
              <a:gd name="connsiteY24" fmla="*/ 1343213 h 3951423"/>
              <a:gd name="connsiteX25" fmla="*/ 2538036 w 5114603"/>
              <a:gd name="connsiteY25" fmla="*/ 1236851 h 3951423"/>
              <a:gd name="connsiteX26" fmla="*/ 2414197 w 5114603"/>
              <a:gd name="connsiteY26" fmla="*/ 1066988 h 3951423"/>
              <a:gd name="connsiteX27" fmla="*/ 2188580 w 5114603"/>
              <a:gd name="connsiteY27" fmla="*/ 923521 h 3951423"/>
              <a:gd name="connsiteX28" fmla="*/ 2004071 w 5114603"/>
              <a:gd name="connsiteY28" fmla="*/ 937832 h 3951423"/>
              <a:gd name="connsiteX29" fmla="*/ 1910437 w 5114603"/>
              <a:gd name="connsiteY29" fmla="*/ 245504 h 3951423"/>
              <a:gd name="connsiteX30" fmla="*/ 1424570 w 5114603"/>
              <a:gd name="connsiteY30" fmla="*/ 216779 h 3951423"/>
              <a:gd name="connsiteX31" fmla="*/ 1431915 w 5114603"/>
              <a:gd name="connsiteY31" fmla="*/ 99266 h 3951423"/>
              <a:gd name="connsiteX32" fmla="*/ 1299712 w 5114603"/>
              <a:gd name="connsiteY32" fmla="*/ 91921 h 3951423"/>
              <a:gd name="connsiteX33" fmla="*/ 1190053 w 5114603"/>
              <a:gd name="connsiteY33" fmla="*/ 60458 h 3951423"/>
              <a:gd name="connsiteX34" fmla="*/ 1180363 w 5114603"/>
              <a:gd name="connsiteY34" fmla="*/ 0 h 3951423"/>
              <a:gd name="connsiteX35" fmla="*/ 1075588 w 5114603"/>
              <a:gd name="connsiteY35" fmla="*/ 225425 h 3951423"/>
              <a:gd name="connsiteX36" fmla="*/ 971372 w 5114603"/>
              <a:gd name="connsiteY36" fmla="*/ 421986 h 3951423"/>
              <a:gd name="connsiteX37" fmla="*/ 890952 w 5114603"/>
              <a:gd name="connsiteY37" fmla="*/ 660267 h 3951423"/>
              <a:gd name="connsiteX38" fmla="*/ 786704 w 5114603"/>
              <a:gd name="connsiteY38" fmla="*/ 1017686 h 3951423"/>
              <a:gd name="connsiteX39" fmla="*/ 557360 w 5114603"/>
              <a:gd name="connsiteY39" fmla="*/ 910461 h 3951423"/>
              <a:gd name="connsiteX40" fmla="*/ 363757 w 5114603"/>
              <a:gd name="connsiteY40" fmla="*/ 1014709 h 3951423"/>
              <a:gd name="connsiteX41" fmla="*/ 253553 w 5114603"/>
              <a:gd name="connsiteY41" fmla="*/ 931310 h 3951423"/>
              <a:gd name="connsiteX42" fmla="*/ 170156 w 5114603"/>
              <a:gd name="connsiteY42" fmla="*/ 1056407 h 3951423"/>
              <a:gd name="connsiteX43" fmla="*/ 116542 w 5114603"/>
              <a:gd name="connsiteY43" fmla="*/ 1172568 h 3951423"/>
              <a:gd name="connsiteX44" fmla="*/ 68886 w 5114603"/>
              <a:gd name="connsiteY44" fmla="*/ 1273838 h 3951423"/>
              <a:gd name="connsiteX45" fmla="*/ 68886 w 5114603"/>
              <a:gd name="connsiteY45" fmla="*/ 1381063 h 3951423"/>
              <a:gd name="connsiteX46" fmla="*/ 0 w 5114603"/>
              <a:gd name="connsiteY46" fmla="*/ 1487356 h 3951423"/>
              <a:gd name="connsiteX47" fmla="*/ 12848 w 5114603"/>
              <a:gd name="connsiteY47" fmla="*/ 1688410 h 3951423"/>
              <a:gd name="connsiteX48" fmla="*/ 142720 w 5114603"/>
              <a:gd name="connsiteY48" fmla="*/ 1664556 h 3951423"/>
              <a:gd name="connsiteX49" fmla="*/ 293795 w 5114603"/>
              <a:gd name="connsiteY49" fmla="*/ 1725517 h 3951423"/>
              <a:gd name="connsiteX50" fmla="*/ 476675 w 5114603"/>
              <a:gd name="connsiteY50" fmla="*/ 1828884 h 3951423"/>
              <a:gd name="connsiteX51" fmla="*/ 451314 w 5114603"/>
              <a:gd name="connsiteY51" fmla="*/ 1967749 h 3951423"/>
              <a:gd name="connsiteX52" fmla="*/ 637487 w 5114603"/>
              <a:gd name="connsiteY52" fmla="*/ 2228465 h 3951423"/>
              <a:gd name="connsiteX53" fmla="*/ 421787 w 5114603"/>
              <a:gd name="connsiteY53" fmla="*/ 2711711 h 3951423"/>
              <a:gd name="connsiteX54" fmla="*/ 556719 w 5114603"/>
              <a:gd name="connsiteY54" fmla="*/ 2817311 h 3951423"/>
              <a:gd name="connsiteX0" fmla="*/ 556719 w 5114603"/>
              <a:gd name="connsiteY0" fmla="*/ 2817311 h 3951423"/>
              <a:gd name="connsiteX1" fmla="*/ 823944 w 5114603"/>
              <a:gd name="connsiteY1" fmla="*/ 2793155 h 3951423"/>
              <a:gd name="connsiteX2" fmla="*/ 852540 w 5114603"/>
              <a:gd name="connsiteY2" fmla="*/ 2890571 h 3951423"/>
              <a:gd name="connsiteX3" fmla="*/ 1212764 w 5114603"/>
              <a:gd name="connsiteY3" fmla="*/ 2824598 h 3951423"/>
              <a:gd name="connsiteX4" fmla="*/ 1401372 w 5114603"/>
              <a:gd name="connsiteY4" fmla="*/ 2899556 h 3951423"/>
              <a:gd name="connsiteX5" fmla="*/ 961622 w 5114603"/>
              <a:gd name="connsiteY5" fmla="*/ 3934055 h 3951423"/>
              <a:gd name="connsiteX6" fmla="*/ 1468103 w 5114603"/>
              <a:gd name="connsiteY6" fmla="*/ 3619729 h 3951423"/>
              <a:gd name="connsiteX7" fmla="*/ 1877636 w 5114603"/>
              <a:gd name="connsiteY7" fmla="*/ 3825014 h 3951423"/>
              <a:gd name="connsiteX8" fmla="*/ 1873412 w 5114603"/>
              <a:gd name="connsiteY8" fmla="*/ 3699574 h 3951423"/>
              <a:gd name="connsiteX9" fmla="*/ 1888238 w 5114603"/>
              <a:gd name="connsiteY9" fmla="*/ 3607512 h 3951423"/>
              <a:gd name="connsiteX10" fmla="*/ 2011235 w 5114603"/>
              <a:gd name="connsiteY10" fmla="*/ 3072134 h 3951423"/>
              <a:gd name="connsiteX11" fmla="*/ 2748647 w 5114603"/>
              <a:gd name="connsiteY11" fmla="*/ 3678936 h 3951423"/>
              <a:gd name="connsiteX12" fmla="*/ 2851401 w 5114603"/>
              <a:gd name="connsiteY12" fmla="*/ 3769080 h 3951423"/>
              <a:gd name="connsiteX13" fmla="*/ 3060560 w 5114603"/>
              <a:gd name="connsiteY13" fmla="*/ 3846843 h 3951423"/>
              <a:gd name="connsiteX14" fmla="*/ 3202679 w 5114603"/>
              <a:gd name="connsiteY14" fmla="*/ 3862933 h 3951423"/>
              <a:gd name="connsiteX15" fmla="*/ 3326030 w 5114603"/>
              <a:gd name="connsiteY15" fmla="*/ 3892428 h 3951423"/>
              <a:gd name="connsiteX16" fmla="*/ 3438653 w 5114603"/>
              <a:gd name="connsiteY16" fmla="*/ 3900473 h 3951423"/>
              <a:gd name="connsiteX17" fmla="*/ 3655857 w 5114603"/>
              <a:gd name="connsiteY17" fmla="*/ 3951423 h 3951423"/>
              <a:gd name="connsiteX18" fmla="*/ 3781889 w 5114603"/>
              <a:gd name="connsiteY18" fmla="*/ 3854887 h 3951423"/>
              <a:gd name="connsiteX19" fmla="*/ 3776525 w 5114603"/>
              <a:gd name="connsiteY19" fmla="*/ 3200595 h 3951423"/>
              <a:gd name="connsiteX20" fmla="*/ 4277971 w 5114603"/>
              <a:gd name="connsiteY20" fmla="*/ 3592098 h 3951423"/>
              <a:gd name="connsiteX21" fmla="*/ 4942988 w 5114603"/>
              <a:gd name="connsiteY21" fmla="*/ 3243498 h 3951423"/>
              <a:gd name="connsiteX22" fmla="*/ 4811591 w 5114603"/>
              <a:gd name="connsiteY22" fmla="*/ 3155010 h 3951423"/>
              <a:gd name="connsiteX23" fmla="*/ 5114603 w 5114603"/>
              <a:gd name="connsiteY23" fmla="*/ 2712557 h 3951423"/>
              <a:gd name="connsiteX24" fmla="*/ 2666609 w 5114603"/>
              <a:gd name="connsiteY24" fmla="*/ 1343213 h 3951423"/>
              <a:gd name="connsiteX25" fmla="*/ 2538036 w 5114603"/>
              <a:gd name="connsiteY25" fmla="*/ 1236851 h 3951423"/>
              <a:gd name="connsiteX26" fmla="*/ 2414197 w 5114603"/>
              <a:gd name="connsiteY26" fmla="*/ 1066988 h 3951423"/>
              <a:gd name="connsiteX27" fmla="*/ 2188580 w 5114603"/>
              <a:gd name="connsiteY27" fmla="*/ 923521 h 3951423"/>
              <a:gd name="connsiteX28" fmla="*/ 2004071 w 5114603"/>
              <a:gd name="connsiteY28" fmla="*/ 937832 h 3951423"/>
              <a:gd name="connsiteX29" fmla="*/ 1910437 w 5114603"/>
              <a:gd name="connsiteY29" fmla="*/ 245504 h 3951423"/>
              <a:gd name="connsiteX30" fmla="*/ 1424570 w 5114603"/>
              <a:gd name="connsiteY30" fmla="*/ 216779 h 3951423"/>
              <a:gd name="connsiteX31" fmla="*/ 1431915 w 5114603"/>
              <a:gd name="connsiteY31" fmla="*/ 99266 h 3951423"/>
              <a:gd name="connsiteX32" fmla="*/ 1299712 w 5114603"/>
              <a:gd name="connsiteY32" fmla="*/ 91921 h 3951423"/>
              <a:gd name="connsiteX33" fmla="*/ 1190053 w 5114603"/>
              <a:gd name="connsiteY33" fmla="*/ 60458 h 3951423"/>
              <a:gd name="connsiteX34" fmla="*/ 1180363 w 5114603"/>
              <a:gd name="connsiteY34" fmla="*/ 0 h 3951423"/>
              <a:gd name="connsiteX35" fmla="*/ 1075588 w 5114603"/>
              <a:gd name="connsiteY35" fmla="*/ 225425 h 3951423"/>
              <a:gd name="connsiteX36" fmla="*/ 971372 w 5114603"/>
              <a:gd name="connsiteY36" fmla="*/ 421986 h 3951423"/>
              <a:gd name="connsiteX37" fmla="*/ 890952 w 5114603"/>
              <a:gd name="connsiteY37" fmla="*/ 660267 h 3951423"/>
              <a:gd name="connsiteX38" fmla="*/ 786704 w 5114603"/>
              <a:gd name="connsiteY38" fmla="*/ 1017686 h 3951423"/>
              <a:gd name="connsiteX39" fmla="*/ 557360 w 5114603"/>
              <a:gd name="connsiteY39" fmla="*/ 910461 h 3951423"/>
              <a:gd name="connsiteX40" fmla="*/ 363757 w 5114603"/>
              <a:gd name="connsiteY40" fmla="*/ 1014709 h 3951423"/>
              <a:gd name="connsiteX41" fmla="*/ 253553 w 5114603"/>
              <a:gd name="connsiteY41" fmla="*/ 931310 h 3951423"/>
              <a:gd name="connsiteX42" fmla="*/ 170156 w 5114603"/>
              <a:gd name="connsiteY42" fmla="*/ 1056407 h 3951423"/>
              <a:gd name="connsiteX43" fmla="*/ 116542 w 5114603"/>
              <a:gd name="connsiteY43" fmla="*/ 1172568 h 3951423"/>
              <a:gd name="connsiteX44" fmla="*/ 68886 w 5114603"/>
              <a:gd name="connsiteY44" fmla="*/ 1273838 h 3951423"/>
              <a:gd name="connsiteX45" fmla="*/ 68886 w 5114603"/>
              <a:gd name="connsiteY45" fmla="*/ 1381063 h 3951423"/>
              <a:gd name="connsiteX46" fmla="*/ 0 w 5114603"/>
              <a:gd name="connsiteY46" fmla="*/ 1487356 h 3951423"/>
              <a:gd name="connsiteX47" fmla="*/ 12848 w 5114603"/>
              <a:gd name="connsiteY47" fmla="*/ 1688410 h 3951423"/>
              <a:gd name="connsiteX48" fmla="*/ 142720 w 5114603"/>
              <a:gd name="connsiteY48" fmla="*/ 1664556 h 3951423"/>
              <a:gd name="connsiteX49" fmla="*/ 293795 w 5114603"/>
              <a:gd name="connsiteY49" fmla="*/ 1725517 h 3951423"/>
              <a:gd name="connsiteX50" fmla="*/ 476675 w 5114603"/>
              <a:gd name="connsiteY50" fmla="*/ 1828884 h 3951423"/>
              <a:gd name="connsiteX51" fmla="*/ 451314 w 5114603"/>
              <a:gd name="connsiteY51" fmla="*/ 1967749 h 3951423"/>
              <a:gd name="connsiteX52" fmla="*/ 637487 w 5114603"/>
              <a:gd name="connsiteY52" fmla="*/ 2228465 h 3951423"/>
              <a:gd name="connsiteX53" fmla="*/ 421787 w 5114603"/>
              <a:gd name="connsiteY53" fmla="*/ 2711711 h 3951423"/>
              <a:gd name="connsiteX54" fmla="*/ 556719 w 5114603"/>
              <a:gd name="connsiteY54" fmla="*/ 2817311 h 3951423"/>
              <a:gd name="connsiteX0" fmla="*/ 556719 w 5114603"/>
              <a:gd name="connsiteY0" fmla="*/ 2817311 h 3951423"/>
              <a:gd name="connsiteX1" fmla="*/ 823944 w 5114603"/>
              <a:gd name="connsiteY1" fmla="*/ 2793155 h 3951423"/>
              <a:gd name="connsiteX2" fmla="*/ 852540 w 5114603"/>
              <a:gd name="connsiteY2" fmla="*/ 2890571 h 3951423"/>
              <a:gd name="connsiteX3" fmla="*/ 1212764 w 5114603"/>
              <a:gd name="connsiteY3" fmla="*/ 2824598 h 3951423"/>
              <a:gd name="connsiteX4" fmla="*/ 1401372 w 5114603"/>
              <a:gd name="connsiteY4" fmla="*/ 2899556 h 3951423"/>
              <a:gd name="connsiteX5" fmla="*/ 961622 w 5114603"/>
              <a:gd name="connsiteY5" fmla="*/ 3934055 h 3951423"/>
              <a:gd name="connsiteX6" fmla="*/ 1468103 w 5114603"/>
              <a:gd name="connsiteY6" fmla="*/ 3619729 h 3951423"/>
              <a:gd name="connsiteX7" fmla="*/ 1877636 w 5114603"/>
              <a:gd name="connsiteY7" fmla="*/ 3825014 h 3951423"/>
              <a:gd name="connsiteX8" fmla="*/ 1873412 w 5114603"/>
              <a:gd name="connsiteY8" fmla="*/ 3699574 h 3951423"/>
              <a:gd name="connsiteX9" fmla="*/ 1888238 w 5114603"/>
              <a:gd name="connsiteY9" fmla="*/ 3607512 h 3951423"/>
              <a:gd name="connsiteX10" fmla="*/ 2011235 w 5114603"/>
              <a:gd name="connsiteY10" fmla="*/ 3072134 h 3951423"/>
              <a:gd name="connsiteX11" fmla="*/ 2748647 w 5114603"/>
              <a:gd name="connsiteY11" fmla="*/ 3678936 h 3951423"/>
              <a:gd name="connsiteX12" fmla="*/ 2851401 w 5114603"/>
              <a:gd name="connsiteY12" fmla="*/ 3769080 h 3951423"/>
              <a:gd name="connsiteX13" fmla="*/ 3060560 w 5114603"/>
              <a:gd name="connsiteY13" fmla="*/ 3846843 h 3951423"/>
              <a:gd name="connsiteX14" fmla="*/ 3202679 w 5114603"/>
              <a:gd name="connsiteY14" fmla="*/ 3862933 h 3951423"/>
              <a:gd name="connsiteX15" fmla="*/ 3326030 w 5114603"/>
              <a:gd name="connsiteY15" fmla="*/ 3892428 h 3951423"/>
              <a:gd name="connsiteX16" fmla="*/ 3438653 w 5114603"/>
              <a:gd name="connsiteY16" fmla="*/ 3900473 h 3951423"/>
              <a:gd name="connsiteX17" fmla="*/ 3655857 w 5114603"/>
              <a:gd name="connsiteY17" fmla="*/ 3951423 h 3951423"/>
              <a:gd name="connsiteX18" fmla="*/ 3781889 w 5114603"/>
              <a:gd name="connsiteY18" fmla="*/ 3854887 h 3951423"/>
              <a:gd name="connsiteX19" fmla="*/ 3776525 w 5114603"/>
              <a:gd name="connsiteY19" fmla="*/ 3200595 h 3951423"/>
              <a:gd name="connsiteX20" fmla="*/ 4277971 w 5114603"/>
              <a:gd name="connsiteY20" fmla="*/ 3592098 h 3951423"/>
              <a:gd name="connsiteX21" fmla="*/ 4942988 w 5114603"/>
              <a:gd name="connsiteY21" fmla="*/ 3243498 h 3951423"/>
              <a:gd name="connsiteX22" fmla="*/ 4811591 w 5114603"/>
              <a:gd name="connsiteY22" fmla="*/ 3155010 h 3951423"/>
              <a:gd name="connsiteX23" fmla="*/ 5114603 w 5114603"/>
              <a:gd name="connsiteY23" fmla="*/ 2712557 h 3951423"/>
              <a:gd name="connsiteX24" fmla="*/ 2666609 w 5114603"/>
              <a:gd name="connsiteY24" fmla="*/ 1343213 h 3951423"/>
              <a:gd name="connsiteX25" fmla="*/ 2538036 w 5114603"/>
              <a:gd name="connsiteY25" fmla="*/ 1236851 h 3951423"/>
              <a:gd name="connsiteX26" fmla="*/ 2414197 w 5114603"/>
              <a:gd name="connsiteY26" fmla="*/ 1066988 h 3951423"/>
              <a:gd name="connsiteX27" fmla="*/ 2188580 w 5114603"/>
              <a:gd name="connsiteY27" fmla="*/ 923521 h 3951423"/>
              <a:gd name="connsiteX28" fmla="*/ 2004071 w 5114603"/>
              <a:gd name="connsiteY28" fmla="*/ 937832 h 3951423"/>
              <a:gd name="connsiteX29" fmla="*/ 1910437 w 5114603"/>
              <a:gd name="connsiteY29" fmla="*/ 245504 h 3951423"/>
              <a:gd name="connsiteX30" fmla="*/ 1424570 w 5114603"/>
              <a:gd name="connsiteY30" fmla="*/ 216779 h 3951423"/>
              <a:gd name="connsiteX31" fmla="*/ 1431915 w 5114603"/>
              <a:gd name="connsiteY31" fmla="*/ 99266 h 3951423"/>
              <a:gd name="connsiteX32" fmla="*/ 1299712 w 5114603"/>
              <a:gd name="connsiteY32" fmla="*/ 91921 h 3951423"/>
              <a:gd name="connsiteX33" fmla="*/ 1190053 w 5114603"/>
              <a:gd name="connsiteY33" fmla="*/ 60458 h 3951423"/>
              <a:gd name="connsiteX34" fmla="*/ 1180363 w 5114603"/>
              <a:gd name="connsiteY34" fmla="*/ 0 h 3951423"/>
              <a:gd name="connsiteX35" fmla="*/ 1075588 w 5114603"/>
              <a:gd name="connsiteY35" fmla="*/ 225425 h 3951423"/>
              <a:gd name="connsiteX36" fmla="*/ 971372 w 5114603"/>
              <a:gd name="connsiteY36" fmla="*/ 421986 h 3951423"/>
              <a:gd name="connsiteX37" fmla="*/ 890952 w 5114603"/>
              <a:gd name="connsiteY37" fmla="*/ 660267 h 3951423"/>
              <a:gd name="connsiteX38" fmla="*/ 786704 w 5114603"/>
              <a:gd name="connsiteY38" fmla="*/ 1017686 h 3951423"/>
              <a:gd name="connsiteX39" fmla="*/ 557360 w 5114603"/>
              <a:gd name="connsiteY39" fmla="*/ 910461 h 3951423"/>
              <a:gd name="connsiteX40" fmla="*/ 363757 w 5114603"/>
              <a:gd name="connsiteY40" fmla="*/ 1014709 h 3951423"/>
              <a:gd name="connsiteX41" fmla="*/ 253553 w 5114603"/>
              <a:gd name="connsiteY41" fmla="*/ 931310 h 3951423"/>
              <a:gd name="connsiteX42" fmla="*/ 170156 w 5114603"/>
              <a:gd name="connsiteY42" fmla="*/ 1056407 h 3951423"/>
              <a:gd name="connsiteX43" fmla="*/ 116542 w 5114603"/>
              <a:gd name="connsiteY43" fmla="*/ 1172568 h 3951423"/>
              <a:gd name="connsiteX44" fmla="*/ 68886 w 5114603"/>
              <a:gd name="connsiteY44" fmla="*/ 1273838 h 3951423"/>
              <a:gd name="connsiteX45" fmla="*/ 68886 w 5114603"/>
              <a:gd name="connsiteY45" fmla="*/ 1381063 h 3951423"/>
              <a:gd name="connsiteX46" fmla="*/ 0 w 5114603"/>
              <a:gd name="connsiteY46" fmla="*/ 1487356 h 3951423"/>
              <a:gd name="connsiteX47" fmla="*/ 12848 w 5114603"/>
              <a:gd name="connsiteY47" fmla="*/ 1688410 h 3951423"/>
              <a:gd name="connsiteX48" fmla="*/ 142720 w 5114603"/>
              <a:gd name="connsiteY48" fmla="*/ 1664556 h 3951423"/>
              <a:gd name="connsiteX49" fmla="*/ 293795 w 5114603"/>
              <a:gd name="connsiteY49" fmla="*/ 1725517 h 3951423"/>
              <a:gd name="connsiteX50" fmla="*/ 476675 w 5114603"/>
              <a:gd name="connsiteY50" fmla="*/ 1828884 h 3951423"/>
              <a:gd name="connsiteX51" fmla="*/ 451314 w 5114603"/>
              <a:gd name="connsiteY51" fmla="*/ 1967749 h 3951423"/>
              <a:gd name="connsiteX52" fmla="*/ 637487 w 5114603"/>
              <a:gd name="connsiteY52" fmla="*/ 2228465 h 3951423"/>
              <a:gd name="connsiteX53" fmla="*/ 421787 w 5114603"/>
              <a:gd name="connsiteY53" fmla="*/ 2711711 h 3951423"/>
              <a:gd name="connsiteX54" fmla="*/ 556719 w 5114603"/>
              <a:gd name="connsiteY54" fmla="*/ 2817311 h 3951423"/>
              <a:gd name="connsiteX0" fmla="*/ 556719 w 5114603"/>
              <a:gd name="connsiteY0" fmla="*/ 2817311 h 3951423"/>
              <a:gd name="connsiteX1" fmla="*/ 823944 w 5114603"/>
              <a:gd name="connsiteY1" fmla="*/ 2793155 h 3951423"/>
              <a:gd name="connsiteX2" fmla="*/ 852540 w 5114603"/>
              <a:gd name="connsiteY2" fmla="*/ 2890571 h 3951423"/>
              <a:gd name="connsiteX3" fmla="*/ 1212764 w 5114603"/>
              <a:gd name="connsiteY3" fmla="*/ 2824598 h 3951423"/>
              <a:gd name="connsiteX4" fmla="*/ 1401372 w 5114603"/>
              <a:gd name="connsiteY4" fmla="*/ 2899556 h 3951423"/>
              <a:gd name="connsiteX5" fmla="*/ 961622 w 5114603"/>
              <a:gd name="connsiteY5" fmla="*/ 3934055 h 3951423"/>
              <a:gd name="connsiteX6" fmla="*/ 1468103 w 5114603"/>
              <a:gd name="connsiteY6" fmla="*/ 3619729 h 3951423"/>
              <a:gd name="connsiteX7" fmla="*/ 1877636 w 5114603"/>
              <a:gd name="connsiteY7" fmla="*/ 3825014 h 3951423"/>
              <a:gd name="connsiteX8" fmla="*/ 1873412 w 5114603"/>
              <a:gd name="connsiteY8" fmla="*/ 3699574 h 3951423"/>
              <a:gd name="connsiteX9" fmla="*/ 1888238 w 5114603"/>
              <a:gd name="connsiteY9" fmla="*/ 3607512 h 3951423"/>
              <a:gd name="connsiteX10" fmla="*/ 2011235 w 5114603"/>
              <a:gd name="connsiteY10" fmla="*/ 3072134 h 3951423"/>
              <a:gd name="connsiteX11" fmla="*/ 2748647 w 5114603"/>
              <a:gd name="connsiteY11" fmla="*/ 3678936 h 3951423"/>
              <a:gd name="connsiteX12" fmla="*/ 2851401 w 5114603"/>
              <a:gd name="connsiteY12" fmla="*/ 3769080 h 3951423"/>
              <a:gd name="connsiteX13" fmla="*/ 3060560 w 5114603"/>
              <a:gd name="connsiteY13" fmla="*/ 3846843 h 3951423"/>
              <a:gd name="connsiteX14" fmla="*/ 3202679 w 5114603"/>
              <a:gd name="connsiteY14" fmla="*/ 3862933 h 3951423"/>
              <a:gd name="connsiteX15" fmla="*/ 3326030 w 5114603"/>
              <a:gd name="connsiteY15" fmla="*/ 3892428 h 3951423"/>
              <a:gd name="connsiteX16" fmla="*/ 3438653 w 5114603"/>
              <a:gd name="connsiteY16" fmla="*/ 3900473 h 3951423"/>
              <a:gd name="connsiteX17" fmla="*/ 3655857 w 5114603"/>
              <a:gd name="connsiteY17" fmla="*/ 3951423 h 3951423"/>
              <a:gd name="connsiteX18" fmla="*/ 3781889 w 5114603"/>
              <a:gd name="connsiteY18" fmla="*/ 3854887 h 3951423"/>
              <a:gd name="connsiteX19" fmla="*/ 3776525 w 5114603"/>
              <a:gd name="connsiteY19" fmla="*/ 3200595 h 3951423"/>
              <a:gd name="connsiteX20" fmla="*/ 4277971 w 5114603"/>
              <a:gd name="connsiteY20" fmla="*/ 3592098 h 3951423"/>
              <a:gd name="connsiteX21" fmla="*/ 4942988 w 5114603"/>
              <a:gd name="connsiteY21" fmla="*/ 3243498 h 3951423"/>
              <a:gd name="connsiteX22" fmla="*/ 4811591 w 5114603"/>
              <a:gd name="connsiteY22" fmla="*/ 3155010 h 3951423"/>
              <a:gd name="connsiteX23" fmla="*/ 5114603 w 5114603"/>
              <a:gd name="connsiteY23" fmla="*/ 2712557 h 3951423"/>
              <a:gd name="connsiteX24" fmla="*/ 2666609 w 5114603"/>
              <a:gd name="connsiteY24" fmla="*/ 1343213 h 3951423"/>
              <a:gd name="connsiteX25" fmla="*/ 2538036 w 5114603"/>
              <a:gd name="connsiteY25" fmla="*/ 1236851 h 3951423"/>
              <a:gd name="connsiteX26" fmla="*/ 2414197 w 5114603"/>
              <a:gd name="connsiteY26" fmla="*/ 1066988 h 3951423"/>
              <a:gd name="connsiteX27" fmla="*/ 2188580 w 5114603"/>
              <a:gd name="connsiteY27" fmla="*/ 923521 h 3951423"/>
              <a:gd name="connsiteX28" fmla="*/ 2004071 w 5114603"/>
              <a:gd name="connsiteY28" fmla="*/ 937832 h 3951423"/>
              <a:gd name="connsiteX29" fmla="*/ 1910437 w 5114603"/>
              <a:gd name="connsiteY29" fmla="*/ 245504 h 3951423"/>
              <a:gd name="connsiteX30" fmla="*/ 1424570 w 5114603"/>
              <a:gd name="connsiteY30" fmla="*/ 216779 h 3951423"/>
              <a:gd name="connsiteX31" fmla="*/ 1431915 w 5114603"/>
              <a:gd name="connsiteY31" fmla="*/ 99266 h 3951423"/>
              <a:gd name="connsiteX32" fmla="*/ 1299712 w 5114603"/>
              <a:gd name="connsiteY32" fmla="*/ 91921 h 3951423"/>
              <a:gd name="connsiteX33" fmla="*/ 1190053 w 5114603"/>
              <a:gd name="connsiteY33" fmla="*/ 60458 h 3951423"/>
              <a:gd name="connsiteX34" fmla="*/ 1180363 w 5114603"/>
              <a:gd name="connsiteY34" fmla="*/ 0 h 3951423"/>
              <a:gd name="connsiteX35" fmla="*/ 1075588 w 5114603"/>
              <a:gd name="connsiteY35" fmla="*/ 225425 h 3951423"/>
              <a:gd name="connsiteX36" fmla="*/ 971372 w 5114603"/>
              <a:gd name="connsiteY36" fmla="*/ 421986 h 3951423"/>
              <a:gd name="connsiteX37" fmla="*/ 890952 w 5114603"/>
              <a:gd name="connsiteY37" fmla="*/ 660267 h 3951423"/>
              <a:gd name="connsiteX38" fmla="*/ 786704 w 5114603"/>
              <a:gd name="connsiteY38" fmla="*/ 1017686 h 3951423"/>
              <a:gd name="connsiteX39" fmla="*/ 557360 w 5114603"/>
              <a:gd name="connsiteY39" fmla="*/ 910461 h 3951423"/>
              <a:gd name="connsiteX40" fmla="*/ 363757 w 5114603"/>
              <a:gd name="connsiteY40" fmla="*/ 1014709 h 3951423"/>
              <a:gd name="connsiteX41" fmla="*/ 253553 w 5114603"/>
              <a:gd name="connsiteY41" fmla="*/ 931310 h 3951423"/>
              <a:gd name="connsiteX42" fmla="*/ 170156 w 5114603"/>
              <a:gd name="connsiteY42" fmla="*/ 1056407 h 3951423"/>
              <a:gd name="connsiteX43" fmla="*/ 116542 w 5114603"/>
              <a:gd name="connsiteY43" fmla="*/ 1172568 h 3951423"/>
              <a:gd name="connsiteX44" fmla="*/ 68886 w 5114603"/>
              <a:gd name="connsiteY44" fmla="*/ 1273838 h 3951423"/>
              <a:gd name="connsiteX45" fmla="*/ 68886 w 5114603"/>
              <a:gd name="connsiteY45" fmla="*/ 1381063 h 3951423"/>
              <a:gd name="connsiteX46" fmla="*/ 0 w 5114603"/>
              <a:gd name="connsiteY46" fmla="*/ 1487356 h 3951423"/>
              <a:gd name="connsiteX47" fmla="*/ 12848 w 5114603"/>
              <a:gd name="connsiteY47" fmla="*/ 1688410 h 3951423"/>
              <a:gd name="connsiteX48" fmla="*/ 142720 w 5114603"/>
              <a:gd name="connsiteY48" fmla="*/ 1664556 h 3951423"/>
              <a:gd name="connsiteX49" fmla="*/ 293795 w 5114603"/>
              <a:gd name="connsiteY49" fmla="*/ 1725517 h 3951423"/>
              <a:gd name="connsiteX50" fmla="*/ 476675 w 5114603"/>
              <a:gd name="connsiteY50" fmla="*/ 1828884 h 3951423"/>
              <a:gd name="connsiteX51" fmla="*/ 451314 w 5114603"/>
              <a:gd name="connsiteY51" fmla="*/ 1967749 h 3951423"/>
              <a:gd name="connsiteX52" fmla="*/ 637487 w 5114603"/>
              <a:gd name="connsiteY52" fmla="*/ 2228465 h 3951423"/>
              <a:gd name="connsiteX53" fmla="*/ 421787 w 5114603"/>
              <a:gd name="connsiteY53" fmla="*/ 2711711 h 3951423"/>
              <a:gd name="connsiteX54" fmla="*/ 556719 w 5114603"/>
              <a:gd name="connsiteY54"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2666609 w 5444431"/>
              <a:gd name="connsiteY24" fmla="*/ 1343213 h 3951423"/>
              <a:gd name="connsiteX25" fmla="*/ 2538036 w 5444431"/>
              <a:gd name="connsiteY25" fmla="*/ 1236851 h 3951423"/>
              <a:gd name="connsiteX26" fmla="*/ 2414197 w 5444431"/>
              <a:gd name="connsiteY26" fmla="*/ 1066988 h 3951423"/>
              <a:gd name="connsiteX27" fmla="*/ 2188580 w 5444431"/>
              <a:gd name="connsiteY27" fmla="*/ 923521 h 3951423"/>
              <a:gd name="connsiteX28" fmla="*/ 2004071 w 5444431"/>
              <a:gd name="connsiteY28" fmla="*/ 937832 h 3951423"/>
              <a:gd name="connsiteX29" fmla="*/ 1910437 w 5444431"/>
              <a:gd name="connsiteY29" fmla="*/ 245504 h 3951423"/>
              <a:gd name="connsiteX30" fmla="*/ 1424570 w 5444431"/>
              <a:gd name="connsiteY30" fmla="*/ 216779 h 3951423"/>
              <a:gd name="connsiteX31" fmla="*/ 1431915 w 5444431"/>
              <a:gd name="connsiteY31" fmla="*/ 99266 h 3951423"/>
              <a:gd name="connsiteX32" fmla="*/ 1299712 w 5444431"/>
              <a:gd name="connsiteY32" fmla="*/ 91921 h 3951423"/>
              <a:gd name="connsiteX33" fmla="*/ 1190053 w 5444431"/>
              <a:gd name="connsiteY33" fmla="*/ 60458 h 3951423"/>
              <a:gd name="connsiteX34" fmla="*/ 1180363 w 5444431"/>
              <a:gd name="connsiteY34" fmla="*/ 0 h 3951423"/>
              <a:gd name="connsiteX35" fmla="*/ 1075588 w 5444431"/>
              <a:gd name="connsiteY35" fmla="*/ 225425 h 3951423"/>
              <a:gd name="connsiteX36" fmla="*/ 971372 w 5444431"/>
              <a:gd name="connsiteY36" fmla="*/ 421986 h 3951423"/>
              <a:gd name="connsiteX37" fmla="*/ 890952 w 5444431"/>
              <a:gd name="connsiteY37" fmla="*/ 660267 h 3951423"/>
              <a:gd name="connsiteX38" fmla="*/ 786704 w 5444431"/>
              <a:gd name="connsiteY38" fmla="*/ 1017686 h 3951423"/>
              <a:gd name="connsiteX39" fmla="*/ 557360 w 5444431"/>
              <a:gd name="connsiteY39" fmla="*/ 910461 h 3951423"/>
              <a:gd name="connsiteX40" fmla="*/ 363757 w 5444431"/>
              <a:gd name="connsiteY40" fmla="*/ 1014709 h 3951423"/>
              <a:gd name="connsiteX41" fmla="*/ 253553 w 5444431"/>
              <a:gd name="connsiteY41" fmla="*/ 931310 h 3951423"/>
              <a:gd name="connsiteX42" fmla="*/ 170156 w 5444431"/>
              <a:gd name="connsiteY42" fmla="*/ 1056407 h 3951423"/>
              <a:gd name="connsiteX43" fmla="*/ 116542 w 5444431"/>
              <a:gd name="connsiteY43" fmla="*/ 1172568 h 3951423"/>
              <a:gd name="connsiteX44" fmla="*/ 68886 w 5444431"/>
              <a:gd name="connsiteY44" fmla="*/ 1273838 h 3951423"/>
              <a:gd name="connsiteX45" fmla="*/ 68886 w 5444431"/>
              <a:gd name="connsiteY45" fmla="*/ 1381063 h 3951423"/>
              <a:gd name="connsiteX46" fmla="*/ 0 w 5444431"/>
              <a:gd name="connsiteY46" fmla="*/ 1487356 h 3951423"/>
              <a:gd name="connsiteX47" fmla="*/ 12848 w 5444431"/>
              <a:gd name="connsiteY47" fmla="*/ 1688410 h 3951423"/>
              <a:gd name="connsiteX48" fmla="*/ 142720 w 5444431"/>
              <a:gd name="connsiteY48" fmla="*/ 1664556 h 3951423"/>
              <a:gd name="connsiteX49" fmla="*/ 293795 w 5444431"/>
              <a:gd name="connsiteY49" fmla="*/ 1725517 h 3951423"/>
              <a:gd name="connsiteX50" fmla="*/ 476675 w 5444431"/>
              <a:gd name="connsiteY50" fmla="*/ 1828884 h 3951423"/>
              <a:gd name="connsiteX51" fmla="*/ 451314 w 5444431"/>
              <a:gd name="connsiteY51" fmla="*/ 1967749 h 3951423"/>
              <a:gd name="connsiteX52" fmla="*/ 637487 w 5444431"/>
              <a:gd name="connsiteY52" fmla="*/ 2228465 h 3951423"/>
              <a:gd name="connsiteX53" fmla="*/ 421787 w 5444431"/>
              <a:gd name="connsiteY53" fmla="*/ 2711711 h 3951423"/>
              <a:gd name="connsiteX54" fmla="*/ 556719 w 5444431"/>
              <a:gd name="connsiteY54"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331598 w 5444431"/>
              <a:gd name="connsiteY24" fmla="*/ 1873240 h 3951423"/>
              <a:gd name="connsiteX25" fmla="*/ 2666609 w 5444431"/>
              <a:gd name="connsiteY25" fmla="*/ 1343213 h 3951423"/>
              <a:gd name="connsiteX26" fmla="*/ 2538036 w 5444431"/>
              <a:gd name="connsiteY26" fmla="*/ 1236851 h 3951423"/>
              <a:gd name="connsiteX27" fmla="*/ 2414197 w 5444431"/>
              <a:gd name="connsiteY27" fmla="*/ 1066988 h 3951423"/>
              <a:gd name="connsiteX28" fmla="*/ 2188580 w 5444431"/>
              <a:gd name="connsiteY28" fmla="*/ 923521 h 3951423"/>
              <a:gd name="connsiteX29" fmla="*/ 2004071 w 5444431"/>
              <a:gd name="connsiteY29" fmla="*/ 937832 h 3951423"/>
              <a:gd name="connsiteX30" fmla="*/ 1910437 w 5444431"/>
              <a:gd name="connsiteY30" fmla="*/ 245504 h 3951423"/>
              <a:gd name="connsiteX31" fmla="*/ 1424570 w 5444431"/>
              <a:gd name="connsiteY31" fmla="*/ 216779 h 3951423"/>
              <a:gd name="connsiteX32" fmla="*/ 1431915 w 5444431"/>
              <a:gd name="connsiteY32" fmla="*/ 99266 h 3951423"/>
              <a:gd name="connsiteX33" fmla="*/ 1299712 w 5444431"/>
              <a:gd name="connsiteY33" fmla="*/ 91921 h 3951423"/>
              <a:gd name="connsiteX34" fmla="*/ 1190053 w 5444431"/>
              <a:gd name="connsiteY34" fmla="*/ 60458 h 3951423"/>
              <a:gd name="connsiteX35" fmla="*/ 1180363 w 5444431"/>
              <a:gd name="connsiteY35" fmla="*/ 0 h 3951423"/>
              <a:gd name="connsiteX36" fmla="*/ 1075588 w 5444431"/>
              <a:gd name="connsiteY36" fmla="*/ 225425 h 3951423"/>
              <a:gd name="connsiteX37" fmla="*/ 971372 w 5444431"/>
              <a:gd name="connsiteY37" fmla="*/ 421986 h 3951423"/>
              <a:gd name="connsiteX38" fmla="*/ 890952 w 5444431"/>
              <a:gd name="connsiteY38" fmla="*/ 660267 h 3951423"/>
              <a:gd name="connsiteX39" fmla="*/ 786704 w 5444431"/>
              <a:gd name="connsiteY39" fmla="*/ 1017686 h 3951423"/>
              <a:gd name="connsiteX40" fmla="*/ 557360 w 5444431"/>
              <a:gd name="connsiteY40" fmla="*/ 910461 h 3951423"/>
              <a:gd name="connsiteX41" fmla="*/ 363757 w 5444431"/>
              <a:gd name="connsiteY41" fmla="*/ 1014709 h 3951423"/>
              <a:gd name="connsiteX42" fmla="*/ 253553 w 5444431"/>
              <a:gd name="connsiteY42" fmla="*/ 931310 h 3951423"/>
              <a:gd name="connsiteX43" fmla="*/ 170156 w 5444431"/>
              <a:gd name="connsiteY43" fmla="*/ 1056407 h 3951423"/>
              <a:gd name="connsiteX44" fmla="*/ 116542 w 5444431"/>
              <a:gd name="connsiteY44" fmla="*/ 1172568 h 3951423"/>
              <a:gd name="connsiteX45" fmla="*/ 68886 w 5444431"/>
              <a:gd name="connsiteY45" fmla="*/ 1273838 h 3951423"/>
              <a:gd name="connsiteX46" fmla="*/ 68886 w 5444431"/>
              <a:gd name="connsiteY46" fmla="*/ 1381063 h 3951423"/>
              <a:gd name="connsiteX47" fmla="*/ 0 w 5444431"/>
              <a:gd name="connsiteY47" fmla="*/ 1487356 h 3951423"/>
              <a:gd name="connsiteX48" fmla="*/ 12848 w 5444431"/>
              <a:gd name="connsiteY48" fmla="*/ 1688410 h 3951423"/>
              <a:gd name="connsiteX49" fmla="*/ 142720 w 5444431"/>
              <a:gd name="connsiteY49" fmla="*/ 1664556 h 3951423"/>
              <a:gd name="connsiteX50" fmla="*/ 293795 w 5444431"/>
              <a:gd name="connsiteY50" fmla="*/ 1725517 h 3951423"/>
              <a:gd name="connsiteX51" fmla="*/ 476675 w 5444431"/>
              <a:gd name="connsiteY51" fmla="*/ 1828884 h 3951423"/>
              <a:gd name="connsiteX52" fmla="*/ 451314 w 5444431"/>
              <a:gd name="connsiteY52" fmla="*/ 1967749 h 3951423"/>
              <a:gd name="connsiteX53" fmla="*/ 637487 w 5444431"/>
              <a:gd name="connsiteY53" fmla="*/ 2228465 h 3951423"/>
              <a:gd name="connsiteX54" fmla="*/ 421787 w 5444431"/>
              <a:gd name="connsiteY54" fmla="*/ 2711711 h 3951423"/>
              <a:gd name="connsiteX55" fmla="*/ 556719 w 5444431"/>
              <a:gd name="connsiteY55"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2666609 w 5444431"/>
              <a:gd name="connsiteY25" fmla="*/ 1343213 h 3951423"/>
              <a:gd name="connsiteX26" fmla="*/ 2538036 w 5444431"/>
              <a:gd name="connsiteY26" fmla="*/ 1236851 h 3951423"/>
              <a:gd name="connsiteX27" fmla="*/ 2414197 w 5444431"/>
              <a:gd name="connsiteY27" fmla="*/ 1066988 h 3951423"/>
              <a:gd name="connsiteX28" fmla="*/ 2188580 w 5444431"/>
              <a:gd name="connsiteY28" fmla="*/ 923521 h 3951423"/>
              <a:gd name="connsiteX29" fmla="*/ 2004071 w 5444431"/>
              <a:gd name="connsiteY29" fmla="*/ 937832 h 3951423"/>
              <a:gd name="connsiteX30" fmla="*/ 1910437 w 5444431"/>
              <a:gd name="connsiteY30" fmla="*/ 245504 h 3951423"/>
              <a:gd name="connsiteX31" fmla="*/ 1424570 w 5444431"/>
              <a:gd name="connsiteY31" fmla="*/ 216779 h 3951423"/>
              <a:gd name="connsiteX32" fmla="*/ 1431915 w 5444431"/>
              <a:gd name="connsiteY32" fmla="*/ 99266 h 3951423"/>
              <a:gd name="connsiteX33" fmla="*/ 1299712 w 5444431"/>
              <a:gd name="connsiteY33" fmla="*/ 91921 h 3951423"/>
              <a:gd name="connsiteX34" fmla="*/ 1190053 w 5444431"/>
              <a:gd name="connsiteY34" fmla="*/ 60458 h 3951423"/>
              <a:gd name="connsiteX35" fmla="*/ 1180363 w 5444431"/>
              <a:gd name="connsiteY35" fmla="*/ 0 h 3951423"/>
              <a:gd name="connsiteX36" fmla="*/ 1075588 w 5444431"/>
              <a:gd name="connsiteY36" fmla="*/ 225425 h 3951423"/>
              <a:gd name="connsiteX37" fmla="*/ 971372 w 5444431"/>
              <a:gd name="connsiteY37" fmla="*/ 421986 h 3951423"/>
              <a:gd name="connsiteX38" fmla="*/ 890952 w 5444431"/>
              <a:gd name="connsiteY38" fmla="*/ 660267 h 3951423"/>
              <a:gd name="connsiteX39" fmla="*/ 786704 w 5444431"/>
              <a:gd name="connsiteY39" fmla="*/ 1017686 h 3951423"/>
              <a:gd name="connsiteX40" fmla="*/ 557360 w 5444431"/>
              <a:gd name="connsiteY40" fmla="*/ 910461 h 3951423"/>
              <a:gd name="connsiteX41" fmla="*/ 363757 w 5444431"/>
              <a:gd name="connsiteY41" fmla="*/ 1014709 h 3951423"/>
              <a:gd name="connsiteX42" fmla="*/ 253553 w 5444431"/>
              <a:gd name="connsiteY42" fmla="*/ 931310 h 3951423"/>
              <a:gd name="connsiteX43" fmla="*/ 170156 w 5444431"/>
              <a:gd name="connsiteY43" fmla="*/ 1056407 h 3951423"/>
              <a:gd name="connsiteX44" fmla="*/ 116542 w 5444431"/>
              <a:gd name="connsiteY44" fmla="*/ 1172568 h 3951423"/>
              <a:gd name="connsiteX45" fmla="*/ 68886 w 5444431"/>
              <a:gd name="connsiteY45" fmla="*/ 1273838 h 3951423"/>
              <a:gd name="connsiteX46" fmla="*/ 68886 w 5444431"/>
              <a:gd name="connsiteY46" fmla="*/ 1381063 h 3951423"/>
              <a:gd name="connsiteX47" fmla="*/ 0 w 5444431"/>
              <a:gd name="connsiteY47" fmla="*/ 1487356 h 3951423"/>
              <a:gd name="connsiteX48" fmla="*/ 12848 w 5444431"/>
              <a:gd name="connsiteY48" fmla="*/ 1688410 h 3951423"/>
              <a:gd name="connsiteX49" fmla="*/ 142720 w 5444431"/>
              <a:gd name="connsiteY49" fmla="*/ 1664556 h 3951423"/>
              <a:gd name="connsiteX50" fmla="*/ 293795 w 5444431"/>
              <a:gd name="connsiteY50" fmla="*/ 1725517 h 3951423"/>
              <a:gd name="connsiteX51" fmla="*/ 476675 w 5444431"/>
              <a:gd name="connsiteY51" fmla="*/ 1828884 h 3951423"/>
              <a:gd name="connsiteX52" fmla="*/ 451314 w 5444431"/>
              <a:gd name="connsiteY52" fmla="*/ 1967749 h 3951423"/>
              <a:gd name="connsiteX53" fmla="*/ 637487 w 5444431"/>
              <a:gd name="connsiteY53" fmla="*/ 2228465 h 3951423"/>
              <a:gd name="connsiteX54" fmla="*/ 421787 w 5444431"/>
              <a:gd name="connsiteY54" fmla="*/ 2711711 h 3951423"/>
              <a:gd name="connsiteX55" fmla="*/ 556719 w 5444431"/>
              <a:gd name="connsiteY55"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85019 w 5444431"/>
              <a:gd name="connsiteY25" fmla="*/ 1326209 h 3951423"/>
              <a:gd name="connsiteX26" fmla="*/ 2666609 w 5444431"/>
              <a:gd name="connsiteY26" fmla="*/ 1343213 h 3951423"/>
              <a:gd name="connsiteX27" fmla="*/ 2538036 w 5444431"/>
              <a:gd name="connsiteY27" fmla="*/ 1236851 h 3951423"/>
              <a:gd name="connsiteX28" fmla="*/ 2414197 w 5444431"/>
              <a:gd name="connsiteY28" fmla="*/ 1066988 h 3951423"/>
              <a:gd name="connsiteX29" fmla="*/ 2188580 w 5444431"/>
              <a:gd name="connsiteY29" fmla="*/ 923521 h 3951423"/>
              <a:gd name="connsiteX30" fmla="*/ 2004071 w 5444431"/>
              <a:gd name="connsiteY30" fmla="*/ 937832 h 3951423"/>
              <a:gd name="connsiteX31" fmla="*/ 1910437 w 5444431"/>
              <a:gd name="connsiteY31" fmla="*/ 245504 h 3951423"/>
              <a:gd name="connsiteX32" fmla="*/ 1424570 w 5444431"/>
              <a:gd name="connsiteY32" fmla="*/ 216779 h 3951423"/>
              <a:gd name="connsiteX33" fmla="*/ 1431915 w 5444431"/>
              <a:gd name="connsiteY33" fmla="*/ 99266 h 3951423"/>
              <a:gd name="connsiteX34" fmla="*/ 1299712 w 5444431"/>
              <a:gd name="connsiteY34" fmla="*/ 91921 h 3951423"/>
              <a:gd name="connsiteX35" fmla="*/ 1190053 w 5444431"/>
              <a:gd name="connsiteY35" fmla="*/ 60458 h 3951423"/>
              <a:gd name="connsiteX36" fmla="*/ 1180363 w 5444431"/>
              <a:gd name="connsiteY36" fmla="*/ 0 h 3951423"/>
              <a:gd name="connsiteX37" fmla="*/ 1075588 w 5444431"/>
              <a:gd name="connsiteY37" fmla="*/ 225425 h 3951423"/>
              <a:gd name="connsiteX38" fmla="*/ 971372 w 5444431"/>
              <a:gd name="connsiteY38" fmla="*/ 421986 h 3951423"/>
              <a:gd name="connsiteX39" fmla="*/ 890952 w 5444431"/>
              <a:gd name="connsiteY39" fmla="*/ 660267 h 3951423"/>
              <a:gd name="connsiteX40" fmla="*/ 786704 w 5444431"/>
              <a:gd name="connsiteY40" fmla="*/ 1017686 h 3951423"/>
              <a:gd name="connsiteX41" fmla="*/ 557360 w 5444431"/>
              <a:gd name="connsiteY41" fmla="*/ 910461 h 3951423"/>
              <a:gd name="connsiteX42" fmla="*/ 363757 w 5444431"/>
              <a:gd name="connsiteY42" fmla="*/ 1014709 h 3951423"/>
              <a:gd name="connsiteX43" fmla="*/ 253553 w 5444431"/>
              <a:gd name="connsiteY43" fmla="*/ 931310 h 3951423"/>
              <a:gd name="connsiteX44" fmla="*/ 170156 w 5444431"/>
              <a:gd name="connsiteY44" fmla="*/ 1056407 h 3951423"/>
              <a:gd name="connsiteX45" fmla="*/ 116542 w 5444431"/>
              <a:gd name="connsiteY45" fmla="*/ 1172568 h 3951423"/>
              <a:gd name="connsiteX46" fmla="*/ 68886 w 5444431"/>
              <a:gd name="connsiteY46" fmla="*/ 1273838 h 3951423"/>
              <a:gd name="connsiteX47" fmla="*/ 68886 w 5444431"/>
              <a:gd name="connsiteY47" fmla="*/ 1381063 h 3951423"/>
              <a:gd name="connsiteX48" fmla="*/ 0 w 5444431"/>
              <a:gd name="connsiteY48" fmla="*/ 1487356 h 3951423"/>
              <a:gd name="connsiteX49" fmla="*/ 12848 w 5444431"/>
              <a:gd name="connsiteY49" fmla="*/ 1688410 h 3951423"/>
              <a:gd name="connsiteX50" fmla="*/ 142720 w 5444431"/>
              <a:gd name="connsiteY50" fmla="*/ 1664556 h 3951423"/>
              <a:gd name="connsiteX51" fmla="*/ 293795 w 5444431"/>
              <a:gd name="connsiteY51" fmla="*/ 1725517 h 3951423"/>
              <a:gd name="connsiteX52" fmla="*/ 476675 w 5444431"/>
              <a:gd name="connsiteY52" fmla="*/ 1828884 h 3951423"/>
              <a:gd name="connsiteX53" fmla="*/ 451314 w 5444431"/>
              <a:gd name="connsiteY53" fmla="*/ 1967749 h 3951423"/>
              <a:gd name="connsiteX54" fmla="*/ 637487 w 5444431"/>
              <a:gd name="connsiteY54" fmla="*/ 2228465 h 3951423"/>
              <a:gd name="connsiteX55" fmla="*/ 421787 w 5444431"/>
              <a:gd name="connsiteY55" fmla="*/ 2711711 h 3951423"/>
              <a:gd name="connsiteX56" fmla="*/ 556719 w 5444431"/>
              <a:gd name="connsiteY56"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2666609 w 5444431"/>
              <a:gd name="connsiteY26" fmla="*/ 1343213 h 3951423"/>
              <a:gd name="connsiteX27" fmla="*/ 2538036 w 5444431"/>
              <a:gd name="connsiteY27" fmla="*/ 1236851 h 3951423"/>
              <a:gd name="connsiteX28" fmla="*/ 2414197 w 5444431"/>
              <a:gd name="connsiteY28" fmla="*/ 1066988 h 3951423"/>
              <a:gd name="connsiteX29" fmla="*/ 2188580 w 5444431"/>
              <a:gd name="connsiteY29" fmla="*/ 923521 h 3951423"/>
              <a:gd name="connsiteX30" fmla="*/ 2004071 w 5444431"/>
              <a:gd name="connsiteY30" fmla="*/ 937832 h 3951423"/>
              <a:gd name="connsiteX31" fmla="*/ 1910437 w 5444431"/>
              <a:gd name="connsiteY31" fmla="*/ 245504 h 3951423"/>
              <a:gd name="connsiteX32" fmla="*/ 1424570 w 5444431"/>
              <a:gd name="connsiteY32" fmla="*/ 216779 h 3951423"/>
              <a:gd name="connsiteX33" fmla="*/ 1431915 w 5444431"/>
              <a:gd name="connsiteY33" fmla="*/ 99266 h 3951423"/>
              <a:gd name="connsiteX34" fmla="*/ 1299712 w 5444431"/>
              <a:gd name="connsiteY34" fmla="*/ 91921 h 3951423"/>
              <a:gd name="connsiteX35" fmla="*/ 1190053 w 5444431"/>
              <a:gd name="connsiteY35" fmla="*/ 60458 h 3951423"/>
              <a:gd name="connsiteX36" fmla="*/ 1180363 w 5444431"/>
              <a:gd name="connsiteY36" fmla="*/ 0 h 3951423"/>
              <a:gd name="connsiteX37" fmla="*/ 1075588 w 5444431"/>
              <a:gd name="connsiteY37" fmla="*/ 225425 h 3951423"/>
              <a:gd name="connsiteX38" fmla="*/ 971372 w 5444431"/>
              <a:gd name="connsiteY38" fmla="*/ 421986 h 3951423"/>
              <a:gd name="connsiteX39" fmla="*/ 890952 w 5444431"/>
              <a:gd name="connsiteY39" fmla="*/ 660267 h 3951423"/>
              <a:gd name="connsiteX40" fmla="*/ 786704 w 5444431"/>
              <a:gd name="connsiteY40" fmla="*/ 1017686 h 3951423"/>
              <a:gd name="connsiteX41" fmla="*/ 557360 w 5444431"/>
              <a:gd name="connsiteY41" fmla="*/ 910461 h 3951423"/>
              <a:gd name="connsiteX42" fmla="*/ 363757 w 5444431"/>
              <a:gd name="connsiteY42" fmla="*/ 1014709 h 3951423"/>
              <a:gd name="connsiteX43" fmla="*/ 253553 w 5444431"/>
              <a:gd name="connsiteY43" fmla="*/ 931310 h 3951423"/>
              <a:gd name="connsiteX44" fmla="*/ 170156 w 5444431"/>
              <a:gd name="connsiteY44" fmla="*/ 1056407 h 3951423"/>
              <a:gd name="connsiteX45" fmla="*/ 116542 w 5444431"/>
              <a:gd name="connsiteY45" fmla="*/ 1172568 h 3951423"/>
              <a:gd name="connsiteX46" fmla="*/ 68886 w 5444431"/>
              <a:gd name="connsiteY46" fmla="*/ 1273838 h 3951423"/>
              <a:gd name="connsiteX47" fmla="*/ 68886 w 5444431"/>
              <a:gd name="connsiteY47" fmla="*/ 1381063 h 3951423"/>
              <a:gd name="connsiteX48" fmla="*/ 0 w 5444431"/>
              <a:gd name="connsiteY48" fmla="*/ 1487356 h 3951423"/>
              <a:gd name="connsiteX49" fmla="*/ 12848 w 5444431"/>
              <a:gd name="connsiteY49" fmla="*/ 1688410 h 3951423"/>
              <a:gd name="connsiteX50" fmla="*/ 142720 w 5444431"/>
              <a:gd name="connsiteY50" fmla="*/ 1664556 h 3951423"/>
              <a:gd name="connsiteX51" fmla="*/ 293795 w 5444431"/>
              <a:gd name="connsiteY51" fmla="*/ 1725517 h 3951423"/>
              <a:gd name="connsiteX52" fmla="*/ 476675 w 5444431"/>
              <a:gd name="connsiteY52" fmla="*/ 1828884 h 3951423"/>
              <a:gd name="connsiteX53" fmla="*/ 451314 w 5444431"/>
              <a:gd name="connsiteY53" fmla="*/ 1967749 h 3951423"/>
              <a:gd name="connsiteX54" fmla="*/ 637487 w 5444431"/>
              <a:gd name="connsiteY54" fmla="*/ 2228465 h 3951423"/>
              <a:gd name="connsiteX55" fmla="*/ 421787 w 5444431"/>
              <a:gd name="connsiteY55" fmla="*/ 2711711 h 3951423"/>
              <a:gd name="connsiteX56" fmla="*/ 556719 w 5444431"/>
              <a:gd name="connsiteY56"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057873 w 5444431"/>
              <a:gd name="connsiteY26" fmla="*/ 1058056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188580 w 5444431"/>
              <a:gd name="connsiteY30" fmla="*/ 923521 h 3951423"/>
              <a:gd name="connsiteX31" fmla="*/ 2004071 w 5444431"/>
              <a:gd name="connsiteY31" fmla="*/ 937832 h 3951423"/>
              <a:gd name="connsiteX32" fmla="*/ 1910437 w 5444431"/>
              <a:gd name="connsiteY32" fmla="*/ 245504 h 3951423"/>
              <a:gd name="connsiteX33" fmla="*/ 1424570 w 5444431"/>
              <a:gd name="connsiteY33" fmla="*/ 216779 h 3951423"/>
              <a:gd name="connsiteX34" fmla="*/ 1431915 w 5444431"/>
              <a:gd name="connsiteY34" fmla="*/ 99266 h 3951423"/>
              <a:gd name="connsiteX35" fmla="*/ 1299712 w 5444431"/>
              <a:gd name="connsiteY35" fmla="*/ 91921 h 3951423"/>
              <a:gd name="connsiteX36" fmla="*/ 1190053 w 5444431"/>
              <a:gd name="connsiteY36" fmla="*/ 60458 h 3951423"/>
              <a:gd name="connsiteX37" fmla="*/ 1180363 w 5444431"/>
              <a:gd name="connsiteY37" fmla="*/ 0 h 3951423"/>
              <a:gd name="connsiteX38" fmla="*/ 1075588 w 5444431"/>
              <a:gd name="connsiteY38" fmla="*/ 225425 h 3951423"/>
              <a:gd name="connsiteX39" fmla="*/ 971372 w 5444431"/>
              <a:gd name="connsiteY39" fmla="*/ 421986 h 3951423"/>
              <a:gd name="connsiteX40" fmla="*/ 890952 w 5444431"/>
              <a:gd name="connsiteY40" fmla="*/ 660267 h 3951423"/>
              <a:gd name="connsiteX41" fmla="*/ 786704 w 5444431"/>
              <a:gd name="connsiteY41" fmla="*/ 1017686 h 3951423"/>
              <a:gd name="connsiteX42" fmla="*/ 557360 w 5444431"/>
              <a:gd name="connsiteY42" fmla="*/ 910461 h 3951423"/>
              <a:gd name="connsiteX43" fmla="*/ 363757 w 5444431"/>
              <a:gd name="connsiteY43" fmla="*/ 1014709 h 3951423"/>
              <a:gd name="connsiteX44" fmla="*/ 253553 w 5444431"/>
              <a:gd name="connsiteY44" fmla="*/ 931310 h 3951423"/>
              <a:gd name="connsiteX45" fmla="*/ 170156 w 5444431"/>
              <a:gd name="connsiteY45" fmla="*/ 1056407 h 3951423"/>
              <a:gd name="connsiteX46" fmla="*/ 116542 w 5444431"/>
              <a:gd name="connsiteY46" fmla="*/ 1172568 h 3951423"/>
              <a:gd name="connsiteX47" fmla="*/ 68886 w 5444431"/>
              <a:gd name="connsiteY47" fmla="*/ 1273838 h 3951423"/>
              <a:gd name="connsiteX48" fmla="*/ 68886 w 5444431"/>
              <a:gd name="connsiteY48" fmla="*/ 1381063 h 3951423"/>
              <a:gd name="connsiteX49" fmla="*/ 0 w 5444431"/>
              <a:gd name="connsiteY49" fmla="*/ 1487356 h 3951423"/>
              <a:gd name="connsiteX50" fmla="*/ 12848 w 5444431"/>
              <a:gd name="connsiteY50" fmla="*/ 1688410 h 3951423"/>
              <a:gd name="connsiteX51" fmla="*/ 142720 w 5444431"/>
              <a:gd name="connsiteY51" fmla="*/ 1664556 h 3951423"/>
              <a:gd name="connsiteX52" fmla="*/ 293795 w 5444431"/>
              <a:gd name="connsiteY52" fmla="*/ 1725517 h 3951423"/>
              <a:gd name="connsiteX53" fmla="*/ 476675 w 5444431"/>
              <a:gd name="connsiteY53" fmla="*/ 1828884 h 3951423"/>
              <a:gd name="connsiteX54" fmla="*/ 451314 w 5444431"/>
              <a:gd name="connsiteY54" fmla="*/ 1967749 h 3951423"/>
              <a:gd name="connsiteX55" fmla="*/ 637487 w 5444431"/>
              <a:gd name="connsiteY55" fmla="*/ 2228465 h 3951423"/>
              <a:gd name="connsiteX56" fmla="*/ 421787 w 5444431"/>
              <a:gd name="connsiteY56" fmla="*/ 2711711 h 3951423"/>
              <a:gd name="connsiteX57" fmla="*/ 556719 w 5444431"/>
              <a:gd name="connsiteY57"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79987 w 5444431"/>
              <a:gd name="connsiteY26" fmla="*/ 521751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188580 w 5444431"/>
              <a:gd name="connsiteY30" fmla="*/ 923521 h 3951423"/>
              <a:gd name="connsiteX31" fmla="*/ 2004071 w 5444431"/>
              <a:gd name="connsiteY31" fmla="*/ 937832 h 3951423"/>
              <a:gd name="connsiteX32" fmla="*/ 1910437 w 5444431"/>
              <a:gd name="connsiteY32" fmla="*/ 245504 h 3951423"/>
              <a:gd name="connsiteX33" fmla="*/ 1424570 w 5444431"/>
              <a:gd name="connsiteY33" fmla="*/ 216779 h 3951423"/>
              <a:gd name="connsiteX34" fmla="*/ 1431915 w 5444431"/>
              <a:gd name="connsiteY34" fmla="*/ 99266 h 3951423"/>
              <a:gd name="connsiteX35" fmla="*/ 1299712 w 5444431"/>
              <a:gd name="connsiteY35" fmla="*/ 91921 h 3951423"/>
              <a:gd name="connsiteX36" fmla="*/ 1190053 w 5444431"/>
              <a:gd name="connsiteY36" fmla="*/ 60458 h 3951423"/>
              <a:gd name="connsiteX37" fmla="*/ 1180363 w 5444431"/>
              <a:gd name="connsiteY37" fmla="*/ 0 h 3951423"/>
              <a:gd name="connsiteX38" fmla="*/ 1075588 w 5444431"/>
              <a:gd name="connsiteY38" fmla="*/ 225425 h 3951423"/>
              <a:gd name="connsiteX39" fmla="*/ 971372 w 5444431"/>
              <a:gd name="connsiteY39" fmla="*/ 421986 h 3951423"/>
              <a:gd name="connsiteX40" fmla="*/ 890952 w 5444431"/>
              <a:gd name="connsiteY40" fmla="*/ 660267 h 3951423"/>
              <a:gd name="connsiteX41" fmla="*/ 786704 w 5444431"/>
              <a:gd name="connsiteY41" fmla="*/ 1017686 h 3951423"/>
              <a:gd name="connsiteX42" fmla="*/ 557360 w 5444431"/>
              <a:gd name="connsiteY42" fmla="*/ 910461 h 3951423"/>
              <a:gd name="connsiteX43" fmla="*/ 363757 w 5444431"/>
              <a:gd name="connsiteY43" fmla="*/ 1014709 h 3951423"/>
              <a:gd name="connsiteX44" fmla="*/ 253553 w 5444431"/>
              <a:gd name="connsiteY44" fmla="*/ 931310 h 3951423"/>
              <a:gd name="connsiteX45" fmla="*/ 170156 w 5444431"/>
              <a:gd name="connsiteY45" fmla="*/ 1056407 h 3951423"/>
              <a:gd name="connsiteX46" fmla="*/ 116542 w 5444431"/>
              <a:gd name="connsiteY46" fmla="*/ 1172568 h 3951423"/>
              <a:gd name="connsiteX47" fmla="*/ 68886 w 5444431"/>
              <a:gd name="connsiteY47" fmla="*/ 1273838 h 3951423"/>
              <a:gd name="connsiteX48" fmla="*/ 68886 w 5444431"/>
              <a:gd name="connsiteY48" fmla="*/ 1381063 h 3951423"/>
              <a:gd name="connsiteX49" fmla="*/ 0 w 5444431"/>
              <a:gd name="connsiteY49" fmla="*/ 1487356 h 3951423"/>
              <a:gd name="connsiteX50" fmla="*/ 12848 w 5444431"/>
              <a:gd name="connsiteY50" fmla="*/ 1688410 h 3951423"/>
              <a:gd name="connsiteX51" fmla="*/ 142720 w 5444431"/>
              <a:gd name="connsiteY51" fmla="*/ 1664556 h 3951423"/>
              <a:gd name="connsiteX52" fmla="*/ 293795 w 5444431"/>
              <a:gd name="connsiteY52" fmla="*/ 1725517 h 3951423"/>
              <a:gd name="connsiteX53" fmla="*/ 476675 w 5444431"/>
              <a:gd name="connsiteY53" fmla="*/ 1828884 h 3951423"/>
              <a:gd name="connsiteX54" fmla="*/ 451314 w 5444431"/>
              <a:gd name="connsiteY54" fmla="*/ 1967749 h 3951423"/>
              <a:gd name="connsiteX55" fmla="*/ 637487 w 5444431"/>
              <a:gd name="connsiteY55" fmla="*/ 2228465 h 3951423"/>
              <a:gd name="connsiteX56" fmla="*/ 421787 w 5444431"/>
              <a:gd name="connsiteY56" fmla="*/ 2711711 h 3951423"/>
              <a:gd name="connsiteX57" fmla="*/ 556719 w 5444431"/>
              <a:gd name="connsiteY57"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188580 w 5444431"/>
              <a:gd name="connsiteY30" fmla="*/ 923521 h 3951423"/>
              <a:gd name="connsiteX31" fmla="*/ 2004071 w 5444431"/>
              <a:gd name="connsiteY31" fmla="*/ 937832 h 3951423"/>
              <a:gd name="connsiteX32" fmla="*/ 1910437 w 5444431"/>
              <a:gd name="connsiteY32" fmla="*/ 245504 h 3951423"/>
              <a:gd name="connsiteX33" fmla="*/ 1424570 w 5444431"/>
              <a:gd name="connsiteY33" fmla="*/ 216779 h 3951423"/>
              <a:gd name="connsiteX34" fmla="*/ 1431915 w 5444431"/>
              <a:gd name="connsiteY34" fmla="*/ 99266 h 3951423"/>
              <a:gd name="connsiteX35" fmla="*/ 1299712 w 5444431"/>
              <a:gd name="connsiteY35" fmla="*/ 91921 h 3951423"/>
              <a:gd name="connsiteX36" fmla="*/ 1190053 w 5444431"/>
              <a:gd name="connsiteY36" fmla="*/ 60458 h 3951423"/>
              <a:gd name="connsiteX37" fmla="*/ 1180363 w 5444431"/>
              <a:gd name="connsiteY37" fmla="*/ 0 h 3951423"/>
              <a:gd name="connsiteX38" fmla="*/ 1075588 w 5444431"/>
              <a:gd name="connsiteY38" fmla="*/ 225425 h 3951423"/>
              <a:gd name="connsiteX39" fmla="*/ 971372 w 5444431"/>
              <a:gd name="connsiteY39" fmla="*/ 421986 h 3951423"/>
              <a:gd name="connsiteX40" fmla="*/ 890952 w 5444431"/>
              <a:gd name="connsiteY40" fmla="*/ 660267 h 3951423"/>
              <a:gd name="connsiteX41" fmla="*/ 786704 w 5444431"/>
              <a:gd name="connsiteY41" fmla="*/ 1017686 h 3951423"/>
              <a:gd name="connsiteX42" fmla="*/ 557360 w 5444431"/>
              <a:gd name="connsiteY42" fmla="*/ 910461 h 3951423"/>
              <a:gd name="connsiteX43" fmla="*/ 363757 w 5444431"/>
              <a:gd name="connsiteY43" fmla="*/ 1014709 h 3951423"/>
              <a:gd name="connsiteX44" fmla="*/ 253553 w 5444431"/>
              <a:gd name="connsiteY44" fmla="*/ 931310 h 3951423"/>
              <a:gd name="connsiteX45" fmla="*/ 170156 w 5444431"/>
              <a:gd name="connsiteY45" fmla="*/ 1056407 h 3951423"/>
              <a:gd name="connsiteX46" fmla="*/ 116542 w 5444431"/>
              <a:gd name="connsiteY46" fmla="*/ 1172568 h 3951423"/>
              <a:gd name="connsiteX47" fmla="*/ 68886 w 5444431"/>
              <a:gd name="connsiteY47" fmla="*/ 1273838 h 3951423"/>
              <a:gd name="connsiteX48" fmla="*/ 68886 w 5444431"/>
              <a:gd name="connsiteY48" fmla="*/ 1381063 h 3951423"/>
              <a:gd name="connsiteX49" fmla="*/ 0 w 5444431"/>
              <a:gd name="connsiteY49" fmla="*/ 1487356 h 3951423"/>
              <a:gd name="connsiteX50" fmla="*/ 12848 w 5444431"/>
              <a:gd name="connsiteY50" fmla="*/ 1688410 h 3951423"/>
              <a:gd name="connsiteX51" fmla="*/ 142720 w 5444431"/>
              <a:gd name="connsiteY51" fmla="*/ 1664556 h 3951423"/>
              <a:gd name="connsiteX52" fmla="*/ 293795 w 5444431"/>
              <a:gd name="connsiteY52" fmla="*/ 1725517 h 3951423"/>
              <a:gd name="connsiteX53" fmla="*/ 476675 w 5444431"/>
              <a:gd name="connsiteY53" fmla="*/ 1828884 h 3951423"/>
              <a:gd name="connsiteX54" fmla="*/ 451314 w 5444431"/>
              <a:gd name="connsiteY54" fmla="*/ 1967749 h 3951423"/>
              <a:gd name="connsiteX55" fmla="*/ 637487 w 5444431"/>
              <a:gd name="connsiteY55" fmla="*/ 2228465 h 3951423"/>
              <a:gd name="connsiteX56" fmla="*/ 421787 w 5444431"/>
              <a:gd name="connsiteY56" fmla="*/ 2711711 h 3951423"/>
              <a:gd name="connsiteX57" fmla="*/ 556719 w 5444431"/>
              <a:gd name="connsiteY57"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188580 w 5444431"/>
              <a:gd name="connsiteY30" fmla="*/ 923521 h 3951423"/>
              <a:gd name="connsiteX31" fmla="*/ 1934351 w 5444431"/>
              <a:gd name="connsiteY31" fmla="*/ 498062 h 3951423"/>
              <a:gd name="connsiteX32" fmla="*/ 1910437 w 5444431"/>
              <a:gd name="connsiteY32" fmla="*/ 245504 h 3951423"/>
              <a:gd name="connsiteX33" fmla="*/ 1424570 w 5444431"/>
              <a:gd name="connsiteY33" fmla="*/ 216779 h 3951423"/>
              <a:gd name="connsiteX34" fmla="*/ 1431915 w 5444431"/>
              <a:gd name="connsiteY34" fmla="*/ 99266 h 3951423"/>
              <a:gd name="connsiteX35" fmla="*/ 1299712 w 5444431"/>
              <a:gd name="connsiteY35" fmla="*/ 91921 h 3951423"/>
              <a:gd name="connsiteX36" fmla="*/ 1190053 w 5444431"/>
              <a:gd name="connsiteY36" fmla="*/ 60458 h 3951423"/>
              <a:gd name="connsiteX37" fmla="*/ 1180363 w 5444431"/>
              <a:gd name="connsiteY37" fmla="*/ 0 h 3951423"/>
              <a:gd name="connsiteX38" fmla="*/ 1075588 w 5444431"/>
              <a:gd name="connsiteY38" fmla="*/ 225425 h 3951423"/>
              <a:gd name="connsiteX39" fmla="*/ 971372 w 5444431"/>
              <a:gd name="connsiteY39" fmla="*/ 421986 h 3951423"/>
              <a:gd name="connsiteX40" fmla="*/ 890952 w 5444431"/>
              <a:gd name="connsiteY40" fmla="*/ 660267 h 3951423"/>
              <a:gd name="connsiteX41" fmla="*/ 786704 w 5444431"/>
              <a:gd name="connsiteY41" fmla="*/ 1017686 h 3951423"/>
              <a:gd name="connsiteX42" fmla="*/ 557360 w 5444431"/>
              <a:gd name="connsiteY42" fmla="*/ 910461 h 3951423"/>
              <a:gd name="connsiteX43" fmla="*/ 363757 w 5444431"/>
              <a:gd name="connsiteY43" fmla="*/ 1014709 h 3951423"/>
              <a:gd name="connsiteX44" fmla="*/ 253553 w 5444431"/>
              <a:gd name="connsiteY44" fmla="*/ 931310 h 3951423"/>
              <a:gd name="connsiteX45" fmla="*/ 170156 w 5444431"/>
              <a:gd name="connsiteY45" fmla="*/ 1056407 h 3951423"/>
              <a:gd name="connsiteX46" fmla="*/ 116542 w 5444431"/>
              <a:gd name="connsiteY46" fmla="*/ 1172568 h 3951423"/>
              <a:gd name="connsiteX47" fmla="*/ 68886 w 5444431"/>
              <a:gd name="connsiteY47" fmla="*/ 1273838 h 3951423"/>
              <a:gd name="connsiteX48" fmla="*/ 68886 w 5444431"/>
              <a:gd name="connsiteY48" fmla="*/ 1381063 h 3951423"/>
              <a:gd name="connsiteX49" fmla="*/ 0 w 5444431"/>
              <a:gd name="connsiteY49" fmla="*/ 1487356 h 3951423"/>
              <a:gd name="connsiteX50" fmla="*/ 12848 w 5444431"/>
              <a:gd name="connsiteY50" fmla="*/ 1688410 h 3951423"/>
              <a:gd name="connsiteX51" fmla="*/ 142720 w 5444431"/>
              <a:gd name="connsiteY51" fmla="*/ 1664556 h 3951423"/>
              <a:gd name="connsiteX52" fmla="*/ 293795 w 5444431"/>
              <a:gd name="connsiteY52" fmla="*/ 1725517 h 3951423"/>
              <a:gd name="connsiteX53" fmla="*/ 476675 w 5444431"/>
              <a:gd name="connsiteY53" fmla="*/ 1828884 h 3951423"/>
              <a:gd name="connsiteX54" fmla="*/ 451314 w 5444431"/>
              <a:gd name="connsiteY54" fmla="*/ 1967749 h 3951423"/>
              <a:gd name="connsiteX55" fmla="*/ 637487 w 5444431"/>
              <a:gd name="connsiteY55" fmla="*/ 2228465 h 3951423"/>
              <a:gd name="connsiteX56" fmla="*/ 421787 w 5444431"/>
              <a:gd name="connsiteY56" fmla="*/ 2711711 h 3951423"/>
              <a:gd name="connsiteX57" fmla="*/ 556719 w 5444431"/>
              <a:gd name="connsiteY57"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188580 w 5444431"/>
              <a:gd name="connsiteY30" fmla="*/ 923521 h 3951423"/>
              <a:gd name="connsiteX31" fmla="*/ 1939714 w 5444431"/>
              <a:gd name="connsiteY31" fmla="*/ 498062 h 3951423"/>
              <a:gd name="connsiteX32" fmla="*/ 1910437 w 5444431"/>
              <a:gd name="connsiteY32" fmla="*/ 245504 h 3951423"/>
              <a:gd name="connsiteX33" fmla="*/ 1424570 w 5444431"/>
              <a:gd name="connsiteY33" fmla="*/ 216779 h 3951423"/>
              <a:gd name="connsiteX34" fmla="*/ 1431915 w 5444431"/>
              <a:gd name="connsiteY34" fmla="*/ 99266 h 3951423"/>
              <a:gd name="connsiteX35" fmla="*/ 1299712 w 5444431"/>
              <a:gd name="connsiteY35" fmla="*/ 91921 h 3951423"/>
              <a:gd name="connsiteX36" fmla="*/ 1190053 w 5444431"/>
              <a:gd name="connsiteY36" fmla="*/ 60458 h 3951423"/>
              <a:gd name="connsiteX37" fmla="*/ 1180363 w 5444431"/>
              <a:gd name="connsiteY37" fmla="*/ 0 h 3951423"/>
              <a:gd name="connsiteX38" fmla="*/ 1075588 w 5444431"/>
              <a:gd name="connsiteY38" fmla="*/ 225425 h 3951423"/>
              <a:gd name="connsiteX39" fmla="*/ 971372 w 5444431"/>
              <a:gd name="connsiteY39" fmla="*/ 421986 h 3951423"/>
              <a:gd name="connsiteX40" fmla="*/ 890952 w 5444431"/>
              <a:gd name="connsiteY40" fmla="*/ 660267 h 3951423"/>
              <a:gd name="connsiteX41" fmla="*/ 786704 w 5444431"/>
              <a:gd name="connsiteY41" fmla="*/ 1017686 h 3951423"/>
              <a:gd name="connsiteX42" fmla="*/ 557360 w 5444431"/>
              <a:gd name="connsiteY42" fmla="*/ 910461 h 3951423"/>
              <a:gd name="connsiteX43" fmla="*/ 363757 w 5444431"/>
              <a:gd name="connsiteY43" fmla="*/ 1014709 h 3951423"/>
              <a:gd name="connsiteX44" fmla="*/ 253553 w 5444431"/>
              <a:gd name="connsiteY44" fmla="*/ 931310 h 3951423"/>
              <a:gd name="connsiteX45" fmla="*/ 170156 w 5444431"/>
              <a:gd name="connsiteY45" fmla="*/ 1056407 h 3951423"/>
              <a:gd name="connsiteX46" fmla="*/ 116542 w 5444431"/>
              <a:gd name="connsiteY46" fmla="*/ 1172568 h 3951423"/>
              <a:gd name="connsiteX47" fmla="*/ 68886 w 5444431"/>
              <a:gd name="connsiteY47" fmla="*/ 1273838 h 3951423"/>
              <a:gd name="connsiteX48" fmla="*/ 68886 w 5444431"/>
              <a:gd name="connsiteY48" fmla="*/ 1381063 h 3951423"/>
              <a:gd name="connsiteX49" fmla="*/ 0 w 5444431"/>
              <a:gd name="connsiteY49" fmla="*/ 1487356 h 3951423"/>
              <a:gd name="connsiteX50" fmla="*/ 12848 w 5444431"/>
              <a:gd name="connsiteY50" fmla="*/ 1688410 h 3951423"/>
              <a:gd name="connsiteX51" fmla="*/ 142720 w 5444431"/>
              <a:gd name="connsiteY51" fmla="*/ 1664556 h 3951423"/>
              <a:gd name="connsiteX52" fmla="*/ 293795 w 5444431"/>
              <a:gd name="connsiteY52" fmla="*/ 1725517 h 3951423"/>
              <a:gd name="connsiteX53" fmla="*/ 476675 w 5444431"/>
              <a:gd name="connsiteY53" fmla="*/ 1828884 h 3951423"/>
              <a:gd name="connsiteX54" fmla="*/ 451314 w 5444431"/>
              <a:gd name="connsiteY54" fmla="*/ 1967749 h 3951423"/>
              <a:gd name="connsiteX55" fmla="*/ 637487 w 5444431"/>
              <a:gd name="connsiteY55" fmla="*/ 2228465 h 3951423"/>
              <a:gd name="connsiteX56" fmla="*/ 421787 w 5444431"/>
              <a:gd name="connsiteY56" fmla="*/ 2711711 h 3951423"/>
              <a:gd name="connsiteX57" fmla="*/ 556719 w 5444431"/>
              <a:gd name="connsiteY57"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188580 w 5444431"/>
              <a:gd name="connsiteY30" fmla="*/ 923521 h 3951423"/>
              <a:gd name="connsiteX31" fmla="*/ 1939714 w 5444431"/>
              <a:gd name="connsiteY31" fmla="*/ 498062 h 3951423"/>
              <a:gd name="connsiteX32" fmla="*/ 1910437 w 5444431"/>
              <a:gd name="connsiteY32" fmla="*/ 245504 h 3951423"/>
              <a:gd name="connsiteX33" fmla="*/ 1424570 w 5444431"/>
              <a:gd name="connsiteY33" fmla="*/ 216779 h 3951423"/>
              <a:gd name="connsiteX34" fmla="*/ 1431915 w 5444431"/>
              <a:gd name="connsiteY34" fmla="*/ 99266 h 3951423"/>
              <a:gd name="connsiteX35" fmla="*/ 1299712 w 5444431"/>
              <a:gd name="connsiteY35" fmla="*/ 91921 h 3951423"/>
              <a:gd name="connsiteX36" fmla="*/ 1190053 w 5444431"/>
              <a:gd name="connsiteY36" fmla="*/ 60458 h 3951423"/>
              <a:gd name="connsiteX37" fmla="*/ 1180363 w 5444431"/>
              <a:gd name="connsiteY37" fmla="*/ 0 h 3951423"/>
              <a:gd name="connsiteX38" fmla="*/ 1075588 w 5444431"/>
              <a:gd name="connsiteY38" fmla="*/ 225425 h 3951423"/>
              <a:gd name="connsiteX39" fmla="*/ 971372 w 5444431"/>
              <a:gd name="connsiteY39" fmla="*/ 421986 h 3951423"/>
              <a:gd name="connsiteX40" fmla="*/ 890952 w 5444431"/>
              <a:gd name="connsiteY40" fmla="*/ 660267 h 3951423"/>
              <a:gd name="connsiteX41" fmla="*/ 786704 w 5444431"/>
              <a:gd name="connsiteY41" fmla="*/ 1017686 h 3951423"/>
              <a:gd name="connsiteX42" fmla="*/ 557360 w 5444431"/>
              <a:gd name="connsiteY42" fmla="*/ 910461 h 3951423"/>
              <a:gd name="connsiteX43" fmla="*/ 363757 w 5444431"/>
              <a:gd name="connsiteY43" fmla="*/ 1014709 h 3951423"/>
              <a:gd name="connsiteX44" fmla="*/ 253553 w 5444431"/>
              <a:gd name="connsiteY44" fmla="*/ 931310 h 3951423"/>
              <a:gd name="connsiteX45" fmla="*/ 170156 w 5444431"/>
              <a:gd name="connsiteY45" fmla="*/ 1056407 h 3951423"/>
              <a:gd name="connsiteX46" fmla="*/ 116542 w 5444431"/>
              <a:gd name="connsiteY46" fmla="*/ 1172568 h 3951423"/>
              <a:gd name="connsiteX47" fmla="*/ 68886 w 5444431"/>
              <a:gd name="connsiteY47" fmla="*/ 1273838 h 3951423"/>
              <a:gd name="connsiteX48" fmla="*/ 68886 w 5444431"/>
              <a:gd name="connsiteY48" fmla="*/ 1381063 h 3951423"/>
              <a:gd name="connsiteX49" fmla="*/ 0 w 5444431"/>
              <a:gd name="connsiteY49" fmla="*/ 1487356 h 3951423"/>
              <a:gd name="connsiteX50" fmla="*/ 12848 w 5444431"/>
              <a:gd name="connsiteY50" fmla="*/ 1688410 h 3951423"/>
              <a:gd name="connsiteX51" fmla="*/ 142720 w 5444431"/>
              <a:gd name="connsiteY51" fmla="*/ 1664556 h 3951423"/>
              <a:gd name="connsiteX52" fmla="*/ 293795 w 5444431"/>
              <a:gd name="connsiteY52" fmla="*/ 1725517 h 3951423"/>
              <a:gd name="connsiteX53" fmla="*/ 476675 w 5444431"/>
              <a:gd name="connsiteY53" fmla="*/ 1828884 h 3951423"/>
              <a:gd name="connsiteX54" fmla="*/ 451314 w 5444431"/>
              <a:gd name="connsiteY54" fmla="*/ 1967749 h 3951423"/>
              <a:gd name="connsiteX55" fmla="*/ 637487 w 5444431"/>
              <a:gd name="connsiteY55" fmla="*/ 2228465 h 3951423"/>
              <a:gd name="connsiteX56" fmla="*/ 421787 w 5444431"/>
              <a:gd name="connsiteY56" fmla="*/ 2711711 h 3951423"/>
              <a:gd name="connsiteX57" fmla="*/ 556719 w 5444431"/>
              <a:gd name="connsiteY57"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051822 w 5444431"/>
              <a:gd name="connsiteY30" fmla="*/ 473025 h 3951423"/>
              <a:gd name="connsiteX31" fmla="*/ 1939714 w 5444431"/>
              <a:gd name="connsiteY31" fmla="*/ 498062 h 3951423"/>
              <a:gd name="connsiteX32" fmla="*/ 1910437 w 5444431"/>
              <a:gd name="connsiteY32" fmla="*/ 245504 h 3951423"/>
              <a:gd name="connsiteX33" fmla="*/ 1424570 w 5444431"/>
              <a:gd name="connsiteY33" fmla="*/ 216779 h 3951423"/>
              <a:gd name="connsiteX34" fmla="*/ 1431915 w 5444431"/>
              <a:gd name="connsiteY34" fmla="*/ 99266 h 3951423"/>
              <a:gd name="connsiteX35" fmla="*/ 1299712 w 5444431"/>
              <a:gd name="connsiteY35" fmla="*/ 91921 h 3951423"/>
              <a:gd name="connsiteX36" fmla="*/ 1190053 w 5444431"/>
              <a:gd name="connsiteY36" fmla="*/ 60458 h 3951423"/>
              <a:gd name="connsiteX37" fmla="*/ 1180363 w 5444431"/>
              <a:gd name="connsiteY37" fmla="*/ 0 h 3951423"/>
              <a:gd name="connsiteX38" fmla="*/ 1075588 w 5444431"/>
              <a:gd name="connsiteY38" fmla="*/ 225425 h 3951423"/>
              <a:gd name="connsiteX39" fmla="*/ 971372 w 5444431"/>
              <a:gd name="connsiteY39" fmla="*/ 421986 h 3951423"/>
              <a:gd name="connsiteX40" fmla="*/ 890952 w 5444431"/>
              <a:gd name="connsiteY40" fmla="*/ 660267 h 3951423"/>
              <a:gd name="connsiteX41" fmla="*/ 786704 w 5444431"/>
              <a:gd name="connsiteY41" fmla="*/ 1017686 h 3951423"/>
              <a:gd name="connsiteX42" fmla="*/ 557360 w 5444431"/>
              <a:gd name="connsiteY42" fmla="*/ 910461 h 3951423"/>
              <a:gd name="connsiteX43" fmla="*/ 363757 w 5444431"/>
              <a:gd name="connsiteY43" fmla="*/ 1014709 h 3951423"/>
              <a:gd name="connsiteX44" fmla="*/ 253553 w 5444431"/>
              <a:gd name="connsiteY44" fmla="*/ 931310 h 3951423"/>
              <a:gd name="connsiteX45" fmla="*/ 170156 w 5444431"/>
              <a:gd name="connsiteY45" fmla="*/ 1056407 h 3951423"/>
              <a:gd name="connsiteX46" fmla="*/ 116542 w 5444431"/>
              <a:gd name="connsiteY46" fmla="*/ 1172568 h 3951423"/>
              <a:gd name="connsiteX47" fmla="*/ 68886 w 5444431"/>
              <a:gd name="connsiteY47" fmla="*/ 1273838 h 3951423"/>
              <a:gd name="connsiteX48" fmla="*/ 68886 w 5444431"/>
              <a:gd name="connsiteY48" fmla="*/ 1381063 h 3951423"/>
              <a:gd name="connsiteX49" fmla="*/ 0 w 5444431"/>
              <a:gd name="connsiteY49" fmla="*/ 1487356 h 3951423"/>
              <a:gd name="connsiteX50" fmla="*/ 12848 w 5444431"/>
              <a:gd name="connsiteY50" fmla="*/ 1688410 h 3951423"/>
              <a:gd name="connsiteX51" fmla="*/ 142720 w 5444431"/>
              <a:gd name="connsiteY51" fmla="*/ 1664556 h 3951423"/>
              <a:gd name="connsiteX52" fmla="*/ 293795 w 5444431"/>
              <a:gd name="connsiteY52" fmla="*/ 1725517 h 3951423"/>
              <a:gd name="connsiteX53" fmla="*/ 476675 w 5444431"/>
              <a:gd name="connsiteY53" fmla="*/ 1828884 h 3951423"/>
              <a:gd name="connsiteX54" fmla="*/ 451314 w 5444431"/>
              <a:gd name="connsiteY54" fmla="*/ 1967749 h 3951423"/>
              <a:gd name="connsiteX55" fmla="*/ 637487 w 5444431"/>
              <a:gd name="connsiteY55" fmla="*/ 2228465 h 3951423"/>
              <a:gd name="connsiteX56" fmla="*/ 421787 w 5444431"/>
              <a:gd name="connsiteY56" fmla="*/ 2711711 h 3951423"/>
              <a:gd name="connsiteX57" fmla="*/ 556719 w 5444431"/>
              <a:gd name="connsiteY57"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051822 w 5444431"/>
              <a:gd name="connsiteY30" fmla="*/ 473025 h 3951423"/>
              <a:gd name="connsiteX31" fmla="*/ 1939714 w 5444431"/>
              <a:gd name="connsiteY31" fmla="*/ 498062 h 3951423"/>
              <a:gd name="connsiteX32" fmla="*/ 1910437 w 5444431"/>
              <a:gd name="connsiteY32" fmla="*/ 245504 h 3951423"/>
              <a:gd name="connsiteX33" fmla="*/ 1424570 w 5444431"/>
              <a:gd name="connsiteY33" fmla="*/ 216779 h 3951423"/>
              <a:gd name="connsiteX34" fmla="*/ 1431915 w 5444431"/>
              <a:gd name="connsiteY34" fmla="*/ 99266 h 3951423"/>
              <a:gd name="connsiteX35" fmla="*/ 1299712 w 5444431"/>
              <a:gd name="connsiteY35" fmla="*/ 91921 h 3951423"/>
              <a:gd name="connsiteX36" fmla="*/ 1190053 w 5444431"/>
              <a:gd name="connsiteY36" fmla="*/ 60458 h 3951423"/>
              <a:gd name="connsiteX37" fmla="*/ 1180363 w 5444431"/>
              <a:gd name="connsiteY37" fmla="*/ 0 h 3951423"/>
              <a:gd name="connsiteX38" fmla="*/ 1075588 w 5444431"/>
              <a:gd name="connsiteY38" fmla="*/ 225425 h 3951423"/>
              <a:gd name="connsiteX39" fmla="*/ 971372 w 5444431"/>
              <a:gd name="connsiteY39" fmla="*/ 421986 h 3951423"/>
              <a:gd name="connsiteX40" fmla="*/ 890952 w 5444431"/>
              <a:gd name="connsiteY40" fmla="*/ 660267 h 3951423"/>
              <a:gd name="connsiteX41" fmla="*/ 786704 w 5444431"/>
              <a:gd name="connsiteY41" fmla="*/ 1017686 h 3951423"/>
              <a:gd name="connsiteX42" fmla="*/ 557360 w 5444431"/>
              <a:gd name="connsiteY42" fmla="*/ 910461 h 3951423"/>
              <a:gd name="connsiteX43" fmla="*/ 363757 w 5444431"/>
              <a:gd name="connsiteY43" fmla="*/ 1014709 h 3951423"/>
              <a:gd name="connsiteX44" fmla="*/ 253553 w 5444431"/>
              <a:gd name="connsiteY44" fmla="*/ 931310 h 3951423"/>
              <a:gd name="connsiteX45" fmla="*/ 170156 w 5444431"/>
              <a:gd name="connsiteY45" fmla="*/ 1056407 h 3951423"/>
              <a:gd name="connsiteX46" fmla="*/ 116542 w 5444431"/>
              <a:gd name="connsiteY46" fmla="*/ 1172568 h 3951423"/>
              <a:gd name="connsiteX47" fmla="*/ 68886 w 5444431"/>
              <a:gd name="connsiteY47" fmla="*/ 1273838 h 3951423"/>
              <a:gd name="connsiteX48" fmla="*/ 68886 w 5444431"/>
              <a:gd name="connsiteY48" fmla="*/ 1381063 h 3951423"/>
              <a:gd name="connsiteX49" fmla="*/ 0 w 5444431"/>
              <a:gd name="connsiteY49" fmla="*/ 1487356 h 3951423"/>
              <a:gd name="connsiteX50" fmla="*/ 12848 w 5444431"/>
              <a:gd name="connsiteY50" fmla="*/ 1688410 h 3951423"/>
              <a:gd name="connsiteX51" fmla="*/ 142720 w 5444431"/>
              <a:gd name="connsiteY51" fmla="*/ 1664556 h 3951423"/>
              <a:gd name="connsiteX52" fmla="*/ 293795 w 5444431"/>
              <a:gd name="connsiteY52" fmla="*/ 1725517 h 3951423"/>
              <a:gd name="connsiteX53" fmla="*/ 476675 w 5444431"/>
              <a:gd name="connsiteY53" fmla="*/ 1828884 h 3951423"/>
              <a:gd name="connsiteX54" fmla="*/ 451314 w 5444431"/>
              <a:gd name="connsiteY54" fmla="*/ 1967749 h 3951423"/>
              <a:gd name="connsiteX55" fmla="*/ 637487 w 5444431"/>
              <a:gd name="connsiteY55" fmla="*/ 2228465 h 3951423"/>
              <a:gd name="connsiteX56" fmla="*/ 421787 w 5444431"/>
              <a:gd name="connsiteY56" fmla="*/ 2711711 h 3951423"/>
              <a:gd name="connsiteX57" fmla="*/ 556719 w 5444431"/>
              <a:gd name="connsiteY57"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051822 w 5444431"/>
              <a:gd name="connsiteY30" fmla="*/ 473025 h 3951423"/>
              <a:gd name="connsiteX31" fmla="*/ 1939714 w 5444431"/>
              <a:gd name="connsiteY31" fmla="*/ 498062 h 3951423"/>
              <a:gd name="connsiteX32" fmla="*/ 1910437 w 5444431"/>
              <a:gd name="connsiteY32" fmla="*/ 245504 h 3951423"/>
              <a:gd name="connsiteX33" fmla="*/ 1424570 w 5444431"/>
              <a:gd name="connsiteY33" fmla="*/ 216779 h 3951423"/>
              <a:gd name="connsiteX34" fmla="*/ 1431915 w 5444431"/>
              <a:gd name="connsiteY34" fmla="*/ 99266 h 3951423"/>
              <a:gd name="connsiteX35" fmla="*/ 1299712 w 5444431"/>
              <a:gd name="connsiteY35" fmla="*/ 91921 h 3951423"/>
              <a:gd name="connsiteX36" fmla="*/ 1190053 w 5444431"/>
              <a:gd name="connsiteY36" fmla="*/ 60458 h 3951423"/>
              <a:gd name="connsiteX37" fmla="*/ 1180363 w 5444431"/>
              <a:gd name="connsiteY37" fmla="*/ 0 h 3951423"/>
              <a:gd name="connsiteX38" fmla="*/ 1075588 w 5444431"/>
              <a:gd name="connsiteY38" fmla="*/ 225425 h 3951423"/>
              <a:gd name="connsiteX39" fmla="*/ 971372 w 5444431"/>
              <a:gd name="connsiteY39" fmla="*/ 421986 h 3951423"/>
              <a:gd name="connsiteX40" fmla="*/ 890952 w 5444431"/>
              <a:gd name="connsiteY40" fmla="*/ 660267 h 3951423"/>
              <a:gd name="connsiteX41" fmla="*/ 786704 w 5444431"/>
              <a:gd name="connsiteY41" fmla="*/ 1017686 h 3951423"/>
              <a:gd name="connsiteX42" fmla="*/ 557360 w 5444431"/>
              <a:gd name="connsiteY42" fmla="*/ 910461 h 3951423"/>
              <a:gd name="connsiteX43" fmla="*/ 363757 w 5444431"/>
              <a:gd name="connsiteY43" fmla="*/ 1014709 h 3951423"/>
              <a:gd name="connsiteX44" fmla="*/ 253553 w 5444431"/>
              <a:gd name="connsiteY44" fmla="*/ 931310 h 3951423"/>
              <a:gd name="connsiteX45" fmla="*/ 170156 w 5444431"/>
              <a:gd name="connsiteY45" fmla="*/ 1056407 h 3951423"/>
              <a:gd name="connsiteX46" fmla="*/ 116542 w 5444431"/>
              <a:gd name="connsiteY46" fmla="*/ 1172568 h 3951423"/>
              <a:gd name="connsiteX47" fmla="*/ 68886 w 5444431"/>
              <a:gd name="connsiteY47" fmla="*/ 1273838 h 3951423"/>
              <a:gd name="connsiteX48" fmla="*/ 68886 w 5444431"/>
              <a:gd name="connsiteY48" fmla="*/ 1381063 h 3951423"/>
              <a:gd name="connsiteX49" fmla="*/ 0 w 5444431"/>
              <a:gd name="connsiteY49" fmla="*/ 1487356 h 3951423"/>
              <a:gd name="connsiteX50" fmla="*/ 12848 w 5444431"/>
              <a:gd name="connsiteY50" fmla="*/ 1688410 h 3951423"/>
              <a:gd name="connsiteX51" fmla="*/ 142720 w 5444431"/>
              <a:gd name="connsiteY51" fmla="*/ 1664556 h 3951423"/>
              <a:gd name="connsiteX52" fmla="*/ 293795 w 5444431"/>
              <a:gd name="connsiteY52" fmla="*/ 1725517 h 3951423"/>
              <a:gd name="connsiteX53" fmla="*/ 476675 w 5444431"/>
              <a:gd name="connsiteY53" fmla="*/ 1828884 h 3951423"/>
              <a:gd name="connsiteX54" fmla="*/ 451314 w 5444431"/>
              <a:gd name="connsiteY54" fmla="*/ 1967749 h 3951423"/>
              <a:gd name="connsiteX55" fmla="*/ 637487 w 5444431"/>
              <a:gd name="connsiteY55" fmla="*/ 2228465 h 3951423"/>
              <a:gd name="connsiteX56" fmla="*/ 421787 w 5444431"/>
              <a:gd name="connsiteY56" fmla="*/ 2711711 h 3951423"/>
              <a:gd name="connsiteX57" fmla="*/ 556719 w 5444431"/>
              <a:gd name="connsiteY57"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124703 w 5444431"/>
              <a:gd name="connsiteY30" fmla="*/ 594152 h 3951423"/>
              <a:gd name="connsiteX31" fmla="*/ 2051822 w 5444431"/>
              <a:gd name="connsiteY31" fmla="*/ 473025 h 3951423"/>
              <a:gd name="connsiteX32" fmla="*/ 1939714 w 5444431"/>
              <a:gd name="connsiteY32" fmla="*/ 498062 h 3951423"/>
              <a:gd name="connsiteX33" fmla="*/ 1910437 w 5444431"/>
              <a:gd name="connsiteY33" fmla="*/ 245504 h 3951423"/>
              <a:gd name="connsiteX34" fmla="*/ 1424570 w 5444431"/>
              <a:gd name="connsiteY34" fmla="*/ 216779 h 3951423"/>
              <a:gd name="connsiteX35" fmla="*/ 1431915 w 5444431"/>
              <a:gd name="connsiteY35" fmla="*/ 99266 h 3951423"/>
              <a:gd name="connsiteX36" fmla="*/ 1299712 w 5444431"/>
              <a:gd name="connsiteY36" fmla="*/ 91921 h 3951423"/>
              <a:gd name="connsiteX37" fmla="*/ 1190053 w 5444431"/>
              <a:gd name="connsiteY37" fmla="*/ 60458 h 3951423"/>
              <a:gd name="connsiteX38" fmla="*/ 1180363 w 5444431"/>
              <a:gd name="connsiteY38" fmla="*/ 0 h 3951423"/>
              <a:gd name="connsiteX39" fmla="*/ 1075588 w 5444431"/>
              <a:gd name="connsiteY39" fmla="*/ 225425 h 3951423"/>
              <a:gd name="connsiteX40" fmla="*/ 971372 w 5444431"/>
              <a:gd name="connsiteY40" fmla="*/ 421986 h 3951423"/>
              <a:gd name="connsiteX41" fmla="*/ 890952 w 5444431"/>
              <a:gd name="connsiteY41" fmla="*/ 660267 h 3951423"/>
              <a:gd name="connsiteX42" fmla="*/ 786704 w 5444431"/>
              <a:gd name="connsiteY42" fmla="*/ 1017686 h 3951423"/>
              <a:gd name="connsiteX43" fmla="*/ 557360 w 5444431"/>
              <a:gd name="connsiteY43" fmla="*/ 910461 h 3951423"/>
              <a:gd name="connsiteX44" fmla="*/ 363757 w 5444431"/>
              <a:gd name="connsiteY44" fmla="*/ 1014709 h 3951423"/>
              <a:gd name="connsiteX45" fmla="*/ 253553 w 5444431"/>
              <a:gd name="connsiteY45" fmla="*/ 931310 h 3951423"/>
              <a:gd name="connsiteX46" fmla="*/ 170156 w 5444431"/>
              <a:gd name="connsiteY46" fmla="*/ 1056407 h 3951423"/>
              <a:gd name="connsiteX47" fmla="*/ 116542 w 5444431"/>
              <a:gd name="connsiteY47" fmla="*/ 1172568 h 3951423"/>
              <a:gd name="connsiteX48" fmla="*/ 68886 w 5444431"/>
              <a:gd name="connsiteY48" fmla="*/ 1273838 h 3951423"/>
              <a:gd name="connsiteX49" fmla="*/ 68886 w 5444431"/>
              <a:gd name="connsiteY49" fmla="*/ 1381063 h 3951423"/>
              <a:gd name="connsiteX50" fmla="*/ 0 w 5444431"/>
              <a:gd name="connsiteY50" fmla="*/ 1487356 h 3951423"/>
              <a:gd name="connsiteX51" fmla="*/ 12848 w 5444431"/>
              <a:gd name="connsiteY51" fmla="*/ 1688410 h 3951423"/>
              <a:gd name="connsiteX52" fmla="*/ 142720 w 5444431"/>
              <a:gd name="connsiteY52" fmla="*/ 1664556 h 3951423"/>
              <a:gd name="connsiteX53" fmla="*/ 293795 w 5444431"/>
              <a:gd name="connsiteY53" fmla="*/ 1725517 h 3951423"/>
              <a:gd name="connsiteX54" fmla="*/ 476675 w 5444431"/>
              <a:gd name="connsiteY54" fmla="*/ 1828884 h 3951423"/>
              <a:gd name="connsiteX55" fmla="*/ 451314 w 5444431"/>
              <a:gd name="connsiteY55" fmla="*/ 1967749 h 3951423"/>
              <a:gd name="connsiteX56" fmla="*/ 637487 w 5444431"/>
              <a:gd name="connsiteY56" fmla="*/ 2228465 h 3951423"/>
              <a:gd name="connsiteX57" fmla="*/ 421787 w 5444431"/>
              <a:gd name="connsiteY57" fmla="*/ 2711711 h 3951423"/>
              <a:gd name="connsiteX58" fmla="*/ 556719 w 5444431"/>
              <a:gd name="connsiteY58"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148837 w 5444431"/>
              <a:gd name="connsiteY30" fmla="*/ 419853 h 3951423"/>
              <a:gd name="connsiteX31" fmla="*/ 2051822 w 5444431"/>
              <a:gd name="connsiteY31" fmla="*/ 473025 h 3951423"/>
              <a:gd name="connsiteX32" fmla="*/ 1939714 w 5444431"/>
              <a:gd name="connsiteY32" fmla="*/ 498062 h 3951423"/>
              <a:gd name="connsiteX33" fmla="*/ 1910437 w 5444431"/>
              <a:gd name="connsiteY33" fmla="*/ 245504 h 3951423"/>
              <a:gd name="connsiteX34" fmla="*/ 1424570 w 5444431"/>
              <a:gd name="connsiteY34" fmla="*/ 216779 h 3951423"/>
              <a:gd name="connsiteX35" fmla="*/ 1431915 w 5444431"/>
              <a:gd name="connsiteY35" fmla="*/ 99266 h 3951423"/>
              <a:gd name="connsiteX36" fmla="*/ 1299712 w 5444431"/>
              <a:gd name="connsiteY36" fmla="*/ 91921 h 3951423"/>
              <a:gd name="connsiteX37" fmla="*/ 1190053 w 5444431"/>
              <a:gd name="connsiteY37" fmla="*/ 60458 h 3951423"/>
              <a:gd name="connsiteX38" fmla="*/ 1180363 w 5444431"/>
              <a:gd name="connsiteY38" fmla="*/ 0 h 3951423"/>
              <a:gd name="connsiteX39" fmla="*/ 1075588 w 5444431"/>
              <a:gd name="connsiteY39" fmla="*/ 225425 h 3951423"/>
              <a:gd name="connsiteX40" fmla="*/ 971372 w 5444431"/>
              <a:gd name="connsiteY40" fmla="*/ 421986 h 3951423"/>
              <a:gd name="connsiteX41" fmla="*/ 890952 w 5444431"/>
              <a:gd name="connsiteY41" fmla="*/ 660267 h 3951423"/>
              <a:gd name="connsiteX42" fmla="*/ 786704 w 5444431"/>
              <a:gd name="connsiteY42" fmla="*/ 1017686 h 3951423"/>
              <a:gd name="connsiteX43" fmla="*/ 557360 w 5444431"/>
              <a:gd name="connsiteY43" fmla="*/ 910461 h 3951423"/>
              <a:gd name="connsiteX44" fmla="*/ 363757 w 5444431"/>
              <a:gd name="connsiteY44" fmla="*/ 1014709 h 3951423"/>
              <a:gd name="connsiteX45" fmla="*/ 253553 w 5444431"/>
              <a:gd name="connsiteY45" fmla="*/ 931310 h 3951423"/>
              <a:gd name="connsiteX46" fmla="*/ 170156 w 5444431"/>
              <a:gd name="connsiteY46" fmla="*/ 1056407 h 3951423"/>
              <a:gd name="connsiteX47" fmla="*/ 116542 w 5444431"/>
              <a:gd name="connsiteY47" fmla="*/ 1172568 h 3951423"/>
              <a:gd name="connsiteX48" fmla="*/ 68886 w 5444431"/>
              <a:gd name="connsiteY48" fmla="*/ 1273838 h 3951423"/>
              <a:gd name="connsiteX49" fmla="*/ 68886 w 5444431"/>
              <a:gd name="connsiteY49" fmla="*/ 1381063 h 3951423"/>
              <a:gd name="connsiteX50" fmla="*/ 0 w 5444431"/>
              <a:gd name="connsiteY50" fmla="*/ 1487356 h 3951423"/>
              <a:gd name="connsiteX51" fmla="*/ 12848 w 5444431"/>
              <a:gd name="connsiteY51" fmla="*/ 1688410 h 3951423"/>
              <a:gd name="connsiteX52" fmla="*/ 142720 w 5444431"/>
              <a:gd name="connsiteY52" fmla="*/ 1664556 h 3951423"/>
              <a:gd name="connsiteX53" fmla="*/ 293795 w 5444431"/>
              <a:gd name="connsiteY53" fmla="*/ 1725517 h 3951423"/>
              <a:gd name="connsiteX54" fmla="*/ 476675 w 5444431"/>
              <a:gd name="connsiteY54" fmla="*/ 1828884 h 3951423"/>
              <a:gd name="connsiteX55" fmla="*/ 451314 w 5444431"/>
              <a:gd name="connsiteY55" fmla="*/ 1967749 h 3951423"/>
              <a:gd name="connsiteX56" fmla="*/ 637487 w 5444431"/>
              <a:gd name="connsiteY56" fmla="*/ 2228465 h 3951423"/>
              <a:gd name="connsiteX57" fmla="*/ 421787 w 5444431"/>
              <a:gd name="connsiteY57" fmla="*/ 2711711 h 3951423"/>
              <a:gd name="connsiteX58" fmla="*/ 556719 w 5444431"/>
              <a:gd name="connsiteY58"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148837 w 5444431"/>
              <a:gd name="connsiteY30" fmla="*/ 419853 h 3951423"/>
              <a:gd name="connsiteX31" fmla="*/ 2051822 w 5444431"/>
              <a:gd name="connsiteY31" fmla="*/ 473025 h 3951423"/>
              <a:gd name="connsiteX32" fmla="*/ 1939714 w 5444431"/>
              <a:gd name="connsiteY32" fmla="*/ 498062 h 3951423"/>
              <a:gd name="connsiteX33" fmla="*/ 1910437 w 5444431"/>
              <a:gd name="connsiteY33" fmla="*/ 245504 h 3951423"/>
              <a:gd name="connsiteX34" fmla="*/ 1424570 w 5444431"/>
              <a:gd name="connsiteY34" fmla="*/ 216779 h 3951423"/>
              <a:gd name="connsiteX35" fmla="*/ 1431915 w 5444431"/>
              <a:gd name="connsiteY35" fmla="*/ 99266 h 3951423"/>
              <a:gd name="connsiteX36" fmla="*/ 1299712 w 5444431"/>
              <a:gd name="connsiteY36" fmla="*/ 91921 h 3951423"/>
              <a:gd name="connsiteX37" fmla="*/ 1190053 w 5444431"/>
              <a:gd name="connsiteY37" fmla="*/ 60458 h 3951423"/>
              <a:gd name="connsiteX38" fmla="*/ 1180363 w 5444431"/>
              <a:gd name="connsiteY38" fmla="*/ 0 h 3951423"/>
              <a:gd name="connsiteX39" fmla="*/ 1075588 w 5444431"/>
              <a:gd name="connsiteY39" fmla="*/ 225425 h 3951423"/>
              <a:gd name="connsiteX40" fmla="*/ 971372 w 5444431"/>
              <a:gd name="connsiteY40" fmla="*/ 421986 h 3951423"/>
              <a:gd name="connsiteX41" fmla="*/ 890952 w 5444431"/>
              <a:gd name="connsiteY41" fmla="*/ 660267 h 3951423"/>
              <a:gd name="connsiteX42" fmla="*/ 786704 w 5444431"/>
              <a:gd name="connsiteY42" fmla="*/ 1017686 h 3951423"/>
              <a:gd name="connsiteX43" fmla="*/ 557360 w 5444431"/>
              <a:gd name="connsiteY43" fmla="*/ 910461 h 3951423"/>
              <a:gd name="connsiteX44" fmla="*/ 363757 w 5444431"/>
              <a:gd name="connsiteY44" fmla="*/ 1014709 h 3951423"/>
              <a:gd name="connsiteX45" fmla="*/ 253553 w 5444431"/>
              <a:gd name="connsiteY45" fmla="*/ 931310 h 3951423"/>
              <a:gd name="connsiteX46" fmla="*/ 170156 w 5444431"/>
              <a:gd name="connsiteY46" fmla="*/ 1056407 h 3951423"/>
              <a:gd name="connsiteX47" fmla="*/ 116542 w 5444431"/>
              <a:gd name="connsiteY47" fmla="*/ 1172568 h 3951423"/>
              <a:gd name="connsiteX48" fmla="*/ 68886 w 5444431"/>
              <a:gd name="connsiteY48" fmla="*/ 1273838 h 3951423"/>
              <a:gd name="connsiteX49" fmla="*/ 68886 w 5444431"/>
              <a:gd name="connsiteY49" fmla="*/ 1381063 h 3951423"/>
              <a:gd name="connsiteX50" fmla="*/ 0 w 5444431"/>
              <a:gd name="connsiteY50" fmla="*/ 1487356 h 3951423"/>
              <a:gd name="connsiteX51" fmla="*/ 12848 w 5444431"/>
              <a:gd name="connsiteY51" fmla="*/ 1688410 h 3951423"/>
              <a:gd name="connsiteX52" fmla="*/ 142720 w 5444431"/>
              <a:gd name="connsiteY52" fmla="*/ 1664556 h 3951423"/>
              <a:gd name="connsiteX53" fmla="*/ 293795 w 5444431"/>
              <a:gd name="connsiteY53" fmla="*/ 1725517 h 3951423"/>
              <a:gd name="connsiteX54" fmla="*/ 476675 w 5444431"/>
              <a:gd name="connsiteY54" fmla="*/ 1828884 h 3951423"/>
              <a:gd name="connsiteX55" fmla="*/ 451314 w 5444431"/>
              <a:gd name="connsiteY55" fmla="*/ 1967749 h 3951423"/>
              <a:gd name="connsiteX56" fmla="*/ 637487 w 5444431"/>
              <a:gd name="connsiteY56" fmla="*/ 2228465 h 3951423"/>
              <a:gd name="connsiteX57" fmla="*/ 421787 w 5444431"/>
              <a:gd name="connsiteY57" fmla="*/ 2711711 h 3951423"/>
              <a:gd name="connsiteX58" fmla="*/ 556719 w 5444431"/>
              <a:gd name="connsiteY58"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148837 w 5444431"/>
              <a:gd name="connsiteY30" fmla="*/ 419853 h 3951423"/>
              <a:gd name="connsiteX31" fmla="*/ 2051822 w 5444431"/>
              <a:gd name="connsiteY31" fmla="*/ 473025 h 3951423"/>
              <a:gd name="connsiteX32" fmla="*/ 1939714 w 5444431"/>
              <a:gd name="connsiteY32" fmla="*/ 498062 h 3951423"/>
              <a:gd name="connsiteX33" fmla="*/ 1910437 w 5444431"/>
              <a:gd name="connsiteY33" fmla="*/ 245504 h 3951423"/>
              <a:gd name="connsiteX34" fmla="*/ 1424570 w 5444431"/>
              <a:gd name="connsiteY34" fmla="*/ 216779 h 3951423"/>
              <a:gd name="connsiteX35" fmla="*/ 1431915 w 5444431"/>
              <a:gd name="connsiteY35" fmla="*/ 99266 h 3951423"/>
              <a:gd name="connsiteX36" fmla="*/ 1299712 w 5444431"/>
              <a:gd name="connsiteY36" fmla="*/ 91921 h 3951423"/>
              <a:gd name="connsiteX37" fmla="*/ 1190053 w 5444431"/>
              <a:gd name="connsiteY37" fmla="*/ 60458 h 3951423"/>
              <a:gd name="connsiteX38" fmla="*/ 1180363 w 5444431"/>
              <a:gd name="connsiteY38" fmla="*/ 0 h 3951423"/>
              <a:gd name="connsiteX39" fmla="*/ 1075588 w 5444431"/>
              <a:gd name="connsiteY39" fmla="*/ 225425 h 3951423"/>
              <a:gd name="connsiteX40" fmla="*/ 971372 w 5444431"/>
              <a:gd name="connsiteY40" fmla="*/ 421986 h 3951423"/>
              <a:gd name="connsiteX41" fmla="*/ 890952 w 5444431"/>
              <a:gd name="connsiteY41" fmla="*/ 660267 h 3951423"/>
              <a:gd name="connsiteX42" fmla="*/ 786704 w 5444431"/>
              <a:gd name="connsiteY42" fmla="*/ 1017686 h 3951423"/>
              <a:gd name="connsiteX43" fmla="*/ 557360 w 5444431"/>
              <a:gd name="connsiteY43" fmla="*/ 910461 h 3951423"/>
              <a:gd name="connsiteX44" fmla="*/ 363757 w 5444431"/>
              <a:gd name="connsiteY44" fmla="*/ 1014709 h 3951423"/>
              <a:gd name="connsiteX45" fmla="*/ 253553 w 5444431"/>
              <a:gd name="connsiteY45" fmla="*/ 931310 h 3951423"/>
              <a:gd name="connsiteX46" fmla="*/ 170156 w 5444431"/>
              <a:gd name="connsiteY46" fmla="*/ 1056407 h 3951423"/>
              <a:gd name="connsiteX47" fmla="*/ 116542 w 5444431"/>
              <a:gd name="connsiteY47" fmla="*/ 1172568 h 3951423"/>
              <a:gd name="connsiteX48" fmla="*/ 68886 w 5444431"/>
              <a:gd name="connsiteY48" fmla="*/ 1273838 h 3951423"/>
              <a:gd name="connsiteX49" fmla="*/ 68886 w 5444431"/>
              <a:gd name="connsiteY49" fmla="*/ 1381063 h 3951423"/>
              <a:gd name="connsiteX50" fmla="*/ 0 w 5444431"/>
              <a:gd name="connsiteY50" fmla="*/ 1487356 h 3951423"/>
              <a:gd name="connsiteX51" fmla="*/ 12848 w 5444431"/>
              <a:gd name="connsiteY51" fmla="*/ 1688410 h 3951423"/>
              <a:gd name="connsiteX52" fmla="*/ 142720 w 5444431"/>
              <a:gd name="connsiteY52" fmla="*/ 1664556 h 3951423"/>
              <a:gd name="connsiteX53" fmla="*/ 293795 w 5444431"/>
              <a:gd name="connsiteY53" fmla="*/ 1725517 h 3951423"/>
              <a:gd name="connsiteX54" fmla="*/ 476675 w 5444431"/>
              <a:gd name="connsiteY54" fmla="*/ 1828884 h 3951423"/>
              <a:gd name="connsiteX55" fmla="*/ 451314 w 5444431"/>
              <a:gd name="connsiteY55" fmla="*/ 1967749 h 3951423"/>
              <a:gd name="connsiteX56" fmla="*/ 637487 w 5444431"/>
              <a:gd name="connsiteY56" fmla="*/ 2228465 h 3951423"/>
              <a:gd name="connsiteX57" fmla="*/ 421787 w 5444431"/>
              <a:gd name="connsiteY57" fmla="*/ 2711711 h 3951423"/>
              <a:gd name="connsiteX58" fmla="*/ 556719 w 5444431"/>
              <a:gd name="connsiteY58"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229282 w 5444431"/>
              <a:gd name="connsiteY30" fmla="*/ 602197 h 3951423"/>
              <a:gd name="connsiteX31" fmla="*/ 2148837 w 5444431"/>
              <a:gd name="connsiteY31" fmla="*/ 419853 h 3951423"/>
              <a:gd name="connsiteX32" fmla="*/ 2051822 w 5444431"/>
              <a:gd name="connsiteY32" fmla="*/ 473025 h 3951423"/>
              <a:gd name="connsiteX33" fmla="*/ 1939714 w 5444431"/>
              <a:gd name="connsiteY33" fmla="*/ 498062 h 3951423"/>
              <a:gd name="connsiteX34" fmla="*/ 1910437 w 5444431"/>
              <a:gd name="connsiteY34" fmla="*/ 245504 h 3951423"/>
              <a:gd name="connsiteX35" fmla="*/ 1424570 w 5444431"/>
              <a:gd name="connsiteY35" fmla="*/ 216779 h 3951423"/>
              <a:gd name="connsiteX36" fmla="*/ 1431915 w 5444431"/>
              <a:gd name="connsiteY36" fmla="*/ 99266 h 3951423"/>
              <a:gd name="connsiteX37" fmla="*/ 1299712 w 5444431"/>
              <a:gd name="connsiteY37" fmla="*/ 91921 h 3951423"/>
              <a:gd name="connsiteX38" fmla="*/ 1190053 w 5444431"/>
              <a:gd name="connsiteY38" fmla="*/ 60458 h 3951423"/>
              <a:gd name="connsiteX39" fmla="*/ 1180363 w 5444431"/>
              <a:gd name="connsiteY39" fmla="*/ 0 h 3951423"/>
              <a:gd name="connsiteX40" fmla="*/ 1075588 w 5444431"/>
              <a:gd name="connsiteY40" fmla="*/ 225425 h 3951423"/>
              <a:gd name="connsiteX41" fmla="*/ 971372 w 5444431"/>
              <a:gd name="connsiteY41" fmla="*/ 421986 h 3951423"/>
              <a:gd name="connsiteX42" fmla="*/ 890952 w 5444431"/>
              <a:gd name="connsiteY42" fmla="*/ 660267 h 3951423"/>
              <a:gd name="connsiteX43" fmla="*/ 786704 w 5444431"/>
              <a:gd name="connsiteY43" fmla="*/ 1017686 h 3951423"/>
              <a:gd name="connsiteX44" fmla="*/ 557360 w 5444431"/>
              <a:gd name="connsiteY44" fmla="*/ 910461 h 3951423"/>
              <a:gd name="connsiteX45" fmla="*/ 363757 w 5444431"/>
              <a:gd name="connsiteY45" fmla="*/ 1014709 h 3951423"/>
              <a:gd name="connsiteX46" fmla="*/ 253553 w 5444431"/>
              <a:gd name="connsiteY46" fmla="*/ 931310 h 3951423"/>
              <a:gd name="connsiteX47" fmla="*/ 170156 w 5444431"/>
              <a:gd name="connsiteY47" fmla="*/ 1056407 h 3951423"/>
              <a:gd name="connsiteX48" fmla="*/ 116542 w 5444431"/>
              <a:gd name="connsiteY48" fmla="*/ 1172568 h 3951423"/>
              <a:gd name="connsiteX49" fmla="*/ 68886 w 5444431"/>
              <a:gd name="connsiteY49" fmla="*/ 1273838 h 3951423"/>
              <a:gd name="connsiteX50" fmla="*/ 68886 w 5444431"/>
              <a:gd name="connsiteY50" fmla="*/ 1381063 h 3951423"/>
              <a:gd name="connsiteX51" fmla="*/ 0 w 5444431"/>
              <a:gd name="connsiteY51" fmla="*/ 1487356 h 3951423"/>
              <a:gd name="connsiteX52" fmla="*/ 12848 w 5444431"/>
              <a:gd name="connsiteY52" fmla="*/ 1688410 h 3951423"/>
              <a:gd name="connsiteX53" fmla="*/ 142720 w 5444431"/>
              <a:gd name="connsiteY53" fmla="*/ 1664556 h 3951423"/>
              <a:gd name="connsiteX54" fmla="*/ 293795 w 5444431"/>
              <a:gd name="connsiteY54" fmla="*/ 1725517 h 3951423"/>
              <a:gd name="connsiteX55" fmla="*/ 476675 w 5444431"/>
              <a:gd name="connsiteY55" fmla="*/ 1828884 h 3951423"/>
              <a:gd name="connsiteX56" fmla="*/ 451314 w 5444431"/>
              <a:gd name="connsiteY56" fmla="*/ 1967749 h 3951423"/>
              <a:gd name="connsiteX57" fmla="*/ 637487 w 5444431"/>
              <a:gd name="connsiteY57" fmla="*/ 2228465 h 3951423"/>
              <a:gd name="connsiteX58" fmla="*/ 421787 w 5444431"/>
              <a:gd name="connsiteY58" fmla="*/ 2711711 h 3951423"/>
              <a:gd name="connsiteX59" fmla="*/ 556719 w 5444431"/>
              <a:gd name="connsiteY59"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269505 w 5444431"/>
              <a:gd name="connsiteY30" fmla="*/ 433261 h 3951423"/>
              <a:gd name="connsiteX31" fmla="*/ 2148837 w 5444431"/>
              <a:gd name="connsiteY31" fmla="*/ 419853 h 3951423"/>
              <a:gd name="connsiteX32" fmla="*/ 2051822 w 5444431"/>
              <a:gd name="connsiteY32" fmla="*/ 473025 h 3951423"/>
              <a:gd name="connsiteX33" fmla="*/ 1939714 w 5444431"/>
              <a:gd name="connsiteY33" fmla="*/ 498062 h 3951423"/>
              <a:gd name="connsiteX34" fmla="*/ 1910437 w 5444431"/>
              <a:gd name="connsiteY34" fmla="*/ 245504 h 3951423"/>
              <a:gd name="connsiteX35" fmla="*/ 1424570 w 5444431"/>
              <a:gd name="connsiteY35" fmla="*/ 216779 h 3951423"/>
              <a:gd name="connsiteX36" fmla="*/ 1431915 w 5444431"/>
              <a:gd name="connsiteY36" fmla="*/ 99266 h 3951423"/>
              <a:gd name="connsiteX37" fmla="*/ 1299712 w 5444431"/>
              <a:gd name="connsiteY37" fmla="*/ 91921 h 3951423"/>
              <a:gd name="connsiteX38" fmla="*/ 1190053 w 5444431"/>
              <a:gd name="connsiteY38" fmla="*/ 60458 h 3951423"/>
              <a:gd name="connsiteX39" fmla="*/ 1180363 w 5444431"/>
              <a:gd name="connsiteY39" fmla="*/ 0 h 3951423"/>
              <a:gd name="connsiteX40" fmla="*/ 1075588 w 5444431"/>
              <a:gd name="connsiteY40" fmla="*/ 225425 h 3951423"/>
              <a:gd name="connsiteX41" fmla="*/ 971372 w 5444431"/>
              <a:gd name="connsiteY41" fmla="*/ 421986 h 3951423"/>
              <a:gd name="connsiteX42" fmla="*/ 890952 w 5444431"/>
              <a:gd name="connsiteY42" fmla="*/ 660267 h 3951423"/>
              <a:gd name="connsiteX43" fmla="*/ 786704 w 5444431"/>
              <a:gd name="connsiteY43" fmla="*/ 1017686 h 3951423"/>
              <a:gd name="connsiteX44" fmla="*/ 557360 w 5444431"/>
              <a:gd name="connsiteY44" fmla="*/ 910461 h 3951423"/>
              <a:gd name="connsiteX45" fmla="*/ 363757 w 5444431"/>
              <a:gd name="connsiteY45" fmla="*/ 1014709 h 3951423"/>
              <a:gd name="connsiteX46" fmla="*/ 253553 w 5444431"/>
              <a:gd name="connsiteY46" fmla="*/ 931310 h 3951423"/>
              <a:gd name="connsiteX47" fmla="*/ 170156 w 5444431"/>
              <a:gd name="connsiteY47" fmla="*/ 1056407 h 3951423"/>
              <a:gd name="connsiteX48" fmla="*/ 116542 w 5444431"/>
              <a:gd name="connsiteY48" fmla="*/ 1172568 h 3951423"/>
              <a:gd name="connsiteX49" fmla="*/ 68886 w 5444431"/>
              <a:gd name="connsiteY49" fmla="*/ 1273838 h 3951423"/>
              <a:gd name="connsiteX50" fmla="*/ 68886 w 5444431"/>
              <a:gd name="connsiteY50" fmla="*/ 1381063 h 3951423"/>
              <a:gd name="connsiteX51" fmla="*/ 0 w 5444431"/>
              <a:gd name="connsiteY51" fmla="*/ 1487356 h 3951423"/>
              <a:gd name="connsiteX52" fmla="*/ 12848 w 5444431"/>
              <a:gd name="connsiteY52" fmla="*/ 1688410 h 3951423"/>
              <a:gd name="connsiteX53" fmla="*/ 142720 w 5444431"/>
              <a:gd name="connsiteY53" fmla="*/ 1664556 h 3951423"/>
              <a:gd name="connsiteX54" fmla="*/ 293795 w 5444431"/>
              <a:gd name="connsiteY54" fmla="*/ 1725517 h 3951423"/>
              <a:gd name="connsiteX55" fmla="*/ 476675 w 5444431"/>
              <a:gd name="connsiteY55" fmla="*/ 1828884 h 3951423"/>
              <a:gd name="connsiteX56" fmla="*/ 451314 w 5444431"/>
              <a:gd name="connsiteY56" fmla="*/ 1967749 h 3951423"/>
              <a:gd name="connsiteX57" fmla="*/ 637487 w 5444431"/>
              <a:gd name="connsiteY57" fmla="*/ 2228465 h 3951423"/>
              <a:gd name="connsiteX58" fmla="*/ 421787 w 5444431"/>
              <a:gd name="connsiteY58" fmla="*/ 2711711 h 3951423"/>
              <a:gd name="connsiteX59" fmla="*/ 556719 w 5444431"/>
              <a:gd name="connsiteY59"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269505 w 5444431"/>
              <a:gd name="connsiteY30" fmla="*/ 433261 h 3951423"/>
              <a:gd name="connsiteX31" fmla="*/ 2148837 w 5444431"/>
              <a:gd name="connsiteY31" fmla="*/ 419853 h 3951423"/>
              <a:gd name="connsiteX32" fmla="*/ 2051822 w 5444431"/>
              <a:gd name="connsiteY32" fmla="*/ 473025 h 3951423"/>
              <a:gd name="connsiteX33" fmla="*/ 1939714 w 5444431"/>
              <a:gd name="connsiteY33" fmla="*/ 498062 h 3951423"/>
              <a:gd name="connsiteX34" fmla="*/ 1910437 w 5444431"/>
              <a:gd name="connsiteY34" fmla="*/ 245504 h 3951423"/>
              <a:gd name="connsiteX35" fmla="*/ 1424570 w 5444431"/>
              <a:gd name="connsiteY35" fmla="*/ 216779 h 3951423"/>
              <a:gd name="connsiteX36" fmla="*/ 1431915 w 5444431"/>
              <a:gd name="connsiteY36" fmla="*/ 99266 h 3951423"/>
              <a:gd name="connsiteX37" fmla="*/ 1299712 w 5444431"/>
              <a:gd name="connsiteY37" fmla="*/ 91921 h 3951423"/>
              <a:gd name="connsiteX38" fmla="*/ 1190053 w 5444431"/>
              <a:gd name="connsiteY38" fmla="*/ 60458 h 3951423"/>
              <a:gd name="connsiteX39" fmla="*/ 1180363 w 5444431"/>
              <a:gd name="connsiteY39" fmla="*/ 0 h 3951423"/>
              <a:gd name="connsiteX40" fmla="*/ 1075588 w 5444431"/>
              <a:gd name="connsiteY40" fmla="*/ 225425 h 3951423"/>
              <a:gd name="connsiteX41" fmla="*/ 971372 w 5444431"/>
              <a:gd name="connsiteY41" fmla="*/ 421986 h 3951423"/>
              <a:gd name="connsiteX42" fmla="*/ 890952 w 5444431"/>
              <a:gd name="connsiteY42" fmla="*/ 660267 h 3951423"/>
              <a:gd name="connsiteX43" fmla="*/ 786704 w 5444431"/>
              <a:gd name="connsiteY43" fmla="*/ 1017686 h 3951423"/>
              <a:gd name="connsiteX44" fmla="*/ 557360 w 5444431"/>
              <a:gd name="connsiteY44" fmla="*/ 910461 h 3951423"/>
              <a:gd name="connsiteX45" fmla="*/ 363757 w 5444431"/>
              <a:gd name="connsiteY45" fmla="*/ 1014709 h 3951423"/>
              <a:gd name="connsiteX46" fmla="*/ 253553 w 5444431"/>
              <a:gd name="connsiteY46" fmla="*/ 931310 h 3951423"/>
              <a:gd name="connsiteX47" fmla="*/ 170156 w 5444431"/>
              <a:gd name="connsiteY47" fmla="*/ 1056407 h 3951423"/>
              <a:gd name="connsiteX48" fmla="*/ 116542 w 5444431"/>
              <a:gd name="connsiteY48" fmla="*/ 1172568 h 3951423"/>
              <a:gd name="connsiteX49" fmla="*/ 68886 w 5444431"/>
              <a:gd name="connsiteY49" fmla="*/ 1273838 h 3951423"/>
              <a:gd name="connsiteX50" fmla="*/ 68886 w 5444431"/>
              <a:gd name="connsiteY50" fmla="*/ 1381063 h 3951423"/>
              <a:gd name="connsiteX51" fmla="*/ 0 w 5444431"/>
              <a:gd name="connsiteY51" fmla="*/ 1487356 h 3951423"/>
              <a:gd name="connsiteX52" fmla="*/ 12848 w 5444431"/>
              <a:gd name="connsiteY52" fmla="*/ 1688410 h 3951423"/>
              <a:gd name="connsiteX53" fmla="*/ 142720 w 5444431"/>
              <a:gd name="connsiteY53" fmla="*/ 1664556 h 3951423"/>
              <a:gd name="connsiteX54" fmla="*/ 293795 w 5444431"/>
              <a:gd name="connsiteY54" fmla="*/ 1725517 h 3951423"/>
              <a:gd name="connsiteX55" fmla="*/ 476675 w 5444431"/>
              <a:gd name="connsiteY55" fmla="*/ 1828884 h 3951423"/>
              <a:gd name="connsiteX56" fmla="*/ 451314 w 5444431"/>
              <a:gd name="connsiteY56" fmla="*/ 1967749 h 3951423"/>
              <a:gd name="connsiteX57" fmla="*/ 637487 w 5444431"/>
              <a:gd name="connsiteY57" fmla="*/ 2228465 h 3951423"/>
              <a:gd name="connsiteX58" fmla="*/ 421787 w 5444431"/>
              <a:gd name="connsiteY58" fmla="*/ 2711711 h 3951423"/>
              <a:gd name="connsiteX59" fmla="*/ 556719 w 5444431"/>
              <a:gd name="connsiteY59"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269505 w 5444431"/>
              <a:gd name="connsiteY30" fmla="*/ 433261 h 3951423"/>
              <a:gd name="connsiteX31" fmla="*/ 2148837 w 5444431"/>
              <a:gd name="connsiteY31" fmla="*/ 419853 h 3951423"/>
              <a:gd name="connsiteX32" fmla="*/ 2051822 w 5444431"/>
              <a:gd name="connsiteY32" fmla="*/ 473025 h 3951423"/>
              <a:gd name="connsiteX33" fmla="*/ 1939714 w 5444431"/>
              <a:gd name="connsiteY33" fmla="*/ 498062 h 3951423"/>
              <a:gd name="connsiteX34" fmla="*/ 1910437 w 5444431"/>
              <a:gd name="connsiteY34" fmla="*/ 245504 h 3951423"/>
              <a:gd name="connsiteX35" fmla="*/ 1424570 w 5444431"/>
              <a:gd name="connsiteY35" fmla="*/ 216779 h 3951423"/>
              <a:gd name="connsiteX36" fmla="*/ 1431915 w 5444431"/>
              <a:gd name="connsiteY36" fmla="*/ 99266 h 3951423"/>
              <a:gd name="connsiteX37" fmla="*/ 1299712 w 5444431"/>
              <a:gd name="connsiteY37" fmla="*/ 91921 h 3951423"/>
              <a:gd name="connsiteX38" fmla="*/ 1190053 w 5444431"/>
              <a:gd name="connsiteY38" fmla="*/ 60458 h 3951423"/>
              <a:gd name="connsiteX39" fmla="*/ 1180363 w 5444431"/>
              <a:gd name="connsiteY39" fmla="*/ 0 h 3951423"/>
              <a:gd name="connsiteX40" fmla="*/ 1075588 w 5444431"/>
              <a:gd name="connsiteY40" fmla="*/ 225425 h 3951423"/>
              <a:gd name="connsiteX41" fmla="*/ 971372 w 5444431"/>
              <a:gd name="connsiteY41" fmla="*/ 421986 h 3951423"/>
              <a:gd name="connsiteX42" fmla="*/ 890952 w 5444431"/>
              <a:gd name="connsiteY42" fmla="*/ 660267 h 3951423"/>
              <a:gd name="connsiteX43" fmla="*/ 786704 w 5444431"/>
              <a:gd name="connsiteY43" fmla="*/ 1017686 h 3951423"/>
              <a:gd name="connsiteX44" fmla="*/ 557360 w 5444431"/>
              <a:gd name="connsiteY44" fmla="*/ 910461 h 3951423"/>
              <a:gd name="connsiteX45" fmla="*/ 363757 w 5444431"/>
              <a:gd name="connsiteY45" fmla="*/ 1014709 h 3951423"/>
              <a:gd name="connsiteX46" fmla="*/ 253553 w 5444431"/>
              <a:gd name="connsiteY46" fmla="*/ 931310 h 3951423"/>
              <a:gd name="connsiteX47" fmla="*/ 170156 w 5444431"/>
              <a:gd name="connsiteY47" fmla="*/ 1056407 h 3951423"/>
              <a:gd name="connsiteX48" fmla="*/ 116542 w 5444431"/>
              <a:gd name="connsiteY48" fmla="*/ 1172568 h 3951423"/>
              <a:gd name="connsiteX49" fmla="*/ 68886 w 5444431"/>
              <a:gd name="connsiteY49" fmla="*/ 1273838 h 3951423"/>
              <a:gd name="connsiteX50" fmla="*/ 68886 w 5444431"/>
              <a:gd name="connsiteY50" fmla="*/ 1381063 h 3951423"/>
              <a:gd name="connsiteX51" fmla="*/ 0 w 5444431"/>
              <a:gd name="connsiteY51" fmla="*/ 1487356 h 3951423"/>
              <a:gd name="connsiteX52" fmla="*/ 12848 w 5444431"/>
              <a:gd name="connsiteY52" fmla="*/ 1688410 h 3951423"/>
              <a:gd name="connsiteX53" fmla="*/ 142720 w 5444431"/>
              <a:gd name="connsiteY53" fmla="*/ 1664556 h 3951423"/>
              <a:gd name="connsiteX54" fmla="*/ 293795 w 5444431"/>
              <a:gd name="connsiteY54" fmla="*/ 1725517 h 3951423"/>
              <a:gd name="connsiteX55" fmla="*/ 476675 w 5444431"/>
              <a:gd name="connsiteY55" fmla="*/ 1828884 h 3951423"/>
              <a:gd name="connsiteX56" fmla="*/ 451314 w 5444431"/>
              <a:gd name="connsiteY56" fmla="*/ 1967749 h 3951423"/>
              <a:gd name="connsiteX57" fmla="*/ 637487 w 5444431"/>
              <a:gd name="connsiteY57" fmla="*/ 2228465 h 3951423"/>
              <a:gd name="connsiteX58" fmla="*/ 421787 w 5444431"/>
              <a:gd name="connsiteY58" fmla="*/ 2711711 h 3951423"/>
              <a:gd name="connsiteX59" fmla="*/ 556719 w 5444431"/>
              <a:gd name="connsiteY59"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266824 w 5444431"/>
              <a:gd name="connsiteY30" fmla="*/ 417172 h 3951423"/>
              <a:gd name="connsiteX31" fmla="*/ 2148837 w 5444431"/>
              <a:gd name="connsiteY31" fmla="*/ 419853 h 3951423"/>
              <a:gd name="connsiteX32" fmla="*/ 2051822 w 5444431"/>
              <a:gd name="connsiteY32" fmla="*/ 473025 h 3951423"/>
              <a:gd name="connsiteX33" fmla="*/ 1939714 w 5444431"/>
              <a:gd name="connsiteY33" fmla="*/ 498062 h 3951423"/>
              <a:gd name="connsiteX34" fmla="*/ 1910437 w 5444431"/>
              <a:gd name="connsiteY34" fmla="*/ 245504 h 3951423"/>
              <a:gd name="connsiteX35" fmla="*/ 1424570 w 5444431"/>
              <a:gd name="connsiteY35" fmla="*/ 216779 h 3951423"/>
              <a:gd name="connsiteX36" fmla="*/ 1431915 w 5444431"/>
              <a:gd name="connsiteY36" fmla="*/ 99266 h 3951423"/>
              <a:gd name="connsiteX37" fmla="*/ 1299712 w 5444431"/>
              <a:gd name="connsiteY37" fmla="*/ 91921 h 3951423"/>
              <a:gd name="connsiteX38" fmla="*/ 1190053 w 5444431"/>
              <a:gd name="connsiteY38" fmla="*/ 60458 h 3951423"/>
              <a:gd name="connsiteX39" fmla="*/ 1180363 w 5444431"/>
              <a:gd name="connsiteY39" fmla="*/ 0 h 3951423"/>
              <a:gd name="connsiteX40" fmla="*/ 1075588 w 5444431"/>
              <a:gd name="connsiteY40" fmla="*/ 225425 h 3951423"/>
              <a:gd name="connsiteX41" fmla="*/ 971372 w 5444431"/>
              <a:gd name="connsiteY41" fmla="*/ 421986 h 3951423"/>
              <a:gd name="connsiteX42" fmla="*/ 890952 w 5444431"/>
              <a:gd name="connsiteY42" fmla="*/ 660267 h 3951423"/>
              <a:gd name="connsiteX43" fmla="*/ 786704 w 5444431"/>
              <a:gd name="connsiteY43" fmla="*/ 1017686 h 3951423"/>
              <a:gd name="connsiteX44" fmla="*/ 557360 w 5444431"/>
              <a:gd name="connsiteY44" fmla="*/ 910461 h 3951423"/>
              <a:gd name="connsiteX45" fmla="*/ 363757 w 5444431"/>
              <a:gd name="connsiteY45" fmla="*/ 1014709 h 3951423"/>
              <a:gd name="connsiteX46" fmla="*/ 253553 w 5444431"/>
              <a:gd name="connsiteY46" fmla="*/ 931310 h 3951423"/>
              <a:gd name="connsiteX47" fmla="*/ 170156 w 5444431"/>
              <a:gd name="connsiteY47" fmla="*/ 1056407 h 3951423"/>
              <a:gd name="connsiteX48" fmla="*/ 116542 w 5444431"/>
              <a:gd name="connsiteY48" fmla="*/ 1172568 h 3951423"/>
              <a:gd name="connsiteX49" fmla="*/ 68886 w 5444431"/>
              <a:gd name="connsiteY49" fmla="*/ 1273838 h 3951423"/>
              <a:gd name="connsiteX50" fmla="*/ 68886 w 5444431"/>
              <a:gd name="connsiteY50" fmla="*/ 1381063 h 3951423"/>
              <a:gd name="connsiteX51" fmla="*/ 0 w 5444431"/>
              <a:gd name="connsiteY51" fmla="*/ 1487356 h 3951423"/>
              <a:gd name="connsiteX52" fmla="*/ 12848 w 5444431"/>
              <a:gd name="connsiteY52" fmla="*/ 1688410 h 3951423"/>
              <a:gd name="connsiteX53" fmla="*/ 142720 w 5444431"/>
              <a:gd name="connsiteY53" fmla="*/ 1664556 h 3951423"/>
              <a:gd name="connsiteX54" fmla="*/ 293795 w 5444431"/>
              <a:gd name="connsiteY54" fmla="*/ 1725517 h 3951423"/>
              <a:gd name="connsiteX55" fmla="*/ 476675 w 5444431"/>
              <a:gd name="connsiteY55" fmla="*/ 1828884 h 3951423"/>
              <a:gd name="connsiteX56" fmla="*/ 451314 w 5444431"/>
              <a:gd name="connsiteY56" fmla="*/ 1967749 h 3951423"/>
              <a:gd name="connsiteX57" fmla="*/ 637487 w 5444431"/>
              <a:gd name="connsiteY57" fmla="*/ 2228465 h 3951423"/>
              <a:gd name="connsiteX58" fmla="*/ 421787 w 5444431"/>
              <a:gd name="connsiteY58" fmla="*/ 2711711 h 3951423"/>
              <a:gd name="connsiteX59" fmla="*/ 556719 w 5444431"/>
              <a:gd name="connsiteY59"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266824 w 5444431"/>
              <a:gd name="connsiteY30" fmla="*/ 417172 h 3951423"/>
              <a:gd name="connsiteX31" fmla="*/ 2148837 w 5444431"/>
              <a:gd name="connsiteY31" fmla="*/ 419853 h 3951423"/>
              <a:gd name="connsiteX32" fmla="*/ 2051822 w 5444431"/>
              <a:gd name="connsiteY32" fmla="*/ 473025 h 3951423"/>
              <a:gd name="connsiteX33" fmla="*/ 1939714 w 5444431"/>
              <a:gd name="connsiteY33" fmla="*/ 498062 h 3951423"/>
              <a:gd name="connsiteX34" fmla="*/ 1910437 w 5444431"/>
              <a:gd name="connsiteY34" fmla="*/ 245504 h 3951423"/>
              <a:gd name="connsiteX35" fmla="*/ 1424570 w 5444431"/>
              <a:gd name="connsiteY35" fmla="*/ 216779 h 3951423"/>
              <a:gd name="connsiteX36" fmla="*/ 1431915 w 5444431"/>
              <a:gd name="connsiteY36" fmla="*/ 99266 h 3951423"/>
              <a:gd name="connsiteX37" fmla="*/ 1299712 w 5444431"/>
              <a:gd name="connsiteY37" fmla="*/ 91921 h 3951423"/>
              <a:gd name="connsiteX38" fmla="*/ 1190053 w 5444431"/>
              <a:gd name="connsiteY38" fmla="*/ 60458 h 3951423"/>
              <a:gd name="connsiteX39" fmla="*/ 1180363 w 5444431"/>
              <a:gd name="connsiteY39" fmla="*/ 0 h 3951423"/>
              <a:gd name="connsiteX40" fmla="*/ 1075588 w 5444431"/>
              <a:gd name="connsiteY40" fmla="*/ 225425 h 3951423"/>
              <a:gd name="connsiteX41" fmla="*/ 971372 w 5444431"/>
              <a:gd name="connsiteY41" fmla="*/ 421986 h 3951423"/>
              <a:gd name="connsiteX42" fmla="*/ 890952 w 5444431"/>
              <a:gd name="connsiteY42" fmla="*/ 660267 h 3951423"/>
              <a:gd name="connsiteX43" fmla="*/ 786704 w 5444431"/>
              <a:gd name="connsiteY43" fmla="*/ 1017686 h 3951423"/>
              <a:gd name="connsiteX44" fmla="*/ 557360 w 5444431"/>
              <a:gd name="connsiteY44" fmla="*/ 910461 h 3951423"/>
              <a:gd name="connsiteX45" fmla="*/ 363757 w 5444431"/>
              <a:gd name="connsiteY45" fmla="*/ 1014709 h 3951423"/>
              <a:gd name="connsiteX46" fmla="*/ 253553 w 5444431"/>
              <a:gd name="connsiteY46" fmla="*/ 931310 h 3951423"/>
              <a:gd name="connsiteX47" fmla="*/ 170156 w 5444431"/>
              <a:gd name="connsiteY47" fmla="*/ 1056407 h 3951423"/>
              <a:gd name="connsiteX48" fmla="*/ 116542 w 5444431"/>
              <a:gd name="connsiteY48" fmla="*/ 1172568 h 3951423"/>
              <a:gd name="connsiteX49" fmla="*/ 68886 w 5444431"/>
              <a:gd name="connsiteY49" fmla="*/ 1273838 h 3951423"/>
              <a:gd name="connsiteX50" fmla="*/ 68886 w 5444431"/>
              <a:gd name="connsiteY50" fmla="*/ 1381063 h 3951423"/>
              <a:gd name="connsiteX51" fmla="*/ 0 w 5444431"/>
              <a:gd name="connsiteY51" fmla="*/ 1487356 h 3951423"/>
              <a:gd name="connsiteX52" fmla="*/ 12848 w 5444431"/>
              <a:gd name="connsiteY52" fmla="*/ 1688410 h 3951423"/>
              <a:gd name="connsiteX53" fmla="*/ 142720 w 5444431"/>
              <a:gd name="connsiteY53" fmla="*/ 1664556 h 3951423"/>
              <a:gd name="connsiteX54" fmla="*/ 293795 w 5444431"/>
              <a:gd name="connsiteY54" fmla="*/ 1725517 h 3951423"/>
              <a:gd name="connsiteX55" fmla="*/ 476675 w 5444431"/>
              <a:gd name="connsiteY55" fmla="*/ 1828884 h 3951423"/>
              <a:gd name="connsiteX56" fmla="*/ 451314 w 5444431"/>
              <a:gd name="connsiteY56" fmla="*/ 1967749 h 3951423"/>
              <a:gd name="connsiteX57" fmla="*/ 637487 w 5444431"/>
              <a:gd name="connsiteY57" fmla="*/ 2228465 h 3951423"/>
              <a:gd name="connsiteX58" fmla="*/ 421787 w 5444431"/>
              <a:gd name="connsiteY58" fmla="*/ 2711711 h 3951423"/>
              <a:gd name="connsiteX59" fmla="*/ 556719 w 5444431"/>
              <a:gd name="connsiteY59"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309728 w 5444431"/>
              <a:gd name="connsiteY30" fmla="*/ 604878 h 3951423"/>
              <a:gd name="connsiteX31" fmla="*/ 2266824 w 5444431"/>
              <a:gd name="connsiteY31" fmla="*/ 417172 h 3951423"/>
              <a:gd name="connsiteX32" fmla="*/ 2148837 w 5444431"/>
              <a:gd name="connsiteY32" fmla="*/ 419853 h 3951423"/>
              <a:gd name="connsiteX33" fmla="*/ 2051822 w 5444431"/>
              <a:gd name="connsiteY33" fmla="*/ 473025 h 3951423"/>
              <a:gd name="connsiteX34" fmla="*/ 1939714 w 5444431"/>
              <a:gd name="connsiteY34" fmla="*/ 498062 h 3951423"/>
              <a:gd name="connsiteX35" fmla="*/ 1910437 w 5444431"/>
              <a:gd name="connsiteY35" fmla="*/ 245504 h 3951423"/>
              <a:gd name="connsiteX36" fmla="*/ 1424570 w 5444431"/>
              <a:gd name="connsiteY36" fmla="*/ 216779 h 3951423"/>
              <a:gd name="connsiteX37" fmla="*/ 1431915 w 5444431"/>
              <a:gd name="connsiteY37" fmla="*/ 99266 h 3951423"/>
              <a:gd name="connsiteX38" fmla="*/ 1299712 w 5444431"/>
              <a:gd name="connsiteY38" fmla="*/ 91921 h 3951423"/>
              <a:gd name="connsiteX39" fmla="*/ 1190053 w 5444431"/>
              <a:gd name="connsiteY39" fmla="*/ 60458 h 3951423"/>
              <a:gd name="connsiteX40" fmla="*/ 1180363 w 5444431"/>
              <a:gd name="connsiteY40" fmla="*/ 0 h 3951423"/>
              <a:gd name="connsiteX41" fmla="*/ 1075588 w 5444431"/>
              <a:gd name="connsiteY41" fmla="*/ 225425 h 3951423"/>
              <a:gd name="connsiteX42" fmla="*/ 971372 w 5444431"/>
              <a:gd name="connsiteY42" fmla="*/ 421986 h 3951423"/>
              <a:gd name="connsiteX43" fmla="*/ 890952 w 5444431"/>
              <a:gd name="connsiteY43" fmla="*/ 660267 h 3951423"/>
              <a:gd name="connsiteX44" fmla="*/ 786704 w 5444431"/>
              <a:gd name="connsiteY44" fmla="*/ 1017686 h 3951423"/>
              <a:gd name="connsiteX45" fmla="*/ 557360 w 5444431"/>
              <a:gd name="connsiteY45" fmla="*/ 910461 h 3951423"/>
              <a:gd name="connsiteX46" fmla="*/ 363757 w 5444431"/>
              <a:gd name="connsiteY46" fmla="*/ 1014709 h 3951423"/>
              <a:gd name="connsiteX47" fmla="*/ 253553 w 5444431"/>
              <a:gd name="connsiteY47" fmla="*/ 931310 h 3951423"/>
              <a:gd name="connsiteX48" fmla="*/ 170156 w 5444431"/>
              <a:gd name="connsiteY48" fmla="*/ 1056407 h 3951423"/>
              <a:gd name="connsiteX49" fmla="*/ 116542 w 5444431"/>
              <a:gd name="connsiteY49" fmla="*/ 1172568 h 3951423"/>
              <a:gd name="connsiteX50" fmla="*/ 68886 w 5444431"/>
              <a:gd name="connsiteY50" fmla="*/ 1273838 h 3951423"/>
              <a:gd name="connsiteX51" fmla="*/ 68886 w 5444431"/>
              <a:gd name="connsiteY51" fmla="*/ 1381063 h 3951423"/>
              <a:gd name="connsiteX52" fmla="*/ 0 w 5444431"/>
              <a:gd name="connsiteY52" fmla="*/ 1487356 h 3951423"/>
              <a:gd name="connsiteX53" fmla="*/ 12848 w 5444431"/>
              <a:gd name="connsiteY53" fmla="*/ 1688410 h 3951423"/>
              <a:gd name="connsiteX54" fmla="*/ 142720 w 5444431"/>
              <a:gd name="connsiteY54" fmla="*/ 1664556 h 3951423"/>
              <a:gd name="connsiteX55" fmla="*/ 293795 w 5444431"/>
              <a:gd name="connsiteY55" fmla="*/ 1725517 h 3951423"/>
              <a:gd name="connsiteX56" fmla="*/ 476675 w 5444431"/>
              <a:gd name="connsiteY56" fmla="*/ 1828884 h 3951423"/>
              <a:gd name="connsiteX57" fmla="*/ 451314 w 5444431"/>
              <a:gd name="connsiteY57" fmla="*/ 1967749 h 3951423"/>
              <a:gd name="connsiteX58" fmla="*/ 637487 w 5444431"/>
              <a:gd name="connsiteY58" fmla="*/ 2228465 h 3951423"/>
              <a:gd name="connsiteX59" fmla="*/ 421787 w 5444431"/>
              <a:gd name="connsiteY59" fmla="*/ 2711711 h 3951423"/>
              <a:gd name="connsiteX60" fmla="*/ 556719 w 5444431"/>
              <a:gd name="connsiteY60"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395537 w 5444431"/>
              <a:gd name="connsiteY30" fmla="*/ 417172 h 3951423"/>
              <a:gd name="connsiteX31" fmla="*/ 2266824 w 5444431"/>
              <a:gd name="connsiteY31" fmla="*/ 417172 h 3951423"/>
              <a:gd name="connsiteX32" fmla="*/ 2148837 w 5444431"/>
              <a:gd name="connsiteY32" fmla="*/ 419853 h 3951423"/>
              <a:gd name="connsiteX33" fmla="*/ 2051822 w 5444431"/>
              <a:gd name="connsiteY33" fmla="*/ 473025 h 3951423"/>
              <a:gd name="connsiteX34" fmla="*/ 1939714 w 5444431"/>
              <a:gd name="connsiteY34" fmla="*/ 498062 h 3951423"/>
              <a:gd name="connsiteX35" fmla="*/ 1910437 w 5444431"/>
              <a:gd name="connsiteY35" fmla="*/ 245504 h 3951423"/>
              <a:gd name="connsiteX36" fmla="*/ 1424570 w 5444431"/>
              <a:gd name="connsiteY36" fmla="*/ 216779 h 3951423"/>
              <a:gd name="connsiteX37" fmla="*/ 1431915 w 5444431"/>
              <a:gd name="connsiteY37" fmla="*/ 99266 h 3951423"/>
              <a:gd name="connsiteX38" fmla="*/ 1299712 w 5444431"/>
              <a:gd name="connsiteY38" fmla="*/ 91921 h 3951423"/>
              <a:gd name="connsiteX39" fmla="*/ 1190053 w 5444431"/>
              <a:gd name="connsiteY39" fmla="*/ 60458 h 3951423"/>
              <a:gd name="connsiteX40" fmla="*/ 1180363 w 5444431"/>
              <a:gd name="connsiteY40" fmla="*/ 0 h 3951423"/>
              <a:gd name="connsiteX41" fmla="*/ 1075588 w 5444431"/>
              <a:gd name="connsiteY41" fmla="*/ 225425 h 3951423"/>
              <a:gd name="connsiteX42" fmla="*/ 971372 w 5444431"/>
              <a:gd name="connsiteY42" fmla="*/ 421986 h 3951423"/>
              <a:gd name="connsiteX43" fmla="*/ 890952 w 5444431"/>
              <a:gd name="connsiteY43" fmla="*/ 660267 h 3951423"/>
              <a:gd name="connsiteX44" fmla="*/ 786704 w 5444431"/>
              <a:gd name="connsiteY44" fmla="*/ 1017686 h 3951423"/>
              <a:gd name="connsiteX45" fmla="*/ 557360 w 5444431"/>
              <a:gd name="connsiteY45" fmla="*/ 910461 h 3951423"/>
              <a:gd name="connsiteX46" fmla="*/ 363757 w 5444431"/>
              <a:gd name="connsiteY46" fmla="*/ 1014709 h 3951423"/>
              <a:gd name="connsiteX47" fmla="*/ 253553 w 5444431"/>
              <a:gd name="connsiteY47" fmla="*/ 931310 h 3951423"/>
              <a:gd name="connsiteX48" fmla="*/ 170156 w 5444431"/>
              <a:gd name="connsiteY48" fmla="*/ 1056407 h 3951423"/>
              <a:gd name="connsiteX49" fmla="*/ 116542 w 5444431"/>
              <a:gd name="connsiteY49" fmla="*/ 1172568 h 3951423"/>
              <a:gd name="connsiteX50" fmla="*/ 68886 w 5444431"/>
              <a:gd name="connsiteY50" fmla="*/ 1273838 h 3951423"/>
              <a:gd name="connsiteX51" fmla="*/ 68886 w 5444431"/>
              <a:gd name="connsiteY51" fmla="*/ 1381063 h 3951423"/>
              <a:gd name="connsiteX52" fmla="*/ 0 w 5444431"/>
              <a:gd name="connsiteY52" fmla="*/ 1487356 h 3951423"/>
              <a:gd name="connsiteX53" fmla="*/ 12848 w 5444431"/>
              <a:gd name="connsiteY53" fmla="*/ 1688410 h 3951423"/>
              <a:gd name="connsiteX54" fmla="*/ 142720 w 5444431"/>
              <a:gd name="connsiteY54" fmla="*/ 1664556 h 3951423"/>
              <a:gd name="connsiteX55" fmla="*/ 293795 w 5444431"/>
              <a:gd name="connsiteY55" fmla="*/ 1725517 h 3951423"/>
              <a:gd name="connsiteX56" fmla="*/ 476675 w 5444431"/>
              <a:gd name="connsiteY56" fmla="*/ 1828884 h 3951423"/>
              <a:gd name="connsiteX57" fmla="*/ 451314 w 5444431"/>
              <a:gd name="connsiteY57" fmla="*/ 1967749 h 3951423"/>
              <a:gd name="connsiteX58" fmla="*/ 637487 w 5444431"/>
              <a:gd name="connsiteY58" fmla="*/ 2228465 h 3951423"/>
              <a:gd name="connsiteX59" fmla="*/ 421787 w 5444431"/>
              <a:gd name="connsiteY59" fmla="*/ 2711711 h 3951423"/>
              <a:gd name="connsiteX60" fmla="*/ 556719 w 5444431"/>
              <a:gd name="connsiteY60"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395537 w 5444431"/>
              <a:gd name="connsiteY30" fmla="*/ 417172 h 3951423"/>
              <a:gd name="connsiteX31" fmla="*/ 2266824 w 5444431"/>
              <a:gd name="connsiteY31" fmla="*/ 417172 h 3951423"/>
              <a:gd name="connsiteX32" fmla="*/ 2148837 w 5444431"/>
              <a:gd name="connsiteY32" fmla="*/ 419853 h 3951423"/>
              <a:gd name="connsiteX33" fmla="*/ 2051822 w 5444431"/>
              <a:gd name="connsiteY33" fmla="*/ 473025 h 3951423"/>
              <a:gd name="connsiteX34" fmla="*/ 1939714 w 5444431"/>
              <a:gd name="connsiteY34" fmla="*/ 498062 h 3951423"/>
              <a:gd name="connsiteX35" fmla="*/ 1910437 w 5444431"/>
              <a:gd name="connsiteY35" fmla="*/ 245504 h 3951423"/>
              <a:gd name="connsiteX36" fmla="*/ 1424570 w 5444431"/>
              <a:gd name="connsiteY36" fmla="*/ 216779 h 3951423"/>
              <a:gd name="connsiteX37" fmla="*/ 1431915 w 5444431"/>
              <a:gd name="connsiteY37" fmla="*/ 99266 h 3951423"/>
              <a:gd name="connsiteX38" fmla="*/ 1299712 w 5444431"/>
              <a:gd name="connsiteY38" fmla="*/ 91921 h 3951423"/>
              <a:gd name="connsiteX39" fmla="*/ 1190053 w 5444431"/>
              <a:gd name="connsiteY39" fmla="*/ 60458 h 3951423"/>
              <a:gd name="connsiteX40" fmla="*/ 1180363 w 5444431"/>
              <a:gd name="connsiteY40" fmla="*/ 0 h 3951423"/>
              <a:gd name="connsiteX41" fmla="*/ 1075588 w 5444431"/>
              <a:gd name="connsiteY41" fmla="*/ 225425 h 3951423"/>
              <a:gd name="connsiteX42" fmla="*/ 971372 w 5444431"/>
              <a:gd name="connsiteY42" fmla="*/ 421986 h 3951423"/>
              <a:gd name="connsiteX43" fmla="*/ 890952 w 5444431"/>
              <a:gd name="connsiteY43" fmla="*/ 660267 h 3951423"/>
              <a:gd name="connsiteX44" fmla="*/ 786704 w 5444431"/>
              <a:gd name="connsiteY44" fmla="*/ 1017686 h 3951423"/>
              <a:gd name="connsiteX45" fmla="*/ 557360 w 5444431"/>
              <a:gd name="connsiteY45" fmla="*/ 910461 h 3951423"/>
              <a:gd name="connsiteX46" fmla="*/ 363757 w 5444431"/>
              <a:gd name="connsiteY46" fmla="*/ 1014709 h 3951423"/>
              <a:gd name="connsiteX47" fmla="*/ 253553 w 5444431"/>
              <a:gd name="connsiteY47" fmla="*/ 931310 h 3951423"/>
              <a:gd name="connsiteX48" fmla="*/ 170156 w 5444431"/>
              <a:gd name="connsiteY48" fmla="*/ 1056407 h 3951423"/>
              <a:gd name="connsiteX49" fmla="*/ 116542 w 5444431"/>
              <a:gd name="connsiteY49" fmla="*/ 1172568 h 3951423"/>
              <a:gd name="connsiteX50" fmla="*/ 68886 w 5444431"/>
              <a:gd name="connsiteY50" fmla="*/ 1273838 h 3951423"/>
              <a:gd name="connsiteX51" fmla="*/ 68886 w 5444431"/>
              <a:gd name="connsiteY51" fmla="*/ 1381063 h 3951423"/>
              <a:gd name="connsiteX52" fmla="*/ 0 w 5444431"/>
              <a:gd name="connsiteY52" fmla="*/ 1487356 h 3951423"/>
              <a:gd name="connsiteX53" fmla="*/ 12848 w 5444431"/>
              <a:gd name="connsiteY53" fmla="*/ 1688410 h 3951423"/>
              <a:gd name="connsiteX54" fmla="*/ 142720 w 5444431"/>
              <a:gd name="connsiteY54" fmla="*/ 1664556 h 3951423"/>
              <a:gd name="connsiteX55" fmla="*/ 293795 w 5444431"/>
              <a:gd name="connsiteY55" fmla="*/ 1725517 h 3951423"/>
              <a:gd name="connsiteX56" fmla="*/ 476675 w 5444431"/>
              <a:gd name="connsiteY56" fmla="*/ 1828884 h 3951423"/>
              <a:gd name="connsiteX57" fmla="*/ 451314 w 5444431"/>
              <a:gd name="connsiteY57" fmla="*/ 1967749 h 3951423"/>
              <a:gd name="connsiteX58" fmla="*/ 637487 w 5444431"/>
              <a:gd name="connsiteY58" fmla="*/ 2228465 h 3951423"/>
              <a:gd name="connsiteX59" fmla="*/ 421787 w 5444431"/>
              <a:gd name="connsiteY59" fmla="*/ 2711711 h 3951423"/>
              <a:gd name="connsiteX60" fmla="*/ 556719 w 5444431"/>
              <a:gd name="connsiteY60"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395537 w 5444431"/>
              <a:gd name="connsiteY30" fmla="*/ 417172 h 3951423"/>
              <a:gd name="connsiteX31" fmla="*/ 2266824 w 5444431"/>
              <a:gd name="connsiteY31" fmla="*/ 417172 h 3951423"/>
              <a:gd name="connsiteX32" fmla="*/ 2148837 w 5444431"/>
              <a:gd name="connsiteY32" fmla="*/ 419853 h 3951423"/>
              <a:gd name="connsiteX33" fmla="*/ 2051822 w 5444431"/>
              <a:gd name="connsiteY33" fmla="*/ 473025 h 3951423"/>
              <a:gd name="connsiteX34" fmla="*/ 1939714 w 5444431"/>
              <a:gd name="connsiteY34" fmla="*/ 498062 h 3951423"/>
              <a:gd name="connsiteX35" fmla="*/ 1910437 w 5444431"/>
              <a:gd name="connsiteY35" fmla="*/ 245504 h 3951423"/>
              <a:gd name="connsiteX36" fmla="*/ 1424570 w 5444431"/>
              <a:gd name="connsiteY36" fmla="*/ 216779 h 3951423"/>
              <a:gd name="connsiteX37" fmla="*/ 1431915 w 5444431"/>
              <a:gd name="connsiteY37" fmla="*/ 99266 h 3951423"/>
              <a:gd name="connsiteX38" fmla="*/ 1299712 w 5444431"/>
              <a:gd name="connsiteY38" fmla="*/ 91921 h 3951423"/>
              <a:gd name="connsiteX39" fmla="*/ 1190053 w 5444431"/>
              <a:gd name="connsiteY39" fmla="*/ 60458 h 3951423"/>
              <a:gd name="connsiteX40" fmla="*/ 1180363 w 5444431"/>
              <a:gd name="connsiteY40" fmla="*/ 0 h 3951423"/>
              <a:gd name="connsiteX41" fmla="*/ 1075588 w 5444431"/>
              <a:gd name="connsiteY41" fmla="*/ 225425 h 3951423"/>
              <a:gd name="connsiteX42" fmla="*/ 971372 w 5444431"/>
              <a:gd name="connsiteY42" fmla="*/ 421986 h 3951423"/>
              <a:gd name="connsiteX43" fmla="*/ 890952 w 5444431"/>
              <a:gd name="connsiteY43" fmla="*/ 660267 h 3951423"/>
              <a:gd name="connsiteX44" fmla="*/ 786704 w 5444431"/>
              <a:gd name="connsiteY44" fmla="*/ 1017686 h 3951423"/>
              <a:gd name="connsiteX45" fmla="*/ 557360 w 5444431"/>
              <a:gd name="connsiteY45" fmla="*/ 910461 h 3951423"/>
              <a:gd name="connsiteX46" fmla="*/ 363757 w 5444431"/>
              <a:gd name="connsiteY46" fmla="*/ 1014709 h 3951423"/>
              <a:gd name="connsiteX47" fmla="*/ 253553 w 5444431"/>
              <a:gd name="connsiteY47" fmla="*/ 931310 h 3951423"/>
              <a:gd name="connsiteX48" fmla="*/ 170156 w 5444431"/>
              <a:gd name="connsiteY48" fmla="*/ 1056407 h 3951423"/>
              <a:gd name="connsiteX49" fmla="*/ 116542 w 5444431"/>
              <a:gd name="connsiteY49" fmla="*/ 1172568 h 3951423"/>
              <a:gd name="connsiteX50" fmla="*/ 68886 w 5444431"/>
              <a:gd name="connsiteY50" fmla="*/ 1273838 h 3951423"/>
              <a:gd name="connsiteX51" fmla="*/ 68886 w 5444431"/>
              <a:gd name="connsiteY51" fmla="*/ 1381063 h 3951423"/>
              <a:gd name="connsiteX52" fmla="*/ 0 w 5444431"/>
              <a:gd name="connsiteY52" fmla="*/ 1487356 h 3951423"/>
              <a:gd name="connsiteX53" fmla="*/ 12848 w 5444431"/>
              <a:gd name="connsiteY53" fmla="*/ 1688410 h 3951423"/>
              <a:gd name="connsiteX54" fmla="*/ 142720 w 5444431"/>
              <a:gd name="connsiteY54" fmla="*/ 1664556 h 3951423"/>
              <a:gd name="connsiteX55" fmla="*/ 293795 w 5444431"/>
              <a:gd name="connsiteY55" fmla="*/ 1725517 h 3951423"/>
              <a:gd name="connsiteX56" fmla="*/ 476675 w 5444431"/>
              <a:gd name="connsiteY56" fmla="*/ 1828884 h 3951423"/>
              <a:gd name="connsiteX57" fmla="*/ 451314 w 5444431"/>
              <a:gd name="connsiteY57" fmla="*/ 1967749 h 3951423"/>
              <a:gd name="connsiteX58" fmla="*/ 637487 w 5444431"/>
              <a:gd name="connsiteY58" fmla="*/ 2228465 h 3951423"/>
              <a:gd name="connsiteX59" fmla="*/ 421787 w 5444431"/>
              <a:gd name="connsiteY59" fmla="*/ 2711711 h 3951423"/>
              <a:gd name="connsiteX60" fmla="*/ 556719 w 5444431"/>
              <a:gd name="connsiteY60"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406263 w 5444431"/>
              <a:gd name="connsiteY30" fmla="*/ 599515 h 3951423"/>
              <a:gd name="connsiteX31" fmla="*/ 2395537 w 5444431"/>
              <a:gd name="connsiteY31" fmla="*/ 417172 h 3951423"/>
              <a:gd name="connsiteX32" fmla="*/ 2266824 w 5444431"/>
              <a:gd name="connsiteY32" fmla="*/ 417172 h 3951423"/>
              <a:gd name="connsiteX33" fmla="*/ 2148837 w 5444431"/>
              <a:gd name="connsiteY33" fmla="*/ 419853 h 3951423"/>
              <a:gd name="connsiteX34" fmla="*/ 2051822 w 5444431"/>
              <a:gd name="connsiteY34" fmla="*/ 473025 h 3951423"/>
              <a:gd name="connsiteX35" fmla="*/ 1939714 w 5444431"/>
              <a:gd name="connsiteY35" fmla="*/ 498062 h 3951423"/>
              <a:gd name="connsiteX36" fmla="*/ 1910437 w 5444431"/>
              <a:gd name="connsiteY36" fmla="*/ 245504 h 3951423"/>
              <a:gd name="connsiteX37" fmla="*/ 1424570 w 5444431"/>
              <a:gd name="connsiteY37" fmla="*/ 216779 h 3951423"/>
              <a:gd name="connsiteX38" fmla="*/ 1431915 w 5444431"/>
              <a:gd name="connsiteY38" fmla="*/ 99266 h 3951423"/>
              <a:gd name="connsiteX39" fmla="*/ 1299712 w 5444431"/>
              <a:gd name="connsiteY39" fmla="*/ 91921 h 3951423"/>
              <a:gd name="connsiteX40" fmla="*/ 1190053 w 5444431"/>
              <a:gd name="connsiteY40" fmla="*/ 60458 h 3951423"/>
              <a:gd name="connsiteX41" fmla="*/ 1180363 w 5444431"/>
              <a:gd name="connsiteY41" fmla="*/ 0 h 3951423"/>
              <a:gd name="connsiteX42" fmla="*/ 1075588 w 5444431"/>
              <a:gd name="connsiteY42" fmla="*/ 225425 h 3951423"/>
              <a:gd name="connsiteX43" fmla="*/ 971372 w 5444431"/>
              <a:gd name="connsiteY43" fmla="*/ 421986 h 3951423"/>
              <a:gd name="connsiteX44" fmla="*/ 890952 w 5444431"/>
              <a:gd name="connsiteY44" fmla="*/ 660267 h 3951423"/>
              <a:gd name="connsiteX45" fmla="*/ 786704 w 5444431"/>
              <a:gd name="connsiteY45" fmla="*/ 1017686 h 3951423"/>
              <a:gd name="connsiteX46" fmla="*/ 557360 w 5444431"/>
              <a:gd name="connsiteY46" fmla="*/ 910461 h 3951423"/>
              <a:gd name="connsiteX47" fmla="*/ 363757 w 5444431"/>
              <a:gd name="connsiteY47" fmla="*/ 1014709 h 3951423"/>
              <a:gd name="connsiteX48" fmla="*/ 253553 w 5444431"/>
              <a:gd name="connsiteY48" fmla="*/ 931310 h 3951423"/>
              <a:gd name="connsiteX49" fmla="*/ 170156 w 5444431"/>
              <a:gd name="connsiteY49" fmla="*/ 1056407 h 3951423"/>
              <a:gd name="connsiteX50" fmla="*/ 116542 w 5444431"/>
              <a:gd name="connsiteY50" fmla="*/ 1172568 h 3951423"/>
              <a:gd name="connsiteX51" fmla="*/ 68886 w 5444431"/>
              <a:gd name="connsiteY51" fmla="*/ 1273838 h 3951423"/>
              <a:gd name="connsiteX52" fmla="*/ 68886 w 5444431"/>
              <a:gd name="connsiteY52" fmla="*/ 1381063 h 3951423"/>
              <a:gd name="connsiteX53" fmla="*/ 0 w 5444431"/>
              <a:gd name="connsiteY53" fmla="*/ 1487356 h 3951423"/>
              <a:gd name="connsiteX54" fmla="*/ 12848 w 5444431"/>
              <a:gd name="connsiteY54" fmla="*/ 1688410 h 3951423"/>
              <a:gd name="connsiteX55" fmla="*/ 142720 w 5444431"/>
              <a:gd name="connsiteY55" fmla="*/ 1664556 h 3951423"/>
              <a:gd name="connsiteX56" fmla="*/ 293795 w 5444431"/>
              <a:gd name="connsiteY56" fmla="*/ 1725517 h 3951423"/>
              <a:gd name="connsiteX57" fmla="*/ 476675 w 5444431"/>
              <a:gd name="connsiteY57" fmla="*/ 1828884 h 3951423"/>
              <a:gd name="connsiteX58" fmla="*/ 451314 w 5444431"/>
              <a:gd name="connsiteY58" fmla="*/ 1967749 h 3951423"/>
              <a:gd name="connsiteX59" fmla="*/ 637487 w 5444431"/>
              <a:gd name="connsiteY59" fmla="*/ 2228465 h 3951423"/>
              <a:gd name="connsiteX60" fmla="*/ 421787 w 5444431"/>
              <a:gd name="connsiteY60" fmla="*/ 2711711 h 3951423"/>
              <a:gd name="connsiteX61" fmla="*/ 556719 w 5444431"/>
              <a:gd name="connsiteY61"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502798 w 5444431"/>
              <a:gd name="connsiteY30" fmla="*/ 387674 h 3951423"/>
              <a:gd name="connsiteX31" fmla="*/ 2395537 w 5444431"/>
              <a:gd name="connsiteY31" fmla="*/ 417172 h 3951423"/>
              <a:gd name="connsiteX32" fmla="*/ 2266824 w 5444431"/>
              <a:gd name="connsiteY32" fmla="*/ 417172 h 3951423"/>
              <a:gd name="connsiteX33" fmla="*/ 2148837 w 5444431"/>
              <a:gd name="connsiteY33" fmla="*/ 419853 h 3951423"/>
              <a:gd name="connsiteX34" fmla="*/ 2051822 w 5444431"/>
              <a:gd name="connsiteY34" fmla="*/ 473025 h 3951423"/>
              <a:gd name="connsiteX35" fmla="*/ 1939714 w 5444431"/>
              <a:gd name="connsiteY35" fmla="*/ 498062 h 3951423"/>
              <a:gd name="connsiteX36" fmla="*/ 1910437 w 5444431"/>
              <a:gd name="connsiteY36" fmla="*/ 245504 h 3951423"/>
              <a:gd name="connsiteX37" fmla="*/ 1424570 w 5444431"/>
              <a:gd name="connsiteY37" fmla="*/ 216779 h 3951423"/>
              <a:gd name="connsiteX38" fmla="*/ 1431915 w 5444431"/>
              <a:gd name="connsiteY38" fmla="*/ 99266 h 3951423"/>
              <a:gd name="connsiteX39" fmla="*/ 1299712 w 5444431"/>
              <a:gd name="connsiteY39" fmla="*/ 91921 h 3951423"/>
              <a:gd name="connsiteX40" fmla="*/ 1190053 w 5444431"/>
              <a:gd name="connsiteY40" fmla="*/ 60458 h 3951423"/>
              <a:gd name="connsiteX41" fmla="*/ 1180363 w 5444431"/>
              <a:gd name="connsiteY41" fmla="*/ 0 h 3951423"/>
              <a:gd name="connsiteX42" fmla="*/ 1075588 w 5444431"/>
              <a:gd name="connsiteY42" fmla="*/ 225425 h 3951423"/>
              <a:gd name="connsiteX43" fmla="*/ 971372 w 5444431"/>
              <a:gd name="connsiteY43" fmla="*/ 421986 h 3951423"/>
              <a:gd name="connsiteX44" fmla="*/ 890952 w 5444431"/>
              <a:gd name="connsiteY44" fmla="*/ 660267 h 3951423"/>
              <a:gd name="connsiteX45" fmla="*/ 786704 w 5444431"/>
              <a:gd name="connsiteY45" fmla="*/ 1017686 h 3951423"/>
              <a:gd name="connsiteX46" fmla="*/ 557360 w 5444431"/>
              <a:gd name="connsiteY46" fmla="*/ 910461 h 3951423"/>
              <a:gd name="connsiteX47" fmla="*/ 363757 w 5444431"/>
              <a:gd name="connsiteY47" fmla="*/ 1014709 h 3951423"/>
              <a:gd name="connsiteX48" fmla="*/ 253553 w 5444431"/>
              <a:gd name="connsiteY48" fmla="*/ 931310 h 3951423"/>
              <a:gd name="connsiteX49" fmla="*/ 170156 w 5444431"/>
              <a:gd name="connsiteY49" fmla="*/ 1056407 h 3951423"/>
              <a:gd name="connsiteX50" fmla="*/ 116542 w 5444431"/>
              <a:gd name="connsiteY50" fmla="*/ 1172568 h 3951423"/>
              <a:gd name="connsiteX51" fmla="*/ 68886 w 5444431"/>
              <a:gd name="connsiteY51" fmla="*/ 1273838 h 3951423"/>
              <a:gd name="connsiteX52" fmla="*/ 68886 w 5444431"/>
              <a:gd name="connsiteY52" fmla="*/ 1381063 h 3951423"/>
              <a:gd name="connsiteX53" fmla="*/ 0 w 5444431"/>
              <a:gd name="connsiteY53" fmla="*/ 1487356 h 3951423"/>
              <a:gd name="connsiteX54" fmla="*/ 12848 w 5444431"/>
              <a:gd name="connsiteY54" fmla="*/ 1688410 h 3951423"/>
              <a:gd name="connsiteX55" fmla="*/ 142720 w 5444431"/>
              <a:gd name="connsiteY55" fmla="*/ 1664556 h 3951423"/>
              <a:gd name="connsiteX56" fmla="*/ 293795 w 5444431"/>
              <a:gd name="connsiteY56" fmla="*/ 1725517 h 3951423"/>
              <a:gd name="connsiteX57" fmla="*/ 476675 w 5444431"/>
              <a:gd name="connsiteY57" fmla="*/ 1828884 h 3951423"/>
              <a:gd name="connsiteX58" fmla="*/ 451314 w 5444431"/>
              <a:gd name="connsiteY58" fmla="*/ 1967749 h 3951423"/>
              <a:gd name="connsiteX59" fmla="*/ 637487 w 5444431"/>
              <a:gd name="connsiteY59" fmla="*/ 2228465 h 3951423"/>
              <a:gd name="connsiteX60" fmla="*/ 421787 w 5444431"/>
              <a:gd name="connsiteY60" fmla="*/ 2711711 h 3951423"/>
              <a:gd name="connsiteX61" fmla="*/ 556719 w 5444431"/>
              <a:gd name="connsiteY61"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502798 w 5444431"/>
              <a:gd name="connsiteY30" fmla="*/ 387674 h 3951423"/>
              <a:gd name="connsiteX31" fmla="*/ 2395537 w 5444431"/>
              <a:gd name="connsiteY31" fmla="*/ 417172 h 3951423"/>
              <a:gd name="connsiteX32" fmla="*/ 2266824 w 5444431"/>
              <a:gd name="connsiteY32" fmla="*/ 417172 h 3951423"/>
              <a:gd name="connsiteX33" fmla="*/ 2148837 w 5444431"/>
              <a:gd name="connsiteY33" fmla="*/ 419853 h 3951423"/>
              <a:gd name="connsiteX34" fmla="*/ 2051822 w 5444431"/>
              <a:gd name="connsiteY34" fmla="*/ 473025 h 3951423"/>
              <a:gd name="connsiteX35" fmla="*/ 1939714 w 5444431"/>
              <a:gd name="connsiteY35" fmla="*/ 498062 h 3951423"/>
              <a:gd name="connsiteX36" fmla="*/ 1910437 w 5444431"/>
              <a:gd name="connsiteY36" fmla="*/ 245504 h 3951423"/>
              <a:gd name="connsiteX37" fmla="*/ 1424570 w 5444431"/>
              <a:gd name="connsiteY37" fmla="*/ 216779 h 3951423"/>
              <a:gd name="connsiteX38" fmla="*/ 1431915 w 5444431"/>
              <a:gd name="connsiteY38" fmla="*/ 99266 h 3951423"/>
              <a:gd name="connsiteX39" fmla="*/ 1299712 w 5444431"/>
              <a:gd name="connsiteY39" fmla="*/ 91921 h 3951423"/>
              <a:gd name="connsiteX40" fmla="*/ 1190053 w 5444431"/>
              <a:gd name="connsiteY40" fmla="*/ 60458 h 3951423"/>
              <a:gd name="connsiteX41" fmla="*/ 1180363 w 5444431"/>
              <a:gd name="connsiteY41" fmla="*/ 0 h 3951423"/>
              <a:gd name="connsiteX42" fmla="*/ 1075588 w 5444431"/>
              <a:gd name="connsiteY42" fmla="*/ 225425 h 3951423"/>
              <a:gd name="connsiteX43" fmla="*/ 971372 w 5444431"/>
              <a:gd name="connsiteY43" fmla="*/ 421986 h 3951423"/>
              <a:gd name="connsiteX44" fmla="*/ 890952 w 5444431"/>
              <a:gd name="connsiteY44" fmla="*/ 660267 h 3951423"/>
              <a:gd name="connsiteX45" fmla="*/ 786704 w 5444431"/>
              <a:gd name="connsiteY45" fmla="*/ 1017686 h 3951423"/>
              <a:gd name="connsiteX46" fmla="*/ 557360 w 5444431"/>
              <a:gd name="connsiteY46" fmla="*/ 910461 h 3951423"/>
              <a:gd name="connsiteX47" fmla="*/ 363757 w 5444431"/>
              <a:gd name="connsiteY47" fmla="*/ 1014709 h 3951423"/>
              <a:gd name="connsiteX48" fmla="*/ 253553 w 5444431"/>
              <a:gd name="connsiteY48" fmla="*/ 931310 h 3951423"/>
              <a:gd name="connsiteX49" fmla="*/ 170156 w 5444431"/>
              <a:gd name="connsiteY49" fmla="*/ 1056407 h 3951423"/>
              <a:gd name="connsiteX50" fmla="*/ 116542 w 5444431"/>
              <a:gd name="connsiteY50" fmla="*/ 1172568 h 3951423"/>
              <a:gd name="connsiteX51" fmla="*/ 68886 w 5444431"/>
              <a:gd name="connsiteY51" fmla="*/ 1273838 h 3951423"/>
              <a:gd name="connsiteX52" fmla="*/ 68886 w 5444431"/>
              <a:gd name="connsiteY52" fmla="*/ 1381063 h 3951423"/>
              <a:gd name="connsiteX53" fmla="*/ 0 w 5444431"/>
              <a:gd name="connsiteY53" fmla="*/ 1487356 h 3951423"/>
              <a:gd name="connsiteX54" fmla="*/ 12848 w 5444431"/>
              <a:gd name="connsiteY54" fmla="*/ 1688410 h 3951423"/>
              <a:gd name="connsiteX55" fmla="*/ 142720 w 5444431"/>
              <a:gd name="connsiteY55" fmla="*/ 1664556 h 3951423"/>
              <a:gd name="connsiteX56" fmla="*/ 293795 w 5444431"/>
              <a:gd name="connsiteY56" fmla="*/ 1725517 h 3951423"/>
              <a:gd name="connsiteX57" fmla="*/ 476675 w 5444431"/>
              <a:gd name="connsiteY57" fmla="*/ 1828884 h 3951423"/>
              <a:gd name="connsiteX58" fmla="*/ 451314 w 5444431"/>
              <a:gd name="connsiteY58" fmla="*/ 1967749 h 3951423"/>
              <a:gd name="connsiteX59" fmla="*/ 637487 w 5444431"/>
              <a:gd name="connsiteY59" fmla="*/ 2228465 h 3951423"/>
              <a:gd name="connsiteX60" fmla="*/ 421787 w 5444431"/>
              <a:gd name="connsiteY60" fmla="*/ 2711711 h 3951423"/>
              <a:gd name="connsiteX61" fmla="*/ 556719 w 5444431"/>
              <a:gd name="connsiteY61"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470619 w 5444431"/>
              <a:gd name="connsiteY30" fmla="*/ 631694 h 3951423"/>
              <a:gd name="connsiteX31" fmla="*/ 2502798 w 5444431"/>
              <a:gd name="connsiteY31" fmla="*/ 387674 h 3951423"/>
              <a:gd name="connsiteX32" fmla="*/ 2395537 w 5444431"/>
              <a:gd name="connsiteY32" fmla="*/ 417172 h 3951423"/>
              <a:gd name="connsiteX33" fmla="*/ 2266824 w 5444431"/>
              <a:gd name="connsiteY33" fmla="*/ 417172 h 3951423"/>
              <a:gd name="connsiteX34" fmla="*/ 2148837 w 5444431"/>
              <a:gd name="connsiteY34" fmla="*/ 419853 h 3951423"/>
              <a:gd name="connsiteX35" fmla="*/ 2051822 w 5444431"/>
              <a:gd name="connsiteY35" fmla="*/ 473025 h 3951423"/>
              <a:gd name="connsiteX36" fmla="*/ 1939714 w 5444431"/>
              <a:gd name="connsiteY36" fmla="*/ 498062 h 3951423"/>
              <a:gd name="connsiteX37" fmla="*/ 1910437 w 5444431"/>
              <a:gd name="connsiteY37" fmla="*/ 245504 h 3951423"/>
              <a:gd name="connsiteX38" fmla="*/ 1424570 w 5444431"/>
              <a:gd name="connsiteY38" fmla="*/ 216779 h 3951423"/>
              <a:gd name="connsiteX39" fmla="*/ 1431915 w 5444431"/>
              <a:gd name="connsiteY39" fmla="*/ 99266 h 3951423"/>
              <a:gd name="connsiteX40" fmla="*/ 1299712 w 5444431"/>
              <a:gd name="connsiteY40" fmla="*/ 91921 h 3951423"/>
              <a:gd name="connsiteX41" fmla="*/ 1190053 w 5444431"/>
              <a:gd name="connsiteY41" fmla="*/ 60458 h 3951423"/>
              <a:gd name="connsiteX42" fmla="*/ 1180363 w 5444431"/>
              <a:gd name="connsiteY42" fmla="*/ 0 h 3951423"/>
              <a:gd name="connsiteX43" fmla="*/ 1075588 w 5444431"/>
              <a:gd name="connsiteY43" fmla="*/ 225425 h 3951423"/>
              <a:gd name="connsiteX44" fmla="*/ 971372 w 5444431"/>
              <a:gd name="connsiteY44" fmla="*/ 421986 h 3951423"/>
              <a:gd name="connsiteX45" fmla="*/ 890952 w 5444431"/>
              <a:gd name="connsiteY45" fmla="*/ 660267 h 3951423"/>
              <a:gd name="connsiteX46" fmla="*/ 786704 w 5444431"/>
              <a:gd name="connsiteY46" fmla="*/ 1017686 h 3951423"/>
              <a:gd name="connsiteX47" fmla="*/ 557360 w 5444431"/>
              <a:gd name="connsiteY47" fmla="*/ 910461 h 3951423"/>
              <a:gd name="connsiteX48" fmla="*/ 363757 w 5444431"/>
              <a:gd name="connsiteY48" fmla="*/ 1014709 h 3951423"/>
              <a:gd name="connsiteX49" fmla="*/ 253553 w 5444431"/>
              <a:gd name="connsiteY49" fmla="*/ 931310 h 3951423"/>
              <a:gd name="connsiteX50" fmla="*/ 170156 w 5444431"/>
              <a:gd name="connsiteY50" fmla="*/ 1056407 h 3951423"/>
              <a:gd name="connsiteX51" fmla="*/ 116542 w 5444431"/>
              <a:gd name="connsiteY51" fmla="*/ 1172568 h 3951423"/>
              <a:gd name="connsiteX52" fmla="*/ 68886 w 5444431"/>
              <a:gd name="connsiteY52" fmla="*/ 1273838 h 3951423"/>
              <a:gd name="connsiteX53" fmla="*/ 68886 w 5444431"/>
              <a:gd name="connsiteY53" fmla="*/ 1381063 h 3951423"/>
              <a:gd name="connsiteX54" fmla="*/ 0 w 5444431"/>
              <a:gd name="connsiteY54" fmla="*/ 1487356 h 3951423"/>
              <a:gd name="connsiteX55" fmla="*/ 12848 w 5444431"/>
              <a:gd name="connsiteY55" fmla="*/ 1688410 h 3951423"/>
              <a:gd name="connsiteX56" fmla="*/ 142720 w 5444431"/>
              <a:gd name="connsiteY56" fmla="*/ 1664556 h 3951423"/>
              <a:gd name="connsiteX57" fmla="*/ 293795 w 5444431"/>
              <a:gd name="connsiteY57" fmla="*/ 1725517 h 3951423"/>
              <a:gd name="connsiteX58" fmla="*/ 476675 w 5444431"/>
              <a:gd name="connsiteY58" fmla="*/ 1828884 h 3951423"/>
              <a:gd name="connsiteX59" fmla="*/ 451314 w 5444431"/>
              <a:gd name="connsiteY59" fmla="*/ 1967749 h 3951423"/>
              <a:gd name="connsiteX60" fmla="*/ 637487 w 5444431"/>
              <a:gd name="connsiteY60" fmla="*/ 2228465 h 3951423"/>
              <a:gd name="connsiteX61" fmla="*/ 421787 w 5444431"/>
              <a:gd name="connsiteY61" fmla="*/ 2711711 h 3951423"/>
              <a:gd name="connsiteX62" fmla="*/ 556719 w 5444431"/>
              <a:gd name="connsiteY62"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623466 w 5444431"/>
              <a:gd name="connsiteY30" fmla="*/ 132930 h 3951423"/>
              <a:gd name="connsiteX31" fmla="*/ 2502798 w 5444431"/>
              <a:gd name="connsiteY31" fmla="*/ 387674 h 3951423"/>
              <a:gd name="connsiteX32" fmla="*/ 2395537 w 5444431"/>
              <a:gd name="connsiteY32" fmla="*/ 417172 h 3951423"/>
              <a:gd name="connsiteX33" fmla="*/ 2266824 w 5444431"/>
              <a:gd name="connsiteY33" fmla="*/ 417172 h 3951423"/>
              <a:gd name="connsiteX34" fmla="*/ 2148837 w 5444431"/>
              <a:gd name="connsiteY34" fmla="*/ 419853 h 3951423"/>
              <a:gd name="connsiteX35" fmla="*/ 2051822 w 5444431"/>
              <a:gd name="connsiteY35" fmla="*/ 473025 h 3951423"/>
              <a:gd name="connsiteX36" fmla="*/ 1939714 w 5444431"/>
              <a:gd name="connsiteY36" fmla="*/ 498062 h 3951423"/>
              <a:gd name="connsiteX37" fmla="*/ 1910437 w 5444431"/>
              <a:gd name="connsiteY37" fmla="*/ 245504 h 3951423"/>
              <a:gd name="connsiteX38" fmla="*/ 1424570 w 5444431"/>
              <a:gd name="connsiteY38" fmla="*/ 216779 h 3951423"/>
              <a:gd name="connsiteX39" fmla="*/ 1431915 w 5444431"/>
              <a:gd name="connsiteY39" fmla="*/ 99266 h 3951423"/>
              <a:gd name="connsiteX40" fmla="*/ 1299712 w 5444431"/>
              <a:gd name="connsiteY40" fmla="*/ 91921 h 3951423"/>
              <a:gd name="connsiteX41" fmla="*/ 1190053 w 5444431"/>
              <a:gd name="connsiteY41" fmla="*/ 60458 h 3951423"/>
              <a:gd name="connsiteX42" fmla="*/ 1180363 w 5444431"/>
              <a:gd name="connsiteY42" fmla="*/ 0 h 3951423"/>
              <a:gd name="connsiteX43" fmla="*/ 1075588 w 5444431"/>
              <a:gd name="connsiteY43" fmla="*/ 225425 h 3951423"/>
              <a:gd name="connsiteX44" fmla="*/ 971372 w 5444431"/>
              <a:gd name="connsiteY44" fmla="*/ 421986 h 3951423"/>
              <a:gd name="connsiteX45" fmla="*/ 890952 w 5444431"/>
              <a:gd name="connsiteY45" fmla="*/ 660267 h 3951423"/>
              <a:gd name="connsiteX46" fmla="*/ 786704 w 5444431"/>
              <a:gd name="connsiteY46" fmla="*/ 1017686 h 3951423"/>
              <a:gd name="connsiteX47" fmla="*/ 557360 w 5444431"/>
              <a:gd name="connsiteY47" fmla="*/ 910461 h 3951423"/>
              <a:gd name="connsiteX48" fmla="*/ 363757 w 5444431"/>
              <a:gd name="connsiteY48" fmla="*/ 1014709 h 3951423"/>
              <a:gd name="connsiteX49" fmla="*/ 253553 w 5444431"/>
              <a:gd name="connsiteY49" fmla="*/ 931310 h 3951423"/>
              <a:gd name="connsiteX50" fmla="*/ 170156 w 5444431"/>
              <a:gd name="connsiteY50" fmla="*/ 1056407 h 3951423"/>
              <a:gd name="connsiteX51" fmla="*/ 116542 w 5444431"/>
              <a:gd name="connsiteY51" fmla="*/ 1172568 h 3951423"/>
              <a:gd name="connsiteX52" fmla="*/ 68886 w 5444431"/>
              <a:gd name="connsiteY52" fmla="*/ 1273838 h 3951423"/>
              <a:gd name="connsiteX53" fmla="*/ 68886 w 5444431"/>
              <a:gd name="connsiteY53" fmla="*/ 1381063 h 3951423"/>
              <a:gd name="connsiteX54" fmla="*/ 0 w 5444431"/>
              <a:gd name="connsiteY54" fmla="*/ 1487356 h 3951423"/>
              <a:gd name="connsiteX55" fmla="*/ 12848 w 5444431"/>
              <a:gd name="connsiteY55" fmla="*/ 1688410 h 3951423"/>
              <a:gd name="connsiteX56" fmla="*/ 142720 w 5444431"/>
              <a:gd name="connsiteY56" fmla="*/ 1664556 h 3951423"/>
              <a:gd name="connsiteX57" fmla="*/ 293795 w 5444431"/>
              <a:gd name="connsiteY57" fmla="*/ 1725517 h 3951423"/>
              <a:gd name="connsiteX58" fmla="*/ 476675 w 5444431"/>
              <a:gd name="connsiteY58" fmla="*/ 1828884 h 3951423"/>
              <a:gd name="connsiteX59" fmla="*/ 451314 w 5444431"/>
              <a:gd name="connsiteY59" fmla="*/ 1967749 h 3951423"/>
              <a:gd name="connsiteX60" fmla="*/ 637487 w 5444431"/>
              <a:gd name="connsiteY60" fmla="*/ 2228465 h 3951423"/>
              <a:gd name="connsiteX61" fmla="*/ 421787 w 5444431"/>
              <a:gd name="connsiteY61" fmla="*/ 2711711 h 3951423"/>
              <a:gd name="connsiteX62" fmla="*/ 556719 w 5444431"/>
              <a:gd name="connsiteY62"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623466 w 5444431"/>
              <a:gd name="connsiteY30" fmla="*/ 132930 h 3951423"/>
              <a:gd name="connsiteX31" fmla="*/ 2502798 w 5444431"/>
              <a:gd name="connsiteY31" fmla="*/ 387674 h 3951423"/>
              <a:gd name="connsiteX32" fmla="*/ 2395537 w 5444431"/>
              <a:gd name="connsiteY32" fmla="*/ 417172 h 3951423"/>
              <a:gd name="connsiteX33" fmla="*/ 2266824 w 5444431"/>
              <a:gd name="connsiteY33" fmla="*/ 417172 h 3951423"/>
              <a:gd name="connsiteX34" fmla="*/ 2148837 w 5444431"/>
              <a:gd name="connsiteY34" fmla="*/ 419853 h 3951423"/>
              <a:gd name="connsiteX35" fmla="*/ 2051822 w 5444431"/>
              <a:gd name="connsiteY35" fmla="*/ 473025 h 3951423"/>
              <a:gd name="connsiteX36" fmla="*/ 1939714 w 5444431"/>
              <a:gd name="connsiteY36" fmla="*/ 498062 h 3951423"/>
              <a:gd name="connsiteX37" fmla="*/ 1910437 w 5444431"/>
              <a:gd name="connsiteY37" fmla="*/ 245504 h 3951423"/>
              <a:gd name="connsiteX38" fmla="*/ 1424570 w 5444431"/>
              <a:gd name="connsiteY38" fmla="*/ 216779 h 3951423"/>
              <a:gd name="connsiteX39" fmla="*/ 1431915 w 5444431"/>
              <a:gd name="connsiteY39" fmla="*/ 99266 h 3951423"/>
              <a:gd name="connsiteX40" fmla="*/ 1299712 w 5444431"/>
              <a:gd name="connsiteY40" fmla="*/ 91921 h 3951423"/>
              <a:gd name="connsiteX41" fmla="*/ 1190053 w 5444431"/>
              <a:gd name="connsiteY41" fmla="*/ 60458 h 3951423"/>
              <a:gd name="connsiteX42" fmla="*/ 1180363 w 5444431"/>
              <a:gd name="connsiteY42" fmla="*/ 0 h 3951423"/>
              <a:gd name="connsiteX43" fmla="*/ 1075588 w 5444431"/>
              <a:gd name="connsiteY43" fmla="*/ 225425 h 3951423"/>
              <a:gd name="connsiteX44" fmla="*/ 971372 w 5444431"/>
              <a:gd name="connsiteY44" fmla="*/ 421986 h 3951423"/>
              <a:gd name="connsiteX45" fmla="*/ 890952 w 5444431"/>
              <a:gd name="connsiteY45" fmla="*/ 660267 h 3951423"/>
              <a:gd name="connsiteX46" fmla="*/ 786704 w 5444431"/>
              <a:gd name="connsiteY46" fmla="*/ 1017686 h 3951423"/>
              <a:gd name="connsiteX47" fmla="*/ 557360 w 5444431"/>
              <a:gd name="connsiteY47" fmla="*/ 910461 h 3951423"/>
              <a:gd name="connsiteX48" fmla="*/ 363757 w 5444431"/>
              <a:gd name="connsiteY48" fmla="*/ 1014709 h 3951423"/>
              <a:gd name="connsiteX49" fmla="*/ 253553 w 5444431"/>
              <a:gd name="connsiteY49" fmla="*/ 931310 h 3951423"/>
              <a:gd name="connsiteX50" fmla="*/ 170156 w 5444431"/>
              <a:gd name="connsiteY50" fmla="*/ 1056407 h 3951423"/>
              <a:gd name="connsiteX51" fmla="*/ 116542 w 5444431"/>
              <a:gd name="connsiteY51" fmla="*/ 1172568 h 3951423"/>
              <a:gd name="connsiteX52" fmla="*/ 68886 w 5444431"/>
              <a:gd name="connsiteY52" fmla="*/ 1273838 h 3951423"/>
              <a:gd name="connsiteX53" fmla="*/ 68886 w 5444431"/>
              <a:gd name="connsiteY53" fmla="*/ 1381063 h 3951423"/>
              <a:gd name="connsiteX54" fmla="*/ 0 w 5444431"/>
              <a:gd name="connsiteY54" fmla="*/ 1487356 h 3951423"/>
              <a:gd name="connsiteX55" fmla="*/ 12848 w 5444431"/>
              <a:gd name="connsiteY55" fmla="*/ 1688410 h 3951423"/>
              <a:gd name="connsiteX56" fmla="*/ 142720 w 5444431"/>
              <a:gd name="connsiteY56" fmla="*/ 1664556 h 3951423"/>
              <a:gd name="connsiteX57" fmla="*/ 293795 w 5444431"/>
              <a:gd name="connsiteY57" fmla="*/ 1725517 h 3951423"/>
              <a:gd name="connsiteX58" fmla="*/ 476675 w 5444431"/>
              <a:gd name="connsiteY58" fmla="*/ 1828884 h 3951423"/>
              <a:gd name="connsiteX59" fmla="*/ 451314 w 5444431"/>
              <a:gd name="connsiteY59" fmla="*/ 1967749 h 3951423"/>
              <a:gd name="connsiteX60" fmla="*/ 637487 w 5444431"/>
              <a:gd name="connsiteY60" fmla="*/ 2228465 h 3951423"/>
              <a:gd name="connsiteX61" fmla="*/ 421787 w 5444431"/>
              <a:gd name="connsiteY61" fmla="*/ 2711711 h 3951423"/>
              <a:gd name="connsiteX62" fmla="*/ 556719 w 5444431"/>
              <a:gd name="connsiteY62"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623466 w 5444431"/>
              <a:gd name="connsiteY30" fmla="*/ 132930 h 3951423"/>
              <a:gd name="connsiteX31" fmla="*/ 2502798 w 5444431"/>
              <a:gd name="connsiteY31" fmla="*/ 387674 h 3951423"/>
              <a:gd name="connsiteX32" fmla="*/ 2395537 w 5444431"/>
              <a:gd name="connsiteY32" fmla="*/ 417172 h 3951423"/>
              <a:gd name="connsiteX33" fmla="*/ 2266824 w 5444431"/>
              <a:gd name="connsiteY33" fmla="*/ 417172 h 3951423"/>
              <a:gd name="connsiteX34" fmla="*/ 2148837 w 5444431"/>
              <a:gd name="connsiteY34" fmla="*/ 419853 h 3951423"/>
              <a:gd name="connsiteX35" fmla="*/ 2051822 w 5444431"/>
              <a:gd name="connsiteY35" fmla="*/ 473025 h 3951423"/>
              <a:gd name="connsiteX36" fmla="*/ 1939714 w 5444431"/>
              <a:gd name="connsiteY36" fmla="*/ 498062 h 3951423"/>
              <a:gd name="connsiteX37" fmla="*/ 1910437 w 5444431"/>
              <a:gd name="connsiteY37" fmla="*/ 245504 h 3951423"/>
              <a:gd name="connsiteX38" fmla="*/ 1424570 w 5444431"/>
              <a:gd name="connsiteY38" fmla="*/ 216779 h 3951423"/>
              <a:gd name="connsiteX39" fmla="*/ 1431915 w 5444431"/>
              <a:gd name="connsiteY39" fmla="*/ 99266 h 3951423"/>
              <a:gd name="connsiteX40" fmla="*/ 1299712 w 5444431"/>
              <a:gd name="connsiteY40" fmla="*/ 91921 h 3951423"/>
              <a:gd name="connsiteX41" fmla="*/ 1190053 w 5444431"/>
              <a:gd name="connsiteY41" fmla="*/ 60458 h 3951423"/>
              <a:gd name="connsiteX42" fmla="*/ 1180363 w 5444431"/>
              <a:gd name="connsiteY42" fmla="*/ 0 h 3951423"/>
              <a:gd name="connsiteX43" fmla="*/ 1075588 w 5444431"/>
              <a:gd name="connsiteY43" fmla="*/ 225425 h 3951423"/>
              <a:gd name="connsiteX44" fmla="*/ 971372 w 5444431"/>
              <a:gd name="connsiteY44" fmla="*/ 421986 h 3951423"/>
              <a:gd name="connsiteX45" fmla="*/ 890952 w 5444431"/>
              <a:gd name="connsiteY45" fmla="*/ 660267 h 3951423"/>
              <a:gd name="connsiteX46" fmla="*/ 786704 w 5444431"/>
              <a:gd name="connsiteY46" fmla="*/ 1017686 h 3951423"/>
              <a:gd name="connsiteX47" fmla="*/ 557360 w 5444431"/>
              <a:gd name="connsiteY47" fmla="*/ 910461 h 3951423"/>
              <a:gd name="connsiteX48" fmla="*/ 363757 w 5444431"/>
              <a:gd name="connsiteY48" fmla="*/ 1014709 h 3951423"/>
              <a:gd name="connsiteX49" fmla="*/ 253553 w 5444431"/>
              <a:gd name="connsiteY49" fmla="*/ 931310 h 3951423"/>
              <a:gd name="connsiteX50" fmla="*/ 170156 w 5444431"/>
              <a:gd name="connsiteY50" fmla="*/ 1056407 h 3951423"/>
              <a:gd name="connsiteX51" fmla="*/ 116542 w 5444431"/>
              <a:gd name="connsiteY51" fmla="*/ 1172568 h 3951423"/>
              <a:gd name="connsiteX52" fmla="*/ 68886 w 5444431"/>
              <a:gd name="connsiteY52" fmla="*/ 1273838 h 3951423"/>
              <a:gd name="connsiteX53" fmla="*/ 68886 w 5444431"/>
              <a:gd name="connsiteY53" fmla="*/ 1381063 h 3951423"/>
              <a:gd name="connsiteX54" fmla="*/ 0 w 5444431"/>
              <a:gd name="connsiteY54" fmla="*/ 1487356 h 3951423"/>
              <a:gd name="connsiteX55" fmla="*/ 12848 w 5444431"/>
              <a:gd name="connsiteY55" fmla="*/ 1688410 h 3951423"/>
              <a:gd name="connsiteX56" fmla="*/ 142720 w 5444431"/>
              <a:gd name="connsiteY56" fmla="*/ 1664556 h 3951423"/>
              <a:gd name="connsiteX57" fmla="*/ 293795 w 5444431"/>
              <a:gd name="connsiteY57" fmla="*/ 1725517 h 3951423"/>
              <a:gd name="connsiteX58" fmla="*/ 476675 w 5444431"/>
              <a:gd name="connsiteY58" fmla="*/ 1828884 h 3951423"/>
              <a:gd name="connsiteX59" fmla="*/ 451314 w 5444431"/>
              <a:gd name="connsiteY59" fmla="*/ 1967749 h 3951423"/>
              <a:gd name="connsiteX60" fmla="*/ 637487 w 5444431"/>
              <a:gd name="connsiteY60" fmla="*/ 2228465 h 3951423"/>
              <a:gd name="connsiteX61" fmla="*/ 421787 w 5444431"/>
              <a:gd name="connsiteY61" fmla="*/ 2711711 h 3951423"/>
              <a:gd name="connsiteX62" fmla="*/ 556719 w 5444431"/>
              <a:gd name="connsiteY62"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623466 w 5444431"/>
              <a:gd name="connsiteY30" fmla="*/ 132930 h 3951423"/>
              <a:gd name="connsiteX31" fmla="*/ 2502798 w 5444431"/>
              <a:gd name="connsiteY31" fmla="*/ 387674 h 3951423"/>
              <a:gd name="connsiteX32" fmla="*/ 2395537 w 5444431"/>
              <a:gd name="connsiteY32" fmla="*/ 417172 h 3951423"/>
              <a:gd name="connsiteX33" fmla="*/ 2266824 w 5444431"/>
              <a:gd name="connsiteY33" fmla="*/ 417172 h 3951423"/>
              <a:gd name="connsiteX34" fmla="*/ 2148837 w 5444431"/>
              <a:gd name="connsiteY34" fmla="*/ 419853 h 3951423"/>
              <a:gd name="connsiteX35" fmla="*/ 2051822 w 5444431"/>
              <a:gd name="connsiteY35" fmla="*/ 473025 h 3951423"/>
              <a:gd name="connsiteX36" fmla="*/ 1939714 w 5444431"/>
              <a:gd name="connsiteY36" fmla="*/ 498062 h 3951423"/>
              <a:gd name="connsiteX37" fmla="*/ 1910437 w 5444431"/>
              <a:gd name="connsiteY37" fmla="*/ 245504 h 3951423"/>
              <a:gd name="connsiteX38" fmla="*/ 1424570 w 5444431"/>
              <a:gd name="connsiteY38" fmla="*/ 216779 h 3951423"/>
              <a:gd name="connsiteX39" fmla="*/ 1431915 w 5444431"/>
              <a:gd name="connsiteY39" fmla="*/ 99266 h 3951423"/>
              <a:gd name="connsiteX40" fmla="*/ 1299712 w 5444431"/>
              <a:gd name="connsiteY40" fmla="*/ 91921 h 3951423"/>
              <a:gd name="connsiteX41" fmla="*/ 1190053 w 5444431"/>
              <a:gd name="connsiteY41" fmla="*/ 60458 h 3951423"/>
              <a:gd name="connsiteX42" fmla="*/ 1180363 w 5444431"/>
              <a:gd name="connsiteY42" fmla="*/ 0 h 3951423"/>
              <a:gd name="connsiteX43" fmla="*/ 1075588 w 5444431"/>
              <a:gd name="connsiteY43" fmla="*/ 225425 h 3951423"/>
              <a:gd name="connsiteX44" fmla="*/ 971372 w 5444431"/>
              <a:gd name="connsiteY44" fmla="*/ 421986 h 3951423"/>
              <a:gd name="connsiteX45" fmla="*/ 890952 w 5444431"/>
              <a:gd name="connsiteY45" fmla="*/ 660267 h 3951423"/>
              <a:gd name="connsiteX46" fmla="*/ 786704 w 5444431"/>
              <a:gd name="connsiteY46" fmla="*/ 1017686 h 3951423"/>
              <a:gd name="connsiteX47" fmla="*/ 557360 w 5444431"/>
              <a:gd name="connsiteY47" fmla="*/ 910461 h 3951423"/>
              <a:gd name="connsiteX48" fmla="*/ 363757 w 5444431"/>
              <a:gd name="connsiteY48" fmla="*/ 1014709 h 3951423"/>
              <a:gd name="connsiteX49" fmla="*/ 253553 w 5444431"/>
              <a:gd name="connsiteY49" fmla="*/ 931310 h 3951423"/>
              <a:gd name="connsiteX50" fmla="*/ 170156 w 5444431"/>
              <a:gd name="connsiteY50" fmla="*/ 1056407 h 3951423"/>
              <a:gd name="connsiteX51" fmla="*/ 116542 w 5444431"/>
              <a:gd name="connsiteY51" fmla="*/ 1172568 h 3951423"/>
              <a:gd name="connsiteX52" fmla="*/ 68886 w 5444431"/>
              <a:gd name="connsiteY52" fmla="*/ 1273838 h 3951423"/>
              <a:gd name="connsiteX53" fmla="*/ 68886 w 5444431"/>
              <a:gd name="connsiteY53" fmla="*/ 1381063 h 3951423"/>
              <a:gd name="connsiteX54" fmla="*/ 0 w 5444431"/>
              <a:gd name="connsiteY54" fmla="*/ 1487356 h 3951423"/>
              <a:gd name="connsiteX55" fmla="*/ 12848 w 5444431"/>
              <a:gd name="connsiteY55" fmla="*/ 1688410 h 3951423"/>
              <a:gd name="connsiteX56" fmla="*/ 142720 w 5444431"/>
              <a:gd name="connsiteY56" fmla="*/ 1664556 h 3951423"/>
              <a:gd name="connsiteX57" fmla="*/ 293795 w 5444431"/>
              <a:gd name="connsiteY57" fmla="*/ 1725517 h 3951423"/>
              <a:gd name="connsiteX58" fmla="*/ 476675 w 5444431"/>
              <a:gd name="connsiteY58" fmla="*/ 1828884 h 3951423"/>
              <a:gd name="connsiteX59" fmla="*/ 451314 w 5444431"/>
              <a:gd name="connsiteY59" fmla="*/ 1967749 h 3951423"/>
              <a:gd name="connsiteX60" fmla="*/ 637487 w 5444431"/>
              <a:gd name="connsiteY60" fmla="*/ 2228465 h 3951423"/>
              <a:gd name="connsiteX61" fmla="*/ 421787 w 5444431"/>
              <a:gd name="connsiteY61" fmla="*/ 2711711 h 3951423"/>
              <a:gd name="connsiteX62" fmla="*/ 556719 w 5444431"/>
              <a:gd name="connsiteY62" fmla="*/ 2817311 h 3951423"/>
              <a:gd name="connsiteX0" fmla="*/ 556719 w 5444431"/>
              <a:gd name="connsiteY0" fmla="*/ 2980590 h 4114702"/>
              <a:gd name="connsiteX1" fmla="*/ 823944 w 5444431"/>
              <a:gd name="connsiteY1" fmla="*/ 2956434 h 4114702"/>
              <a:gd name="connsiteX2" fmla="*/ 852540 w 5444431"/>
              <a:gd name="connsiteY2" fmla="*/ 3053850 h 4114702"/>
              <a:gd name="connsiteX3" fmla="*/ 1212764 w 5444431"/>
              <a:gd name="connsiteY3" fmla="*/ 2987877 h 4114702"/>
              <a:gd name="connsiteX4" fmla="*/ 1401372 w 5444431"/>
              <a:gd name="connsiteY4" fmla="*/ 3062835 h 4114702"/>
              <a:gd name="connsiteX5" fmla="*/ 961622 w 5444431"/>
              <a:gd name="connsiteY5" fmla="*/ 4097334 h 4114702"/>
              <a:gd name="connsiteX6" fmla="*/ 1468103 w 5444431"/>
              <a:gd name="connsiteY6" fmla="*/ 3783008 h 4114702"/>
              <a:gd name="connsiteX7" fmla="*/ 1877636 w 5444431"/>
              <a:gd name="connsiteY7" fmla="*/ 3988293 h 4114702"/>
              <a:gd name="connsiteX8" fmla="*/ 1873412 w 5444431"/>
              <a:gd name="connsiteY8" fmla="*/ 3862853 h 4114702"/>
              <a:gd name="connsiteX9" fmla="*/ 1888238 w 5444431"/>
              <a:gd name="connsiteY9" fmla="*/ 3770791 h 4114702"/>
              <a:gd name="connsiteX10" fmla="*/ 2011235 w 5444431"/>
              <a:gd name="connsiteY10" fmla="*/ 3235413 h 4114702"/>
              <a:gd name="connsiteX11" fmla="*/ 2748647 w 5444431"/>
              <a:gd name="connsiteY11" fmla="*/ 3842215 h 4114702"/>
              <a:gd name="connsiteX12" fmla="*/ 2851401 w 5444431"/>
              <a:gd name="connsiteY12" fmla="*/ 3932359 h 4114702"/>
              <a:gd name="connsiteX13" fmla="*/ 3060560 w 5444431"/>
              <a:gd name="connsiteY13" fmla="*/ 4010122 h 4114702"/>
              <a:gd name="connsiteX14" fmla="*/ 3202679 w 5444431"/>
              <a:gd name="connsiteY14" fmla="*/ 4026212 h 4114702"/>
              <a:gd name="connsiteX15" fmla="*/ 3326030 w 5444431"/>
              <a:gd name="connsiteY15" fmla="*/ 4055707 h 4114702"/>
              <a:gd name="connsiteX16" fmla="*/ 3438653 w 5444431"/>
              <a:gd name="connsiteY16" fmla="*/ 4063752 h 4114702"/>
              <a:gd name="connsiteX17" fmla="*/ 3655857 w 5444431"/>
              <a:gd name="connsiteY17" fmla="*/ 4114702 h 4114702"/>
              <a:gd name="connsiteX18" fmla="*/ 3781889 w 5444431"/>
              <a:gd name="connsiteY18" fmla="*/ 4018166 h 4114702"/>
              <a:gd name="connsiteX19" fmla="*/ 3776525 w 5444431"/>
              <a:gd name="connsiteY19" fmla="*/ 3363874 h 4114702"/>
              <a:gd name="connsiteX20" fmla="*/ 4277971 w 5444431"/>
              <a:gd name="connsiteY20" fmla="*/ 3755377 h 4114702"/>
              <a:gd name="connsiteX21" fmla="*/ 4942988 w 5444431"/>
              <a:gd name="connsiteY21" fmla="*/ 3406777 h 4114702"/>
              <a:gd name="connsiteX22" fmla="*/ 4811591 w 5444431"/>
              <a:gd name="connsiteY22" fmla="*/ 3318289 h 4114702"/>
              <a:gd name="connsiteX23" fmla="*/ 5444431 w 5444431"/>
              <a:gd name="connsiteY23" fmla="*/ 2393162 h 4114702"/>
              <a:gd name="connsiteX24" fmla="*/ 4071490 w 5444431"/>
              <a:gd name="connsiteY24" fmla="*/ 1481444 h 4114702"/>
              <a:gd name="connsiteX25" fmla="*/ 3334070 w 5444431"/>
              <a:gd name="connsiteY25" fmla="*/ 1030947 h 4114702"/>
              <a:gd name="connsiteX26" fmla="*/ 3661216 w 5444431"/>
              <a:gd name="connsiteY26" fmla="*/ 679667 h 4114702"/>
              <a:gd name="connsiteX27" fmla="*/ 2666609 w 5444431"/>
              <a:gd name="connsiteY27" fmla="*/ 1506492 h 4114702"/>
              <a:gd name="connsiteX28" fmla="*/ 2538036 w 5444431"/>
              <a:gd name="connsiteY28" fmla="*/ 1400130 h 4114702"/>
              <a:gd name="connsiteX29" fmla="*/ 2414197 w 5444431"/>
              <a:gd name="connsiteY29" fmla="*/ 1230267 h 4114702"/>
              <a:gd name="connsiteX30" fmla="*/ 2746816 w 5444431"/>
              <a:gd name="connsiteY30" fmla="*/ 14648 h 4114702"/>
              <a:gd name="connsiteX31" fmla="*/ 2502798 w 5444431"/>
              <a:gd name="connsiteY31" fmla="*/ 550953 h 4114702"/>
              <a:gd name="connsiteX32" fmla="*/ 2395537 w 5444431"/>
              <a:gd name="connsiteY32" fmla="*/ 580451 h 4114702"/>
              <a:gd name="connsiteX33" fmla="*/ 2266824 w 5444431"/>
              <a:gd name="connsiteY33" fmla="*/ 580451 h 4114702"/>
              <a:gd name="connsiteX34" fmla="*/ 2148837 w 5444431"/>
              <a:gd name="connsiteY34" fmla="*/ 583132 h 4114702"/>
              <a:gd name="connsiteX35" fmla="*/ 2051822 w 5444431"/>
              <a:gd name="connsiteY35" fmla="*/ 636304 h 4114702"/>
              <a:gd name="connsiteX36" fmla="*/ 1939714 w 5444431"/>
              <a:gd name="connsiteY36" fmla="*/ 661341 h 4114702"/>
              <a:gd name="connsiteX37" fmla="*/ 1910437 w 5444431"/>
              <a:gd name="connsiteY37" fmla="*/ 408783 h 4114702"/>
              <a:gd name="connsiteX38" fmla="*/ 1424570 w 5444431"/>
              <a:gd name="connsiteY38" fmla="*/ 380058 h 4114702"/>
              <a:gd name="connsiteX39" fmla="*/ 1431915 w 5444431"/>
              <a:gd name="connsiteY39" fmla="*/ 262545 h 4114702"/>
              <a:gd name="connsiteX40" fmla="*/ 1299712 w 5444431"/>
              <a:gd name="connsiteY40" fmla="*/ 255200 h 4114702"/>
              <a:gd name="connsiteX41" fmla="*/ 1190053 w 5444431"/>
              <a:gd name="connsiteY41" fmla="*/ 223737 h 4114702"/>
              <a:gd name="connsiteX42" fmla="*/ 1180363 w 5444431"/>
              <a:gd name="connsiteY42" fmla="*/ 163279 h 4114702"/>
              <a:gd name="connsiteX43" fmla="*/ 1075588 w 5444431"/>
              <a:gd name="connsiteY43" fmla="*/ 388704 h 4114702"/>
              <a:gd name="connsiteX44" fmla="*/ 971372 w 5444431"/>
              <a:gd name="connsiteY44" fmla="*/ 585265 h 4114702"/>
              <a:gd name="connsiteX45" fmla="*/ 890952 w 5444431"/>
              <a:gd name="connsiteY45" fmla="*/ 823546 h 4114702"/>
              <a:gd name="connsiteX46" fmla="*/ 786704 w 5444431"/>
              <a:gd name="connsiteY46" fmla="*/ 1180965 h 4114702"/>
              <a:gd name="connsiteX47" fmla="*/ 557360 w 5444431"/>
              <a:gd name="connsiteY47" fmla="*/ 1073740 h 4114702"/>
              <a:gd name="connsiteX48" fmla="*/ 363757 w 5444431"/>
              <a:gd name="connsiteY48" fmla="*/ 1177988 h 4114702"/>
              <a:gd name="connsiteX49" fmla="*/ 253553 w 5444431"/>
              <a:gd name="connsiteY49" fmla="*/ 1094589 h 4114702"/>
              <a:gd name="connsiteX50" fmla="*/ 170156 w 5444431"/>
              <a:gd name="connsiteY50" fmla="*/ 1219686 h 4114702"/>
              <a:gd name="connsiteX51" fmla="*/ 116542 w 5444431"/>
              <a:gd name="connsiteY51" fmla="*/ 1335847 h 4114702"/>
              <a:gd name="connsiteX52" fmla="*/ 68886 w 5444431"/>
              <a:gd name="connsiteY52" fmla="*/ 1437117 h 4114702"/>
              <a:gd name="connsiteX53" fmla="*/ 68886 w 5444431"/>
              <a:gd name="connsiteY53" fmla="*/ 1544342 h 4114702"/>
              <a:gd name="connsiteX54" fmla="*/ 0 w 5444431"/>
              <a:gd name="connsiteY54" fmla="*/ 1650635 h 4114702"/>
              <a:gd name="connsiteX55" fmla="*/ 12848 w 5444431"/>
              <a:gd name="connsiteY55" fmla="*/ 1851689 h 4114702"/>
              <a:gd name="connsiteX56" fmla="*/ 142720 w 5444431"/>
              <a:gd name="connsiteY56" fmla="*/ 1827835 h 4114702"/>
              <a:gd name="connsiteX57" fmla="*/ 293795 w 5444431"/>
              <a:gd name="connsiteY57" fmla="*/ 1888796 h 4114702"/>
              <a:gd name="connsiteX58" fmla="*/ 476675 w 5444431"/>
              <a:gd name="connsiteY58" fmla="*/ 1992163 h 4114702"/>
              <a:gd name="connsiteX59" fmla="*/ 451314 w 5444431"/>
              <a:gd name="connsiteY59" fmla="*/ 2131028 h 4114702"/>
              <a:gd name="connsiteX60" fmla="*/ 637487 w 5444431"/>
              <a:gd name="connsiteY60" fmla="*/ 2391744 h 4114702"/>
              <a:gd name="connsiteX61" fmla="*/ 421787 w 5444431"/>
              <a:gd name="connsiteY61" fmla="*/ 2874990 h 4114702"/>
              <a:gd name="connsiteX62" fmla="*/ 556719 w 5444431"/>
              <a:gd name="connsiteY62" fmla="*/ 2980590 h 4114702"/>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2666609 w 5444431"/>
              <a:gd name="connsiteY27" fmla="*/ 1491844 h 4100054"/>
              <a:gd name="connsiteX28" fmla="*/ 2538036 w 5444431"/>
              <a:gd name="connsiteY28" fmla="*/ 1385482 h 4100054"/>
              <a:gd name="connsiteX29" fmla="*/ 2414197 w 5444431"/>
              <a:gd name="connsiteY29" fmla="*/ 1215619 h 4100054"/>
              <a:gd name="connsiteX30" fmla="*/ 2746816 w 5444431"/>
              <a:gd name="connsiteY30" fmla="*/ 0 h 4100054"/>
              <a:gd name="connsiteX31" fmla="*/ 2502798 w 5444431"/>
              <a:gd name="connsiteY31" fmla="*/ 536305 h 4100054"/>
              <a:gd name="connsiteX32" fmla="*/ 2395537 w 5444431"/>
              <a:gd name="connsiteY32" fmla="*/ 565803 h 4100054"/>
              <a:gd name="connsiteX33" fmla="*/ 2266824 w 5444431"/>
              <a:gd name="connsiteY33" fmla="*/ 565803 h 4100054"/>
              <a:gd name="connsiteX34" fmla="*/ 2148837 w 5444431"/>
              <a:gd name="connsiteY34" fmla="*/ 568484 h 4100054"/>
              <a:gd name="connsiteX35" fmla="*/ 2051822 w 5444431"/>
              <a:gd name="connsiteY35" fmla="*/ 621656 h 4100054"/>
              <a:gd name="connsiteX36" fmla="*/ 1939714 w 5444431"/>
              <a:gd name="connsiteY36" fmla="*/ 646693 h 4100054"/>
              <a:gd name="connsiteX37" fmla="*/ 1910437 w 5444431"/>
              <a:gd name="connsiteY37" fmla="*/ 394135 h 4100054"/>
              <a:gd name="connsiteX38" fmla="*/ 1424570 w 5444431"/>
              <a:gd name="connsiteY38" fmla="*/ 365410 h 4100054"/>
              <a:gd name="connsiteX39" fmla="*/ 1431915 w 5444431"/>
              <a:gd name="connsiteY39" fmla="*/ 247897 h 4100054"/>
              <a:gd name="connsiteX40" fmla="*/ 1299712 w 5444431"/>
              <a:gd name="connsiteY40" fmla="*/ 240552 h 4100054"/>
              <a:gd name="connsiteX41" fmla="*/ 1190053 w 5444431"/>
              <a:gd name="connsiteY41" fmla="*/ 209089 h 4100054"/>
              <a:gd name="connsiteX42" fmla="*/ 1180363 w 5444431"/>
              <a:gd name="connsiteY42" fmla="*/ 148631 h 4100054"/>
              <a:gd name="connsiteX43" fmla="*/ 1075588 w 5444431"/>
              <a:gd name="connsiteY43" fmla="*/ 374056 h 4100054"/>
              <a:gd name="connsiteX44" fmla="*/ 971372 w 5444431"/>
              <a:gd name="connsiteY44" fmla="*/ 570617 h 4100054"/>
              <a:gd name="connsiteX45" fmla="*/ 890952 w 5444431"/>
              <a:gd name="connsiteY45" fmla="*/ 808898 h 4100054"/>
              <a:gd name="connsiteX46" fmla="*/ 786704 w 5444431"/>
              <a:gd name="connsiteY46" fmla="*/ 1166317 h 4100054"/>
              <a:gd name="connsiteX47" fmla="*/ 557360 w 5444431"/>
              <a:gd name="connsiteY47" fmla="*/ 1059092 h 4100054"/>
              <a:gd name="connsiteX48" fmla="*/ 363757 w 5444431"/>
              <a:gd name="connsiteY48" fmla="*/ 1163340 h 4100054"/>
              <a:gd name="connsiteX49" fmla="*/ 253553 w 5444431"/>
              <a:gd name="connsiteY49" fmla="*/ 1079941 h 4100054"/>
              <a:gd name="connsiteX50" fmla="*/ 170156 w 5444431"/>
              <a:gd name="connsiteY50" fmla="*/ 1205038 h 4100054"/>
              <a:gd name="connsiteX51" fmla="*/ 116542 w 5444431"/>
              <a:gd name="connsiteY51" fmla="*/ 1321199 h 4100054"/>
              <a:gd name="connsiteX52" fmla="*/ 68886 w 5444431"/>
              <a:gd name="connsiteY52" fmla="*/ 1422469 h 4100054"/>
              <a:gd name="connsiteX53" fmla="*/ 68886 w 5444431"/>
              <a:gd name="connsiteY53" fmla="*/ 1529694 h 4100054"/>
              <a:gd name="connsiteX54" fmla="*/ 0 w 5444431"/>
              <a:gd name="connsiteY54" fmla="*/ 1635987 h 4100054"/>
              <a:gd name="connsiteX55" fmla="*/ 12848 w 5444431"/>
              <a:gd name="connsiteY55" fmla="*/ 1837041 h 4100054"/>
              <a:gd name="connsiteX56" fmla="*/ 142720 w 5444431"/>
              <a:gd name="connsiteY56" fmla="*/ 1813187 h 4100054"/>
              <a:gd name="connsiteX57" fmla="*/ 293795 w 5444431"/>
              <a:gd name="connsiteY57" fmla="*/ 1874148 h 4100054"/>
              <a:gd name="connsiteX58" fmla="*/ 476675 w 5444431"/>
              <a:gd name="connsiteY58" fmla="*/ 1977515 h 4100054"/>
              <a:gd name="connsiteX59" fmla="*/ 451314 w 5444431"/>
              <a:gd name="connsiteY59" fmla="*/ 2116380 h 4100054"/>
              <a:gd name="connsiteX60" fmla="*/ 637487 w 5444431"/>
              <a:gd name="connsiteY60" fmla="*/ 2377096 h 4100054"/>
              <a:gd name="connsiteX61" fmla="*/ 421787 w 5444431"/>
              <a:gd name="connsiteY61" fmla="*/ 2860342 h 4100054"/>
              <a:gd name="connsiteX62" fmla="*/ 556719 w 5444431"/>
              <a:gd name="connsiteY62"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2666609 w 5444431"/>
              <a:gd name="connsiteY27" fmla="*/ 1491844 h 4100054"/>
              <a:gd name="connsiteX28" fmla="*/ 2538036 w 5444431"/>
              <a:gd name="connsiteY28" fmla="*/ 1385482 h 4100054"/>
              <a:gd name="connsiteX29" fmla="*/ 2414197 w 5444431"/>
              <a:gd name="connsiteY29" fmla="*/ 1215619 h 4100054"/>
              <a:gd name="connsiteX30" fmla="*/ 2746816 w 5444431"/>
              <a:gd name="connsiteY30" fmla="*/ 0 h 4100054"/>
              <a:gd name="connsiteX31" fmla="*/ 2502798 w 5444431"/>
              <a:gd name="connsiteY31" fmla="*/ 536305 h 4100054"/>
              <a:gd name="connsiteX32" fmla="*/ 2395537 w 5444431"/>
              <a:gd name="connsiteY32" fmla="*/ 565803 h 4100054"/>
              <a:gd name="connsiteX33" fmla="*/ 2266824 w 5444431"/>
              <a:gd name="connsiteY33" fmla="*/ 565803 h 4100054"/>
              <a:gd name="connsiteX34" fmla="*/ 2148837 w 5444431"/>
              <a:gd name="connsiteY34" fmla="*/ 568484 h 4100054"/>
              <a:gd name="connsiteX35" fmla="*/ 2051822 w 5444431"/>
              <a:gd name="connsiteY35" fmla="*/ 621656 h 4100054"/>
              <a:gd name="connsiteX36" fmla="*/ 1939714 w 5444431"/>
              <a:gd name="connsiteY36" fmla="*/ 646693 h 4100054"/>
              <a:gd name="connsiteX37" fmla="*/ 1910437 w 5444431"/>
              <a:gd name="connsiteY37" fmla="*/ 394135 h 4100054"/>
              <a:gd name="connsiteX38" fmla="*/ 1424570 w 5444431"/>
              <a:gd name="connsiteY38" fmla="*/ 365410 h 4100054"/>
              <a:gd name="connsiteX39" fmla="*/ 1431915 w 5444431"/>
              <a:gd name="connsiteY39" fmla="*/ 247897 h 4100054"/>
              <a:gd name="connsiteX40" fmla="*/ 1299712 w 5444431"/>
              <a:gd name="connsiteY40" fmla="*/ 240552 h 4100054"/>
              <a:gd name="connsiteX41" fmla="*/ 1190053 w 5444431"/>
              <a:gd name="connsiteY41" fmla="*/ 209089 h 4100054"/>
              <a:gd name="connsiteX42" fmla="*/ 1180363 w 5444431"/>
              <a:gd name="connsiteY42" fmla="*/ 148631 h 4100054"/>
              <a:gd name="connsiteX43" fmla="*/ 1075588 w 5444431"/>
              <a:gd name="connsiteY43" fmla="*/ 374056 h 4100054"/>
              <a:gd name="connsiteX44" fmla="*/ 971372 w 5444431"/>
              <a:gd name="connsiteY44" fmla="*/ 570617 h 4100054"/>
              <a:gd name="connsiteX45" fmla="*/ 890952 w 5444431"/>
              <a:gd name="connsiteY45" fmla="*/ 808898 h 4100054"/>
              <a:gd name="connsiteX46" fmla="*/ 786704 w 5444431"/>
              <a:gd name="connsiteY46" fmla="*/ 1166317 h 4100054"/>
              <a:gd name="connsiteX47" fmla="*/ 557360 w 5444431"/>
              <a:gd name="connsiteY47" fmla="*/ 1059092 h 4100054"/>
              <a:gd name="connsiteX48" fmla="*/ 363757 w 5444431"/>
              <a:gd name="connsiteY48" fmla="*/ 1163340 h 4100054"/>
              <a:gd name="connsiteX49" fmla="*/ 253553 w 5444431"/>
              <a:gd name="connsiteY49" fmla="*/ 1079941 h 4100054"/>
              <a:gd name="connsiteX50" fmla="*/ 170156 w 5444431"/>
              <a:gd name="connsiteY50" fmla="*/ 1205038 h 4100054"/>
              <a:gd name="connsiteX51" fmla="*/ 116542 w 5444431"/>
              <a:gd name="connsiteY51" fmla="*/ 1321199 h 4100054"/>
              <a:gd name="connsiteX52" fmla="*/ 68886 w 5444431"/>
              <a:gd name="connsiteY52" fmla="*/ 1422469 h 4100054"/>
              <a:gd name="connsiteX53" fmla="*/ 68886 w 5444431"/>
              <a:gd name="connsiteY53" fmla="*/ 1529694 h 4100054"/>
              <a:gd name="connsiteX54" fmla="*/ 0 w 5444431"/>
              <a:gd name="connsiteY54" fmla="*/ 1635987 h 4100054"/>
              <a:gd name="connsiteX55" fmla="*/ 12848 w 5444431"/>
              <a:gd name="connsiteY55" fmla="*/ 1837041 h 4100054"/>
              <a:gd name="connsiteX56" fmla="*/ 142720 w 5444431"/>
              <a:gd name="connsiteY56" fmla="*/ 1813187 h 4100054"/>
              <a:gd name="connsiteX57" fmla="*/ 293795 w 5444431"/>
              <a:gd name="connsiteY57" fmla="*/ 1874148 h 4100054"/>
              <a:gd name="connsiteX58" fmla="*/ 476675 w 5444431"/>
              <a:gd name="connsiteY58" fmla="*/ 1977515 h 4100054"/>
              <a:gd name="connsiteX59" fmla="*/ 451314 w 5444431"/>
              <a:gd name="connsiteY59" fmla="*/ 2116380 h 4100054"/>
              <a:gd name="connsiteX60" fmla="*/ 637487 w 5444431"/>
              <a:gd name="connsiteY60" fmla="*/ 2377096 h 4100054"/>
              <a:gd name="connsiteX61" fmla="*/ 421787 w 5444431"/>
              <a:gd name="connsiteY61" fmla="*/ 2860342 h 4100054"/>
              <a:gd name="connsiteX62" fmla="*/ 556719 w 5444431"/>
              <a:gd name="connsiteY62"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2666609 w 5444431"/>
              <a:gd name="connsiteY27" fmla="*/ 1491844 h 4100054"/>
              <a:gd name="connsiteX28" fmla="*/ 2538036 w 5444431"/>
              <a:gd name="connsiteY28" fmla="*/ 1385482 h 4100054"/>
              <a:gd name="connsiteX29" fmla="*/ 2414197 w 5444431"/>
              <a:gd name="connsiteY29" fmla="*/ 1215619 h 4100054"/>
              <a:gd name="connsiteX30" fmla="*/ 2583243 w 5444431"/>
              <a:gd name="connsiteY30" fmla="*/ 581892 h 4100054"/>
              <a:gd name="connsiteX31" fmla="*/ 2746816 w 5444431"/>
              <a:gd name="connsiteY31" fmla="*/ 0 h 4100054"/>
              <a:gd name="connsiteX32" fmla="*/ 2502798 w 5444431"/>
              <a:gd name="connsiteY32" fmla="*/ 536305 h 4100054"/>
              <a:gd name="connsiteX33" fmla="*/ 2395537 w 5444431"/>
              <a:gd name="connsiteY33" fmla="*/ 565803 h 4100054"/>
              <a:gd name="connsiteX34" fmla="*/ 2266824 w 5444431"/>
              <a:gd name="connsiteY34" fmla="*/ 565803 h 4100054"/>
              <a:gd name="connsiteX35" fmla="*/ 2148837 w 5444431"/>
              <a:gd name="connsiteY35" fmla="*/ 568484 h 4100054"/>
              <a:gd name="connsiteX36" fmla="*/ 2051822 w 5444431"/>
              <a:gd name="connsiteY36" fmla="*/ 621656 h 4100054"/>
              <a:gd name="connsiteX37" fmla="*/ 1939714 w 5444431"/>
              <a:gd name="connsiteY37" fmla="*/ 646693 h 4100054"/>
              <a:gd name="connsiteX38" fmla="*/ 1910437 w 5444431"/>
              <a:gd name="connsiteY38" fmla="*/ 394135 h 4100054"/>
              <a:gd name="connsiteX39" fmla="*/ 1424570 w 5444431"/>
              <a:gd name="connsiteY39" fmla="*/ 365410 h 4100054"/>
              <a:gd name="connsiteX40" fmla="*/ 1431915 w 5444431"/>
              <a:gd name="connsiteY40" fmla="*/ 247897 h 4100054"/>
              <a:gd name="connsiteX41" fmla="*/ 1299712 w 5444431"/>
              <a:gd name="connsiteY41" fmla="*/ 240552 h 4100054"/>
              <a:gd name="connsiteX42" fmla="*/ 1190053 w 5444431"/>
              <a:gd name="connsiteY42" fmla="*/ 209089 h 4100054"/>
              <a:gd name="connsiteX43" fmla="*/ 1180363 w 5444431"/>
              <a:gd name="connsiteY43" fmla="*/ 148631 h 4100054"/>
              <a:gd name="connsiteX44" fmla="*/ 1075588 w 5444431"/>
              <a:gd name="connsiteY44" fmla="*/ 374056 h 4100054"/>
              <a:gd name="connsiteX45" fmla="*/ 971372 w 5444431"/>
              <a:gd name="connsiteY45" fmla="*/ 570617 h 4100054"/>
              <a:gd name="connsiteX46" fmla="*/ 890952 w 5444431"/>
              <a:gd name="connsiteY46" fmla="*/ 808898 h 4100054"/>
              <a:gd name="connsiteX47" fmla="*/ 786704 w 5444431"/>
              <a:gd name="connsiteY47" fmla="*/ 1166317 h 4100054"/>
              <a:gd name="connsiteX48" fmla="*/ 557360 w 5444431"/>
              <a:gd name="connsiteY48" fmla="*/ 1059092 h 4100054"/>
              <a:gd name="connsiteX49" fmla="*/ 363757 w 5444431"/>
              <a:gd name="connsiteY49" fmla="*/ 1163340 h 4100054"/>
              <a:gd name="connsiteX50" fmla="*/ 253553 w 5444431"/>
              <a:gd name="connsiteY50" fmla="*/ 1079941 h 4100054"/>
              <a:gd name="connsiteX51" fmla="*/ 170156 w 5444431"/>
              <a:gd name="connsiteY51" fmla="*/ 1205038 h 4100054"/>
              <a:gd name="connsiteX52" fmla="*/ 116542 w 5444431"/>
              <a:gd name="connsiteY52" fmla="*/ 1321199 h 4100054"/>
              <a:gd name="connsiteX53" fmla="*/ 68886 w 5444431"/>
              <a:gd name="connsiteY53" fmla="*/ 1422469 h 4100054"/>
              <a:gd name="connsiteX54" fmla="*/ 68886 w 5444431"/>
              <a:gd name="connsiteY54" fmla="*/ 1529694 h 4100054"/>
              <a:gd name="connsiteX55" fmla="*/ 0 w 5444431"/>
              <a:gd name="connsiteY55" fmla="*/ 1635987 h 4100054"/>
              <a:gd name="connsiteX56" fmla="*/ 12848 w 5444431"/>
              <a:gd name="connsiteY56" fmla="*/ 1837041 h 4100054"/>
              <a:gd name="connsiteX57" fmla="*/ 142720 w 5444431"/>
              <a:gd name="connsiteY57" fmla="*/ 1813187 h 4100054"/>
              <a:gd name="connsiteX58" fmla="*/ 293795 w 5444431"/>
              <a:gd name="connsiteY58" fmla="*/ 1874148 h 4100054"/>
              <a:gd name="connsiteX59" fmla="*/ 476675 w 5444431"/>
              <a:gd name="connsiteY59" fmla="*/ 1977515 h 4100054"/>
              <a:gd name="connsiteX60" fmla="*/ 451314 w 5444431"/>
              <a:gd name="connsiteY60" fmla="*/ 2116380 h 4100054"/>
              <a:gd name="connsiteX61" fmla="*/ 637487 w 5444431"/>
              <a:gd name="connsiteY61" fmla="*/ 2377096 h 4100054"/>
              <a:gd name="connsiteX62" fmla="*/ 421787 w 5444431"/>
              <a:gd name="connsiteY62" fmla="*/ 2860342 h 4100054"/>
              <a:gd name="connsiteX63" fmla="*/ 556719 w 5444431"/>
              <a:gd name="connsiteY63"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2666609 w 5444431"/>
              <a:gd name="connsiteY27" fmla="*/ 1491844 h 4100054"/>
              <a:gd name="connsiteX28" fmla="*/ 2538036 w 5444431"/>
              <a:gd name="connsiteY28" fmla="*/ 1385482 h 4100054"/>
              <a:gd name="connsiteX29" fmla="*/ 2414197 w 5444431"/>
              <a:gd name="connsiteY29" fmla="*/ 1215619 h 4100054"/>
              <a:gd name="connsiteX30" fmla="*/ 2942567 w 5444431"/>
              <a:gd name="connsiteY30" fmla="*/ 415638 h 4100054"/>
              <a:gd name="connsiteX31" fmla="*/ 2746816 w 5444431"/>
              <a:gd name="connsiteY31" fmla="*/ 0 h 4100054"/>
              <a:gd name="connsiteX32" fmla="*/ 2502798 w 5444431"/>
              <a:gd name="connsiteY32" fmla="*/ 536305 h 4100054"/>
              <a:gd name="connsiteX33" fmla="*/ 2395537 w 5444431"/>
              <a:gd name="connsiteY33" fmla="*/ 565803 h 4100054"/>
              <a:gd name="connsiteX34" fmla="*/ 2266824 w 5444431"/>
              <a:gd name="connsiteY34" fmla="*/ 565803 h 4100054"/>
              <a:gd name="connsiteX35" fmla="*/ 2148837 w 5444431"/>
              <a:gd name="connsiteY35" fmla="*/ 568484 h 4100054"/>
              <a:gd name="connsiteX36" fmla="*/ 2051822 w 5444431"/>
              <a:gd name="connsiteY36" fmla="*/ 621656 h 4100054"/>
              <a:gd name="connsiteX37" fmla="*/ 1939714 w 5444431"/>
              <a:gd name="connsiteY37" fmla="*/ 646693 h 4100054"/>
              <a:gd name="connsiteX38" fmla="*/ 1910437 w 5444431"/>
              <a:gd name="connsiteY38" fmla="*/ 394135 h 4100054"/>
              <a:gd name="connsiteX39" fmla="*/ 1424570 w 5444431"/>
              <a:gd name="connsiteY39" fmla="*/ 365410 h 4100054"/>
              <a:gd name="connsiteX40" fmla="*/ 1431915 w 5444431"/>
              <a:gd name="connsiteY40" fmla="*/ 247897 h 4100054"/>
              <a:gd name="connsiteX41" fmla="*/ 1299712 w 5444431"/>
              <a:gd name="connsiteY41" fmla="*/ 240552 h 4100054"/>
              <a:gd name="connsiteX42" fmla="*/ 1190053 w 5444431"/>
              <a:gd name="connsiteY42" fmla="*/ 209089 h 4100054"/>
              <a:gd name="connsiteX43" fmla="*/ 1180363 w 5444431"/>
              <a:gd name="connsiteY43" fmla="*/ 148631 h 4100054"/>
              <a:gd name="connsiteX44" fmla="*/ 1075588 w 5444431"/>
              <a:gd name="connsiteY44" fmla="*/ 374056 h 4100054"/>
              <a:gd name="connsiteX45" fmla="*/ 971372 w 5444431"/>
              <a:gd name="connsiteY45" fmla="*/ 570617 h 4100054"/>
              <a:gd name="connsiteX46" fmla="*/ 890952 w 5444431"/>
              <a:gd name="connsiteY46" fmla="*/ 808898 h 4100054"/>
              <a:gd name="connsiteX47" fmla="*/ 786704 w 5444431"/>
              <a:gd name="connsiteY47" fmla="*/ 1166317 h 4100054"/>
              <a:gd name="connsiteX48" fmla="*/ 557360 w 5444431"/>
              <a:gd name="connsiteY48" fmla="*/ 1059092 h 4100054"/>
              <a:gd name="connsiteX49" fmla="*/ 363757 w 5444431"/>
              <a:gd name="connsiteY49" fmla="*/ 1163340 h 4100054"/>
              <a:gd name="connsiteX50" fmla="*/ 253553 w 5444431"/>
              <a:gd name="connsiteY50" fmla="*/ 1079941 h 4100054"/>
              <a:gd name="connsiteX51" fmla="*/ 170156 w 5444431"/>
              <a:gd name="connsiteY51" fmla="*/ 1205038 h 4100054"/>
              <a:gd name="connsiteX52" fmla="*/ 116542 w 5444431"/>
              <a:gd name="connsiteY52" fmla="*/ 1321199 h 4100054"/>
              <a:gd name="connsiteX53" fmla="*/ 68886 w 5444431"/>
              <a:gd name="connsiteY53" fmla="*/ 1422469 h 4100054"/>
              <a:gd name="connsiteX54" fmla="*/ 68886 w 5444431"/>
              <a:gd name="connsiteY54" fmla="*/ 1529694 h 4100054"/>
              <a:gd name="connsiteX55" fmla="*/ 0 w 5444431"/>
              <a:gd name="connsiteY55" fmla="*/ 1635987 h 4100054"/>
              <a:gd name="connsiteX56" fmla="*/ 12848 w 5444431"/>
              <a:gd name="connsiteY56" fmla="*/ 1837041 h 4100054"/>
              <a:gd name="connsiteX57" fmla="*/ 142720 w 5444431"/>
              <a:gd name="connsiteY57" fmla="*/ 1813187 h 4100054"/>
              <a:gd name="connsiteX58" fmla="*/ 293795 w 5444431"/>
              <a:gd name="connsiteY58" fmla="*/ 1874148 h 4100054"/>
              <a:gd name="connsiteX59" fmla="*/ 476675 w 5444431"/>
              <a:gd name="connsiteY59" fmla="*/ 1977515 h 4100054"/>
              <a:gd name="connsiteX60" fmla="*/ 451314 w 5444431"/>
              <a:gd name="connsiteY60" fmla="*/ 2116380 h 4100054"/>
              <a:gd name="connsiteX61" fmla="*/ 637487 w 5444431"/>
              <a:gd name="connsiteY61" fmla="*/ 2377096 h 4100054"/>
              <a:gd name="connsiteX62" fmla="*/ 421787 w 5444431"/>
              <a:gd name="connsiteY62" fmla="*/ 2860342 h 4100054"/>
              <a:gd name="connsiteX63" fmla="*/ 556719 w 5444431"/>
              <a:gd name="connsiteY63"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2666609 w 5444431"/>
              <a:gd name="connsiteY27" fmla="*/ 1491844 h 4100054"/>
              <a:gd name="connsiteX28" fmla="*/ 2538036 w 5444431"/>
              <a:gd name="connsiteY28" fmla="*/ 1385482 h 4100054"/>
              <a:gd name="connsiteX29" fmla="*/ 2414197 w 5444431"/>
              <a:gd name="connsiteY29" fmla="*/ 1215619 h 4100054"/>
              <a:gd name="connsiteX30" fmla="*/ 2942567 w 5444431"/>
              <a:gd name="connsiteY30" fmla="*/ 415638 h 4100054"/>
              <a:gd name="connsiteX31" fmla="*/ 2746816 w 5444431"/>
              <a:gd name="connsiteY31" fmla="*/ 0 h 4100054"/>
              <a:gd name="connsiteX32" fmla="*/ 2502798 w 5444431"/>
              <a:gd name="connsiteY32" fmla="*/ 536305 h 4100054"/>
              <a:gd name="connsiteX33" fmla="*/ 2395537 w 5444431"/>
              <a:gd name="connsiteY33" fmla="*/ 565803 h 4100054"/>
              <a:gd name="connsiteX34" fmla="*/ 2266824 w 5444431"/>
              <a:gd name="connsiteY34" fmla="*/ 565803 h 4100054"/>
              <a:gd name="connsiteX35" fmla="*/ 2148837 w 5444431"/>
              <a:gd name="connsiteY35" fmla="*/ 568484 h 4100054"/>
              <a:gd name="connsiteX36" fmla="*/ 2051822 w 5444431"/>
              <a:gd name="connsiteY36" fmla="*/ 621656 h 4100054"/>
              <a:gd name="connsiteX37" fmla="*/ 1939714 w 5444431"/>
              <a:gd name="connsiteY37" fmla="*/ 646693 h 4100054"/>
              <a:gd name="connsiteX38" fmla="*/ 1910437 w 5444431"/>
              <a:gd name="connsiteY38" fmla="*/ 394135 h 4100054"/>
              <a:gd name="connsiteX39" fmla="*/ 1424570 w 5444431"/>
              <a:gd name="connsiteY39" fmla="*/ 365410 h 4100054"/>
              <a:gd name="connsiteX40" fmla="*/ 1431915 w 5444431"/>
              <a:gd name="connsiteY40" fmla="*/ 247897 h 4100054"/>
              <a:gd name="connsiteX41" fmla="*/ 1299712 w 5444431"/>
              <a:gd name="connsiteY41" fmla="*/ 240552 h 4100054"/>
              <a:gd name="connsiteX42" fmla="*/ 1190053 w 5444431"/>
              <a:gd name="connsiteY42" fmla="*/ 209089 h 4100054"/>
              <a:gd name="connsiteX43" fmla="*/ 1180363 w 5444431"/>
              <a:gd name="connsiteY43" fmla="*/ 148631 h 4100054"/>
              <a:gd name="connsiteX44" fmla="*/ 1075588 w 5444431"/>
              <a:gd name="connsiteY44" fmla="*/ 374056 h 4100054"/>
              <a:gd name="connsiteX45" fmla="*/ 971372 w 5444431"/>
              <a:gd name="connsiteY45" fmla="*/ 570617 h 4100054"/>
              <a:gd name="connsiteX46" fmla="*/ 890952 w 5444431"/>
              <a:gd name="connsiteY46" fmla="*/ 808898 h 4100054"/>
              <a:gd name="connsiteX47" fmla="*/ 786704 w 5444431"/>
              <a:gd name="connsiteY47" fmla="*/ 1166317 h 4100054"/>
              <a:gd name="connsiteX48" fmla="*/ 557360 w 5444431"/>
              <a:gd name="connsiteY48" fmla="*/ 1059092 h 4100054"/>
              <a:gd name="connsiteX49" fmla="*/ 363757 w 5444431"/>
              <a:gd name="connsiteY49" fmla="*/ 1163340 h 4100054"/>
              <a:gd name="connsiteX50" fmla="*/ 253553 w 5444431"/>
              <a:gd name="connsiteY50" fmla="*/ 1079941 h 4100054"/>
              <a:gd name="connsiteX51" fmla="*/ 170156 w 5444431"/>
              <a:gd name="connsiteY51" fmla="*/ 1205038 h 4100054"/>
              <a:gd name="connsiteX52" fmla="*/ 116542 w 5444431"/>
              <a:gd name="connsiteY52" fmla="*/ 1321199 h 4100054"/>
              <a:gd name="connsiteX53" fmla="*/ 68886 w 5444431"/>
              <a:gd name="connsiteY53" fmla="*/ 1422469 h 4100054"/>
              <a:gd name="connsiteX54" fmla="*/ 68886 w 5444431"/>
              <a:gd name="connsiteY54" fmla="*/ 1529694 h 4100054"/>
              <a:gd name="connsiteX55" fmla="*/ 0 w 5444431"/>
              <a:gd name="connsiteY55" fmla="*/ 1635987 h 4100054"/>
              <a:gd name="connsiteX56" fmla="*/ 12848 w 5444431"/>
              <a:gd name="connsiteY56" fmla="*/ 1837041 h 4100054"/>
              <a:gd name="connsiteX57" fmla="*/ 142720 w 5444431"/>
              <a:gd name="connsiteY57" fmla="*/ 1813187 h 4100054"/>
              <a:gd name="connsiteX58" fmla="*/ 293795 w 5444431"/>
              <a:gd name="connsiteY58" fmla="*/ 1874148 h 4100054"/>
              <a:gd name="connsiteX59" fmla="*/ 476675 w 5444431"/>
              <a:gd name="connsiteY59" fmla="*/ 1977515 h 4100054"/>
              <a:gd name="connsiteX60" fmla="*/ 451314 w 5444431"/>
              <a:gd name="connsiteY60" fmla="*/ 2116380 h 4100054"/>
              <a:gd name="connsiteX61" fmla="*/ 637487 w 5444431"/>
              <a:gd name="connsiteY61" fmla="*/ 2377096 h 4100054"/>
              <a:gd name="connsiteX62" fmla="*/ 421787 w 5444431"/>
              <a:gd name="connsiteY62" fmla="*/ 2860342 h 4100054"/>
              <a:gd name="connsiteX63" fmla="*/ 556719 w 5444431"/>
              <a:gd name="connsiteY63"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2666609 w 5444431"/>
              <a:gd name="connsiteY27" fmla="*/ 1491844 h 4100054"/>
              <a:gd name="connsiteX28" fmla="*/ 2538036 w 5444431"/>
              <a:gd name="connsiteY28" fmla="*/ 1385482 h 4100054"/>
              <a:gd name="connsiteX29" fmla="*/ 2414197 w 5444431"/>
              <a:gd name="connsiteY29" fmla="*/ 1215619 h 4100054"/>
              <a:gd name="connsiteX30" fmla="*/ 2741453 w 5444431"/>
              <a:gd name="connsiteY30" fmla="*/ 740102 h 4100054"/>
              <a:gd name="connsiteX31" fmla="*/ 2942567 w 5444431"/>
              <a:gd name="connsiteY31" fmla="*/ 415638 h 4100054"/>
              <a:gd name="connsiteX32" fmla="*/ 2746816 w 5444431"/>
              <a:gd name="connsiteY32" fmla="*/ 0 h 4100054"/>
              <a:gd name="connsiteX33" fmla="*/ 2502798 w 5444431"/>
              <a:gd name="connsiteY33" fmla="*/ 536305 h 4100054"/>
              <a:gd name="connsiteX34" fmla="*/ 2395537 w 5444431"/>
              <a:gd name="connsiteY34" fmla="*/ 565803 h 4100054"/>
              <a:gd name="connsiteX35" fmla="*/ 2266824 w 5444431"/>
              <a:gd name="connsiteY35" fmla="*/ 565803 h 4100054"/>
              <a:gd name="connsiteX36" fmla="*/ 2148837 w 5444431"/>
              <a:gd name="connsiteY36" fmla="*/ 568484 h 4100054"/>
              <a:gd name="connsiteX37" fmla="*/ 2051822 w 5444431"/>
              <a:gd name="connsiteY37" fmla="*/ 621656 h 4100054"/>
              <a:gd name="connsiteX38" fmla="*/ 1939714 w 5444431"/>
              <a:gd name="connsiteY38" fmla="*/ 646693 h 4100054"/>
              <a:gd name="connsiteX39" fmla="*/ 1910437 w 5444431"/>
              <a:gd name="connsiteY39" fmla="*/ 394135 h 4100054"/>
              <a:gd name="connsiteX40" fmla="*/ 1424570 w 5444431"/>
              <a:gd name="connsiteY40" fmla="*/ 365410 h 4100054"/>
              <a:gd name="connsiteX41" fmla="*/ 1431915 w 5444431"/>
              <a:gd name="connsiteY41" fmla="*/ 247897 h 4100054"/>
              <a:gd name="connsiteX42" fmla="*/ 1299712 w 5444431"/>
              <a:gd name="connsiteY42" fmla="*/ 240552 h 4100054"/>
              <a:gd name="connsiteX43" fmla="*/ 1190053 w 5444431"/>
              <a:gd name="connsiteY43" fmla="*/ 209089 h 4100054"/>
              <a:gd name="connsiteX44" fmla="*/ 1180363 w 5444431"/>
              <a:gd name="connsiteY44" fmla="*/ 148631 h 4100054"/>
              <a:gd name="connsiteX45" fmla="*/ 1075588 w 5444431"/>
              <a:gd name="connsiteY45" fmla="*/ 374056 h 4100054"/>
              <a:gd name="connsiteX46" fmla="*/ 971372 w 5444431"/>
              <a:gd name="connsiteY46" fmla="*/ 570617 h 4100054"/>
              <a:gd name="connsiteX47" fmla="*/ 890952 w 5444431"/>
              <a:gd name="connsiteY47" fmla="*/ 808898 h 4100054"/>
              <a:gd name="connsiteX48" fmla="*/ 786704 w 5444431"/>
              <a:gd name="connsiteY48" fmla="*/ 1166317 h 4100054"/>
              <a:gd name="connsiteX49" fmla="*/ 557360 w 5444431"/>
              <a:gd name="connsiteY49" fmla="*/ 1059092 h 4100054"/>
              <a:gd name="connsiteX50" fmla="*/ 363757 w 5444431"/>
              <a:gd name="connsiteY50" fmla="*/ 1163340 h 4100054"/>
              <a:gd name="connsiteX51" fmla="*/ 253553 w 5444431"/>
              <a:gd name="connsiteY51" fmla="*/ 1079941 h 4100054"/>
              <a:gd name="connsiteX52" fmla="*/ 170156 w 5444431"/>
              <a:gd name="connsiteY52" fmla="*/ 1205038 h 4100054"/>
              <a:gd name="connsiteX53" fmla="*/ 116542 w 5444431"/>
              <a:gd name="connsiteY53" fmla="*/ 1321199 h 4100054"/>
              <a:gd name="connsiteX54" fmla="*/ 68886 w 5444431"/>
              <a:gd name="connsiteY54" fmla="*/ 1422469 h 4100054"/>
              <a:gd name="connsiteX55" fmla="*/ 68886 w 5444431"/>
              <a:gd name="connsiteY55" fmla="*/ 1529694 h 4100054"/>
              <a:gd name="connsiteX56" fmla="*/ 0 w 5444431"/>
              <a:gd name="connsiteY56" fmla="*/ 1635987 h 4100054"/>
              <a:gd name="connsiteX57" fmla="*/ 12848 w 5444431"/>
              <a:gd name="connsiteY57" fmla="*/ 1837041 h 4100054"/>
              <a:gd name="connsiteX58" fmla="*/ 142720 w 5444431"/>
              <a:gd name="connsiteY58" fmla="*/ 1813187 h 4100054"/>
              <a:gd name="connsiteX59" fmla="*/ 293795 w 5444431"/>
              <a:gd name="connsiteY59" fmla="*/ 1874148 h 4100054"/>
              <a:gd name="connsiteX60" fmla="*/ 476675 w 5444431"/>
              <a:gd name="connsiteY60" fmla="*/ 1977515 h 4100054"/>
              <a:gd name="connsiteX61" fmla="*/ 451314 w 5444431"/>
              <a:gd name="connsiteY61" fmla="*/ 2116380 h 4100054"/>
              <a:gd name="connsiteX62" fmla="*/ 637487 w 5444431"/>
              <a:gd name="connsiteY62" fmla="*/ 2377096 h 4100054"/>
              <a:gd name="connsiteX63" fmla="*/ 421787 w 5444431"/>
              <a:gd name="connsiteY63" fmla="*/ 2860342 h 4100054"/>
              <a:gd name="connsiteX64" fmla="*/ 556719 w 5444431"/>
              <a:gd name="connsiteY64"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2666609 w 5444431"/>
              <a:gd name="connsiteY27" fmla="*/ 1491844 h 4100054"/>
              <a:gd name="connsiteX28" fmla="*/ 2538036 w 5444431"/>
              <a:gd name="connsiteY28" fmla="*/ 1385482 h 4100054"/>
              <a:gd name="connsiteX29" fmla="*/ 2414197 w 5444431"/>
              <a:gd name="connsiteY29" fmla="*/ 1215619 h 4100054"/>
              <a:gd name="connsiteX30" fmla="*/ 3103459 w 5444431"/>
              <a:gd name="connsiteY30" fmla="*/ 648930 h 4100054"/>
              <a:gd name="connsiteX31" fmla="*/ 2942567 w 5444431"/>
              <a:gd name="connsiteY31" fmla="*/ 415638 h 4100054"/>
              <a:gd name="connsiteX32" fmla="*/ 2746816 w 5444431"/>
              <a:gd name="connsiteY32" fmla="*/ 0 h 4100054"/>
              <a:gd name="connsiteX33" fmla="*/ 2502798 w 5444431"/>
              <a:gd name="connsiteY33" fmla="*/ 536305 h 4100054"/>
              <a:gd name="connsiteX34" fmla="*/ 2395537 w 5444431"/>
              <a:gd name="connsiteY34" fmla="*/ 565803 h 4100054"/>
              <a:gd name="connsiteX35" fmla="*/ 2266824 w 5444431"/>
              <a:gd name="connsiteY35" fmla="*/ 565803 h 4100054"/>
              <a:gd name="connsiteX36" fmla="*/ 2148837 w 5444431"/>
              <a:gd name="connsiteY36" fmla="*/ 568484 h 4100054"/>
              <a:gd name="connsiteX37" fmla="*/ 2051822 w 5444431"/>
              <a:gd name="connsiteY37" fmla="*/ 621656 h 4100054"/>
              <a:gd name="connsiteX38" fmla="*/ 1939714 w 5444431"/>
              <a:gd name="connsiteY38" fmla="*/ 646693 h 4100054"/>
              <a:gd name="connsiteX39" fmla="*/ 1910437 w 5444431"/>
              <a:gd name="connsiteY39" fmla="*/ 394135 h 4100054"/>
              <a:gd name="connsiteX40" fmla="*/ 1424570 w 5444431"/>
              <a:gd name="connsiteY40" fmla="*/ 365410 h 4100054"/>
              <a:gd name="connsiteX41" fmla="*/ 1431915 w 5444431"/>
              <a:gd name="connsiteY41" fmla="*/ 247897 h 4100054"/>
              <a:gd name="connsiteX42" fmla="*/ 1299712 w 5444431"/>
              <a:gd name="connsiteY42" fmla="*/ 240552 h 4100054"/>
              <a:gd name="connsiteX43" fmla="*/ 1190053 w 5444431"/>
              <a:gd name="connsiteY43" fmla="*/ 209089 h 4100054"/>
              <a:gd name="connsiteX44" fmla="*/ 1180363 w 5444431"/>
              <a:gd name="connsiteY44" fmla="*/ 148631 h 4100054"/>
              <a:gd name="connsiteX45" fmla="*/ 1075588 w 5444431"/>
              <a:gd name="connsiteY45" fmla="*/ 374056 h 4100054"/>
              <a:gd name="connsiteX46" fmla="*/ 971372 w 5444431"/>
              <a:gd name="connsiteY46" fmla="*/ 570617 h 4100054"/>
              <a:gd name="connsiteX47" fmla="*/ 890952 w 5444431"/>
              <a:gd name="connsiteY47" fmla="*/ 808898 h 4100054"/>
              <a:gd name="connsiteX48" fmla="*/ 786704 w 5444431"/>
              <a:gd name="connsiteY48" fmla="*/ 1166317 h 4100054"/>
              <a:gd name="connsiteX49" fmla="*/ 557360 w 5444431"/>
              <a:gd name="connsiteY49" fmla="*/ 1059092 h 4100054"/>
              <a:gd name="connsiteX50" fmla="*/ 363757 w 5444431"/>
              <a:gd name="connsiteY50" fmla="*/ 1163340 h 4100054"/>
              <a:gd name="connsiteX51" fmla="*/ 253553 w 5444431"/>
              <a:gd name="connsiteY51" fmla="*/ 1079941 h 4100054"/>
              <a:gd name="connsiteX52" fmla="*/ 170156 w 5444431"/>
              <a:gd name="connsiteY52" fmla="*/ 1205038 h 4100054"/>
              <a:gd name="connsiteX53" fmla="*/ 116542 w 5444431"/>
              <a:gd name="connsiteY53" fmla="*/ 1321199 h 4100054"/>
              <a:gd name="connsiteX54" fmla="*/ 68886 w 5444431"/>
              <a:gd name="connsiteY54" fmla="*/ 1422469 h 4100054"/>
              <a:gd name="connsiteX55" fmla="*/ 68886 w 5444431"/>
              <a:gd name="connsiteY55" fmla="*/ 1529694 h 4100054"/>
              <a:gd name="connsiteX56" fmla="*/ 0 w 5444431"/>
              <a:gd name="connsiteY56" fmla="*/ 1635987 h 4100054"/>
              <a:gd name="connsiteX57" fmla="*/ 12848 w 5444431"/>
              <a:gd name="connsiteY57" fmla="*/ 1837041 h 4100054"/>
              <a:gd name="connsiteX58" fmla="*/ 142720 w 5444431"/>
              <a:gd name="connsiteY58" fmla="*/ 1813187 h 4100054"/>
              <a:gd name="connsiteX59" fmla="*/ 293795 w 5444431"/>
              <a:gd name="connsiteY59" fmla="*/ 1874148 h 4100054"/>
              <a:gd name="connsiteX60" fmla="*/ 476675 w 5444431"/>
              <a:gd name="connsiteY60" fmla="*/ 1977515 h 4100054"/>
              <a:gd name="connsiteX61" fmla="*/ 451314 w 5444431"/>
              <a:gd name="connsiteY61" fmla="*/ 2116380 h 4100054"/>
              <a:gd name="connsiteX62" fmla="*/ 637487 w 5444431"/>
              <a:gd name="connsiteY62" fmla="*/ 2377096 h 4100054"/>
              <a:gd name="connsiteX63" fmla="*/ 421787 w 5444431"/>
              <a:gd name="connsiteY63" fmla="*/ 2860342 h 4100054"/>
              <a:gd name="connsiteX64" fmla="*/ 556719 w 5444431"/>
              <a:gd name="connsiteY64"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2666609 w 5444431"/>
              <a:gd name="connsiteY27" fmla="*/ 1491844 h 4100054"/>
              <a:gd name="connsiteX28" fmla="*/ 2538036 w 5444431"/>
              <a:gd name="connsiteY28" fmla="*/ 1385482 h 4100054"/>
              <a:gd name="connsiteX29" fmla="*/ 2414197 w 5444431"/>
              <a:gd name="connsiteY29" fmla="*/ 1215619 h 4100054"/>
              <a:gd name="connsiteX30" fmla="*/ 3103459 w 5444431"/>
              <a:gd name="connsiteY30" fmla="*/ 648930 h 4100054"/>
              <a:gd name="connsiteX31" fmla="*/ 2942567 w 5444431"/>
              <a:gd name="connsiteY31" fmla="*/ 415638 h 4100054"/>
              <a:gd name="connsiteX32" fmla="*/ 2746816 w 5444431"/>
              <a:gd name="connsiteY32" fmla="*/ 0 h 4100054"/>
              <a:gd name="connsiteX33" fmla="*/ 2502798 w 5444431"/>
              <a:gd name="connsiteY33" fmla="*/ 536305 h 4100054"/>
              <a:gd name="connsiteX34" fmla="*/ 2395537 w 5444431"/>
              <a:gd name="connsiteY34" fmla="*/ 565803 h 4100054"/>
              <a:gd name="connsiteX35" fmla="*/ 2266824 w 5444431"/>
              <a:gd name="connsiteY35" fmla="*/ 565803 h 4100054"/>
              <a:gd name="connsiteX36" fmla="*/ 2148837 w 5444431"/>
              <a:gd name="connsiteY36" fmla="*/ 568484 h 4100054"/>
              <a:gd name="connsiteX37" fmla="*/ 2051822 w 5444431"/>
              <a:gd name="connsiteY37" fmla="*/ 621656 h 4100054"/>
              <a:gd name="connsiteX38" fmla="*/ 1939714 w 5444431"/>
              <a:gd name="connsiteY38" fmla="*/ 646693 h 4100054"/>
              <a:gd name="connsiteX39" fmla="*/ 1910437 w 5444431"/>
              <a:gd name="connsiteY39" fmla="*/ 394135 h 4100054"/>
              <a:gd name="connsiteX40" fmla="*/ 1424570 w 5444431"/>
              <a:gd name="connsiteY40" fmla="*/ 365410 h 4100054"/>
              <a:gd name="connsiteX41" fmla="*/ 1431915 w 5444431"/>
              <a:gd name="connsiteY41" fmla="*/ 247897 h 4100054"/>
              <a:gd name="connsiteX42" fmla="*/ 1299712 w 5444431"/>
              <a:gd name="connsiteY42" fmla="*/ 240552 h 4100054"/>
              <a:gd name="connsiteX43" fmla="*/ 1190053 w 5444431"/>
              <a:gd name="connsiteY43" fmla="*/ 209089 h 4100054"/>
              <a:gd name="connsiteX44" fmla="*/ 1180363 w 5444431"/>
              <a:gd name="connsiteY44" fmla="*/ 148631 h 4100054"/>
              <a:gd name="connsiteX45" fmla="*/ 1075588 w 5444431"/>
              <a:gd name="connsiteY45" fmla="*/ 374056 h 4100054"/>
              <a:gd name="connsiteX46" fmla="*/ 971372 w 5444431"/>
              <a:gd name="connsiteY46" fmla="*/ 570617 h 4100054"/>
              <a:gd name="connsiteX47" fmla="*/ 890952 w 5444431"/>
              <a:gd name="connsiteY47" fmla="*/ 808898 h 4100054"/>
              <a:gd name="connsiteX48" fmla="*/ 786704 w 5444431"/>
              <a:gd name="connsiteY48" fmla="*/ 1166317 h 4100054"/>
              <a:gd name="connsiteX49" fmla="*/ 557360 w 5444431"/>
              <a:gd name="connsiteY49" fmla="*/ 1059092 h 4100054"/>
              <a:gd name="connsiteX50" fmla="*/ 363757 w 5444431"/>
              <a:gd name="connsiteY50" fmla="*/ 1163340 h 4100054"/>
              <a:gd name="connsiteX51" fmla="*/ 253553 w 5444431"/>
              <a:gd name="connsiteY51" fmla="*/ 1079941 h 4100054"/>
              <a:gd name="connsiteX52" fmla="*/ 170156 w 5444431"/>
              <a:gd name="connsiteY52" fmla="*/ 1205038 h 4100054"/>
              <a:gd name="connsiteX53" fmla="*/ 116542 w 5444431"/>
              <a:gd name="connsiteY53" fmla="*/ 1321199 h 4100054"/>
              <a:gd name="connsiteX54" fmla="*/ 68886 w 5444431"/>
              <a:gd name="connsiteY54" fmla="*/ 1422469 h 4100054"/>
              <a:gd name="connsiteX55" fmla="*/ 68886 w 5444431"/>
              <a:gd name="connsiteY55" fmla="*/ 1529694 h 4100054"/>
              <a:gd name="connsiteX56" fmla="*/ 0 w 5444431"/>
              <a:gd name="connsiteY56" fmla="*/ 1635987 h 4100054"/>
              <a:gd name="connsiteX57" fmla="*/ 12848 w 5444431"/>
              <a:gd name="connsiteY57" fmla="*/ 1837041 h 4100054"/>
              <a:gd name="connsiteX58" fmla="*/ 142720 w 5444431"/>
              <a:gd name="connsiteY58" fmla="*/ 1813187 h 4100054"/>
              <a:gd name="connsiteX59" fmla="*/ 293795 w 5444431"/>
              <a:gd name="connsiteY59" fmla="*/ 1874148 h 4100054"/>
              <a:gd name="connsiteX60" fmla="*/ 476675 w 5444431"/>
              <a:gd name="connsiteY60" fmla="*/ 1977515 h 4100054"/>
              <a:gd name="connsiteX61" fmla="*/ 451314 w 5444431"/>
              <a:gd name="connsiteY61" fmla="*/ 2116380 h 4100054"/>
              <a:gd name="connsiteX62" fmla="*/ 637487 w 5444431"/>
              <a:gd name="connsiteY62" fmla="*/ 2377096 h 4100054"/>
              <a:gd name="connsiteX63" fmla="*/ 421787 w 5444431"/>
              <a:gd name="connsiteY63" fmla="*/ 2860342 h 4100054"/>
              <a:gd name="connsiteX64" fmla="*/ 556719 w 5444431"/>
              <a:gd name="connsiteY64"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2666609 w 5444431"/>
              <a:gd name="connsiteY27" fmla="*/ 1491844 h 4100054"/>
              <a:gd name="connsiteX28" fmla="*/ 2538036 w 5444431"/>
              <a:gd name="connsiteY28" fmla="*/ 1385482 h 4100054"/>
              <a:gd name="connsiteX29" fmla="*/ 2414197 w 5444431"/>
              <a:gd name="connsiteY29" fmla="*/ 1215619 h 4100054"/>
              <a:gd name="connsiteX30" fmla="*/ 3103459 w 5444431"/>
              <a:gd name="connsiteY30" fmla="*/ 648930 h 4100054"/>
              <a:gd name="connsiteX31" fmla="*/ 2942567 w 5444431"/>
              <a:gd name="connsiteY31" fmla="*/ 415638 h 4100054"/>
              <a:gd name="connsiteX32" fmla="*/ 2746816 w 5444431"/>
              <a:gd name="connsiteY32" fmla="*/ 0 h 4100054"/>
              <a:gd name="connsiteX33" fmla="*/ 2502798 w 5444431"/>
              <a:gd name="connsiteY33" fmla="*/ 536305 h 4100054"/>
              <a:gd name="connsiteX34" fmla="*/ 2395537 w 5444431"/>
              <a:gd name="connsiteY34" fmla="*/ 565803 h 4100054"/>
              <a:gd name="connsiteX35" fmla="*/ 2266824 w 5444431"/>
              <a:gd name="connsiteY35" fmla="*/ 565803 h 4100054"/>
              <a:gd name="connsiteX36" fmla="*/ 2148837 w 5444431"/>
              <a:gd name="connsiteY36" fmla="*/ 568484 h 4100054"/>
              <a:gd name="connsiteX37" fmla="*/ 2051822 w 5444431"/>
              <a:gd name="connsiteY37" fmla="*/ 621656 h 4100054"/>
              <a:gd name="connsiteX38" fmla="*/ 1939714 w 5444431"/>
              <a:gd name="connsiteY38" fmla="*/ 646693 h 4100054"/>
              <a:gd name="connsiteX39" fmla="*/ 1910437 w 5444431"/>
              <a:gd name="connsiteY39" fmla="*/ 394135 h 4100054"/>
              <a:gd name="connsiteX40" fmla="*/ 1424570 w 5444431"/>
              <a:gd name="connsiteY40" fmla="*/ 365410 h 4100054"/>
              <a:gd name="connsiteX41" fmla="*/ 1431915 w 5444431"/>
              <a:gd name="connsiteY41" fmla="*/ 247897 h 4100054"/>
              <a:gd name="connsiteX42" fmla="*/ 1299712 w 5444431"/>
              <a:gd name="connsiteY42" fmla="*/ 240552 h 4100054"/>
              <a:gd name="connsiteX43" fmla="*/ 1190053 w 5444431"/>
              <a:gd name="connsiteY43" fmla="*/ 209089 h 4100054"/>
              <a:gd name="connsiteX44" fmla="*/ 1180363 w 5444431"/>
              <a:gd name="connsiteY44" fmla="*/ 148631 h 4100054"/>
              <a:gd name="connsiteX45" fmla="*/ 1075588 w 5444431"/>
              <a:gd name="connsiteY45" fmla="*/ 374056 h 4100054"/>
              <a:gd name="connsiteX46" fmla="*/ 971372 w 5444431"/>
              <a:gd name="connsiteY46" fmla="*/ 570617 h 4100054"/>
              <a:gd name="connsiteX47" fmla="*/ 890952 w 5444431"/>
              <a:gd name="connsiteY47" fmla="*/ 808898 h 4100054"/>
              <a:gd name="connsiteX48" fmla="*/ 786704 w 5444431"/>
              <a:gd name="connsiteY48" fmla="*/ 1166317 h 4100054"/>
              <a:gd name="connsiteX49" fmla="*/ 557360 w 5444431"/>
              <a:gd name="connsiteY49" fmla="*/ 1059092 h 4100054"/>
              <a:gd name="connsiteX50" fmla="*/ 363757 w 5444431"/>
              <a:gd name="connsiteY50" fmla="*/ 1163340 h 4100054"/>
              <a:gd name="connsiteX51" fmla="*/ 253553 w 5444431"/>
              <a:gd name="connsiteY51" fmla="*/ 1079941 h 4100054"/>
              <a:gd name="connsiteX52" fmla="*/ 170156 w 5444431"/>
              <a:gd name="connsiteY52" fmla="*/ 1205038 h 4100054"/>
              <a:gd name="connsiteX53" fmla="*/ 116542 w 5444431"/>
              <a:gd name="connsiteY53" fmla="*/ 1321199 h 4100054"/>
              <a:gd name="connsiteX54" fmla="*/ 68886 w 5444431"/>
              <a:gd name="connsiteY54" fmla="*/ 1422469 h 4100054"/>
              <a:gd name="connsiteX55" fmla="*/ 68886 w 5444431"/>
              <a:gd name="connsiteY55" fmla="*/ 1529694 h 4100054"/>
              <a:gd name="connsiteX56" fmla="*/ 0 w 5444431"/>
              <a:gd name="connsiteY56" fmla="*/ 1635987 h 4100054"/>
              <a:gd name="connsiteX57" fmla="*/ 12848 w 5444431"/>
              <a:gd name="connsiteY57" fmla="*/ 1837041 h 4100054"/>
              <a:gd name="connsiteX58" fmla="*/ 142720 w 5444431"/>
              <a:gd name="connsiteY58" fmla="*/ 1813187 h 4100054"/>
              <a:gd name="connsiteX59" fmla="*/ 293795 w 5444431"/>
              <a:gd name="connsiteY59" fmla="*/ 1874148 h 4100054"/>
              <a:gd name="connsiteX60" fmla="*/ 476675 w 5444431"/>
              <a:gd name="connsiteY60" fmla="*/ 1977515 h 4100054"/>
              <a:gd name="connsiteX61" fmla="*/ 451314 w 5444431"/>
              <a:gd name="connsiteY61" fmla="*/ 2116380 h 4100054"/>
              <a:gd name="connsiteX62" fmla="*/ 637487 w 5444431"/>
              <a:gd name="connsiteY62" fmla="*/ 2377096 h 4100054"/>
              <a:gd name="connsiteX63" fmla="*/ 421787 w 5444431"/>
              <a:gd name="connsiteY63" fmla="*/ 2860342 h 4100054"/>
              <a:gd name="connsiteX64" fmla="*/ 556719 w 5444431"/>
              <a:gd name="connsiteY64"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2666609 w 5444431"/>
              <a:gd name="connsiteY27" fmla="*/ 1491844 h 4100054"/>
              <a:gd name="connsiteX28" fmla="*/ 2538036 w 5444431"/>
              <a:gd name="connsiteY28" fmla="*/ 1385482 h 4100054"/>
              <a:gd name="connsiteX29" fmla="*/ 3103459 w 5444431"/>
              <a:gd name="connsiteY29" fmla="*/ 648930 h 4100054"/>
              <a:gd name="connsiteX30" fmla="*/ 2942567 w 5444431"/>
              <a:gd name="connsiteY30" fmla="*/ 415638 h 4100054"/>
              <a:gd name="connsiteX31" fmla="*/ 2746816 w 5444431"/>
              <a:gd name="connsiteY31" fmla="*/ 0 h 4100054"/>
              <a:gd name="connsiteX32" fmla="*/ 2502798 w 5444431"/>
              <a:gd name="connsiteY32" fmla="*/ 536305 h 4100054"/>
              <a:gd name="connsiteX33" fmla="*/ 2395537 w 5444431"/>
              <a:gd name="connsiteY33" fmla="*/ 565803 h 4100054"/>
              <a:gd name="connsiteX34" fmla="*/ 2266824 w 5444431"/>
              <a:gd name="connsiteY34" fmla="*/ 565803 h 4100054"/>
              <a:gd name="connsiteX35" fmla="*/ 2148837 w 5444431"/>
              <a:gd name="connsiteY35" fmla="*/ 568484 h 4100054"/>
              <a:gd name="connsiteX36" fmla="*/ 2051822 w 5444431"/>
              <a:gd name="connsiteY36" fmla="*/ 621656 h 4100054"/>
              <a:gd name="connsiteX37" fmla="*/ 1939714 w 5444431"/>
              <a:gd name="connsiteY37" fmla="*/ 646693 h 4100054"/>
              <a:gd name="connsiteX38" fmla="*/ 1910437 w 5444431"/>
              <a:gd name="connsiteY38" fmla="*/ 394135 h 4100054"/>
              <a:gd name="connsiteX39" fmla="*/ 1424570 w 5444431"/>
              <a:gd name="connsiteY39" fmla="*/ 365410 h 4100054"/>
              <a:gd name="connsiteX40" fmla="*/ 1431915 w 5444431"/>
              <a:gd name="connsiteY40" fmla="*/ 247897 h 4100054"/>
              <a:gd name="connsiteX41" fmla="*/ 1299712 w 5444431"/>
              <a:gd name="connsiteY41" fmla="*/ 240552 h 4100054"/>
              <a:gd name="connsiteX42" fmla="*/ 1190053 w 5444431"/>
              <a:gd name="connsiteY42" fmla="*/ 209089 h 4100054"/>
              <a:gd name="connsiteX43" fmla="*/ 1180363 w 5444431"/>
              <a:gd name="connsiteY43" fmla="*/ 148631 h 4100054"/>
              <a:gd name="connsiteX44" fmla="*/ 1075588 w 5444431"/>
              <a:gd name="connsiteY44" fmla="*/ 374056 h 4100054"/>
              <a:gd name="connsiteX45" fmla="*/ 971372 w 5444431"/>
              <a:gd name="connsiteY45" fmla="*/ 570617 h 4100054"/>
              <a:gd name="connsiteX46" fmla="*/ 890952 w 5444431"/>
              <a:gd name="connsiteY46" fmla="*/ 808898 h 4100054"/>
              <a:gd name="connsiteX47" fmla="*/ 786704 w 5444431"/>
              <a:gd name="connsiteY47" fmla="*/ 1166317 h 4100054"/>
              <a:gd name="connsiteX48" fmla="*/ 557360 w 5444431"/>
              <a:gd name="connsiteY48" fmla="*/ 1059092 h 4100054"/>
              <a:gd name="connsiteX49" fmla="*/ 363757 w 5444431"/>
              <a:gd name="connsiteY49" fmla="*/ 1163340 h 4100054"/>
              <a:gd name="connsiteX50" fmla="*/ 253553 w 5444431"/>
              <a:gd name="connsiteY50" fmla="*/ 1079941 h 4100054"/>
              <a:gd name="connsiteX51" fmla="*/ 170156 w 5444431"/>
              <a:gd name="connsiteY51" fmla="*/ 1205038 h 4100054"/>
              <a:gd name="connsiteX52" fmla="*/ 116542 w 5444431"/>
              <a:gd name="connsiteY52" fmla="*/ 1321199 h 4100054"/>
              <a:gd name="connsiteX53" fmla="*/ 68886 w 5444431"/>
              <a:gd name="connsiteY53" fmla="*/ 1422469 h 4100054"/>
              <a:gd name="connsiteX54" fmla="*/ 68886 w 5444431"/>
              <a:gd name="connsiteY54" fmla="*/ 1529694 h 4100054"/>
              <a:gd name="connsiteX55" fmla="*/ 0 w 5444431"/>
              <a:gd name="connsiteY55" fmla="*/ 1635987 h 4100054"/>
              <a:gd name="connsiteX56" fmla="*/ 12848 w 5444431"/>
              <a:gd name="connsiteY56" fmla="*/ 1837041 h 4100054"/>
              <a:gd name="connsiteX57" fmla="*/ 142720 w 5444431"/>
              <a:gd name="connsiteY57" fmla="*/ 1813187 h 4100054"/>
              <a:gd name="connsiteX58" fmla="*/ 293795 w 5444431"/>
              <a:gd name="connsiteY58" fmla="*/ 1874148 h 4100054"/>
              <a:gd name="connsiteX59" fmla="*/ 476675 w 5444431"/>
              <a:gd name="connsiteY59" fmla="*/ 1977515 h 4100054"/>
              <a:gd name="connsiteX60" fmla="*/ 451314 w 5444431"/>
              <a:gd name="connsiteY60" fmla="*/ 2116380 h 4100054"/>
              <a:gd name="connsiteX61" fmla="*/ 637487 w 5444431"/>
              <a:gd name="connsiteY61" fmla="*/ 2377096 h 4100054"/>
              <a:gd name="connsiteX62" fmla="*/ 421787 w 5444431"/>
              <a:gd name="connsiteY62" fmla="*/ 2860342 h 4100054"/>
              <a:gd name="connsiteX63" fmla="*/ 556719 w 5444431"/>
              <a:gd name="connsiteY63"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2666609 w 5444431"/>
              <a:gd name="connsiteY27" fmla="*/ 1491844 h 4100054"/>
              <a:gd name="connsiteX28" fmla="*/ 3103459 w 5444431"/>
              <a:gd name="connsiteY28" fmla="*/ 648930 h 4100054"/>
              <a:gd name="connsiteX29" fmla="*/ 2942567 w 5444431"/>
              <a:gd name="connsiteY29" fmla="*/ 415638 h 4100054"/>
              <a:gd name="connsiteX30" fmla="*/ 2746816 w 5444431"/>
              <a:gd name="connsiteY30" fmla="*/ 0 h 4100054"/>
              <a:gd name="connsiteX31" fmla="*/ 2502798 w 5444431"/>
              <a:gd name="connsiteY31" fmla="*/ 536305 h 4100054"/>
              <a:gd name="connsiteX32" fmla="*/ 2395537 w 5444431"/>
              <a:gd name="connsiteY32" fmla="*/ 565803 h 4100054"/>
              <a:gd name="connsiteX33" fmla="*/ 2266824 w 5444431"/>
              <a:gd name="connsiteY33" fmla="*/ 565803 h 4100054"/>
              <a:gd name="connsiteX34" fmla="*/ 2148837 w 5444431"/>
              <a:gd name="connsiteY34" fmla="*/ 568484 h 4100054"/>
              <a:gd name="connsiteX35" fmla="*/ 2051822 w 5444431"/>
              <a:gd name="connsiteY35" fmla="*/ 621656 h 4100054"/>
              <a:gd name="connsiteX36" fmla="*/ 1939714 w 5444431"/>
              <a:gd name="connsiteY36" fmla="*/ 646693 h 4100054"/>
              <a:gd name="connsiteX37" fmla="*/ 1910437 w 5444431"/>
              <a:gd name="connsiteY37" fmla="*/ 394135 h 4100054"/>
              <a:gd name="connsiteX38" fmla="*/ 1424570 w 5444431"/>
              <a:gd name="connsiteY38" fmla="*/ 365410 h 4100054"/>
              <a:gd name="connsiteX39" fmla="*/ 1431915 w 5444431"/>
              <a:gd name="connsiteY39" fmla="*/ 247897 h 4100054"/>
              <a:gd name="connsiteX40" fmla="*/ 1299712 w 5444431"/>
              <a:gd name="connsiteY40" fmla="*/ 240552 h 4100054"/>
              <a:gd name="connsiteX41" fmla="*/ 1190053 w 5444431"/>
              <a:gd name="connsiteY41" fmla="*/ 209089 h 4100054"/>
              <a:gd name="connsiteX42" fmla="*/ 1180363 w 5444431"/>
              <a:gd name="connsiteY42" fmla="*/ 148631 h 4100054"/>
              <a:gd name="connsiteX43" fmla="*/ 1075588 w 5444431"/>
              <a:gd name="connsiteY43" fmla="*/ 374056 h 4100054"/>
              <a:gd name="connsiteX44" fmla="*/ 971372 w 5444431"/>
              <a:gd name="connsiteY44" fmla="*/ 570617 h 4100054"/>
              <a:gd name="connsiteX45" fmla="*/ 890952 w 5444431"/>
              <a:gd name="connsiteY45" fmla="*/ 808898 h 4100054"/>
              <a:gd name="connsiteX46" fmla="*/ 786704 w 5444431"/>
              <a:gd name="connsiteY46" fmla="*/ 1166317 h 4100054"/>
              <a:gd name="connsiteX47" fmla="*/ 557360 w 5444431"/>
              <a:gd name="connsiteY47" fmla="*/ 1059092 h 4100054"/>
              <a:gd name="connsiteX48" fmla="*/ 363757 w 5444431"/>
              <a:gd name="connsiteY48" fmla="*/ 1163340 h 4100054"/>
              <a:gd name="connsiteX49" fmla="*/ 253553 w 5444431"/>
              <a:gd name="connsiteY49" fmla="*/ 1079941 h 4100054"/>
              <a:gd name="connsiteX50" fmla="*/ 170156 w 5444431"/>
              <a:gd name="connsiteY50" fmla="*/ 1205038 h 4100054"/>
              <a:gd name="connsiteX51" fmla="*/ 116542 w 5444431"/>
              <a:gd name="connsiteY51" fmla="*/ 1321199 h 4100054"/>
              <a:gd name="connsiteX52" fmla="*/ 68886 w 5444431"/>
              <a:gd name="connsiteY52" fmla="*/ 1422469 h 4100054"/>
              <a:gd name="connsiteX53" fmla="*/ 68886 w 5444431"/>
              <a:gd name="connsiteY53" fmla="*/ 1529694 h 4100054"/>
              <a:gd name="connsiteX54" fmla="*/ 0 w 5444431"/>
              <a:gd name="connsiteY54" fmla="*/ 1635987 h 4100054"/>
              <a:gd name="connsiteX55" fmla="*/ 12848 w 5444431"/>
              <a:gd name="connsiteY55" fmla="*/ 1837041 h 4100054"/>
              <a:gd name="connsiteX56" fmla="*/ 142720 w 5444431"/>
              <a:gd name="connsiteY56" fmla="*/ 1813187 h 4100054"/>
              <a:gd name="connsiteX57" fmla="*/ 293795 w 5444431"/>
              <a:gd name="connsiteY57" fmla="*/ 1874148 h 4100054"/>
              <a:gd name="connsiteX58" fmla="*/ 476675 w 5444431"/>
              <a:gd name="connsiteY58" fmla="*/ 1977515 h 4100054"/>
              <a:gd name="connsiteX59" fmla="*/ 451314 w 5444431"/>
              <a:gd name="connsiteY59" fmla="*/ 2116380 h 4100054"/>
              <a:gd name="connsiteX60" fmla="*/ 637487 w 5444431"/>
              <a:gd name="connsiteY60" fmla="*/ 2377096 h 4100054"/>
              <a:gd name="connsiteX61" fmla="*/ 421787 w 5444431"/>
              <a:gd name="connsiteY61" fmla="*/ 2860342 h 4100054"/>
              <a:gd name="connsiteX62" fmla="*/ 556719 w 5444431"/>
              <a:gd name="connsiteY62"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39763 w 5444431"/>
              <a:gd name="connsiteY26" fmla="*/ 68378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39763 w 5444431"/>
              <a:gd name="connsiteY26" fmla="*/ 68378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39763 w 5444431"/>
              <a:gd name="connsiteY26" fmla="*/ 68378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39763 w 5444431"/>
              <a:gd name="connsiteY26" fmla="*/ 68378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39763 w 5444431"/>
              <a:gd name="connsiteY26" fmla="*/ 68378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25506 w 5444431"/>
              <a:gd name="connsiteY4" fmla="*/ 3061595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39763 w 5444431"/>
              <a:gd name="connsiteY26" fmla="*/ 68378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25506 w 5444431"/>
              <a:gd name="connsiteY4" fmla="*/ 3061595 h 4100054"/>
              <a:gd name="connsiteX5" fmla="*/ 1009889 w 5444431"/>
              <a:gd name="connsiteY5" fmla="*/ 4045144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39763 w 5444431"/>
              <a:gd name="connsiteY26" fmla="*/ 68378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25506 w 5444431"/>
              <a:gd name="connsiteY4" fmla="*/ 3061595 h 4100054"/>
              <a:gd name="connsiteX5" fmla="*/ 1009889 w 5444431"/>
              <a:gd name="connsiteY5" fmla="*/ 4045144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39763 w 5444431"/>
              <a:gd name="connsiteY26" fmla="*/ 68378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25506 w 5444431"/>
              <a:gd name="connsiteY4" fmla="*/ 3061595 h 4100054"/>
              <a:gd name="connsiteX5" fmla="*/ 1009889 w 5444431"/>
              <a:gd name="connsiteY5" fmla="*/ 4045144 h 4100054"/>
              <a:gd name="connsiteX6" fmla="*/ 1457377 w 5444431"/>
              <a:gd name="connsiteY6" fmla="*/ 3762997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39763 w 5444431"/>
              <a:gd name="connsiteY26" fmla="*/ 68378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25506 w 5444431"/>
              <a:gd name="connsiteY4" fmla="*/ 3061595 h 4100054"/>
              <a:gd name="connsiteX5" fmla="*/ 1009889 w 5444431"/>
              <a:gd name="connsiteY5" fmla="*/ 4045144 h 4100054"/>
              <a:gd name="connsiteX6" fmla="*/ 1457377 w 5444431"/>
              <a:gd name="connsiteY6" fmla="*/ 3762997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39763 w 5444431"/>
              <a:gd name="connsiteY26" fmla="*/ 68378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25506 w 5444431"/>
              <a:gd name="connsiteY4" fmla="*/ 3061595 h 4100054"/>
              <a:gd name="connsiteX5" fmla="*/ 1009889 w 5444431"/>
              <a:gd name="connsiteY5" fmla="*/ 4045144 h 4100054"/>
              <a:gd name="connsiteX6" fmla="*/ 1457377 w 5444431"/>
              <a:gd name="connsiteY6" fmla="*/ 3762997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960726 w 5444431"/>
              <a:gd name="connsiteY24" fmla="*/ 2061038 h 4100054"/>
              <a:gd name="connsiteX25" fmla="*/ 4071490 w 5444431"/>
              <a:gd name="connsiteY25" fmla="*/ 1466796 h 4100054"/>
              <a:gd name="connsiteX26" fmla="*/ 3334070 w 5444431"/>
              <a:gd name="connsiteY26" fmla="*/ 1016299 h 4100054"/>
              <a:gd name="connsiteX27" fmla="*/ 3639763 w 5444431"/>
              <a:gd name="connsiteY27" fmla="*/ 683789 h 4100054"/>
              <a:gd name="connsiteX28" fmla="*/ 3103459 w 5444431"/>
              <a:gd name="connsiteY28" fmla="*/ 648930 h 4100054"/>
              <a:gd name="connsiteX29" fmla="*/ 2942567 w 5444431"/>
              <a:gd name="connsiteY29" fmla="*/ 415638 h 4100054"/>
              <a:gd name="connsiteX30" fmla="*/ 2746816 w 5444431"/>
              <a:gd name="connsiteY30" fmla="*/ 0 h 4100054"/>
              <a:gd name="connsiteX31" fmla="*/ 2502798 w 5444431"/>
              <a:gd name="connsiteY31" fmla="*/ 536305 h 4100054"/>
              <a:gd name="connsiteX32" fmla="*/ 2395537 w 5444431"/>
              <a:gd name="connsiteY32" fmla="*/ 565803 h 4100054"/>
              <a:gd name="connsiteX33" fmla="*/ 2266824 w 5444431"/>
              <a:gd name="connsiteY33" fmla="*/ 565803 h 4100054"/>
              <a:gd name="connsiteX34" fmla="*/ 2148837 w 5444431"/>
              <a:gd name="connsiteY34" fmla="*/ 568484 h 4100054"/>
              <a:gd name="connsiteX35" fmla="*/ 2051822 w 5444431"/>
              <a:gd name="connsiteY35" fmla="*/ 621656 h 4100054"/>
              <a:gd name="connsiteX36" fmla="*/ 1939714 w 5444431"/>
              <a:gd name="connsiteY36" fmla="*/ 646693 h 4100054"/>
              <a:gd name="connsiteX37" fmla="*/ 1910437 w 5444431"/>
              <a:gd name="connsiteY37" fmla="*/ 394135 h 4100054"/>
              <a:gd name="connsiteX38" fmla="*/ 1424570 w 5444431"/>
              <a:gd name="connsiteY38" fmla="*/ 365410 h 4100054"/>
              <a:gd name="connsiteX39" fmla="*/ 1431915 w 5444431"/>
              <a:gd name="connsiteY39" fmla="*/ 247897 h 4100054"/>
              <a:gd name="connsiteX40" fmla="*/ 1299712 w 5444431"/>
              <a:gd name="connsiteY40" fmla="*/ 240552 h 4100054"/>
              <a:gd name="connsiteX41" fmla="*/ 1190053 w 5444431"/>
              <a:gd name="connsiteY41" fmla="*/ 209089 h 4100054"/>
              <a:gd name="connsiteX42" fmla="*/ 1180363 w 5444431"/>
              <a:gd name="connsiteY42" fmla="*/ 148631 h 4100054"/>
              <a:gd name="connsiteX43" fmla="*/ 1075588 w 5444431"/>
              <a:gd name="connsiteY43" fmla="*/ 374056 h 4100054"/>
              <a:gd name="connsiteX44" fmla="*/ 971372 w 5444431"/>
              <a:gd name="connsiteY44" fmla="*/ 570617 h 4100054"/>
              <a:gd name="connsiteX45" fmla="*/ 890952 w 5444431"/>
              <a:gd name="connsiteY45" fmla="*/ 808898 h 4100054"/>
              <a:gd name="connsiteX46" fmla="*/ 786704 w 5444431"/>
              <a:gd name="connsiteY46" fmla="*/ 1166317 h 4100054"/>
              <a:gd name="connsiteX47" fmla="*/ 557360 w 5444431"/>
              <a:gd name="connsiteY47" fmla="*/ 1059092 h 4100054"/>
              <a:gd name="connsiteX48" fmla="*/ 363757 w 5444431"/>
              <a:gd name="connsiteY48" fmla="*/ 1163340 h 4100054"/>
              <a:gd name="connsiteX49" fmla="*/ 253553 w 5444431"/>
              <a:gd name="connsiteY49" fmla="*/ 1079941 h 4100054"/>
              <a:gd name="connsiteX50" fmla="*/ 170156 w 5444431"/>
              <a:gd name="connsiteY50" fmla="*/ 1205038 h 4100054"/>
              <a:gd name="connsiteX51" fmla="*/ 116542 w 5444431"/>
              <a:gd name="connsiteY51" fmla="*/ 1321199 h 4100054"/>
              <a:gd name="connsiteX52" fmla="*/ 68886 w 5444431"/>
              <a:gd name="connsiteY52" fmla="*/ 1422469 h 4100054"/>
              <a:gd name="connsiteX53" fmla="*/ 68886 w 5444431"/>
              <a:gd name="connsiteY53" fmla="*/ 1529694 h 4100054"/>
              <a:gd name="connsiteX54" fmla="*/ 0 w 5444431"/>
              <a:gd name="connsiteY54" fmla="*/ 1635987 h 4100054"/>
              <a:gd name="connsiteX55" fmla="*/ 12848 w 5444431"/>
              <a:gd name="connsiteY55" fmla="*/ 1837041 h 4100054"/>
              <a:gd name="connsiteX56" fmla="*/ 142720 w 5444431"/>
              <a:gd name="connsiteY56" fmla="*/ 1813187 h 4100054"/>
              <a:gd name="connsiteX57" fmla="*/ 293795 w 5444431"/>
              <a:gd name="connsiteY57" fmla="*/ 1874148 h 4100054"/>
              <a:gd name="connsiteX58" fmla="*/ 476675 w 5444431"/>
              <a:gd name="connsiteY58" fmla="*/ 1977515 h 4100054"/>
              <a:gd name="connsiteX59" fmla="*/ 451314 w 5444431"/>
              <a:gd name="connsiteY59" fmla="*/ 2116380 h 4100054"/>
              <a:gd name="connsiteX60" fmla="*/ 637487 w 5444431"/>
              <a:gd name="connsiteY60" fmla="*/ 2377096 h 4100054"/>
              <a:gd name="connsiteX61" fmla="*/ 421787 w 5444431"/>
              <a:gd name="connsiteY61" fmla="*/ 2860342 h 4100054"/>
              <a:gd name="connsiteX62" fmla="*/ 556719 w 5444431"/>
              <a:gd name="connsiteY62" fmla="*/ 2965942 h 4100054"/>
              <a:gd name="connsiteX0" fmla="*/ 556719 w 5446606"/>
              <a:gd name="connsiteY0" fmla="*/ 2965942 h 4100054"/>
              <a:gd name="connsiteX1" fmla="*/ 823944 w 5446606"/>
              <a:gd name="connsiteY1" fmla="*/ 2941786 h 4100054"/>
              <a:gd name="connsiteX2" fmla="*/ 852540 w 5446606"/>
              <a:gd name="connsiteY2" fmla="*/ 3039202 h 4100054"/>
              <a:gd name="connsiteX3" fmla="*/ 1212764 w 5446606"/>
              <a:gd name="connsiteY3" fmla="*/ 2973229 h 4100054"/>
              <a:gd name="connsiteX4" fmla="*/ 1425506 w 5446606"/>
              <a:gd name="connsiteY4" fmla="*/ 3061595 h 4100054"/>
              <a:gd name="connsiteX5" fmla="*/ 1009889 w 5446606"/>
              <a:gd name="connsiteY5" fmla="*/ 4045144 h 4100054"/>
              <a:gd name="connsiteX6" fmla="*/ 1457377 w 5446606"/>
              <a:gd name="connsiteY6" fmla="*/ 3762997 h 4100054"/>
              <a:gd name="connsiteX7" fmla="*/ 1877636 w 5446606"/>
              <a:gd name="connsiteY7" fmla="*/ 3973645 h 4100054"/>
              <a:gd name="connsiteX8" fmla="*/ 1873412 w 5446606"/>
              <a:gd name="connsiteY8" fmla="*/ 3848205 h 4100054"/>
              <a:gd name="connsiteX9" fmla="*/ 1888238 w 5446606"/>
              <a:gd name="connsiteY9" fmla="*/ 3756143 h 4100054"/>
              <a:gd name="connsiteX10" fmla="*/ 2011235 w 5446606"/>
              <a:gd name="connsiteY10" fmla="*/ 3220765 h 4100054"/>
              <a:gd name="connsiteX11" fmla="*/ 2748647 w 5446606"/>
              <a:gd name="connsiteY11" fmla="*/ 3827567 h 4100054"/>
              <a:gd name="connsiteX12" fmla="*/ 2851401 w 5446606"/>
              <a:gd name="connsiteY12" fmla="*/ 3917711 h 4100054"/>
              <a:gd name="connsiteX13" fmla="*/ 3060560 w 5446606"/>
              <a:gd name="connsiteY13" fmla="*/ 3995474 h 4100054"/>
              <a:gd name="connsiteX14" fmla="*/ 3202679 w 5446606"/>
              <a:gd name="connsiteY14" fmla="*/ 4011564 h 4100054"/>
              <a:gd name="connsiteX15" fmla="*/ 3326030 w 5446606"/>
              <a:gd name="connsiteY15" fmla="*/ 4041059 h 4100054"/>
              <a:gd name="connsiteX16" fmla="*/ 3438653 w 5446606"/>
              <a:gd name="connsiteY16" fmla="*/ 4049104 h 4100054"/>
              <a:gd name="connsiteX17" fmla="*/ 3655857 w 5446606"/>
              <a:gd name="connsiteY17" fmla="*/ 4100054 h 4100054"/>
              <a:gd name="connsiteX18" fmla="*/ 3781889 w 5446606"/>
              <a:gd name="connsiteY18" fmla="*/ 4003518 h 4100054"/>
              <a:gd name="connsiteX19" fmla="*/ 3776525 w 5446606"/>
              <a:gd name="connsiteY19" fmla="*/ 3349226 h 4100054"/>
              <a:gd name="connsiteX20" fmla="*/ 4277971 w 5446606"/>
              <a:gd name="connsiteY20" fmla="*/ 3740729 h 4100054"/>
              <a:gd name="connsiteX21" fmla="*/ 4942988 w 5446606"/>
              <a:gd name="connsiteY21" fmla="*/ 3392129 h 4100054"/>
              <a:gd name="connsiteX22" fmla="*/ 4811591 w 5446606"/>
              <a:gd name="connsiteY22" fmla="*/ 3303641 h 4100054"/>
              <a:gd name="connsiteX23" fmla="*/ 5125826 w 5446606"/>
              <a:gd name="connsiteY23" fmla="*/ 2861138 h 4100054"/>
              <a:gd name="connsiteX24" fmla="*/ 5444431 w 5446606"/>
              <a:gd name="connsiteY24" fmla="*/ 2378514 h 4100054"/>
              <a:gd name="connsiteX25" fmla="*/ 4960726 w 5446606"/>
              <a:gd name="connsiteY25" fmla="*/ 2061038 h 4100054"/>
              <a:gd name="connsiteX26" fmla="*/ 4071490 w 5446606"/>
              <a:gd name="connsiteY26" fmla="*/ 1466796 h 4100054"/>
              <a:gd name="connsiteX27" fmla="*/ 3334070 w 5446606"/>
              <a:gd name="connsiteY27" fmla="*/ 1016299 h 4100054"/>
              <a:gd name="connsiteX28" fmla="*/ 3639763 w 5446606"/>
              <a:gd name="connsiteY28" fmla="*/ 683789 h 4100054"/>
              <a:gd name="connsiteX29" fmla="*/ 3103459 w 5446606"/>
              <a:gd name="connsiteY29" fmla="*/ 648930 h 4100054"/>
              <a:gd name="connsiteX30" fmla="*/ 2942567 w 5446606"/>
              <a:gd name="connsiteY30" fmla="*/ 415638 h 4100054"/>
              <a:gd name="connsiteX31" fmla="*/ 2746816 w 5446606"/>
              <a:gd name="connsiteY31" fmla="*/ 0 h 4100054"/>
              <a:gd name="connsiteX32" fmla="*/ 2502798 w 5446606"/>
              <a:gd name="connsiteY32" fmla="*/ 536305 h 4100054"/>
              <a:gd name="connsiteX33" fmla="*/ 2395537 w 5446606"/>
              <a:gd name="connsiteY33" fmla="*/ 565803 h 4100054"/>
              <a:gd name="connsiteX34" fmla="*/ 2266824 w 5446606"/>
              <a:gd name="connsiteY34" fmla="*/ 565803 h 4100054"/>
              <a:gd name="connsiteX35" fmla="*/ 2148837 w 5446606"/>
              <a:gd name="connsiteY35" fmla="*/ 568484 h 4100054"/>
              <a:gd name="connsiteX36" fmla="*/ 2051822 w 5446606"/>
              <a:gd name="connsiteY36" fmla="*/ 621656 h 4100054"/>
              <a:gd name="connsiteX37" fmla="*/ 1939714 w 5446606"/>
              <a:gd name="connsiteY37" fmla="*/ 646693 h 4100054"/>
              <a:gd name="connsiteX38" fmla="*/ 1910437 w 5446606"/>
              <a:gd name="connsiteY38" fmla="*/ 394135 h 4100054"/>
              <a:gd name="connsiteX39" fmla="*/ 1424570 w 5446606"/>
              <a:gd name="connsiteY39" fmla="*/ 365410 h 4100054"/>
              <a:gd name="connsiteX40" fmla="*/ 1431915 w 5446606"/>
              <a:gd name="connsiteY40" fmla="*/ 247897 h 4100054"/>
              <a:gd name="connsiteX41" fmla="*/ 1299712 w 5446606"/>
              <a:gd name="connsiteY41" fmla="*/ 240552 h 4100054"/>
              <a:gd name="connsiteX42" fmla="*/ 1190053 w 5446606"/>
              <a:gd name="connsiteY42" fmla="*/ 209089 h 4100054"/>
              <a:gd name="connsiteX43" fmla="*/ 1180363 w 5446606"/>
              <a:gd name="connsiteY43" fmla="*/ 148631 h 4100054"/>
              <a:gd name="connsiteX44" fmla="*/ 1075588 w 5446606"/>
              <a:gd name="connsiteY44" fmla="*/ 374056 h 4100054"/>
              <a:gd name="connsiteX45" fmla="*/ 971372 w 5446606"/>
              <a:gd name="connsiteY45" fmla="*/ 570617 h 4100054"/>
              <a:gd name="connsiteX46" fmla="*/ 890952 w 5446606"/>
              <a:gd name="connsiteY46" fmla="*/ 808898 h 4100054"/>
              <a:gd name="connsiteX47" fmla="*/ 786704 w 5446606"/>
              <a:gd name="connsiteY47" fmla="*/ 1166317 h 4100054"/>
              <a:gd name="connsiteX48" fmla="*/ 557360 w 5446606"/>
              <a:gd name="connsiteY48" fmla="*/ 1059092 h 4100054"/>
              <a:gd name="connsiteX49" fmla="*/ 363757 w 5446606"/>
              <a:gd name="connsiteY49" fmla="*/ 1163340 h 4100054"/>
              <a:gd name="connsiteX50" fmla="*/ 253553 w 5446606"/>
              <a:gd name="connsiteY50" fmla="*/ 1079941 h 4100054"/>
              <a:gd name="connsiteX51" fmla="*/ 170156 w 5446606"/>
              <a:gd name="connsiteY51" fmla="*/ 1205038 h 4100054"/>
              <a:gd name="connsiteX52" fmla="*/ 116542 w 5446606"/>
              <a:gd name="connsiteY52" fmla="*/ 1321199 h 4100054"/>
              <a:gd name="connsiteX53" fmla="*/ 68886 w 5446606"/>
              <a:gd name="connsiteY53" fmla="*/ 1422469 h 4100054"/>
              <a:gd name="connsiteX54" fmla="*/ 68886 w 5446606"/>
              <a:gd name="connsiteY54" fmla="*/ 1529694 h 4100054"/>
              <a:gd name="connsiteX55" fmla="*/ 0 w 5446606"/>
              <a:gd name="connsiteY55" fmla="*/ 1635987 h 4100054"/>
              <a:gd name="connsiteX56" fmla="*/ 12848 w 5446606"/>
              <a:gd name="connsiteY56" fmla="*/ 1837041 h 4100054"/>
              <a:gd name="connsiteX57" fmla="*/ 142720 w 5446606"/>
              <a:gd name="connsiteY57" fmla="*/ 1813187 h 4100054"/>
              <a:gd name="connsiteX58" fmla="*/ 293795 w 5446606"/>
              <a:gd name="connsiteY58" fmla="*/ 1874148 h 4100054"/>
              <a:gd name="connsiteX59" fmla="*/ 476675 w 5446606"/>
              <a:gd name="connsiteY59" fmla="*/ 1977515 h 4100054"/>
              <a:gd name="connsiteX60" fmla="*/ 451314 w 5446606"/>
              <a:gd name="connsiteY60" fmla="*/ 2116380 h 4100054"/>
              <a:gd name="connsiteX61" fmla="*/ 637487 w 5446606"/>
              <a:gd name="connsiteY61" fmla="*/ 2377096 h 4100054"/>
              <a:gd name="connsiteX62" fmla="*/ 421787 w 5446606"/>
              <a:gd name="connsiteY62" fmla="*/ 2860342 h 4100054"/>
              <a:gd name="connsiteX63" fmla="*/ 556719 w 5446606"/>
              <a:gd name="connsiteY63" fmla="*/ 2965942 h 4100054"/>
              <a:gd name="connsiteX0" fmla="*/ 556719 w 5139316"/>
              <a:gd name="connsiteY0" fmla="*/ 2965942 h 4100054"/>
              <a:gd name="connsiteX1" fmla="*/ 823944 w 5139316"/>
              <a:gd name="connsiteY1" fmla="*/ 2941786 h 4100054"/>
              <a:gd name="connsiteX2" fmla="*/ 852540 w 5139316"/>
              <a:gd name="connsiteY2" fmla="*/ 3039202 h 4100054"/>
              <a:gd name="connsiteX3" fmla="*/ 1212764 w 5139316"/>
              <a:gd name="connsiteY3" fmla="*/ 2973229 h 4100054"/>
              <a:gd name="connsiteX4" fmla="*/ 1425506 w 5139316"/>
              <a:gd name="connsiteY4" fmla="*/ 3061595 h 4100054"/>
              <a:gd name="connsiteX5" fmla="*/ 1009889 w 5139316"/>
              <a:gd name="connsiteY5" fmla="*/ 4045144 h 4100054"/>
              <a:gd name="connsiteX6" fmla="*/ 1457377 w 5139316"/>
              <a:gd name="connsiteY6" fmla="*/ 3762997 h 4100054"/>
              <a:gd name="connsiteX7" fmla="*/ 1877636 w 5139316"/>
              <a:gd name="connsiteY7" fmla="*/ 3973645 h 4100054"/>
              <a:gd name="connsiteX8" fmla="*/ 1873412 w 5139316"/>
              <a:gd name="connsiteY8" fmla="*/ 3848205 h 4100054"/>
              <a:gd name="connsiteX9" fmla="*/ 1888238 w 5139316"/>
              <a:gd name="connsiteY9" fmla="*/ 3756143 h 4100054"/>
              <a:gd name="connsiteX10" fmla="*/ 2011235 w 5139316"/>
              <a:gd name="connsiteY10" fmla="*/ 3220765 h 4100054"/>
              <a:gd name="connsiteX11" fmla="*/ 2748647 w 5139316"/>
              <a:gd name="connsiteY11" fmla="*/ 3827567 h 4100054"/>
              <a:gd name="connsiteX12" fmla="*/ 2851401 w 5139316"/>
              <a:gd name="connsiteY12" fmla="*/ 3917711 h 4100054"/>
              <a:gd name="connsiteX13" fmla="*/ 3060560 w 5139316"/>
              <a:gd name="connsiteY13" fmla="*/ 3995474 h 4100054"/>
              <a:gd name="connsiteX14" fmla="*/ 3202679 w 5139316"/>
              <a:gd name="connsiteY14" fmla="*/ 4011564 h 4100054"/>
              <a:gd name="connsiteX15" fmla="*/ 3326030 w 5139316"/>
              <a:gd name="connsiteY15" fmla="*/ 4041059 h 4100054"/>
              <a:gd name="connsiteX16" fmla="*/ 3438653 w 5139316"/>
              <a:gd name="connsiteY16" fmla="*/ 4049104 h 4100054"/>
              <a:gd name="connsiteX17" fmla="*/ 3655857 w 5139316"/>
              <a:gd name="connsiteY17" fmla="*/ 4100054 h 4100054"/>
              <a:gd name="connsiteX18" fmla="*/ 3781889 w 5139316"/>
              <a:gd name="connsiteY18" fmla="*/ 4003518 h 4100054"/>
              <a:gd name="connsiteX19" fmla="*/ 3776525 w 5139316"/>
              <a:gd name="connsiteY19" fmla="*/ 3349226 h 4100054"/>
              <a:gd name="connsiteX20" fmla="*/ 4277971 w 5139316"/>
              <a:gd name="connsiteY20" fmla="*/ 3740729 h 4100054"/>
              <a:gd name="connsiteX21" fmla="*/ 4942988 w 5139316"/>
              <a:gd name="connsiteY21" fmla="*/ 3392129 h 4100054"/>
              <a:gd name="connsiteX22" fmla="*/ 4811591 w 5139316"/>
              <a:gd name="connsiteY22" fmla="*/ 3303641 h 4100054"/>
              <a:gd name="connsiteX23" fmla="*/ 5125826 w 5139316"/>
              <a:gd name="connsiteY23" fmla="*/ 2861138 h 4100054"/>
              <a:gd name="connsiteX24" fmla="*/ 4657031 w 5139316"/>
              <a:gd name="connsiteY24" fmla="*/ 2497047 h 4100054"/>
              <a:gd name="connsiteX25" fmla="*/ 4960726 w 5139316"/>
              <a:gd name="connsiteY25" fmla="*/ 2061038 h 4100054"/>
              <a:gd name="connsiteX26" fmla="*/ 4071490 w 5139316"/>
              <a:gd name="connsiteY26" fmla="*/ 1466796 h 4100054"/>
              <a:gd name="connsiteX27" fmla="*/ 3334070 w 5139316"/>
              <a:gd name="connsiteY27" fmla="*/ 1016299 h 4100054"/>
              <a:gd name="connsiteX28" fmla="*/ 3639763 w 5139316"/>
              <a:gd name="connsiteY28" fmla="*/ 683789 h 4100054"/>
              <a:gd name="connsiteX29" fmla="*/ 3103459 w 5139316"/>
              <a:gd name="connsiteY29" fmla="*/ 648930 h 4100054"/>
              <a:gd name="connsiteX30" fmla="*/ 2942567 w 5139316"/>
              <a:gd name="connsiteY30" fmla="*/ 415638 h 4100054"/>
              <a:gd name="connsiteX31" fmla="*/ 2746816 w 5139316"/>
              <a:gd name="connsiteY31" fmla="*/ 0 h 4100054"/>
              <a:gd name="connsiteX32" fmla="*/ 2502798 w 5139316"/>
              <a:gd name="connsiteY32" fmla="*/ 536305 h 4100054"/>
              <a:gd name="connsiteX33" fmla="*/ 2395537 w 5139316"/>
              <a:gd name="connsiteY33" fmla="*/ 565803 h 4100054"/>
              <a:gd name="connsiteX34" fmla="*/ 2266824 w 5139316"/>
              <a:gd name="connsiteY34" fmla="*/ 565803 h 4100054"/>
              <a:gd name="connsiteX35" fmla="*/ 2148837 w 5139316"/>
              <a:gd name="connsiteY35" fmla="*/ 568484 h 4100054"/>
              <a:gd name="connsiteX36" fmla="*/ 2051822 w 5139316"/>
              <a:gd name="connsiteY36" fmla="*/ 621656 h 4100054"/>
              <a:gd name="connsiteX37" fmla="*/ 1939714 w 5139316"/>
              <a:gd name="connsiteY37" fmla="*/ 646693 h 4100054"/>
              <a:gd name="connsiteX38" fmla="*/ 1910437 w 5139316"/>
              <a:gd name="connsiteY38" fmla="*/ 394135 h 4100054"/>
              <a:gd name="connsiteX39" fmla="*/ 1424570 w 5139316"/>
              <a:gd name="connsiteY39" fmla="*/ 365410 h 4100054"/>
              <a:gd name="connsiteX40" fmla="*/ 1431915 w 5139316"/>
              <a:gd name="connsiteY40" fmla="*/ 247897 h 4100054"/>
              <a:gd name="connsiteX41" fmla="*/ 1299712 w 5139316"/>
              <a:gd name="connsiteY41" fmla="*/ 240552 h 4100054"/>
              <a:gd name="connsiteX42" fmla="*/ 1190053 w 5139316"/>
              <a:gd name="connsiteY42" fmla="*/ 209089 h 4100054"/>
              <a:gd name="connsiteX43" fmla="*/ 1180363 w 5139316"/>
              <a:gd name="connsiteY43" fmla="*/ 148631 h 4100054"/>
              <a:gd name="connsiteX44" fmla="*/ 1075588 w 5139316"/>
              <a:gd name="connsiteY44" fmla="*/ 374056 h 4100054"/>
              <a:gd name="connsiteX45" fmla="*/ 971372 w 5139316"/>
              <a:gd name="connsiteY45" fmla="*/ 570617 h 4100054"/>
              <a:gd name="connsiteX46" fmla="*/ 890952 w 5139316"/>
              <a:gd name="connsiteY46" fmla="*/ 808898 h 4100054"/>
              <a:gd name="connsiteX47" fmla="*/ 786704 w 5139316"/>
              <a:gd name="connsiteY47" fmla="*/ 1166317 h 4100054"/>
              <a:gd name="connsiteX48" fmla="*/ 557360 w 5139316"/>
              <a:gd name="connsiteY48" fmla="*/ 1059092 h 4100054"/>
              <a:gd name="connsiteX49" fmla="*/ 363757 w 5139316"/>
              <a:gd name="connsiteY49" fmla="*/ 1163340 h 4100054"/>
              <a:gd name="connsiteX50" fmla="*/ 253553 w 5139316"/>
              <a:gd name="connsiteY50" fmla="*/ 1079941 h 4100054"/>
              <a:gd name="connsiteX51" fmla="*/ 170156 w 5139316"/>
              <a:gd name="connsiteY51" fmla="*/ 1205038 h 4100054"/>
              <a:gd name="connsiteX52" fmla="*/ 116542 w 5139316"/>
              <a:gd name="connsiteY52" fmla="*/ 1321199 h 4100054"/>
              <a:gd name="connsiteX53" fmla="*/ 68886 w 5139316"/>
              <a:gd name="connsiteY53" fmla="*/ 1422469 h 4100054"/>
              <a:gd name="connsiteX54" fmla="*/ 68886 w 5139316"/>
              <a:gd name="connsiteY54" fmla="*/ 1529694 h 4100054"/>
              <a:gd name="connsiteX55" fmla="*/ 0 w 5139316"/>
              <a:gd name="connsiteY55" fmla="*/ 1635987 h 4100054"/>
              <a:gd name="connsiteX56" fmla="*/ 12848 w 5139316"/>
              <a:gd name="connsiteY56" fmla="*/ 1837041 h 4100054"/>
              <a:gd name="connsiteX57" fmla="*/ 142720 w 5139316"/>
              <a:gd name="connsiteY57" fmla="*/ 1813187 h 4100054"/>
              <a:gd name="connsiteX58" fmla="*/ 293795 w 5139316"/>
              <a:gd name="connsiteY58" fmla="*/ 1874148 h 4100054"/>
              <a:gd name="connsiteX59" fmla="*/ 476675 w 5139316"/>
              <a:gd name="connsiteY59" fmla="*/ 1977515 h 4100054"/>
              <a:gd name="connsiteX60" fmla="*/ 451314 w 5139316"/>
              <a:gd name="connsiteY60" fmla="*/ 2116380 h 4100054"/>
              <a:gd name="connsiteX61" fmla="*/ 637487 w 5139316"/>
              <a:gd name="connsiteY61" fmla="*/ 2377096 h 4100054"/>
              <a:gd name="connsiteX62" fmla="*/ 421787 w 5139316"/>
              <a:gd name="connsiteY62" fmla="*/ 2860342 h 4100054"/>
              <a:gd name="connsiteX63" fmla="*/ 556719 w 5139316"/>
              <a:gd name="connsiteY63" fmla="*/ 2965942 h 4100054"/>
              <a:gd name="connsiteX0" fmla="*/ 556719 w 5125826"/>
              <a:gd name="connsiteY0" fmla="*/ 2965942 h 4100054"/>
              <a:gd name="connsiteX1" fmla="*/ 823944 w 5125826"/>
              <a:gd name="connsiteY1" fmla="*/ 2941786 h 4100054"/>
              <a:gd name="connsiteX2" fmla="*/ 852540 w 5125826"/>
              <a:gd name="connsiteY2" fmla="*/ 3039202 h 4100054"/>
              <a:gd name="connsiteX3" fmla="*/ 1212764 w 5125826"/>
              <a:gd name="connsiteY3" fmla="*/ 2973229 h 4100054"/>
              <a:gd name="connsiteX4" fmla="*/ 1425506 w 5125826"/>
              <a:gd name="connsiteY4" fmla="*/ 3061595 h 4100054"/>
              <a:gd name="connsiteX5" fmla="*/ 1009889 w 5125826"/>
              <a:gd name="connsiteY5" fmla="*/ 4045144 h 4100054"/>
              <a:gd name="connsiteX6" fmla="*/ 1457377 w 5125826"/>
              <a:gd name="connsiteY6" fmla="*/ 3762997 h 4100054"/>
              <a:gd name="connsiteX7" fmla="*/ 1877636 w 5125826"/>
              <a:gd name="connsiteY7" fmla="*/ 3973645 h 4100054"/>
              <a:gd name="connsiteX8" fmla="*/ 1873412 w 5125826"/>
              <a:gd name="connsiteY8" fmla="*/ 3848205 h 4100054"/>
              <a:gd name="connsiteX9" fmla="*/ 1888238 w 5125826"/>
              <a:gd name="connsiteY9" fmla="*/ 3756143 h 4100054"/>
              <a:gd name="connsiteX10" fmla="*/ 2011235 w 5125826"/>
              <a:gd name="connsiteY10" fmla="*/ 3220765 h 4100054"/>
              <a:gd name="connsiteX11" fmla="*/ 2748647 w 5125826"/>
              <a:gd name="connsiteY11" fmla="*/ 3827567 h 4100054"/>
              <a:gd name="connsiteX12" fmla="*/ 2851401 w 5125826"/>
              <a:gd name="connsiteY12" fmla="*/ 3917711 h 4100054"/>
              <a:gd name="connsiteX13" fmla="*/ 3060560 w 5125826"/>
              <a:gd name="connsiteY13" fmla="*/ 3995474 h 4100054"/>
              <a:gd name="connsiteX14" fmla="*/ 3202679 w 5125826"/>
              <a:gd name="connsiteY14" fmla="*/ 4011564 h 4100054"/>
              <a:gd name="connsiteX15" fmla="*/ 3326030 w 5125826"/>
              <a:gd name="connsiteY15" fmla="*/ 4041059 h 4100054"/>
              <a:gd name="connsiteX16" fmla="*/ 3438653 w 5125826"/>
              <a:gd name="connsiteY16" fmla="*/ 4049104 h 4100054"/>
              <a:gd name="connsiteX17" fmla="*/ 3655857 w 5125826"/>
              <a:gd name="connsiteY17" fmla="*/ 4100054 h 4100054"/>
              <a:gd name="connsiteX18" fmla="*/ 3781889 w 5125826"/>
              <a:gd name="connsiteY18" fmla="*/ 4003518 h 4100054"/>
              <a:gd name="connsiteX19" fmla="*/ 3776525 w 5125826"/>
              <a:gd name="connsiteY19" fmla="*/ 3349226 h 4100054"/>
              <a:gd name="connsiteX20" fmla="*/ 4277971 w 5125826"/>
              <a:gd name="connsiteY20" fmla="*/ 3740729 h 4100054"/>
              <a:gd name="connsiteX21" fmla="*/ 4942988 w 5125826"/>
              <a:gd name="connsiteY21" fmla="*/ 3392129 h 4100054"/>
              <a:gd name="connsiteX22" fmla="*/ 4811591 w 5125826"/>
              <a:gd name="connsiteY22" fmla="*/ 3303641 h 4100054"/>
              <a:gd name="connsiteX23" fmla="*/ 5125826 w 5125826"/>
              <a:gd name="connsiteY23" fmla="*/ 2861138 h 4100054"/>
              <a:gd name="connsiteX24" fmla="*/ 4657031 w 5125826"/>
              <a:gd name="connsiteY24" fmla="*/ 2497047 h 4100054"/>
              <a:gd name="connsiteX25" fmla="*/ 4960726 w 5125826"/>
              <a:gd name="connsiteY25" fmla="*/ 2061038 h 4100054"/>
              <a:gd name="connsiteX26" fmla="*/ 4071490 w 5125826"/>
              <a:gd name="connsiteY26" fmla="*/ 1466796 h 4100054"/>
              <a:gd name="connsiteX27" fmla="*/ 3334070 w 5125826"/>
              <a:gd name="connsiteY27" fmla="*/ 1016299 h 4100054"/>
              <a:gd name="connsiteX28" fmla="*/ 3639763 w 5125826"/>
              <a:gd name="connsiteY28" fmla="*/ 683789 h 4100054"/>
              <a:gd name="connsiteX29" fmla="*/ 3103459 w 5125826"/>
              <a:gd name="connsiteY29" fmla="*/ 648930 h 4100054"/>
              <a:gd name="connsiteX30" fmla="*/ 2942567 w 5125826"/>
              <a:gd name="connsiteY30" fmla="*/ 415638 h 4100054"/>
              <a:gd name="connsiteX31" fmla="*/ 2746816 w 5125826"/>
              <a:gd name="connsiteY31" fmla="*/ 0 h 4100054"/>
              <a:gd name="connsiteX32" fmla="*/ 2502798 w 5125826"/>
              <a:gd name="connsiteY32" fmla="*/ 536305 h 4100054"/>
              <a:gd name="connsiteX33" fmla="*/ 2395537 w 5125826"/>
              <a:gd name="connsiteY33" fmla="*/ 565803 h 4100054"/>
              <a:gd name="connsiteX34" fmla="*/ 2266824 w 5125826"/>
              <a:gd name="connsiteY34" fmla="*/ 565803 h 4100054"/>
              <a:gd name="connsiteX35" fmla="*/ 2148837 w 5125826"/>
              <a:gd name="connsiteY35" fmla="*/ 568484 h 4100054"/>
              <a:gd name="connsiteX36" fmla="*/ 2051822 w 5125826"/>
              <a:gd name="connsiteY36" fmla="*/ 621656 h 4100054"/>
              <a:gd name="connsiteX37" fmla="*/ 1939714 w 5125826"/>
              <a:gd name="connsiteY37" fmla="*/ 646693 h 4100054"/>
              <a:gd name="connsiteX38" fmla="*/ 1910437 w 5125826"/>
              <a:gd name="connsiteY38" fmla="*/ 394135 h 4100054"/>
              <a:gd name="connsiteX39" fmla="*/ 1424570 w 5125826"/>
              <a:gd name="connsiteY39" fmla="*/ 365410 h 4100054"/>
              <a:gd name="connsiteX40" fmla="*/ 1431915 w 5125826"/>
              <a:gd name="connsiteY40" fmla="*/ 247897 h 4100054"/>
              <a:gd name="connsiteX41" fmla="*/ 1299712 w 5125826"/>
              <a:gd name="connsiteY41" fmla="*/ 240552 h 4100054"/>
              <a:gd name="connsiteX42" fmla="*/ 1190053 w 5125826"/>
              <a:gd name="connsiteY42" fmla="*/ 209089 h 4100054"/>
              <a:gd name="connsiteX43" fmla="*/ 1180363 w 5125826"/>
              <a:gd name="connsiteY43" fmla="*/ 148631 h 4100054"/>
              <a:gd name="connsiteX44" fmla="*/ 1075588 w 5125826"/>
              <a:gd name="connsiteY44" fmla="*/ 374056 h 4100054"/>
              <a:gd name="connsiteX45" fmla="*/ 971372 w 5125826"/>
              <a:gd name="connsiteY45" fmla="*/ 570617 h 4100054"/>
              <a:gd name="connsiteX46" fmla="*/ 890952 w 5125826"/>
              <a:gd name="connsiteY46" fmla="*/ 808898 h 4100054"/>
              <a:gd name="connsiteX47" fmla="*/ 786704 w 5125826"/>
              <a:gd name="connsiteY47" fmla="*/ 1166317 h 4100054"/>
              <a:gd name="connsiteX48" fmla="*/ 557360 w 5125826"/>
              <a:gd name="connsiteY48" fmla="*/ 1059092 h 4100054"/>
              <a:gd name="connsiteX49" fmla="*/ 363757 w 5125826"/>
              <a:gd name="connsiteY49" fmla="*/ 1163340 h 4100054"/>
              <a:gd name="connsiteX50" fmla="*/ 253553 w 5125826"/>
              <a:gd name="connsiteY50" fmla="*/ 1079941 h 4100054"/>
              <a:gd name="connsiteX51" fmla="*/ 170156 w 5125826"/>
              <a:gd name="connsiteY51" fmla="*/ 1205038 h 4100054"/>
              <a:gd name="connsiteX52" fmla="*/ 116542 w 5125826"/>
              <a:gd name="connsiteY52" fmla="*/ 1321199 h 4100054"/>
              <a:gd name="connsiteX53" fmla="*/ 68886 w 5125826"/>
              <a:gd name="connsiteY53" fmla="*/ 1422469 h 4100054"/>
              <a:gd name="connsiteX54" fmla="*/ 68886 w 5125826"/>
              <a:gd name="connsiteY54" fmla="*/ 1529694 h 4100054"/>
              <a:gd name="connsiteX55" fmla="*/ 0 w 5125826"/>
              <a:gd name="connsiteY55" fmla="*/ 1635987 h 4100054"/>
              <a:gd name="connsiteX56" fmla="*/ 12848 w 5125826"/>
              <a:gd name="connsiteY56" fmla="*/ 1837041 h 4100054"/>
              <a:gd name="connsiteX57" fmla="*/ 142720 w 5125826"/>
              <a:gd name="connsiteY57" fmla="*/ 1813187 h 4100054"/>
              <a:gd name="connsiteX58" fmla="*/ 293795 w 5125826"/>
              <a:gd name="connsiteY58" fmla="*/ 1874148 h 4100054"/>
              <a:gd name="connsiteX59" fmla="*/ 476675 w 5125826"/>
              <a:gd name="connsiteY59" fmla="*/ 1977515 h 4100054"/>
              <a:gd name="connsiteX60" fmla="*/ 451314 w 5125826"/>
              <a:gd name="connsiteY60" fmla="*/ 2116380 h 4100054"/>
              <a:gd name="connsiteX61" fmla="*/ 637487 w 5125826"/>
              <a:gd name="connsiteY61" fmla="*/ 2377096 h 4100054"/>
              <a:gd name="connsiteX62" fmla="*/ 421787 w 5125826"/>
              <a:gd name="connsiteY62" fmla="*/ 2860342 h 4100054"/>
              <a:gd name="connsiteX63" fmla="*/ 556719 w 5125826"/>
              <a:gd name="connsiteY63" fmla="*/ 2965942 h 4100054"/>
              <a:gd name="connsiteX0" fmla="*/ 556719 w 5125826"/>
              <a:gd name="connsiteY0" fmla="*/ 2965942 h 4100054"/>
              <a:gd name="connsiteX1" fmla="*/ 823944 w 5125826"/>
              <a:gd name="connsiteY1" fmla="*/ 2941786 h 4100054"/>
              <a:gd name="connsiteX2" fmla="*/ 852540 w 5125826"/>
              <a:gd name="connsiteY2" fmla="*/ 3039202 h 4100054"/>
              <a:gd name="connsiteX3" fmla="*/ 1212764 w 5125826"/>
              <a:gd name="connsiteY3" fmla="*/ 2973229 h 4100054"/>
              <a:gd name="connsiteX4" fmla="*/ 1425506 w 5125826"/>
              <a:gd name="connsiteY4" fmla="*/ 3061595 h 4100054"/>
              <a:gd name="connsiteX5" fmla="*/ 1009889 w 5125826"/>
              <a:gd name="connsiteY5" fmla="*/ 4045144 h 4100054"/>
              <a:gd name="connsiteX6" fmla="*/ 1457377 w 5125826"/>
              <a:gd name="connsiteY6" fmla="*/ 3762997 h 4100054"/>
              <a:gd name="connsiteX7" fmla="*/ 1877636 w 5125826"/>
              <a:gd name="connsiteY7" fmla="*/ 3973645 h 4100054"/>
              <a:gd name="connsiteX8" fmla="*/ 1873412 w 5125826"/>
              <a:gd name="connsiteY8" fmla="*/ 3848205 h 4100054"/>
              <a:gd name="connsiteX9" fmla="*/ 1888238 w 5125826"/>
              <a:gd name="connsiteY9" fmla="*/ 3756143 h 4100054"/>
              <a:gd name="connsiteX10" fmla="*/ 2011235 w 5125826"/>
              <a:gd name="connsiteY10" fmla="*/ 3220765 h 4100054"/>
              <a:gd name="connsiteX11" fmla="*/ 2748647 w 5125826"/>
              <a:gd name="connsiteY11" fmla="*/ 3827567 h 4100054"/>
              <a:gd name="connsiteX12" fmla="*/ 2851401 w 5125826"/>
              <a:gd name="connsiteY12" fmla="*/ 3917711 h 4100054"/>
              <a:gd name="connsiteX13" fmla="*/ 3060560 w 5125826"/>
              <a:gd name="connsiteY13" fmla="*/ 3995474 h 4100054"/>
              <a:gd name="connsiteX14" fmla="*/ 3202679 w 5125826"/>
              <a:gd name="connsiteY14" fmla="*/ 4011564 h 4100054"/>
              <a:gd name="connsiteX15" fmla="*/ 3326030 w 5125826"/>
              <a:gd name="connsiteY15" fmla="*/ 4041059 h 4100054"/>
              <a:gd name="connsiteX16" fmla="*/ 3438653 w 5125826"/>
              <a:gd name="connsiteY16" fmla="*/ 4049104 h 4100054"/>
              <a:gd name="connsiteX17" fmla="*/ 3655857 w 5125826"/>
              <a:gd name="connsiteY17" fmla="*/ 4100054 h 4100054"/>
              <a:gd name="connsiteX18" fmla="*/ 3781889 w 5125826"/>
              <a:gd name="connsiteY18" fmla="*/ 4003518 h 4100054"/>
              <a:gd name="connsiteX19" fmla="*/ 3776525 w 5125826"/>
              <a:gd name="connsiteY19" fmla="*/ 3349226 h 4100054"/>
              <a:gd name="connsiteX20" fmla="*/ 4277971 w 5125826"/>
              <a:gd name="connsiteY20" fmla="*/ 3740729 h 4100054"/>
              <a:gd name="connsiteX21" fmla="*/ 4942988 w 5125826"/>
              <a:gd name="connsiteY21" fmla="*/ 3392129 h 4100054"/>
              <a:gd name="connsiteX22" fmla="*/ 4811591 w 5125826"/>
              <a:gd name="connsiteY22" fmla="*/ 3303641 h 4100054"/>
              <a:gd name="connsiteX23" fmla="*/ 5125826 w 5125826"/>
              <a:gd name="connsiteY23" fmla="*/ 2861138 h 4100054"/>
              <a:gd name="connsiteX24" fmla="*/ 4657031 w 5125826"/>
              <a:gd name="connsiteY24" fmla="*/ 2497047 h 4100054"/>
              <a:gd name="connsiteX25" fmla="*/ 4960726 w 5125826"/>
              <a:gd name="connsiteY25" fmla="*/ 2061038 h 4100054"/>
              <a:gd name="connsiteX26" fmla="*/ 4071490 w 5125826"/>
              <a:gd name="connsiteY26" fmla="*/ 1466796 h 4100054"/>
              <a:gd name="connsiteX27" fmla="*/ 3334070 w 5125826"/>
              <a:gd name="connsiteY27" fmla="*/ 1016299 h 4100054"/>
              <a:gd name="connsiteX28" fmla="*/ 3639763 w 5125826"/>
              <a:gd name="connsiteY28" fmla="*/ 683789 h 4100054"/>
              <a:gd name="connsiteX29" fmla="*/ 3103459 w 5125826"/>
              <a:gd name="connsiteY29" fmla="*/ 648930 h 4100054"/>
              <a:gd name="connsiteX30" fmla="*/ 2942567 w 5125826"/>
              <a:gd name="connsiteY30" fmla="*/ 415638 h 4100054"/>
              <a:gd name="connsiteX31" fmla="*/ 2746816 w 5125826"/>
              <a:gd name="connsiteY31" fmla="*/ 0 h 4100054"/>
              <a:gd name="connsiteX32" fmla="*/ 2502798 w 5125826"/>
              <a:gd name="connsiteY32" fmla="*/ 536305 h 4100054"/>
              <a:gd name="connsiteX33" fmla="*/ 2395537 w 5125826"/>
              <a:gd name="connsiteY33" fmla="*/ 565803 h 4100054"/>
              <a:gd name="connsiteX34" fmla="*/ 2266824 w 5125826"/>
              <a:gd name="connsiteY34" fmla="*/ 565803 h 4100054"/>
              <a:gd name="connsiteX35" fmla="*/ 2148837 w 5125826"/>
              <a:gd name="connsiteY35" fmla="*/ 568484 h 4100054"/>
              <a:gd name="connsiteX36" fmla="*/ 2051822 w 5125826"/>
              <a:gd name="connsiteY36" fmla="*/ 621656 h 4100054"/>
              <a:gd name="connsiteX37" fmla="*/ 1939714 w 5125826"/>
              <a:gd name="connsiteY37" fmla="*/ 646693 h 4100054"/>
              <a:gd name="connsiteX38" fmla="*/ 1910437 w 5125826"/>
              <a:gd name="connsiteY38" fmla="*/ 394135 h 4100054"/>
              <a:gd name="connsiteX39" fmla="*/ 1424570 w 5125826"/>
              <a:gd name="connsiteY39" fmla="*/ 365410 h 4100054"/>
              <a:gd name="connsiteX40" fmla="*/ 1431915 w 5125826"/>
              <a:gd name="connsiteY40" fmla="*/ 247897 h 4100054"/>
              <a:gd name="connsiteX41" fmla="*/ 1299712 w 5125826"/>
              <a:gd name="connsiteY41" fmla="*/ 240552 h 4100054"/>
              <a:gd name="connsiteX42" fmla="*/ 1190053 w 5125826"/>
              <a:gd name="connsiteY42" fmla="*/ 209089 h 4100054"/>
              <a:gd name="connsiteX43" fmla="*/ 1180363 w 5125826"/>
              <a:gd name="connsiteY43" fmla="*/ 148631 h 4100054"/>
              <a:gd name="connsiteX44" fmla="*/ 1075588 w 5125826"/>
              <a:gd name="connsiteY44" fmla="*/ 374056 h 4100054"/>
              <a:gd name="connsiteX45" fmla="*/ 971372 w 5125826"/>
              <a:gd name="connsiteY45" fmla="*/ 570617 h 4100054"/>
              <a:gd name="connsiteX46" fmla="*/ 890952 w 5125826"/>
              <a:gd name="connsiteY46" fmla="*/ 808898 h 4100054"/>
              <a:gd name="connsiteX47" fmla="*/ 786704 w 5125826"/>
              <a:gd name="connsiteY47" fmla="*/ 1166317 h 4100054"/>
              <a:gd name="connsiteX48" fmla="*/ 557360 w 5125826"/>
              <a:gd name="connsiteY48" fmla="*/ 1059092 h 4100054"/>
              <a:gd name="connsiteX49" fmla="*/ 363757 w 5125826"/>
              <a:gd name="connsiteY49" fmla="*/ 1163340 h 4100054"/>
              <a:gd name="connsiteX50" fmla="*/ 253553 w 5125826"/>
              <a:gd name="connsiteY50" fmla="*/ 1079941 h 4100054"/>
              <a:gd name="connsiteX51" fmla="*/ 170156 w 5125826"/>
              <a:gd name="connsiteY51" fmla="*/ 1205038 h 4100054"/>
              <a:gd name="connsiteX52" fmla="*/ 116542 w 5125826"/>
              <a:gd name="connsiteY52" fmla="*/ 1321199 h 4100054"/>
              <a:gd name="connsiteX53" fmla="*/ 68886 w 5125826"/>
              <a:gd name="connsiteY53" fmla="*/ 1422469 h 4100054"/>
              <a:gd name="connsiteX54" fmla="*/ 68886 w 5125826"/>
              <a:gd name="connsiteY54" fmla="*/ 1529694 h 4100054"/>
              <a:gd name="connsiteX55" fmla="*/ 0 w 5125826"/>
              <a:gd name="connsiteY55" fmla="*/ 1635987 h 4100054"/>
              <a:gd name="connsiteX56" fmla="*/ 12848 w 5125826"/>
              <a:gd name="connsiteY56" fmla="*/ 1837041 h 4100054"/>
              <a:gd name="connsiteX57" fmla="*/ 142720 w 5125826"/>
              <a:gd name="connsiteY57" fmla="*/ 1813187 h 4100054"/>
              <a:gd name="connsiteX58" fmla="*/ 293795 w 5125826"/>
              <a:gd name="connsiteY58" fmla="*/ 1874148 h 4100054"/>
              <a:gd name="connsiteX59" fmla="*/ 476675 w 5125826"/>
              <a:gd name="connsiteY59" fmla="*/ 1977515 h 4100054"/>
              <a:gd name="connsiteX60" fmla="*/ 451314 w 5125826"/>
              <a:gd name="connsiteY60" fmla="*/ 2116380 h 4100054"/>
              <a:gd name="connsiteX61" fmla="*/ 637487 w 5125826"/>
              <a:gd name="connsiteY61" fmla="*/ 2377096 h 4100054"/>
              <a:gd name="connsiteX62" fmla="*/ 421787 w 5125826"/>
              <a:gd name="connsiteY62" fmla="*/ 2860342 h 4100054"/>
              <a:gd name="connsiteX63" fmla="*/ 556719 w 5125826"/>
              <a:gd name="connsiteY63" fmla="*/ 2965942 h 4100054"/>
              <a:gd name="connsiteX0" fmla="*/ 556719 w 5113126"/>
              <a:gd name="connsiteY0" fmla="*/ 2965942 h 4100054"/>
              <a:gd name="connsiteX1" fmla="*/ 823944 w 5113126"/>
              <a:gd name="connsiteY1" fmla="*/ 2941786 h 4100054"/>
              <a:gd name="connsiteX2" fmla="*/ 852540 w 5113126"/>
              <a:gd name="connsiteY2" fmla="*/ 3039202 h 4100054"/>
              <a:gd name="connsiteX3" fmla="*/ 1212764 w 5113126"/>
              <a:gd name="connsiteY3" fmla="*/ 2973229 h 4100054"/>
              <a:gd name="connsiteX4" fmla="*/ 1425506 w 5113126"/>
              <a:gd name="connsiteY4" fmla="*/ 3061595 h 4100054"/>
              <a:gd name="connsiteX5" fmla="*/ 1009889 w 5113126"/>
              <a:gd name="connsiteY5" fmla="*/ 4045144 h 4100054"/>
              <a:gd name="connsiteX6" fmla="*/ 1457377 w 5113126"/>
              <a:gd name="connsiteY6" fmla="*/ 3762997 h 4100054"/>
              <a:gd name="connsiteX7" fmla="*/ 1877636 w 5113126"/>
              <a:gd name="connsiteY7" fmla="*/ 3973645 h 4100054"/>
              <a:gd name="connsiteX8" fmla="*/ 1873412 w 5113126"/>
              <a:gd name="connsiteY8" fmla="*/ 3848205 h 4100054"/>
              <a:gd name="connsiteX9" fmla="*/ 1888238 w 5113126"/>
              <a:gd name="connsiteY9" fmla="*/ 3756143 h 4100054"/>
              <a:gd name="connsiteX10" fmla="*/ 2011235 w 5113126"/>
              <a:gd name="connsiteY10" fmla="*/ 3220765 h 4100054"/>
              <a:gd name="connsiteX11" fmla="*/ 2748647 w 5113126"/>
              <a:gd name="connsiteY11" fmla="*/ 3827567 h 4100054"/>
              <a:gd name="connsiteX12" fmla="*/ 2851401 w 5113126"/>
              <a:gd name="connsiteY12" fmla="*/ 3917711 h 4100054"/>
              <a:gd name="connsiteX13" fmla="*/ 3060560 w 5113126"/>
              <a:gd name="connsiteY13" fmla="*/ 3995474 h 4100054"/>
              <a:gd name="connsiteX14" fmla="*/ 3202679 w 5113126"/>
              <a:gd name="connsiteY14" fmla="*/ 4011564 h 4100054"/>
              <a:gd name="connsiteX15" fmla="*/ 3326030 w 5113126"/>
              <a:gd name="connsiteY15" fmla="*/ 4041059 h 4100054"/>
              <a:gd name="connsiteX16" fmla="*/ 3438653 w 5113126"/>
              <a:gd name="connsiteY16" fmla="*/ 4049104 h 4100054"/>
              <a:gd name="connsiteX17" fmla="*/ 3655857 w 5113126"/>
              <a:gd name="connsiteY17" fmla="*/ 4100054 h 4100054"/>
              <a:gd name="connsiteX18" fmla="*/ 3781889 w 5113126"/>
              <a:gd name="connsiteY18" fmla="*/ 4003518 h 4100054"/>
              <a:gd name="connsiteX19" fmla="*/ 3776525 w 5113126"/>
              <a:gd name="connsiteY19" fmla="*/ 3349226 h 4100054"/>
              <a:gd name="connsiteX20" fmla="*/ 4277971 w 5113126"/>
              <a:gd name="connsiteY20" fmla="*/ 3740729 h 4100054"/>
              <a:gd name="connsiteX21" fmla="*/ 4942988 w 5113126"/>
              <a:gd name="connsiteY21" fmla="*/ 3392129 h 4100054"/>
              <a:gd name="connsiteX22" fmla="*/ 4811591 w 5113126"/>
              <a:gd name="connsiteY22" fmla="*/ 3303641 h 4100054"/>
              <a:gd name="connsiteX23" fmla="*/ 5113126 w 5113126"/>
              <a:gd name="connsiteY23" fmla="*/ 2865372 h 4100054"/>
              <a:gd name="connsiteX24" fmla="*/ 4657031 w 5113126"/>
              <a:gd name="connsiteY24" fmla="*/ 2497047 h 4100054"/>
              <a:gd name="connsiteX25" fmla="*/ 4960726 w 5113126"/>
              <a:gd name="connsiteY25" fmla="*/ 2061038 h 4100054"/>
              <a:gd name="connsiteX26" fmla="*/ 4071490 w 5113126"/>
              <a:gd name="connsiteY26" fmla="*/ 1466796 h 4100054"/>
              <a:gd name="connsiteX27" fmla="*/ 3334070 w 5113126"/>
              <a:gd name="connsiteY27" fmla="*/ 1016299 h 4100054"/>
              <a:gd name="connsiteX28" fmla="*/ 3639763 w 5113126"/>
              <a:gd name="connsiteY28" fmla="*/ 683789 h 4100054"/>
              <a:gd name="connsiteX29" fmla="*/ 3103459 w 5113126"/>
              <a:gd name="connsiteY29" fmla="*/ 648930 h 4100054"/>
              <a:gd name="connsiteX30" fmla="*/ 2942567 w 5113126"/>
              <a:gd name="connsiteY30" fmla="*/ 415638 h 4100054"/>
              <a:gd name="connsiteX31" fmla="*/ 2746816 w 5113126"/>
              <a:gd name="connsiteY31" fmla="*/ 0 h 4100054"/>
              <a:gd name="connsiteX32" fmla="*/ 2502798 w 5113126"/>
              <a:gd name="connsiteY32" fmla="*/ 536305 h 4100054"/>
              <a:gd name="connsiteX33" fmla="*/ 2395537 w 5113126"/>
              <a:gd name="connsiteY33" fmla="*/ 565803 h 4100054"/>
              <a:gd name="connsiteX34" fmla="*/ 2266824 w 5113126"/>
              <a:gd name="connsiteY34" fmla="*/ 565803 h 4100054"/>
              <a:gd name="connsiteX35" fmla="*/ 2148837 w 5113126"/>
              <a:gd name="connsiteY35" fmla="*/ 568484 h 4100054"/>
              <a:gd name="connsiteX36" fmla="*/ 2051822 w 5113126"/>
              <a:gd name="connsiteY36" fmla="*/ 621656 h 4100054"/>
              <a:gd name="connsiteX37" fmla="*/ 1939714 w 5113126"/>
              <a:gd name="connsiteY37" fmla="*/ 646693 h 4100054"/>
              <a:gd name="connsiteX38" fmla="*/ 1910437 w 5113126"/>
              <a:gd name="connsiteY38" fmla="*/ 394135 h 4100054"/>
              <a:gd name="connsiteX39" fmla="*/ 1424570 w 5113126"/>
              <a:gd name="connsiteY39" fmla="*/ 365410 h 4100054"/>
              <a:gd name="connsiteX40" fmla="*/ 1431915 w 5113126"/>
              <a:gd name="connsiteY40" fmla="*/ 247897 h 4100054"/>
              <a:gd name="connsiteX41" fmla="*/ 1299712 w 5113126"/>
              <a:gd name="connsiteY41" fmla="*/ 240552 h 4100054"/>
              <a:gd name="connsiteX42" fmla="*/ 1190053 w 5113126"/>
              <a:gd name="connsiteY42" fmla="*/ 209089 h 4100054"/>
              <a:gd name="connsiteX43" fmla="*/ 1180363 w 5113126"/>
              <a:gd name="connsiteY43" fmla="*/ 148631 h 4100054"/>
              <a:gd name="connsiteX44" fmla="*/ 1075588 w 5113126"/>
              <a:gd name="connsiteY44" fmla="*/ 374056 h 4100054"/>
              <a:gd name="connsiteX45" fmla="*/ 971372 w 5113126"/>
              <a:gd name="connsiteY45" fmla="*/ 570617 h 4100054"/>
              <a:gd name="connsiteX46" fmla="*/ 890952 w 5113126"/>
              <a:gd name="connsiteY46" fmla="*/ 808898 h 4100054"/>
              <a:gd name="connsiteX47" fmla="*/ 786704 w 5113126"/>
              <a:gd name="connsiteY47" fmla="*/ 1166317 h 4100054"/>
              <a:gd name="connsiteX48" fmla="*/ 557360 w 5113126"/>
              <a:gd name="connsiteY48" fmla="*/ 1059092 h 4100054"/>
              <a:gd name="connsiteX49" fmla="*/ 363757 w 5113126"/>
              <a:gd name="connsiteY49" fmla="*/ 1163340 h 4100054"/>
              <a:gd name="connsiteX50" fmla="*/ 253553 w 5113126"/>
              <a:gd name="connsiteY50" fmla="*/ 1079941 h 4100054"/>
              <a:gd name="connsiteX51" fmla="*/ 170156 w 5113126"/>
              <a:gd name="connsiteY51" fmla="*/ 1205038 h 4100054"/>
              <a:gd name="connsiteX52" fmla="*/ 116542 w 5113126"/>
              <a:gd name="connsiteY52" fmla="*/ 1321199 h 4100054"/>
              <a:gd name="connsiteX53" fmla="*/ 68886 w 5113126"/>
              <a:gd name="connsiteY53" fmla="*/ 1422469 h 4100054"/>
              <a:gd name="connsiteX54" fmla="*/ 68886 w 5113126"/>
              <a:gd name="connsiteY54" fmla="*/ 1529694 h 4100054"/>
              <a:gd name="connsiteX55" fmla="*/ 0 w 5113126"/>
              <a:gd name="connsiteY55" fmla="*/ 1635987 h 4100054"/>
              <a:gd name="connsiteX56" fmla="*/ 12848 w 5113126"/>
              <a:gd name="connsiteY56" fmla="*/ 1837041 h 4100054"/>
              <a:gd name="connsiteX57" fmla="*/ 142720 w 5113126"/>
              <a:gd name="connsiteY57" fmla="*/ 1813187 h 4100054"/>
              <a:gd name="connsiteX58" fmla="*/ 293795 w 5113126"/>
              <a:gd name="connsiteY58" fmla="*/ 1874148 h 4100054"/>
              <a:gd name="connsiteX59" fmla="*/ 476675 w 5113126"/>
              <a:gd name="connsiteY59" fmla="*/ 1977515 h 4100054"/>
              <a:gd name="connsiteX60" fmla="*/ 451314 w 5113126"/>
              <a:gd name="connsiteY60" fmla="*/ 2116380 h 4100054"/>
              <a:gd name="connsiteX61" fmla="*/ 637487 w 5113126"/>
              <a:gd name="connsiteY61" fmla="*/ 2377096 h 4100054"/>
              <a:gd name="connsiteX62" fmla="*/ 421787 w 5113126"/>
              <a:gd name="connsiteY62" fmla="*/ 2860342 h 4100054"/>
              <a:gd name="connsiteX63" fmla="*/ 556719 w 5113126"/>
              <a:gd name="connsiteY63" fmla="*/ 2965942 h 4100054"/>
              <a:gd name="connsiteX0" fmla="*/ 556719 w 5121593"/>
              <a:gd name="connsiteY0" fmla="*/ 2965942 h 4100054"/>
              <a:gd name="connsiteX1" fmla="*/ 823944 w 5121593"/>
              <a:gd name="connsiteY1" fmla="*/ 2941786 h 4100054"/>
              <a:gd name="connsiteX2" fmla="*/ 852540 w 5121593"/>
              <a:gd name="connsiteY2" fmla="*/ 3039202 h 4100054"/>
              <a:gd name="connsiteX3" fmla="*/ 1212764 w 5121593"/>
              <a:gd name="connsiteY3" fmla="*/ 2973229 h 4100054"/>
              <a:gd name="connsiteX4" fmla="*/ 1425506 w 5121593"/>
              <a:gd name="connsiteY4" fmla="*/ 3061595 h 4100054"/>
              <a:gd name="connsiteX5" fmla="*/ 1009889 w 5121593"/>
              <a:gd name="connsiteY5" fmla="*/ 4045144 h 4100054"/>
              <a:gd name="connsiteX6" fmla="*/ 1457377 w 5121593"/>
              <a:gd name="connsiteY6" fmla="*/ 3762997 h 4100054"/>
              <a:gd name="connsiteX7" fmla="*/ 1877636 w 5121593"/>
              <a:gd name="connsiteY7" fmla="*/ 3973645 h 4100054"/>
              <a:gd name="connsiteX8" fmla="*/ 1873412 w 5121593"/>
              <a:gd name="connsiteY8" fmla="*/ 3848205 h 4100054"/>
              <a:gd name="connsiteX9" fmla="*/ 1888238 w 5121593"/>
              <a:gd name="connsiteY9" fmla="*/ 3756143 h 4100054"/>
              <a:gd name="connsiteX10" fmla="*/ 2011235 w 5121593"/>
              <a:gd name="connsiteY10" fmla="*/ 3220765 h 4100054"/>
              <a:gd name="connsiteX11" fmla="*/ 2748647 w 5121593"/>
              <a:gd name="connsiteY11" fmla="*/ 3827567 h 4100054"/>
              <a:gd name="connsiteX12" fmla="*/ 2851401 w 5121593"/>
              <a:gd name="connsiteY12" fmla="*/ 3917711 h 4100054"/>
              <a:gd name="connsiteX13" fmla="*/ 3060560 w 5121593"/>
              <a:gd name="connsiteY13" fmla="*/ 3995474 h 4100054"/>
              <a:gd name="connsiteX14" fmla="*/ 3202679 w 5121593"/>
              <a:gd name="connsiteY14" fmla="*/ 4011564 h 4100054"/>
              <a:gd name="connsiteX15" fmla="*/ 3326030 w 5121593"/>
              <a:gd name="connsiteY15" fmla="*/ 4041059 h 4100054"/>
              <a:gd name="connsiteX16" fmla="*/ 3438653 w 5121593"/>
              <a:gd name="connsiteY16" fmla="*/ 4049104 h 4100054"/>
              <a:gd name="connsiteX17" fmla="*/ 3655857 w 5121593"/>
              <a:gd name="connsiteY17" fmla="*/ 4100054 h 4100054"/>
              <a:gd name="connsiteX18" fmla="*/ 3781889 w 5121593"/>
              <a:gd name="connsiteY18" fmla="*/ 4003518 h 4100054"/>
              <a:gd name="connsiteX19" fmla="*/ 3776525 w 5121593"/>
              <a:gd name="connsiteY19" fmla="*/ 3349226 h 4100054"/>
              <a:gd name="connsiteX20" fmla="*/ 4277971 w 5121593"/>
              <a:gd name="connsiteY20" fmla="*/ 3740729 h 4100054"/>
              <a:gd name="connsiteX21" fmla="*/ 4942988 w 5121593"/>
              <a:gd name="connsiteY21" fmla="*/ 3392129 h 4100054"/>
              <a:gd name="connsiteX22" fmla="*/ 4811591 w 5121593"/>
              <a:gd name="connsiteY22" fmla="*/ 3303641 h 4100054"/>
              <a:gd name="connsiteX23" fmla="*/ 5121593 w 5121593"/>
              <a:gd name="connsiteY23" fmla="*/ 2861139 h 4100054"/>
              <a:gd name="connsiteX24" fmla="*/ 4657031 w 5121593"/>
              <a:gd name="connsiteY24" fmla="*/ 2497047 h 4100054"/>
              <a:gd name="connsiteX25" fmla="*/ 4960726 w 5121593"/>
              <a:gd name="connsiteY25" fmla="*/ 2061038 h 4100054"/>
              <a:gd name="connsiteX26" fmla="*/ 4071490 w 5121593"/>
              <a:gd name="connsiteY26" fmla="*/ 1466796 h 4100054"/>
              <a:gd name="connsiteX27" fmla="*/ 3334070 w 5121593"/>
              <a:gd name="connsiteY27" fmla="*/ 1016299 h 4100054"/>
              <a:gd name="connsiteX28" fmla="*/ 3639763 w 5121593"/>
              <a:gd name="connsiteY28" fmla="*/ 683789 h 4100054"/>
              <a:gd name="connsiteX29" fmla="*/ 3103459 w 5121593"/>
              <a:gd name="connsiteY29" fmla="*/ 648930 h 4100054"/>
              <a:gd name="connsiteX30" fmla="*/ 2942567 w 5121593"/>
              <a:gd name="connsiteY30" fmla="*/ 415638 h 4100054"/>
              <a:gd name="connsiteX31" fmla="*/ 2746816 w 5121593"/>
              <a:gd name="connsiteY31" fmla="*/ 0 h 4100054"/>
              <a:gd name="connsiteX32" fmla="*/ 2502798 w 5121593"/>
              <a:gd name="connsiteY32" fmla="*/ 536305 h 4100054"/>
              <a:gd name="connsiteX33" fmla="*/ 2395537 w 5121593"/>
              <a:gd name="connsiteY33" fmla="*/ 565803 h 4100054"/>
              <a:gd name="connsiteX34" fmla="*/ 2266824 w 5121593"/>
              <a:gd name="connsiteY34" fmla="*/ 565803 h 4100054"/>
              <a:gd name="connsiteX35" fmla="*/ 2148837 w 5121593"/>
              <a:gd name="connsiteY35" fmla="*/ 568484 h 4100054"/>
              <a:gd name="connsiteX36" fmla="*/ 2051822 w 5121593"/>
              <a:gd name="connsiteY36" fmla="*/ 621656 h 4100054"/>
              <a:gd name="connsiteX37" fmla="*/ 1939714 w 5121593"/>
              <a:gd name="connsiteY37" fmla="*/ 646693 h 4100054"/>
              <a:gd name="connsiteX38" fmla="*/ 1910437 w 5121593"/>
              <a:gd name="connsiteY38" fmla="*/ 394135 h 4100054"/>
              <a:gd name="connsiteX39" fmla="*/ 1424570 w 5121593"/>
              <a:gd name="connsiteY39" fmla="*/ 365410 h 4100054"/>
              <a:gd name="connsiteX40" fmla="*/ 1431915 w 5121593"/>
              <a:gd name="connsiteY40" fmla="*/ 247897 h 4100054"/>
              <a:gd name="connsiteX41" fmla="*/ 1299712 w 5121593"/>
              <a:gd name="connsiteY41" fmla="*/ 240552 h 4100054"/>
              <a:gd name="connsiteX42" fmla="*/ 1190053 w 5121593"/>
              <a:gd name="connsiteY42" fmla="*/ 209089 h 4100054"/>
              <a:gd name="connsiteX43" fmla="*/ 1180363 w 5121593"/>
              <a:gd name="connsiteY43" fmla="*/ 148631 h 4100054"/>
              <a:gd name="connsiteX44" fmla="*/ 1075588 w 5121593"/>
              <a:gd name="connsiteY44" fmla="*/ 374056 h 4100054"/>
              <a:gd name="connsiteX45" fmla="*/ 971372 w 5121593"/>
              <a:gd name="connsiteY45" fmla="*/ 570617 h 4100054"/>
              <a:gd name="connsiteX46" fmla="*/ 890952 w 5121593"/>
              <a:gd name="connsiteY46" fmla="*/ 808898 h 4100054"/>
              <a:gd name="connsiteX47" fmla="*/ 786704 w 5121593"/>
              <a:gd name="connsiteY47" fmla="*/ 1166317 h 4100054"/>
              <a:gd name="connsiteX48" fmla="*/ 557360 w 5121593"/>
              <a:gd name="connsiteY48" fmla="*/ 1059092 h 4100054"/>
              <a:gd name="connsiteX49" fmla="*/ 363757 w 5121593"/>
              <a:gd name="connsiteY49" fmla="*/ 1163340 h 4100054"/>
              <a:gd name="connsiteX50" fmla="*/ 253553 w 5121593"/>
              <a:gd name="connsiteY50" fmla="*/ 1079941 h 4100054"/>
              <a:gd name="connsiteX51" fmla="*/ 170156 w 5121593"/>
              <a:gd name="connsiteY51" fmla="*/ 1205038 h 4100054"/>
              <a:gd name="connsiteX52" fmla="*/ 116542 w 5121593"/>
              <a:gd name="connsiteY52" fmla="*/ 1321199 h 4100054"/>
              <a:gd name="connsiteX53" fmla="*/ 68886 w 5121593"/>
              <a:gd name="connsiteY53" fmla="*/ 1422469 h 4100054"/>
              <a:gd name="connsiteX54" fmla="*/ 68886 w 5121593"/>
              <a:gd name="connsiteY54" fmla="*/ 1529694 h 4100054"/>
              <a:gd name="connsiteX55" fmla="*/ 0 w 5121593"/>
              <a:gd name="connsiteY55" fmla="*/ 1635987 h 4100054"/>
              <a:gd name="connsiteX56" fmla="*/ 12848 w 5121593"/>
              <a:gd name="connsiteY56" fmla="*/ 1837041 h 4100054"/>
              <a:gd name="connsiteX57" fmla="*/ 142720 w 5121593"/>
              <a:gd name="connsiteY57" fmla="*/ 1813187 h 4100054"/>
              <a:gd name="connsiteX58" fmla="*/ 293795 w 5121593"/>
              <a:gd name="connsiteY58" fmla="*/ 1874148 h 4100054"/>
              <a:gd name="connsiteX59" fmla="*/ 476675 w 5121593"/>
              <a:gd name="connsiteY59" fmla="*/ 1977515 h 4100054"/>
              <a:gd name="connsiteX60" fmla="*/ 451314 w 5121593"/>
              <a:gd name="connsiteY60" fmla="*/ 2116380 h 4100054"/>
              <a:gd name="connsiteX61" fmla="*/ 637487 w 5121593"/>
              <a:gd name="connsiteY61" fmla="*/ 2377096 h 4100054"/>
              <a:gd name="connsiteX62" fmla="*/ 421787 w 5121593"/>
              <a:gd name="connsiteY62" fmla="*/ 2860342 h 4100054"/>
              <a:gd name="connsiteX63" fmla="*/ 556719 w 5121593"/>
              <a:gd name="connsiteY63" fmla="*/ 2965942 h 4100054"/>
              <a:gd name="connsiteX0" fmla="*/ 556719 w 5121593"/>
              <a:gd name="connsiteY0" fmla="*/ 2965942 h 4100054"/>
              <a:gd name="connsiteX1" fmla="*/ 823944 w 5121593"/>
              <a:gd name="connsiteY1" fmla="*/ 2941786 h 4100054"/>
              <a:gd name="connsiteX2" fmla="*/ 852540 w 5121593"/>
              <a:gd name="connsiteY2" fmla="*/ 3039202 h 4100054"/>
              <a:gd name="connsiteX3" fmla="*/ 1212764 w 5121593"/>
              <a:gd name="connsiteY3" fmla="*/ 2973229 h 4100054"/>
              <a:gd name="connsiteX4" fmla="*/ 1425506 w 5121593"/>
              <a:gd name="connsiteY4" fmla="*/ 3061595 h 4100054"/>
              <a:gd name="connsiteX5" fmla="*/ 1009889 w 5121593"/>
              <a:gd name="connsiteY5" fmla="*/ 4045144 h 4100054"/>
              <a:gd name="connsiteX6" fmla="*/ 1457377 w 5121593"/>
              <a:gd name="connsiteY6" fmla="*/ 3762997 h 4100054"/>
              <a:gd name="connsiteX7" fmla="*/ 1877636 w 5121593"/>
              <a:gd name="connsiteY7" fmla="*/ 3973645 h 4100054"/>
              <a:gd name="connsiteX8" fmla="*/ 1873412 w 5121593"/>
              <a:gd name="connsiteY8" fmla="*/ 3848205 h 4100054"/>
              <a:gd name="connsiteX9" fmla="*/ 1888238 w 5121593"/>
              <a:gd name="connsiteY9" fmla="*/ 3756143 h 4100054"/>
              <a:gd name="connsiteX10" fmla="*/ 2011235 w 5121593"/>
              <a:gd name="connsiteY10" fmla="*/ 3220765 h 4100054"/>
              <a:gd name="connsiteX11" fmla="*/ 2748647 w 5121593"/>
              <a:gd name="connsiteY11" fmla="*/ 3827567 h 4100054"/>
              <a:gd name="connsiteX12" fmla="*/ 2851401 w 5121593"/>
              <a:gd name="connsiteY12" fmla="*/ 3917711 h 4100054"/>
              <a:gd name="connsiteX13" fmla="*/ 3060560 w 5121593"/>
              <a:gd name="connsiteY13" fmla="*/ 3995474 h 4100054"/>
              <a:gd name="connsiteX14" fmla="*/ 3202679 w 5121593"/>
              <a:gd name="connsiteY14" fmla="*/ 4011564 h 4100054"/>
              <a:gd name="connsiteX15" fmla="*/ 3326030 w 5121593"/>
              <a:gd name="connsiteY15" fmla="*/ 4041059 h 4100054"/>
              <a:gd name="connsiteX16" fmla="*/ 3438653 w 5121593"/>
              <a:gd name="connsiteY16" fmla="*/ 4049104 h 4100054"/>
              <a:gd name="connsiteX17" fmla="*/ 3655857 w 5121593"/>
              <a:gd name="connsiteY17" fmla="*/ 4100054 h 4100054"/>
              <a:gd name="connsiteX18" fmla="*/ 3781889 w 5121593"/>
              <a:gd name="connsiteY18" fmla="*/ 4003518 h 4100054"/>
              <a:gd name="connsiteX19" fmla="*/ 3776525 w 5121593"/>
              <a:gd name="connsiteY19" fmla="*/ 3349226 h 4100054"/>
              <a:gd name="connsiteX20" fmla="*/ 4277971 w 5121593"/>
              <a:gd name="connsiteY20" fmla="*/ 3740729 h 4100054"/>
              <a:gd name="connsiteX21" fmla="*/ 4942988 w 5121593"/>
              <a:gd name="connsiteY21" fmla="*/ 3392129 h 4100054"/>
              <a:gd name="connsiteX22" fmla="*/ 4811591 w 5121593"/>
              <a:gd name="connsiteY22" fmla="*/ 3303641 h 4100054"/>
              <a:gd name="connsiteX23" fmla="*/ 5121593 w 5121593"/>
              <a:gd name="connsiteY23" fmla="*/ 2861139 h 4100054"/>
              <a:gd name="connsiteX24" fmla="*/ 4657031 w 5121593"/>
              <a:gd name="connsiteY24" fmla="*/ 2497047 h 4100054"/>
              <a:gd name="connsiteX25" fmla="*/ 4960726 w 5121593"/>
              <a:gd name="connsiteY25" fmla="*/ 2061038 h 4100054"/>
              <a:gd name="connsiteX26" fmla="*/ 4071490 w 5121593"/>
              <a:gd name="connsiteY26" fmla="*/ 1466796 h 4100054"/>
              <a:gd name="connsiteX27" fmla="*/ 3334070 w 5121593"/>
              <a:gd name="connsiteY27" fmla="*/ 1016299 h 4100054"/>
              <a:gd name="connsiteX28" fmla="*/ 3639763 w 5121593"/>
              <a:gd name="connsiteY28" fmla="*/ 683789 h 4100054"/>
              <a:gd name="connsiteX29" fmla="*/ 3103459 w 5121593"/>
              <a:gd name="connsiteY29" fmla="*/ 648930 h 4100054"/>
              <a:gd name="connsiteX30" fmla="*/ 2942567 w 5121593"/>
              <a:gd name="connsiteY30" fmla="*/ 415638 h 4100054"/>
              <a:gd name="connsiteX31" fmla="*/ 2746816 w 5121593"/>
              <a:gd name="connsiteY31" fmla="*/ 0 h 4100054"/>
              <a:gd name="connsiteX32" fmla="*/ 2502798 w 5121593"/>
              <a:gd name="connsiteY32" fmla="*/ 536305 h 4100054"/>
              <a:gd name="connsiteX33" fmla="*/ 2395537 w 5121593"/>
              <a:gd name="connsiteY33" fmla="*/ 565803 h 4100054"/>
              <a:gd name="connsiteX34" fmla="*/ 2266824 w 5121593"/>
              <a:gd name="connsiteY34" fmla="*/ 565803 h 4100054"/>
              <a:gd name="connsiteX35" fmla="*/ 2148837 w 5121593"/>
              <a:gd name="connsiteY35" fmla="*/ 568484 h 4100054"/>
              <a:gd name="connsiteX36" fmla="*/ 2051822 w 5121593"/>
              <a:gd name="connsiteY36" fmla="*/ 621656 h 4100054"/>
              <a:gd name="connsiteX37" fmla="*/ 1939714 w 5121593"/>
              <a:gd name="connsiteY37" fmla="*/ 646693 h 4100054"/>
              <a:gd name="connsiteX38" fmla="*/ 1910437 w 5121593"/>
              <a:gd name="connsiteY38" fmla="*/ 394135 h 4100054"/>
              <a:gd name="connsiteX39" fmla="*/ 1424570 w 5121593"/>
              <a:gd name="connsiteY39" fmla="*/ 365410 h 4100054"/>
              <a:gd name="connsiteX40" fmla="*/ 1431915 w 5121593"/>
              <a:gd name="connsiteY40" fmla="*/ 247897 h 4100054"/>
              <a:gd name="connsiteX41" fmla="*/ 1299712 w 5121593"/>
              <a:gd name="connsiteY41" fmla="*/ 240552 h 4100054"/>
              <a:gd name="connsiteX42" fmla="*/ 1190053 w 5121593"/>
              <a:gd name="connsiteY42" fmla="*/ 209089 h 4100054"/>
              <a:gd name="connsiteX43" fmla="*/ 1180363 w 5121593"/>
              <a:gd name="connsiteY43" fmla="*/ 148631 h 4100054"/>
              <a:gd name="connsiteX44" fmla="*/ 1075588 w 5121593"/>
              <a:gd name="connsiteY44" fmla="*/ 374056 h 4100054"/>
              <a:gd name="connsiteX45" fmla="*/ 971372 w 5121593"/>
              <a:gd name="connsiteY45" fmla="*/ 570617 h 4100054"/>
              <a:gd name="connsiteX46" fmla="*/ 890952 w 5121593"/>
              <a:gd name="connsiteY46" fmla="*/ 808898 h 4100054"/>
              <a:gd name="connsiteX47" fmla="*/ 786704 w 5121593"/>
              <a:gd name="connsiteY47" fmla="*/ 1166317 h 4100054"/>
              <a:gd name="connsiteX48" fmla="*/ 557360 w 5121593"/>
              <a:gd name="connsiteY48" fmla="*/ 1059092 h 4100054"/>
              <a:gd name="connsiteX49" fmla="*/ 363757 w 5121593"/>
              <a:gd name="connsiteY49" fmla="*/ 1163340 h 4100054"/>
              <a:gd name="connsiteX50" fmla="*/ 253553 w 5121593"/>
              <a:gd name="connsiteY50" fmla="*/ 1079941 h 4100054"/>
              <a:gd name="connsiteX51" fmla="*/ 170156 w 5121593"/>
              <a:gd name="connsiteY51" fmla="*/ 1205038 h 4100054"/>
              <a:gd name="connsiteX52" fmla="*/ 116542 w 5121593"/>
              <a:gd name="connsiteY52" fmla="*/ 1321199 h 4100054"/>
              <a:gd name="connsiteX53" fmla="*/ 68886 w 5121593"/>
              <a:gd name="connsiteY53" fmla="*/ 1422469 h 4100054"/>
              <a:gd name="connsiteX54" fmla="*/ 68886 w 5121593"/>
              <a:gd name="connsiteY54" fmla="*/ 1529694 h 4100054"/>
              <a:gd name="connsiteX55" fmla="*/ 0 w 5121593"/>
              <a:gd name="connsiteY55" fmla="*/ 1635987 h 4100054"/>
              <a:gd name="connsiteX56" fmla="*/ 12848 w 5121593"/>
              <a:gd name="connsiteY56" fmla="*/ 1837041 h 4100054"/>
              <a:gd name="connsiteX57" fmla="*/ 142720 w 5121593"/>
              <a:gd name="connsiteY57" fmla="*/ 1813187 h 4100054"/>
              <a:gd name="connsiteX58" fmla="*/ 293795 w 5121593"/>
              <a:gd name="connsiteY58" fmla="*/ 1874148 h 4100054"/>
              <a:gd name="connsiteX59" fmla="*/ 476675 w 5121593"/>
              <a:gd name="connsiteY59" fmla="*/ 1977515 h 4100054"/>
              <a:gd name="connsiteX60" fmla="*/ 451314 w 5121593"/>
              <a:gd name="connsiteY60" fmla="*/ 2116380 h 4100054"/>
              <a:gd name="connsiteX61" fmla="*/ 637487 w 5121593"/>
              <a:gd name="connsiteY61" fmla="*/ 2377096 h 4100054"/>
              <a:gd name="connsiteX62" fmla="*/ 421787 w 5121593"/>
              <a:gd name="connsiteY62" fmla="*/ 2860342 h 4100054"/>
              <a:gd name="connsiteX63" fmla="*/ 556719 w 5121593"/>
              <a:gd name="connsiteY63" fmla="*/ 2965942 h 4100054"/>
              <a:gd name="connsiteX0" fmla="*/ 556719 w 5121593"/>
              <a:gd name="connsiteY0" fmla="*/ 2965942 h 4100054"/>
              <a:gd name="connsiteX1" fmla="*/ 823944 w 5121593"/>
              <a:gd name="connsiteY1" fmla="*/ 2941786 h 4100054"/>
              <a:gd name="connsiteX2" fmla="*/ 852540 w 5121593"/>
              <a:gd name="connsiteY2" fmla="*/ 3039202 h 4100054"/>
              <a:gd name="connsiteX3" fmla="*/ 1212764 w 5121593"/>
              <a:gd name="connsiteY3" fmla="*/ 2973229 h 4100054"/>
              <a:gd name="connsiteX4" fmla="*/ 1425506 w 5121593"/>
              <a:gd name="connsiteY4" fmla="*/ 3061595 h 4100054"/>
              <a:gd name="connsiteX5" fmla="*/ 1009889 w 5121593"/>
              <a:gd name="connsiteY5" fmla="*/ 4045144 h 4100054"/>
              <a:gd name="connsiteX6" fmla="*/ 1457377 w 5121593"/>
              <a:gd name="connsiteY6" fmla="*/ 3762997 h 4100054"/>
              <a:gd name="connsiteX7" fmla="*/ 1877636 w 5121593"/>
              <a:gd name="connsiteY7" fmla="*/ 3973645 h 4100054"/>
              <a:gd name="connsiteX8" fmla="*/ 1873412 w 5121593"/>
              <a:gd name="connsiteY8" fmla="*/ 3848205 h 4100054"/>
              <a:gd name="connsiteX9" fmla="*/ 1888238 w 5121593"/>
              <a:gd name="connsiteY9" fmla="*/ 3756143 h 4100054"/>
              <a:gd name="connsiteX10" fmla="*/ 2011235 w 5121593"/>
              <a:gd name="connsiteY10" fmla="*/ 3220765 h 4100054"/>
              <a:gd name="connsiteX11" fmla="*/ 2748647 w 5121593"/>
              <a:gd name="connsiteY11" fmla="*/ 3827567 h 4100054"/>
              <a:gd name="connsiteX12" fmla="*/ 2851401 w 5121593"/>
              <a:gd name="connsiteY12" fmla="*/ 3917711 h 4100054"/>
              <a:gd name="connsiteX13" fmla="*/ 3060560 w 5121593"/>
              <a:gd name="connsiteY13" fmla="*/ 3995474 h 4100054"/>
              <a:gd name="connsiteX14" fmla="*/ 3202679 w 5121593"/>
              <a:gd name="connsiteY14" fmla="*/ 4011564 h 4100054"/>
              <a:gd name="connsiteX15" fmla="*/ 3326030 w 5121593"/>
              <a:gd name="connsiteY15" fmla="*/ 4041059 h 4100054"/>
              <a:gd name="connsiteX16" fmla="*/ 3438653 w 5121593"/>
              <a:gd name="connsiteY16" fmla="*/ 4049104 h 4100054"/>
              <a:gd name="connsiteX17" fmla="*/ 3655857 w 5121593"/>
              <a:gd name="connsiteY17" fmla="*/ 4100054 h 4100054"/>
              <a:gd name="connsiteX18" fmla="*/ 3781889 w 5121593"/>
              <a:gd name="connsiteY18" fmla="*/ 4003518 h 4100054"/>
              <a:gd name="connsiteX19" fmla="*/ 3776525 w 5121593"/>
              <a:gd name="connsiteY19" fmla="*/ 3349226 h 4100054"/>
              <a:gd name="connsiteX20" fmla="*/ 4277971 w 5121593"/>
              <a:gd name="connsiteY20" fmla="*/ 3740729 h 4100054"/>
              <a:gd name="connsiteX21" fmla="*/ 4942988 w 5121593"/>
              <a:gd name="connsiteY21" fmla="*/ 3392129 h 4100054"/>
              <a:gd name="connsiteX22" fmla="*/ 4811591 w 5121593"/>
              <a:gd name="connsiteY22" fmla="*/ 3303641 h 4100054"/>
              <a:gd name="connsiteX23" fmla="*/ 5121593 w 5121593"/>
              <a:gd name="connsiteY23" fmla="*/ 2861139 h 4100054"/>
              <a:gd name="connsiteX24" fmla="*/ 4657031 w 5121593"/>
              <a:gd name="connsiteY24" fmla="*/ 2497047 h 4100054"/>
              <a:gd name="connsiteX25" fmla="*/ 4960726 w 5121593"/>
              <a:gd name="connsiteY25" fmla="*/ 2061038 h 4100054"/>
              <a:gd name="connsiteX26" fmla="*/ 4071490 w 5121593"/>
              <a:gd name="connsiteY26" fmla="*/ 1466796 h 4100054"/>
              <a:gd name="connsiteX27" fmla="*/ 3334070 w 5121593"/>
              <a:gd name="connsiteY27" fmla="*/ 1016299 h 4100054"/>
              <a:gd name="connsiteX28" fmla="*/ 3639763 w 5121593"/>
              <a:gd name="connsiteY28" fmla="*/ 683789 h 4100054"/>
              <a:gd name="connsiteX29" fmla="*/ 3103459 w 5121593"/>
              <a:gd name="connsiteY29" fmla="*/ 648930 h 4100054"/>
              <a:gd name="connsiteX30" fmla="*/ 2942567 w 5121593"/>
              <a:gd name="connsiteY30" fmla="*/ 415638 h 4100054"/>
              <a:gd name="connsiteX31" fmla="*/ 2746816 w 5121593"/>
              <a:gd name="connsiteY31" fmla="*/ 0 h 4100054"/>
              <a:gd name="connsiteX32" fmla="*/ 2502798 w 5121593"/>
              <a:gd name="connsiteY32" fmla="*/ 536305 h 4100054"/>
              <a:gd name="connsiteX33" fmla="*/ 2395537 w 5121593"/>
              <a:gd name="connsiteY33" fmla="*/ 565803 h 4100054"/>
              <a:gd name="connsiteX34" fmla="*/ 2266824 w 5121593"/>
              <a:gd name="connsiteY34" fmla="*/ 565803 h 4100054"/>
              <a:gd name="connsiteX35" fmla="*/ 2148837 w 5121593"/>
              <a:gd name="connsiteY35" fmla="*/ 568484 h 4100054"/>
              <a:gd name="connsiteX36" fmla="*/ 2051822 w 5121593"/>
              <a:gd name="connsiteY36" fmla="*/ 621656 h 4100054"/>
              <a:gd name="connsiteX37" fmla="*/ 1939714 w 5121593"/>
              <a:gd name="connsiteY37" fmla="*/ 646693 h 4100054"/>
              <a:gd name="connsiteX38" fmla="*/ 1910437 w 5121593"/>
              <a:gd name="connsiteY38" fmla="*/ 394135 h 4100054"/>
              <a:gd name="connsiteX39" fmla="*/ 1424570 w 5121593"/>
              <a:gd name="connsiteY39" fmla="*/ 365410 h 4100054"/>
              <a:gd name="connsiteX40" fmla="*/ 1431915 w 5121593"/>
              <a:gd name="connsiteY40" fmla="*/ 247897 h 4100054"/>
              <a:gd name="connsiteX41" fmla="*/ 1299712 w 5121593"/>
              <a:gd name="connsiteY41" fmla="*/ 240552 h 4100054"/>
              <a:gd name="connsiteX42" fmla="*/ 1190053 w 5121593"/>
              <a:gd name="connsiteY42" fmla="*/ 209089 h 4100054"/>
              <a:gd name="connsiteX43" fmla="*/ 1180363 w 5121593"/>
              <a:gd name="connsiteY43" fmla="*/ 148631 h 4100054"/>
              <a:gd name="connsiteX44" fmla="*/ 1075588 w 5121593"/>
              <a:gd name="connsiteY44" fmla="*/ 374056 h 4100054"/>
              <a:gd name="connsiteX45" fmla="*/ 971372 w 5121593"/>
              <a:gd name="connsiteY45" fmla="*/ 570617 h 4100054"/>
              <a:gd name="connsiteX46" fmla="*/ 890952 w 5121593"/>
              <a:gd name="connsiteY46" fmla="*/ 808898 h 4100054"/>
              <a:gd name="connsiteX47" fmla="*/ 786704 w 5121593"/>
              <a:gd name="connsiteY47" fmla="*/ 1166317 h 4100054"/>
              <a:gd name="connsiteX48" fmla="*/ 557360 w 5121593"/>
              <a:gd name="connsiteY48" fmla="*/ 1059092 h 4100054"/>
              <a:gd name="connsiteX49" fmla="*/ 363757 w 5121593"/>
              <a:gd name="connsiteY49" fmla="*/ 1163340 h 4100054"/>
              <a:gd name="connsiteX50" fmla="*/ 253553 w 5121593"/>
              <a:gd name="connsiteY50" fmla="*/ 1079941 h 4100054"/>
              <a:gd name="connsiteX51" fmla="*/ 170156 w 5121593"/>
              <a:gd name="connsiteY51" fmla="*/ 1205038 h 4100054"/>
              <a:gd name="connsiteX52" fmla="*/ 116542 w 5121593"/>
              <a:gd name="connsiteY52" fmla="*/ 1321199 h 4100054"/>
              <a:gd name="connsiteX53" fmla="*/ 68886 w 5121593"/>
              <a:gd name="connsiteY53" fmla="*/ 1422469 h 4100054"/>
              <a:gd name="connsiteX54" fmla="*/ 68886 w 5121593"/>
              <a:gd name="connsiteY54" fmla="*/ 1529694 h 4100054"/>
              <a:gd name="connsiteX55" fmla="*/ 0 w 5121593"/>
              <a:gd name="connsiteY55" fmla="*/ 1635987 h 4100054"/>
              <a:gd name="connsiteX56" fmla="*/ 12848 w 5121593"/>
              <a:gd name="connsiteY56" fmla="*/ 1837041 h 4100054"/>
              <a:gd name="connsiteX57" fmla="*/ 142720 w 5121593"/>
              <a:gd name="connsiteY57" fmla="*/ 1813187 h 4100054"/>
              <a:gd name="connsiteX58" fmla="*/ 293795 w 5121593"/>
              <a:gd name="connsiteY58" fmla="*/ 1874148 h 4100054"/>
              <a:gd name="connsiteX59" fmla="*/ 476675 w 5121593"/>
              <a:gd name="connsiteY59" fmla="*/ 1977515 h 4100054"/>
              <a:gd name="connsiteX60" fmla="*/ 451314 w 5121593"/>
              <a:gd name="connsiteY60" fmla="*/ 2116380 h 4100054"/>
              <a:gd name="connsiteX61" fmla="*/ 637487 w 5121593"/>
              <a:gd name="connsiteY61" fmla="*/ 2377096 h 4100054"/>
              <a:gd name="connsiteX62" fmla="*/ 421787 w 5121593"/>
              <a:gd name="connsiteY62" fmla="*/ 2860342 h 4100054"/>
              <a:gd name="connsiteX63" fmla="*/ 556719 w 5121593"/>
              <a:gd name="connsiteY63" fmla="*/ 2965942 h 4100054"/>
              <a:gd name="connsiteX0" fmla="*/ 556719 w 5121593"/>
              <a:gd name="connsiteY0" fmla="*/ 2965942 h 4100054"/>
              <a:gd name="connsiteX1" fmla="*/ 823944 w 5121593"/>
              <a:gd name="connsiteY1" fmla="*/ 2941786 h 4100054"/>
              <a:gd name="connsiteX2" fmla="*/ 852540 w 5121593"/>
              <a:gd name="connsiteY2" fmla="*/ 3039202 h 4100054"/>
              <a:gd name="connsiteX3" fmla="*/ 1212764 w 5121593"/>
              <a:gd name="connsiteY3" fmla="*/ 2973229 h 4100054"/>
              <a:gd name="connsiteX4" fmla="*/ 1425506 w 5121593"/>
              <a:gd name="connsiteY4" fmla="*/ 3061595 h 4100054"/>
              <a:gd name="connsiteX5" fmla="*/ 1009889 w 5121593"/>
              <a:gd name="connsiteY5" fmla="*/ 4045144 h 4100054"/>
              <a:gd name="connsiteX6" fmla="*/ 1457377 w 5121593"/>
              <a:gd name="connsiteY6" fmla="*/ 3762997 h 4100054"/>
              <a:gd name="connsiteX7" fmla="*/ 1877636 w 5121593"/>
              <a:gd name="connsiteY7" fmla="*/ 3973645 h 4100054"/>
              <a:gd name="connsiteX8" fmla="*/ 1873412 w 5121593"/>
              <a:gd name="connsiteY8" fmla="*/ 3848205 h 4100054"/>
              <a:gd name="connsiteX9" fmla="*/ 1888238 w 5121593"/>
              <a:gd name="connsiteY9" fmla="*/ 3756143 h 4100054"/>
              <a:gd name="connsiteX10" fmla="*/ 2011235 w 5121593"/>
              <a:gd name="connsiteY10" fmla="*/ 3220765 h 4100054"/>
              <a:gd name="connsiteX11" fmla="*/ 2748647 w 5121593"/>
              <a:gd name="connsiteY11" fmla="*/ 3827567 h 4100054"/>
              <a:gd name="connsiteX12" fmla="*/ 2851401 w 5121593"/>
              <a:gd name="connsiteY12" fmla="*/ 3917711 h 4100054"/>
              <a:gd name="connsiteX13" fmla="*/ 3060560 w 5121593"/>
              <a:gd name="connsiteY13" fmla="*/ 3995474 h 4100054"/>
              <a:gd name="connsiteX14" fmla="*/ 3202679 w 5121593"/>
              <a:gd name="connsiteY14" fmla="*/ 4011564 h 4100054"/>
              <a:gd name="connsiteX15" fmla="*/ 3326030 w 5121593"/>
              <a:gd name="connsiteY15" fmla="*/ 4041059 h 4100054"/>
              <a:gd name="connsiteX16" fmla="*/ 3438653 w 5121593"/>
              <a:gd name="connsiteY16" fmla="*/ 4049104 h 4100054"/>
              <a:gd name="connsiteX17" fmla="*/ 3655857 w 5121593"/>
              <a:gd name="connsiteY17" fmla="*/ 4100054 h 4100054"/>
              <a:gd name="connsiteX18" fmla="*/ 3781889 w 5121593"/>
              <a:gd name="connsiteY18" fmla="*/ 4003518 h 4100054"/>
              <a:gd name="connsiteX19" fmla="*/ 3776525 w 5121593"/>
              <a:gd name="connsiteY19" fmla="*/ 3349226 h 4100054"/>
              <a:gd name="connsiteX20" fmla="*/ 4277971 w 5121593"/>
              <a:gd name="connsiteY20" fmla="*/ 3740729 h 4100054"/>
              <a:gd name="connsiteX21" fmla="*/ 4942988 w 5121593"/>
              <a:gd name="connsiteY21" fmla="*/ 3392129 h 4100054"/>
              <a:gd name="connsiteX22" fmla="*/ 4811591 w 5121593"/>
              <a:gd name="connsiteY22" fmla="*/ 3303641 h 4100054"/>
              <a:gd name="connsiteX23" fmla="*/ 5121593 w 5121593"/>
              <a:gd name="connsiteY23" fmla="*/ 2861139 h 4100054"/>
              <a:gd name="connsiteX24" fmla="*/ 4657031 w 5121593"/>
              <a:gd name="connsiteY24" fmla="*/ 2497047 h 4100054"/>
              <a:gd name="connsiteX25" fmla="*/ 4960726 w 5121593"/>
              <a:gd name="connsiteY25" fmla="*/ 2061038 h 4100054"/>
              <a:gd name="connsiteX26" fmla="*/ 4071490 w 5121593"/>
              <a:gd name="connsiteY26" fmla="*/ 1466796 h 4100054"/>
              <a:gd name="connsiteX27" fmla="*/ 3334070 w 5121593"/>
              <a:gd name="connsiteY27" fmla="*/ 1016299 h 4100054"/>
              <a:gd name="connsiteX28" fmla="*/ 3639763 w 5121593"/>
              <a:gd name="connsiteY28" fmla="*/ 683789 h 4100054"/>
              <a:gd name="connsiteX29" fmla="*/ 3103459 w 5121593"/>
              <a:gd name="connsiteY29" fmla="*/ 648930 h 4100054"/>
              <a:gd name="connsiteX30" fmla="*/ 2942567 w 5121593"/>
              <a:gd name="connsiteY30" fmla="*/ 415638 h 4100054"/>
              <a:gd name="connsiteX31" fmla="*/ 2746816 w 5121593"/>
              <a:gd name="connsiteY31" fmla="*/ 0 h 4100054"/>
              <a:gd name="connsiteX32" fmla="*/ 2502798 w 5121593"/>
              <a:gd name="connsiteY32" fmla="*/ 536305 h 4100054"/>
              <a:gd name="connsiteX33" fmla="*/ 2395537 w 5121593"/>
              <a:gd name="connsiteY33" fmla="*/ 565803 h 4100054"/>
              <a:gd name="connsiteX34" fmla="*/ 2266824 w 5121593"/>
              <a:gd name="connsiteY34" fmla="*/ 565803 h 4100054"/>
              <a:gd name="connsiteX35" fmla="*/ 2148837 w 5121593"/>
              <a:gd name="connsiteY35" fmla="*/ 568484 h 4100054"/>
              <a:gd name="connsiteX36" fmla="*/ 2051822 w 5121593"/>
              <a:gd name="connsiteY36" fmla="*/ 621656 h 4100054"/>
              <a:gd name="connsiteX37" fmla="*/ 1939714 w 5121593"/>
              <a:gd name="connsiteY37" fmla="*/ 646693 h 4100054"/>
              <a:gd name="connsiteX38" fmla="*/ 1910437 w 5121593"/>
              <a:gd name="connsiteY38" fmla="*/ 394135 h 4100054"/>
              <a:gd name="connsiteX39" fmla="*/ 1424570 w 5121593"/>
              <a:gd name="connsiteY39" fmla="*/ 365410 h 4100054"/>
              <a:gd name="connsiteX40" fmla="*/ 1431915 w 5121593"/>
              <a:gd name="connsiteY40" fmla="*/ 247897 h 4100054"/>
              <a:gd name="connsiteX41" fmla="*/ 1299712 w 5121593"/>
              <a:gd name="connsiteY41" fmla="*/ 240552 h 4100054"/>
              <a:gd name="connsiteX42" fmla="*/ 1190053 w 5121593"/>
              <a:gd name="connsiteY42" fmla="*/ 209089 h 4100054"/>
              <a:gd name="connsiteX43" fmla="*/ 1180363 w 5121593"/>
              <a:gd name="connsiteY43" fmla="*/ 148631 h 4100054"/>
              <a:gd name="connsiteX44" fmla="*/ 1075588 w 5121593"/>
              <a:gd name="connsiteY44" fmla="*/ 374056 h 4100054"/>
              <a:gd name="connsiteX45" fmla="*/ 971372 w 5121593"/>
              <a:gd name="connsiteY45" fmla="*/ 570617 h 4100054"/>
              <a:gd name="connsiteX46" fmla="*/ 890952 w 5121593"/>
              <a:gd name="connsiteY46" fmla="*/ 808898 h 4100054"/>
              <a:gd name="connsiteX47" fmla="*/ 786704 w 5121593"/>
              <a:gd name="connsiteY47" fmla="*/ 1166317 h 4100054"/>
              <a:gd name="connsiteX48" fmla="*/ 557360 w 5121593"/>
              <a:gd name="connsiteY48" fmla="*/ 1059092 h 4100054"/>
              <a:gd name="connsiteX49" fmla="*/ 363757 w 5121593"/>
              <a:gd name="connsiteY49" fmla="*/ 1179786 h 4100054"/>
              <a:gd name="connsiteX50" fmla="*/ 253553 w 5121593"/>
              <a:gd name="connsiteY50" fmla="*/ 1079941 h 4100054"/>
              <a:gd name="connsiteX51" fmla="*/ 170156 w 5121593"/>
              <a:gd name="connsiteY51" fmla="*/ 1205038 h 4100054"/>
              <a:gd name="connsiteX52" fmla="*/ 116542 w 5121593"/>
              <a:gd name="connsiteY52" fmla="*/ 1321199 h 4100054"/>
              <a:gd name="connsiteX53" fmla="*/ 68886 w 5121593"/>
              <a:gd name="connsiteY53" fmla="*/ 1422469 h 4100054"/>
              <a:gd name="connsiteX54" fmla="*/ 68886 w 5121593"/>
              <a:gd name="connsiteY54" fmla="*/ 1529694 h 4100054"/>
              <a:gd name="connsiteX55" fmla="*/ 0 w 5121593"/>
              <a:gd name="connsiteY55" fmla="*/ 1635987 h 4100054"/>
              <a:gd name="connsiteX56" fmla="*/ 12848 w 5121593"/>
              <a:gd name="connsiteY56" fmla="*/ 1837041 h 4100054"/>
              <a:gd name="connsiteX57" fmla="*/ 142720 w 5121593"/>
              <a:gd name="connsiteY57" fmla="*/ 1813187 h 4100054"/>
              <a:gd name="connsiteX58" fmla="*/ 293795 w 5121593"/>
              <a:gd name="connsiteY58" fmla="*/ 1874148 h 4100054"/>
              <a:gd name="connsiteX59" fmla="*/ 476675 w 5121593"/>
              <a:gd name="connsiteY59" fmla="*/ 1977515 h 4100054"/>
              <a:gd name="connsiteX60" fmla="*/ 451314 w 5121593"/>
              <a:gd name="connsiteY60" fmla="*/ 2116380 h 4100054"/>
              <a:gd name="connsiteX61" fmla="*/ 637487 w 5121593"/>
              <a:gd name="connsiteY61" fmla="*/ 2377096 h 4100054"/>
              <a:gd name="connsiteX62" fmla="*/ 421787 w 5121593"/>
              <a:gd name="connsiteY62" fmla="*/ 2860342 h 4100054"/>
              <a:gd name="connsiteX63" fmla="*/ 556719 w 5121593"/>
              <a:gd name="connsiteY63" fmla="*/ 2965942 h 4100054"/>
              <a:gd name="connsiteX0" fmla="*/ 556719 w 5121593"/>
              <a:gd name="connsiteY0" fmla="*/ 2965942 h 4100054"/>
              <a:gd name="connsiteX1" fmla="*/ 823944 w 5121593"/>
              <a:gd name="connsiteY1" fmla="*/ 2941786 h 4100054"/>
              <a:gd name="connsiteX2" fmla="*/ 852540 w 5121593"/>
              <a:gd name="connsiteY2" fmla="*/ 3039202 h 4100054"/>
              <a:gd name="connsiteX3" fmla="*/ 1212764 w 5121593"/>
              <a:gd name="connsiteY3" fmla="*/ 2973229 h 4100054"/>
              <a:gd name="connsiteX4" fmla="*/ 1425506 w 5121593"/>
              <a:gd name="connsiteY4" fmla="*/ 3061595 h 4100054"/>
              <a:gd name="connsiteX5" fmla="*/ 1009889 w 5121593"/>
              <a:gd name="connsiteY5" fmla="*/ 4045144 h 4100054"/>
              <a:gd name="connsiteX6" fmla="*/ 1457377 w 5121593"/>
              <a:gd name="connsiteY6" fmla="*/ 3762997 h 4100054"/>
              <a:gd name="connsiteX7" fmla="*/ 1877636 w 5121593"/>
              <a:gd name="connsiteY7" fmla="*/ 3973645 h 4100054"/>
              <a:gd name="connsiteX8" fmla="*/ 1873412 w 5121593"/>
              <a:gd name="connsiteY8" fmla="*/ 3848205 h 4100054"/>
              <a:gd name="connsiteX9" fmla="*/ 1888238 w 5121593"/>
              <a:gd name="connsiteY9" fmla="*/ 3756143 h 4100054"/>
              <a:gd name="connsiteX10" fmla="*/ 2011235 w 5121593"/>
              <a:gd name="connsiteY10" fmla="*/ 3220765 h 4100054"/>
              <a:gd name="connsiteX11" fmla="*/ 2748647 w 5121593"/>
              <a:gd name="connsiteY11" fmla="*/ 3827567 h 4100054"/>
              <a:gd name="connsiteX12" fmla="*/ 2851401 w 5121593"/>
              <a:gd name="connsiteY12" fmla="*/ 3917711 h 4100054"/>
              <a:gd name="connsiteX13" fmla="*/ 3060560 w 5121593"/>
              <a:gd name="connsiteY13" fmla="*/ 3995474 h 4100054"/>
              <a:gd name="connsiteX14" fmla="*/ 3202679 w 5121593"/>
              <a:gd name="connsiteY14" fmla="*/ 4011564 h 4100054"/>
              <a:gd name="connsiteX15" fmla="*/ 3326030 w 5121593"/>
              <a:gd name="connsiteY15" fmla="*/ 4041059 h 4100054"/>
              <a:gd name="connsiteX16" fmla="*/ 3438653 w 5121593"/>
              <a:gd name="connsiteY16" fmla="*/ 4049104 h 4100054"/>
              <a:gd name="connsiteX17" fmla="*/ 3655857 w 5121593"/>
              <a:gd name="connsiteY17" fmla="*/ 4100054 h 4100054"/>
              <a:gd name="connsiteX18" fmla="*/ 3781889 w 5121593"/>
              <a:gd name="connsiteY18" fmla="*/ 4003518 h 4100054"/>
              <a:gd name="connsiteX19" fmla="*/ 3776525 w 5121593"/>
              <a:gd name="connsiteY19" fmla="*/ 3349226 h 4100054"/>
              <a:gd name="connsiteX20" fmla="*/ 4277971 w 5121593"/>
              <a:gd name="connsiteY20" fmla="*/ 3740729 h 4100054"/>
              <a:gd name="connsiteX21" fmla="*/ 4942988 w 5121593"/>
              <a:gd name="connsiteY21" fmla="*/ 3392129 h 4100054"/>
              <a:gd name="connsiteX22" fmla="*/ 4811591 w 5121593"/>
              <a:gd name="connsiteY22" fmla="*/ 3303641 h 4100054"/>
              <a:gd name="connsiteX23" fmla="*/ 5121593 w 5121593"/>
              <a:gd name="connsiteY23" fmla="*/ 2861139 h 4100054"/>
              <a:gd name="connsiteX24" fmla="*/ 4657031 w 5121593"/>
              <a:gd name="connsiteY24" fmla="*/ 2497047 h 4100054"/>
              <a:gd name="connsiteX25" fmla="*/ 4960726 w 5121593"/>
              <a:gd name="connsiteY25" fmla="*/ 2061038 h 4100054"/>
              <a:gd name="connsiteX26" fmla="*/ 4071490 w 5121593"/>
              <a:gd name="connsiteY26" fmla="*/ 1466796 h 4100054"/>
              <a:gd name="connsiteX27" fmla="*/ 3334070 w 5121593"/>
              <a:gd name="connsiteY27" fmla="*/ 1016299 h 4100054"/>
              <a:gd name="connsiteX28" fmla="*/ 3639763 w 5121593"/>
              <a:gd name="connsiteY28" fmla="*/ 683789 h 4100054"/>
              <a:gd name="connsiteX29" fmla="*/ 3103459 w 5121593"/>
              <a:gd name="connsiteY29" fmla="*/ 648930 h 4100054"/>
              <a:gd name="connsiteX30" fmla="*/ 2942567 w 5121593"/>
              <a:gd name="connsiteY30" fmla="*/ 415638 h 4100054"/>
              <a:gd name="connsiteX31" fmla="*/ 2746816 w 5121593"/>
              <a:gd name="connsiteY31" fmla="*/ 0 h 4100054"/>
              <a:gd name="connsiteX32" fmla="*/ 2502798 w 5121593"/>
              <a:gd name="connsiteY32" fmla="*/ 536305 h 4100054"/>
              <a:gd name="connsiteX33" fmla="*/ 2395537 w 5121593"/>
              <a:gd name="connsiteY33" fmla="*/ 565803 h 4100054"/>
              <a:gd name="connsiteX34" fmla="*/ 2266824 w 5121593"/>
              <a:gd name="connsiteY34" fmla="*/ 565803 h 4100054"/>
              <a:gd name="connsiteX35" fmla="*/ 2148837 w 5121593"/>
              <a:gd name="connsiteY35" fmla="*/ 568484 h 4100054"/>
              <a:gd name="connsiteX36" fmla="*/ 2051822 w 5121593"/>
              <a:gd name="connsiteY36" fmla="*/ 621656 h 4100054"/>
              <a:gd name="connsiteX37" fmla="*/ 1939714 w 5121593"/>
              <a:gd name="connsiteY37" fmla="*/ 646693 h 4100054"/>
              <a:gd name="connsiteX38" fmla="*/ 1910437 w 5121593"/>
              <a:gd name="connsiteY38" fmla="*/ 394135 h 4100054"/>
              <a:gd name="connsiteX39" fmla="*/ 1424570 w 5121593"/>
              <a:gd name="connsiteY39" fmla="*/ 365410 h 4100054"/>
              <a:gd name="connsiteX40" fmla="*/ 1431915 w 5121593"/>
              <a:gd name="connsiteY40" fmla="*/ 247897 h 4100054"/>
              <a:gd name="connsiteX41" fmla="*/ 1299712 w 5121593"/>
              <a:gd name="connsiteY41" fmla="*/ 240552 h 4100054"/>
              <a:gd name="connsiteX42" fmla="*/ 1190053 w 5121593"/>
              <a:gd name="connsiteY42" fmla="*/ 209089 h 4100054"/>
              <a:gd name="connsiteX43" fmla="*/ 1180363 w 5121593"/>
              <a:gd name="connsiteY43" fmla="*/ 148631 h 4100054"/>
              <a:gd name="connsiteX44" fmla="*/ 1075588 w 5121593"/>
              <a:gd name="connsiteY44" fmla="*/ 374056 h 4100054"/>
              <a:gd name="connsiteX45" fmla="*/ 971372 w 5121593"/>
              <a:gd name="connsiteY45" fmla="*/ 570617 h 4100054"/>
              <a:gd name="connsiteX46" fmla="*/ 890952 w 5121593"/>
              <a:gd name="connsiteY46" fmla="*/ 808898 h 4100054"/>
              <a:gd name="connsiteX47" fmla="*/ 786704 w 5121593"/>
              <a:gd name="connsiteY47" fmla="*/ 1166317 h 4100054"/>
              <a:gd name="connsiteX48" fmla="*/ 557360 w 5121593"/>
              <a:gd name="connsiteY48" fmla="*/ 1059092 h 4100054"/>
              <a:gd name="connsiteX49" fmla="*/ 363757 w 5121593"/>
              <a:gd name="connsiteY49" fmla="*/ 1179786 h 4100054"/>
              <a:gd name="connsiteX50" fmla="*/ 250264 w 5121593"/>
              <a:gd name="connsiteY50" fmla="*/ 1089809 h 4100054"/>
              <a:gd name="connsiteX51" fmla="*/ 170156 w 5121593"/>
              <a:gd name="connsiteY51" fmla="*/ 1205038 h 4100054"/>
              <a:gd name="connsiteX52" fmla="*/ 116542 w 5121593"/>
              <a:gd name="connsiteY52" fmla="*/ 1321199 h 4100054"/>
              <a:gd name="connsiteX53" fmla="*/ 68886 w 5121593"/>
              <a:gd name="connsiteY53" fmla="*/ 1422469 h 4100054"/>
              <a:gd name="connsiteX54" fmla="*/ 68886 w 5121593"/>
              <a:gd name="connsiteY54" fmla="*/ 1529694 h 4100054"/>
              <a:gd name="connsiteX55" fmla="*/ 0 w 5121593"/>
              <a:gd name="connsiteY55" fmla="*/ 1635987 h 4100054"/>
              <a:gd name="connsiteX56" fmla="*/ 12848 w 5121593"/>
              <a:gd name="connsiteY56" fmla="*/ 1837041 h 4100054"/>
              <a:gd name="connsiteX57" fmla="*/ 142720 w 5121593"/>
              <a:gd name="connsiteY57" fmla="*/ 1813187 h 4100054"/>
              <a:gd name="connsiteX58" fmla="*/ 293795 w 5121593"/>
              <a:gd name="connsiteY58" fmla="*/ 1874148 h 4100054"/>
              <a:gd name="connsiteX59" fmla="*/ 476675 w 5121593"/>
              <a:gd name="connsiteY59" fmla="*/ 1977515 h 4100054"/>
              <a:gd name="connsiteX60" fmla="*/ 451314 w 5121593"/>
              <a:gd name="connsiteY60" fmla="*/ 2116380 h 4100054"/>
              <a:gd name="connsiteX61" fmla="*/ 637487 w 5121593"/>
              <a:gd name="connsiteY61" fmla="*/ 2377096 h 4100054"/>
              <a:gd name="connsiteX62" fmla="*/ 421787 w 5121593"/>
              <a:gd name="connsiteY62" fmla="*/ 2860342 h 4100054"/>
              <a:gd name="connsiteX63" fmla="*/ 556719 w 5121593"/>
              <a:gd name="connsiteY63" fmla="*/ 2965942 h 4100054"/>
              <a:gd name="connsiteX0" fmla="*/ 556719 w 5121593"/>
              <a:gd name="connsiteY0" fmla="*/ 2965942 h 4100054"/>
              <a:gd name="connsiteX1" fmla="*/ 823944 w 5121593"/>
              <a:gd name="connsiteY1" fmla="*/ 2941786 h 4100054"/>
              <a:gd name="connsiteX2" fmla="*/ 852540 w 5121593"/>
              <a:gd name="connsiteY2" fmla="*/ 3039202 h 4100054"/>
              <a:gd name="connsiteX3" fmla="*/ 1212764 w 5121593"/>
              <a:gd name="connsiteY3" fmla="*/ 2973229 h 4100054"/>
              <a:gd name="connsiteX4" fmla="*/ 1425506 w 5121593"/>
              <a:gd name="connsiteY4" fmla="*/ 3061595 h 4100054"/>
              <a:gd name="connsiteX5" fmla="*/ 1009889 w 5121593"/>
              <a:gd name="connsiteY5" fmla="*/ 4045144 h 4100054"/>
              <a:gd name="connsiteX6" fmla="*/ 1457377 w 5121593"/>
              <a:gd name="connsiteY6" fmla="*/ 3762997 h 4100054"/>
              <a:gd name="connsiteX7" fmla="*/ 1877636 w 5121593"/>
              <a:gd name="connsiteY7" fmla="*/ 3973645 h 4100054"/>
              <a:gd name="connsiteX8" fmla="*/ 1873412 w 5121593"/>
              <a:gd name="connsiteY8" fmla="*/ 3848205 h 4100054"/>
              <a:gd name="connsiteX9" fmla="*/ 1888238 w 5121593"/>
              <a:gd name="connsiteY9" fmla="*/ 3756143 h 4100054"/>
              <a:gd name="connsiteX10" fmla="*/ 2011235 w 5121593"/>
              <a:gd name="connsiteY10" fmla="*/ 3220765 h 4100054"/>
              <a:gd name="connsiteX11" fmla="*/ 2748647 w 5121593"/>
              <a:gd name="connsiteY11" fmla="*/ 3827567 h 4100054"/>
              <a:gd name="connsiteX12" fmla="*/ 2851401 w 5121593"/>
              <a:gd name="connsiteY12" fmla="*/ 3917711 h 4100054"/>
              <a:gd name="connsiteX13" fmla="*/ 3060560 w 5121593"/>
              <a:gd name="connsiteY13" fmla="*/ 3995474 h 4100054"/>
              <a:gd name="connsiteX14" fmla="*/ 3202679 w 5121593"/>
              <a:gd name="connsiteY14" fmla="*/ 4011564 h 4100054"/>
              <a:gd name="connsiteX15" fmla="*/ 3326030 w 5121593"/>
              <a:gd name="connsiteY15" fmla="*/ 4041059 h 4100054"/>
              <a:gd name="connsiteX16" fmla="*/ 3438653 w 5121593"/>
              <a:gd name="connsiteY16" fmla="*/ 4049104 h 4100054"/>
              <a:gd name="connsiteX17" fmla="*/ 3655857 w 5121593"/>
              <a:gd name="connsiteY17" fmla="*/ 4100054 h 4100054"/>
              <a:gd name="connsiteX18" fmla="*/ 3781889 w 5121593"/>
              <a:gd name="connsiteY18" fmla="*/ 4003518 h 4100054"/>
              <a:gd name="connsiteX19" fmla="*/ 3776525 w 5121593"/>
              <a:gd name="connsiteY19" fmla="*/ 3349226 h 4100054"/>
              <a:gd name="connsiteX20" fmla="*/ 4277971 w 5121593"/>
              <a:gd name="connsiteY20" fmla="*/ 3740729 h 4100054"/>
              <a:gd name="connsiteX21" fmla="*/ 4942988 w 5121593"/>
              <a:gd name="connsiteY21" fmla="*/ 3392129 h 4100054"/>
              <a:gd name="connsiteX22" fmla="*/ 4811591 w 5121593"/>
              <a:gd name="connsiteY22" fmla="*/ 3303641 h 4100054"/>
              <a:gd name="connsiteX23" fmla="*/ 5121593 w 5121593"/>
              <a:gd name="connsiteY23" fmla="*/ 2861139 h 4100054"/>
              <a:gd name="connsiteX24" fmla="*/ 4657031 w 5121593"/>
              <a:gd name="connsiteY24" fmla="*/ 2497047 h 4100054"/>
              <a:gd name="connsiteX25" fmla="*/ 4960726 w 5121593"/>
              <a:gd name="connsiteY25" fmla="*/ 2061038 h 4100054"/>
              <a:gd name="connsiteX26" fmla="*/ 4071490 w 5121593"/>
              <a:gd name="connsiteY26" fmla="*/ 1466796 h 4100054"/>
              <a:gd name="connsiteX27" fmla="*/ 3334070 w 5121593"/>
              <a:gd name="connsiteY27" fmla="*/ 1016299 h 4100054"/>
              <a:gd name="connsiteX28" fmla="*/ 3639763 w 5121593"/>
              <a:gd name="connsiteY28" fmla="*/ 683789 h 4100054"/>
              <a:gd name="connsiteX29" fmla="*/ 3103459 w 5121593"/>
              <a:gd name="connsiteY29" fmla="*/ 648930 h 4100054"/>
              <a:gd name="connsiteX30" fmla="*/ 2942567 w 5121593"/>
              <a:gd name="connsiteY30" fmla="*/ 415638 h 4100054"/>
              <a:gd name="connsiteX31" fmla="*/ 2746816 w 5121593"/>
              <a:gd name="connsiteY31" fmla="*/ 0 h 4100054"/>
              <a:gd name="connsiteX32" fmla="*/ 2502798 w 5121593"/>
              <a:gd name="connsiteY32" fmla="*/ 536305 h 4100054"/>
              <a:gd name="connsiteX33" fmla="*/ 2395537 w 5121593"/>
              <a:gd name="connsiteY33" fmla="*/ 565803 h 4100054"/>
              <a:gd name="connsiteX34" fmla="*/ 2266824 w 5121593"/>
              <a:gd name="connsiteY34" fmla="*/ 565803 h 4100054"/>
              <a:gd name="connsiteX35" fmla="*/ 2148837 w 5121593"/>
              <a:gd name="connsiteY35" fmla="*/ 568484 h 4100054"/>
              <a:gd name="connsiteX36" fmla="*/ 2051822 w 5121593"/>
              <a:gd name="connsiteY36" fmla="*/ 621656 h 4100054"/>
              <a:gd name="connsiteX37" fmla="*/ 1939714 w 5121593"/>
              <a:gd name="connsiteY37" fmla="*/ 646693 h 4100054"/>
              <a:gd name="connsiteX38" fmla="*/ 1910437 w 5121593"/>
              <a:gd name="connsiteY38" fmla="*/ 394135 h 4100054"/>
              <a:gd name="connsiteX39" fmla="*/ 1424570 w 5121593"/>
              <a:gd name="connsiteY39" fmla="*/ 365410 h 4100054"/>
              <a:gd name="connsiteX40" fmla="*/ 1431915 w 5121593"/>
              <a:gd name="connsiteY40" fmla="*/ 247897 h 4100054"/>
              <a:gd name="connsiteX41" fmla="*/ 1299712 w 5121593"/>
              <a:gd name="connsiteY41" fmla="*/ 240552 h 4100054"/>
              <a:gd name="connsiteX42" fmla="*/ 1190053 w 5121593"/>
              <a:gd name="connsiteY42" fmla="*/ 209089 h 4100054"/>
              <a:gd name="connsiteX43" fmla="*/ 1180363 w 5121593"/>
              <a:gd name="connsiteY43" fmla="*/ 148631 h 4100054"/>
              <a:gd name="connsiteX44" fmla="*/ 1075588 w 5121593"/>
              <a:gd name="connsiteY44" fmla="*/ 374056 h 4100054"/>
              <a:gd name="connsiteX45" fmla="*/ 971372 w 5121593"/>
              <a:gd name="connsiteY45" fmla="*/ 570617 h 4100054"/>
              <a:gd name="connsiteX46" fmla="*/ 890952 w 5121593"/>
              <a:gd name="connsiteY46" fmla="*/ 808898 h 4100054"/>
              <a:gd name="connsiteX47" fmla="*/ 786704 w 5121593"/>
              <a:gd name="connsiteY47" fmla="*/ 1166317 h 4100054"/>
              <a:gd name="connsiteX48" fmla="*/ 557360 w 5121593"/>
              <a:gd name="connsiteY48" fmla="*/ 1059092 h 4100054"/>
              <a:gd name="connsiteX49" fmla="*/ 363757 w 5121593"/>
              <a:gd name="connsiteY49" fmla="*/ 1179786 h 4100054"/>
              <a:gd name="connsiteX50" fmla="*/ 250264 w 5121593"/>
              <a:gd name="connsiteY50" fmla="*/ 1089809 h 4100054"/>
              <a:gd name="connsiteX51" fmla="*/ 176734 w 5121593"/>
              <a:gd name="connsiteY51" fmla="*/ 1205038 h 4100054"/>
              <a:gd name="connsiteX52" fmla="*/ 116542 w 5121593"/>
              <a:gd name="connsiteY52" fmla="*/ 1321199 h 4100054"/>
              <a:gd name="connsiteX53" fmla="*/ 68886 w 5121593"/>
              <a:gd name="connsiteY53" fmla="*/ 1422469 h 4100054"/>
              <a:gd name="connsiteX54" fmla="*/ 68886 w 5121593"/>
              <a:gd name="connsiteY54" fmla="*/ 1529694 h 4100054"/>
              <a:gd name="connsiteX55" fmla="*/ 0 w 5121593"/>
              <a:gd name="connsiteY55" fmla="*/ 1635987 h 4100054"/>
              <a:gd name="connsiteX56" fmla="*/ 12848 w 5121593"/>
              <a:gd name="connsiteY56" fmla="*/ 1837041 h 4100054"/>
              <a:gd name="connsiteX57" fmla="*/ 142720 w 5121593"/>
              <a:gd name="connsiteY57" fmla="*/ 1813187 h 4100054"/>
              <a:gd name="connsiteX58" fmla="*/ 293795 w 5121593"/>
              <a:gd name="connsiteY58" fmla="*/ 1874148 h 4100054"/>
              <a:gd name="connsiteX59" fmla="*/ 476675 w 5121593"/>
              <a:gd name="connsiteY59" fmla="*/ 1977515 h 4100054"/>
              <a:gd name="connsiteX60" fmla="*/ 451314 w 5121593"/>
              <a:gd name="connsiteY60" fmla="*/ 2116380 h 4100054"/>
              <a:gd name="connsiteX61" fmla="*/ 637487 w 5121593"/>
              <a:gd name="connsiteY61" fmla="*/ 2377096 h 4100054"/>
              <a:gd name="connsiteX62" fmla="*/ 421787 w 5121593"/>
              <a:gd name="connsiteY62" fmla="*/ 2860342 h 4100054"/>
              <a:gd name="connsiteX63" fmla="*/ 556719 w 5121593"/>
              <a:gd name="connsiteY63" fmla="*/ 2965942 h 4100054"/>
              <a:gd name="connsiteX0" fmla="*/ 556719 w 5121593"/>
              <a:gd name="connsiteY0" fmla="*/ 2965942 h 4100054"/>
              <a:gd name="connsiteX1" fmla="*/ 823944 w 5121593"/>
              <a:gd name="connsiteY1" fmla="*/ 2941786 h 4100054"/>
              <a:gd name="connsiteX2" fmla="*/ 852540 w 5121593"/>
              <a:gd name="connsiteY2" fmla="*/ 3039202 h 4100054"/>
              <a:gd name="connsiteX3" fmla="*/ 1212764 w 5121593"/>
              <a:gd name="connsiteY3" fmla="*/ 2973229 h 4100054"/>
              <a:gd name="connsiteX4" fmla="*/ 1425506 w 5121593"/>
              <a:gd name="connsiteY4" fmla="*/ 3061595 h 4100054"/>
              <a:gd name="connsiteX5" fmla="*/ 1009889 w 5121593"/>
              <a:gd name="connsiteY5" fmla="*/ 4045144 h 4100054"/>
              <a:gd name="connsiteX6" fmla="*/ 1457377 w 5121593"/>
              <a:gd name="connsiteY6" fmla="*/ 3762997 h 4100054"/>
              <a:gd name="connsiteX7" fmla="*/ 1877636 w 5121593"/>
              <a:gd name="connsiteY7" fmla="*/ 3973645 h 4100054"/>
              <a:gd name="connsiteX8" fmla="*/ 1873412 w 5121593"/>
              <a:gd name="connsiteY8" fmla="*/ 3848205 h 4100054"/>
              <a:gd name="connsiteX9" fmla="*/ 1888238 w 5121593"/>
              <a:gd name="connsiteY9" fmla="*/ 3756143 h 4100054"/>
              <a:gd name="connsiteX10" fmla="*/ 2011235 w 5121593"/>
              <a:gd name="connsiteY10" fmla="*/ 3220765 h 4100054"/>
              <a:gd name="connsiteX11" fmla="*/ 2748647 w 5121593"/>
              <a:gd name="connsiteY11" fmla="*/ 3827567 h 4100054"/>
              <a:gd name="connsiteX12" fmla="*/ 2851401 w 5121593"/>
              <a:gd name="connsiteY12" fmla="*/ 3917711 h 4100054"/>
              <a:gd name="connsiteX13" fmla="*/ 3060560 w 5121593"/>
              <a:gd name="connsiteY13" fmla="*/ 3995474 h 4100054"/>
              <a:gd name="connsiteX14" fmla="*/ 3202679 w 5121593"/>
              <a:gd name="connsiteY14" fmla="*/ 4011564 h 4100054"/>
              <a:gd name="connsiteX15" fmla="*/ 3326030 w 5121593"/>
              <a:gd name="connsiteY15" fmla="*/ 4041059 h 4100054"/>
              <a:gd name="connsiteX16" fmla="*/ 3438653 w 5121593"/>
              <a:gd name="connsiteY16" fmla="*/ 4049104 h 4100054"/>
              <a:gd name="connsiteX17" fmla="*/ 3655857 w 5121593"/>
              <a:gd name="connsiteY17" fmla="*/ 4100054 h 4100054"/>
              <a:gd name="connsiteX18" fmla="*/ 3781889 w 5121593"/>
              <a:gd name="connsiteY18" fmla="*/ 4003518 h 4100054"/>
              <a:gd name="connsiteX19" fmla="*/ 3776525 w 5121593"/>
              <a:gd name="connsiteY19" fmla="*/ 3349226 h 4100054"/>
              <a:gd name="connsiteX20" fmla="*/ 4277971 w 5121593"/>
              <a:gd name="connsiteY20" fmla="*/ 3740729 h 4100054"/>
              <a:gd name="connsiteX21" fmla="*/ 4942988 w 5121593"/>
              <a:gd name="connsiteY21" fmla="*/ 3392129 h 4100054"/>
              <a:gd name="connsiteX22" fmla="*/ 4811591 w 5121593"/>
              <a:gd name="connsiteY22" fmla="*/ 3303641 h 4100054"/>
              <a:gd name="connsiteX23" fmla="*/ 5121593 w 5121593"/>
              <a:gd name="connsiteY23" fmla="*/ 2861139 h 4100054"/>
              <a:gd name="connsiteX24" fmla="*/ 4657031 w 5121593"/>
              <a:gd name="connsiteY24" fmla="*/ 2497047 h 4100054"/>
              <a:gd name="connsiteX25" fmla="*/ 4960726 w 5121593"/>
              <a:gd name="connsiteY25" fmla="*/ 2061038 h 4100054"/>
              <a:gd name="connsiteX26" fmla="*/ 4071490 w 5121593"/>
              <a:gd name="connsiteY26" fmla="*/ 1466796 h 4100054"/>
              <a:gd name="connsiteX27" fmla="*/ 3334070 w 5121593"/>
              <a:gd name="connsiteY27" fmla="*/ 1016299 h 4100054"/>
              <a:gd name="connsiteX28" fmla="*/ 3639763 w 5121593"/>
              <a:gd name="connsiteY28" fmla="*/ 683789 h 4100054"/>
              <a:gd name="connsiteX29" fmla="*/ 3103459 w 5121593"/>
              <a:gd name="connsiteY29" fmla="*/ 648930 h 4100054"/>
              <a:gd name="connsiteX30" fmla="*/ 2942567 w 5121593"/>
              <a:gd name="connsiteY30" fmla="*/ 415638 h 4100054"/>
              <a:gd name="connsiteX31" fmla="*/ 2746816 w 5121593"/>
              <a:gd name="connsiteY31" fmla="*/ 0 h 4100054"/>
              <a:gd name="connsiteX32" fmla="*/ 2502798 w 5121593"/>
              <a:gd name="connsiteY32" fmla="*/ 536305 h 4100054"/>
              <a:gd name="connsiteX33" fmla="*/ 2395537 w 5121593"/>
              <a:gd name="connsiteY33" fmla="*/ 565803 h 4100054"/>
              <a:gd name="connsiteX34" fmla="*/ 2266824 w 5121593"/>
              <a:gd name="connsiteY34" fmla="*/ 565803 h 4100054"/>
              <a:gd name="connsiteX35" fmla="*/ 2148837 w 5121593"/>
              <a:gd name="connsiteY35" fmla="*/ 568484 h 4100054"/>
              <a:gd name="connsiteX36" fmla="*/ 2051822 w 5121593"/>
              <a:gd name="connsiteY36" fmla="*/ 621656 h 4100054"/>
              <a:gd name="connsiteX37" fmla="*/ 1939714 w 5121593"/>
              <a:gd name="connsiteY37" fmla="*/ 646693 h 4100054"/>
              <a:gd name="connsiteX38" fmla="*/ 1910437 w 5121593"/>
              <a:gd name="connsiteY38" fmla="*/ 394135 h 4100054"/>
              <a:gd name="connsiteX39" fmla="*/ 1424570 w 5121593"/>
              <a:gd name="connsiteY39" fmla="*/ 365410 h 4100054"/>
              <a:gd name="connsiteX40" fmla="*/ 1431915 w 5121593"/>
              <a:gd name="connsiteY40" fmla="*/ 247897 h 4100054"/>
              <a:gd name="connsiteX41" fmla="*/ 1299712 w 5121593"/>
              <a:gd name="connsiteY41" fmla="*/ 240552 h 4100054"/>
              <a:gd name="connsiteX42" fmla="*/ 1190053 w 5121593"/>
              <a:gd name="connsiteY42" fmla="*/ 209089 h 4100054"/>
              <a:gd name="connsiteX43" fmla="*/ 1180363 w 5121593"/>
              <a:gd name="connsiteY43" fmla="*/ 148631 h 4100054"/>
              <a:gd name="connsiteX44" fmla="*/ 1075588 w 5121593"/>
              <a:gd name="connsiteY44" fmla="*/ 374056 h 4100054"/>
              <a:gd name="connsiteX45" fmla="*/ 971372 w 5121593"/>
              <a:gd name="connsiteY45" fmla="*/ 570617 h 4100054"/>
              <a:gd name="connsiteX46" fmla="*/ 890952 w 5121593"/>
              <a:gd name="connsiteY46" fmla="*/ 808898 h 4100054"/>
              <a:gd name="connsiteX47" fmla="*/ 786704 w 5121593"/>
              <a:gd name="connsiteY47" fmla="*/ 1166317 h 4100054"/>
              <a:gd name="connsiteX48" fmla="*/ 557360 w 5121593"/>
              <a:gd name="connsiteY48" fmla="*/ 1059092 h 4100054"/>
              <a:gd name="connsiteX49" fmla="*/ 363757 w 5121593"/>
              <a:gd name="connsiteY49" fmla="*/ 1179786 h 4100054"/>
              <a:gd name="connsiteX50" fmla="*/ 250264 w 5121593"/>
              <a:gd name="connsiteY50" fmla="*/ 1089809 h 4100054"/>
              <a:gd name="connsiteX51" fmla="*/ 176734 w 5121593"/>
              <a:gd name="connsiteY51" fmla="*/ 1205038 h 4100054"/>
              <a:gd name="connsiteX52" fmla="*/ 123121 w 5121593"/>
              <a:gd name="connsiteY52" fmla="*/ 1324488 h 4100054"/>
              <a:gd name="connsiteX53" fmla="*/ 68886 w 5121593"/>
              <a:gd name="connsiteY53" fmla="*/ 1422469 h 4100054"/>
              <a:gd name="connsiteX54" fmla="*/ 68886 w 5121593"/>
              <a:gd name="connsiteY54" fmla="*/ 1529694 h 4100054"/>
              <a:gd name="connsiteX55" fmla="*/ 0 w 5121593"/>
              <a:gd name="connsiteY55" fmla="*/ 1635987 h 4100054"/>
              <a:gd name="connsiteX56" fmla="*/ 12848 w 5121593"/>
              <a:gd name="connsiteY56" fmla="*/ 1837041 h 4100054"/>
              <a:gd name="connsiteX57" fmla="*/ 142720 w 5121593"/>
              <a:gd name="connsiteY57" fmla="*/ 1813187 h 4100054"/>
              <a:gd name="connsiteX58" fmla="*/ 293795 w 5121593"/>
              <a:gd name="connsiteY58" fmla="*/ 1874148 h 4100054"/>
              <a:gd name="connsiteX59" fmla="*/ 476675 w 5121593"/>
              <a:gd name="connsiteY59" fmla="*/ 1977515 h 4100054"/>
              <a:gd name="connsiteX60" fmla="*/ 451314 w 5121593"/>
              <a:gd name="connsiteY60" fmla="*/ 2116380 h 4100054"/>
              <a:gd name="connsiteX61" fmla="*/ 637487 w 5121593"/>
              <a:gd name="connsiteY61" fmla="*/ 2377096 h 4100054"/>
              <a:gd name="connsiteX62" fmla="*/ 421787 w 5121593"/>
              <a:gd name="connsiteY62" fmla="*/ 2860342 h 4100054"/>
              <a:gd name="connsiteX63" fmla="*/ 556719 w 5121593"/>
              <a:gd name="connsiteY63" fmla="*/ 2965942 h 4100054"/>
              <a:gd name="connsiteX0" fmla="*/ 556719 w 5121593"/>
              <a:gd name="connsiteY0" fmla="*/ 2965942 h 4100054"/>
              <a:gd name="connsiteX1" fmla="*/ 823944 w 5121593"/>
              <a:gd name="connsiteY1" fmla="*/ 2941786 h 4100054"/>
              <a:gd name="connsiteX2" fmla="*/ 852540 w 5121593"/>
              <a:gd name="connsiteY2" fmla="*/ 3039202 h 4100054"/>
              <a:gd name="connsiteX3" fmla="*/ 1212764 w 5121593"/>
              <a:gd name="connsiteY3" fmla="*/ 2973229 h 4100054"/>
              <a:gd name="connsiteX4" fmla="*/ 1425506 w 5121593"/>
              <a:gd name="connsiteY4" fmla="*/ 3061595 h 4100054"/>
              <a:gd name="connsiteX5" fmla="*/ 1009889 w 5121593"/>
              <a:gd name="connsiteY5" fmla="*/ 4045144 h 4100054"/>
              <a:gd name="connsiteX6" fmla="*/ 1457377 w 5121593"/>
              <a:gd name="connsiteY6" fmla="*/ 3762997 h 4100054"/>
              <a:gd name="connsiteX7" fmla="*/ 1877636 w 5121593"/>
              <a:gd name="connsiteY7" fmla="*/ 3973645 h 4100054"/>
              <a:gd name="connsiteX8" fmla="*/ 1873412 w 5121593"/>
              <a:gd name="connsiteY8" fmla="*/ 3848205 h 4100054"/>
              <a:gd name="connsiteX9" fmla="*/ 1888238 w 5121593"/>
              <a:gd name="connsiteY9" fmla="*/ 3756143 h 4100054"/>
              <a:gd name="connsiteX10" fmla="*/ 2011235 w 5121593"/>
              <a:gd name="connsiteY10" fmla="*/ 3220765 h 4100054"/>
              <a:gd name="connsiteX11" fmla="*/ 2748647 w 5121593"/>
              <a:gd name="connsiteY11" fmla="*/ 3827567 h 4100054"/>
              <a:gd name="connsiteX12" fmla="*/ 2851401 w 5121593"/>
              <a:gd name="connsiteY12" fmla="*/ 3917711 h 4100054"/>
              <a:gd name="connsiteX13" fmla="*/ 3060560 w 5121593"/>
              <a:gd name="connsiteY13" fmla="*/ 3995474 h 4100054"/>
              <a:gd name="connsiteX14" fmla="*/ 3202679 w 5121593"/>
              <a:gd name="connsiteY14" fmla="*/ 4011564 h 4100054"/>
              <a:gd name="connsiteX15" fmla="*/ 3326030 w 5121593"/>
              <a:gd name="connsiteY15" fmla="*/ 4041059 h 4100054"/>
              <a:gd name="connsiteX16" fmla="*/ 3438653 w 5121593"/>
              <a:gd name="connsiteY16" fmla="*/ 4049104 h 4100054"/>
              <a:gd name="connsiteX17" fmla="*/ 3655857 w 5121593"/>
              <a:gd name="connsiteY17" fmla="*/ 4100054 h 4100054"/>
              <a:gd name="connsiteX18" fmla="*/ 3781889 w 5121593"/>
              <a:gd name="connsiteY18" fmla="*/ 4003518 h 4100054"/>
              <a:gd name="connsiteX19" fmla="*/ 3776525 w 5121593"/>
              <a:gd name="connsiteY19" fmla="*/ 3349226 h 4100054"/>
              <a:gd name="connsiteX20" fmla="*/ 4277971 w 5121593"/>
              <a:gd name="connsiteY20" fmla="*/ 3740729 h 4100054"/>
              <a:gd name="connsiteX21" fmla="*/ 4942988 w 5121593"/>
              <a:gd name="connsiteY21" fmla="*/ 3392129 h 4100054"/>
              <a:gd name="connsiteX22" fmla="*/ 4811591 w 5121593"/>
              <a:gd name="connsiteY22" fmla="*/ 3303641 h 4100054"/>
              <a:gd name="connsiteX23" fmla="*/ 5121593 w 5121593"/>
              <a:gd name="connsiteY23" fmla="*/ 2861139 h 4100054"/>
              <a:gd name="connsiteX24" fmla="*/ 4657031 w 5121593"/>
              <a:gd name="connsiteY24" fmla="*/ 2497047 h 4100054"/>
              <a:gd name="connsiteX25" fmla="*/ 4960726 w 5121593"/>
              <a:gd name="connsiteY25" fmla="*/ 2061038 h 4100054"/>
              <a:gd name="connsiteX26" fmla="*/ 4071490 w 5121593"/>
              <a:gd name="connsiteY26" fmla="*/ 1466796 h 4100054"/>
              <a:gd name="connsiteX27" fmla="*/ 3334070 w 5121593"/>
              <a:gd name="connsiteY27" fmla="*/ 1016299 h 4100054"/>
              <a:gd name="connsiteX28" fmla="*/ 3639763 w 5121593"/>
              <a:gd name="connsiteY28" fmla="*/ 683789 h 4100054"/>
              <a:gd name="connsiteX29" fmla="*/ 3103459 w 5121593"/>
              <a:gd name="connsiteY29" fmla="*/ 648930 h 4100054"/>
              <a:gd name="connsiteX30" fmla="*/ 2942567 w 5121593"/>
              <a:gd name="connsiteY30" fmla="*/ 415638 h 4100054"/>
              <a:gd name="connsiteX31" fmla="*/ 2746816 w 5121593"/>
              <a:gd name="connsiteY31" fmla="*/ 0 h 4100054"/>
              <a:gd name="connsiteX32" fmla="*/ 2502798 w 5121593"/>
              <a:gd name="connsiteY32" fmla="*/ 536305 h 4100054"/>
              <a:gd name="connsiteX33" fmla="*/ 2395537 w 5121593"/>
              <a:gd name="connsiteY33" fmla="*/ 565803 h 4100054"/>
              <a:gd name="connsiteX34" fmla="*/ 2266824 w 5121593"/>
              <a:gd name="connsiteY34" fmla="*/ 565803 h 4100054"/>
              <a:gd name="connsiteX35" fmla="*/ 2148837 w 5121593"/>
              <a:gd name="connsiteY35" fmla="*/ 568484 h 4100054"/>
              <a:gd name="connsiteX36" fmla="*/ 2051822 w 5121593"/>
              <a:gd name="connsiteY36" fmla="*/ 621656 h 4100054"/>
              <a:gd name="connsiteX37" fmla="*/ 1939714 w 5121593"/>
              <a:gd name="connsiteY37" fmla="*/ 646693 h 4100054"/>
              <a:gd name="connsiteX38" fmla="*/ 1910437 w 5121593"/>
              <a:gd name="connsiteY38" fmla="*/ 394135 h 4100054"/>
              <a:gd name="connsiteX39" fmla="*/ 1424570 w 5121593"/>
              <a:gd name="connsiteY39" fmla="*/ 365410 h 4100054"/>
              <a:gd name="connsiteX40" fmla="*/ 1431915 w 5121593"/>
              <a:gd name="connsiteY40" fmla="*/ 247897 h 4100054"/>
              <a:gd name="connsiteX41" fmla="*/ 1299712 w 5121593"/>
              <a:gd name="connsiteY41" fmla="*/ 240552 h 4100054"/>
              <a:gd name="connsiteX42" fmla="*/ 1190053 w 5121593"/>
              <a:gd name="connsiteY42" fmla="*/ 209089 h 4100054"/>
              <a:gd name="connsiteX43" fmla="*/ 1180363 w 5121593"/>
              <a:gd name="connsiteY43" fmla="*/ 148631 h 4100054"/>
              <a:gd name="connsiteX44" fmla="*/ 1075588 w 5121593"/>
              <a:gd name="connsiteY44" fmla="*/ 374056 h 4100054"/>
              <a:gd name="connsiteX45" fmla="*/ 971372 w 5121593"/>
              <a:gd name="connsiteY45" fmla="*/ 570617 h 4100054"/>
              <a:gd name="connsiteX46" fmla="*/ 890952 w 5121593"/>
              <a:gd name="connsiteY46" fmla="*/ 808898 h 4100054"/>
              <a:gd name="connsiteX47" fmla="*/ 786704 w 5121593"/>
              <a:gd name="connsiteY47" fmla="*/ 1166317 h 4100054"/>
              <a:gd name="connsiteX48" fmla="*/ 557360 w 5121593"/>
              <a:gd name="connsiteY48" fmla="*/ 1059092 h 4100054"/>
              <a:gd name="connsiteX49" fmla="*/ 363757 w 5121593"/>
              <a:gd name="connsiteY49" fmla="*/ 1179786 h 4100054"/>
              <a:gd name="connsiteX50" fmla="*/ 250264 w 5121593"/>
              <a:gd name="connsiteY50" fmla="*/ 1089809 h 4100054"/>
              <a:gd name="connsiteX51" fmla="*/ 176734 w 5121593"/>
              <a:gd name="connsiteY51" fmla="*/ 1205038 h 4100054"/>
              <a:gd name="connsiteX52" fmla="*/ 123121 w 5121593"/>
              <a:gd name="connsiteY52" fmla="*/ 1324488 h 4100054"/>
              <a:gd name="connsiteX53" fmla="*/ 82043 w 5121593"/>
              <a:gd name="connsiteY53" fmla="*/ 1422469 h 4100054"/>
              <a:gd name="connsiteX54" fmla="*/ 68886 w 5121593"/>
              <a:gd name="connsiteY54" fmla="*/ 1529694 h 4100054"/>
              <a:gd name="connsiteX55" fmla="*/ 0 w 5121593"/>
              <a:gd name="connsiteY55" fmla="*/ 1635987 h 4100054"/>
              <a:gd name="connsiteX56" fmla="*/ 12848 w 5121593"/>
              <a:gd name="connsiteY56" fmla="*/ 1837041 h 4100054"/>
              <a:gd name="connsiteX57" fmla="*/ 142720 w 5121593"/>
              <a:gd name="connsiteY57" fmla="*/ 1813187 h 4100054"/>
              <a:gd name="connsiteX58" fmla="*/ 293795 w 5121593"/>
              <a:gd name="connsiteY58" fmla="*/ 1874148 h 4100054"/>
              <a:gd name="connsiteX59" fmla="*/ 476675 w 5121593"/>
              <a:gd name="connsiteY59" fmla="*/ 1977515 h 4100054"/>
              <a:gd name="connsiteX60" fmla="*/ 451314 w 5121593"/>
              <a:gd name="connsiteY60" fmla="*/ 2116380 h 4100054"/>
              <a:gd name="connsiteX61" fmla="*/ 637487 w 5121593"/>
              <a:gd name="connsiteY61" fmla="*/ 2377096 h 4100054"/>
              <a:gd name="connsiteX62" fmla="*/ 421787 w 5121593"/>
              <a:gd name="connsiteY62" fmla="*/ 2860342 h 4100054"/>
              <a:gd name="connsiteX63" fmla="*/ 556719 w 5121593"/>
              <a:gd name="connsiteY63" fmla="*/ 2965942 h 4100054"/>
              <a:gd name="connsiteX0" fmla="*/ 556719 w 5121593"/>
              <a:gd name="connsiteY0" fmla="*/ 2965942 h 4100054"/>
              <a:gd name="connsiteX1" fmla="*/ 823944 w 5121593"/>
              <a:gd name="connsiteY1" fmla="*/ 2941786 h 4100054"/>
              <a:gd name="connsiteX2" fmla="*/ 852540 w 5121593"/>
              <a:gd name="connsiteY2" fmla="*/ 3039202 h 4100054"/>
              <a:gd name="connsiteX3" fmla="*/ 1212764 w 5121593"/>
              <a:gd name="connsiteY3" fmla="*/ 2973229 h 4100054"/>
              <a:gd name="connsiteX4" fmla="*/ 1425506 w 5121593"/>
              <a:gd name="connsiteY4" fmla="*/ 3061595 h 4100054"/>
              <a:gd name="connsiteX5" fmla="*/ 1009889 w 5121593"/>
              <a:gd name="connsiteY5" fmla="*/ 4045144 h 4100054"/>
              <a:gd name="connsiteX6" fmla="*/ 1457377 w 5121593"/>
              <a:gd name="connsiteY6" fmla="*/ 3762997 h 4100054"/>
              <a:gd name="connsiteX7" fmla="*/ 1877636 w 5121593"/>
              <a:gd name="connsiteY7" fmla="*/ 3973645 h 4100054"/>
              <a:gd name="connsiteX8" fmla="*/ 1873412 w 5121593"/>
              <a:gd name="connsiteY8" fmla="*/ 3848205 h 4100054"/>
              <a:gd name="connsiteX9" fmla="*/ 1888238 w 5121593"/>
              <a:gd name="connsiteY9" fmla="*/ 3756143 h 4100054"/>
              <a:gd name="connsiteX10" fmla="*/ 2011235 w 5121593"/>
              <a:gd name="connsiteY10" fmla="*/ 3220765 h 4100054"/>
              <a:gd name="connsiteX11" fmla="*/ 2748647 w 5121593"/>
              <a:gd name="connsiteY11" fmla="*/ 3827567 h 4100054"/>
              <a:gd name="connsiteX12" fmla="*/ 2851401 w 5121593"/>
              <a:gd name="connsiteY12" fmla="*/ 3917711 h 4100054"/>
              <a:gd name="connsiteX13" fmla="*/ 3060560 w 5121593"/>
              <a:gd name="connsiteY13" fmla="*/ 3995474 h 4100054"/>
              <a:gd name="connsiteX14" fmla="*/ 3202679 w 5121593"/>
              <a:gd name="connsiteY14" fmla="*/ 4011564 h 4100054"/>
              <a:gd name="connsiteX15" fmla="*/ 3326030 w 5121593"/>
              <a:gd name="connsiteY15" fmla="*/ 4041059 h 4100054"/>
              <a:gd name="connsiteX16" fmla="*/ 3438653 w 5121593"/>
              <a:gd name="connsiteY16" fmla="*/ 4049104 h 4100054"/>
              <a:gd name="connsiteX17" fmla="*/ 3655857 w 5121593"/>
              <a:gd name="connsiteY17" fmla="*/ 4100054 h 4100054"/>
              <a:gd name="connsiteX18" fmla="*/ 3781889 w 5121593"/>
              <a:gd name="connsiteY18" fmla="*/ 4003518 h 4100054"/>
              <a:gd name="connsiteX19" fmla="*/ 3776525 w 5121593"/>
              <a:gd name="connsiteY19" fmla="*/ 3349226 h 4100054"/>
              <a:gd name="connsiteX20" fmla="*/ 4277971 w 5121593"/>
              <a:gd name="connsiteY20" fmla="*/ 3740729 h 4100054"/>
              <a:gd name="connsiteX21" fmla="*/ 4942988 w 5121593"/>
              <a:gd name="connsiteY21" fmla="*/ 3392129 h 4100054"/>
              <a:gd name="connsiteX22" fmla="*/ 4811591 w 5121593"/>
              <a:gd name="connsiteY22" fmla="*/ 3303641 h 4100054"/>
              <a:gd name="connsiteX23" fmla="*/ 5121593 w 5121593"/>
              <a:gd name="connsiteY23" fmla="*/ 2861139 h 4100054"/>
              <a:gd name="connsiteX24" fmla="*/ 4657031 w 5121593"/>
              <a:gd name="connsiteY24" fmla="*/ 2497047 h 4100054"/>
              <a:gd name="connsiteX25" fmla="*/ 4960726 w 5121593"/>
              <a:gd name="connsiteY25" fmla="*/ 2061038 h 4100054"/>
              <a:gd name="connsiteX26" fmla="*/ 4071490 w 5121593"/>
              <a:gd name="connsiteY26" fmla="*/ 1466796 h 4100054"/>
              <a:gd name="connsiteX27" fmla="*/ 3334070 w 5121593"/>
              <a:gd name="connsiteY27" fmla="*/ 1016299 h 4100054"/>
              <a:gd name="connsiteX28" fmla="*/ 3639763 w 5121593"/>
              <a:gd name="connsiteY28" fmla="*/ 683789 h 4100054"/>
              <a:gd name="connsiteX29" fmla="*/ 3103459 w 5121593"/>
              <a:gd name="connsiteY29" fmla="*/ 648930 h 4100054"/>
              <a:gd name="connsiteX30" fmla="*/ 2942567 w 5121593"/>
              <a:gd name="connsiteY30" fmla="*/ 415638 h 4100054"/>
              <a:gd name="connsiteX31" fmla="*/ 2746816 w 5121593"/>
              <a:gd name="connsiteY31" fmla="*/ 0 h 4100054"/>
              <a:gd name="connsiteX32" fmla="*/ 2502798 w 5121593"/>
              <a:gd name="connsiteY32" fmla="*/ 536305 h 4100054"/>
              <a:gd name="connsiteX33" fmla="*/ 2395537 w 5121593"/>
              <a:gd name="connsiteY33" fmla="*/ 565803 h 4100054"/>
              <a:gd name="connsiteX34" fmla="*/ 2266824 w 5121593"/>
              <a:gd name="connsiteY34" fmla="*/ 565803 h 4100054"/>
              <a:gd name="connsiteX35" fmla="*/ 2148837 w 5121593"/>
              <a:gd name="connsiteY35" fmla="*/ 568484 h 4100054"/>
              <a:gd name="connsiteX36" fmla="*/ 2051822 w 5121593"/>
              <a:gd name="connsiteY36" fmla="*/ 621656 h 4100054"/>
              <a:gd name="connsiteX37" fmla="*/ 1939714 w 5121593"/>
              <a:gd name="connsiteY37" fmla="*/ 646693 h 4100054"/>
              <a:gd name="connsiteX38" fmla="*/ 1910437 w 5121593"/>
              <a:gd name="connsiteY38" fmla="*/ 394135 h 4100054"/>
              <a:gd name="connsiteX39" fmla="*/ 1424570 w 5121593"/>
              <a:gd name="connsiteY39" fmla="*/ 365410 h 4100054"/>
              <a:gd name="connsiteX40" fmla="*/ 1431915 w 5121593"/>
              <a:gd name="connsiteY40" fmla="*/ 247897 h 4100054"/>
              <a:gd name="connsiteX41" fmla="*/ 1299712 w 5121593"/>
              <a:gd name="connsiteY41" fmla="*/ 240552 h 4100054"/>
              <a:gd name="connsiteX42" fmla="*/ 1190053 w 5121593"/>
              <a:gd name="connsiteY42" fmla="*/ 209089 h 4100054"/>
              <a:gd name="connsiteX43" fmla="*/ 1180363 w 5121593"/>
              <a:gd name="connsiteY43" fmla="*/ 148631 h 4100054"/>
              <a:gd name="connsiteX44" fmla="*/ 1075588 w 5121593"/>
              <a:gd name="connsiteY44" fmla="*/ 374056 h 4100054"/>
              <a:gd name="connsiteX45" fmla="*/ 971372 w 5121593"/>
              <a:gd name="connsiteY45" fmla="*/ 570617 h 4100054"/>
              <a:gd name="connsiteX46" fmla="*/ 890952 w 5121593"/>
              <a:gd name="connsiteY46" fmla="*/ 808898 h 4100054"/>
              <a:gd name="connsiteX47" fmla="*/ 786704 w 5121593"/>
              <a:gd name="connsiteY47" fmla="*/ 1166317 h 4100054"/>
              <a:gd name="connsiteX48" fmla="*/ 557360 w 5121593"/>
              <a:gd name="connsiteY48" fmla="*/ 1059092 h 4100054"/>
              <a:gd name="connsiteX49" fmla="*/ 363757 w 5121593"/>
              <a:gd name="connsiteY49" fmla="*/ 1179786 h 4100054"/>
              <a:gd name="connsiteX50" fmla="*/ 250264 w 5121593"/>
              <a:gd name="connsiteY50" fmla="*/ 1089809 h 4100054"/>
              <a:gd name="connsiteX51" fmla="*/ 176734 w 5121593"/>
              <a:gd name="connsiteY51" fmla="*/ 1205038 h 4100054"/>
              <a:gd name="connsiteX52" fmla="*/ 123121 w 5121593"/>
              <a:gd name="connsiteY52" fmla="*/ 1324488 h 4100054"/>
              <a:gd name="connsiteX53" fmla="*/ 82043 w 5121593"/>
              <a:gd name="connsiteY53" fmla="*/ 1422469 h 4100054"/>
              <a:gd name="connsiteX54" fmla="*/ 78754 w 5121593"/>
              <a:gd name="connsiteY54" fmla="*/ 1536272 h 4100054"/>
              <a:gd name="connsiteX55" fmla="*/ 0 w 5121593"/>
              <a:gd name="connsiteY55" fmla="*/ 1635987 h 4100054"/>
              <a:gd name="connsiteX56" fmla="*/ 12848 w 5121593"/>
              <a:gd name="connsiteY56" fmla="*/ 1837041 h 4100054"/>
              <a:gd name="connsiteX57" fmla="*/ 142720 w 5121593"/>
              <a:gd name="connsiteY57" fmla="*/ 1813187 h 4100054"/>
              <a:gd name="connsiteX58" fmla="*/ 293795 w 5121593"/>
              <a:gd name="connsiteY58" fmla="*/ 1874148 h 4100054"/>
              <a:gd name="connsiteX59" fmla="*/ 476675 w 5121593"/>
              <a:gd name="connsiteY59" fmla="*/ 1977515 h 4100054"/>
              <a:gd name="connsiteX60" fmla="*/ 451314 w 5121593"/>
              <a:gd name="connsiteY60" fmla="*/ 2116380 h 4100054"/>
              <a:gd name="connsiteX61" fmla="*/ 637487 w 5121593"/>
              <a:gd name="connsiteY61" fmla="*/ 2377096 h 4100054"/>
              <a:gd name="connsiteX62" fmla="*/ 421787 w 5121593"/>
              <a:gd name="connsiteY62" fmla="*/ 2860342 h 4100054"/>
              <a:gd name="connsiteX63" fmla="*/ 556719 w 5121593"/>
              <a:gd name="connsiteY63" fmla="*/ 2965942 h 4100054"/>
              <a:gd name="connsiteX0" fmla="*/ 546971 w 5111845"/>
              <a:gd name="connsiteY0" fmla="*/ 2965942 h 4100054"/>
              <a:gd name="connsiteX1" fmla="*/ 814196 w 5111845"/>
              <a:gd name="connsiteY1" fmla="*/ 2941786 h 4100054"/>
              <a:gd name="connsiteX2" fmla="*/ 842792 w 5111845"/>
              <a:gd name="connsiteY2" fmla="*/ 3039202 h 4100054"/>
              <a:gd name="connsiteX3" fmla="*/ 1203016 w 5111845"/>
              <a:gd name="connsiteY3" fmla="*/ 2973229 h 4100054"/>
              <a:gd name="connsiteX4" fmla="*/ 1415758 w 5111845"/>
              <a:gd name="connsiteY4" fmla="*/ 3061595 h 4100054"/>
              <a:gd name="connsiteX5" fmla="*/ 1000141 w 5111845"/>
              <a:gd name="connsiteY5" fmla="*/ 4045144 h 4100054"/>
              <a:gd name="connsiteX6" fmla="*/ 1447629 w 5111845"/>
              <a:gd name="connsiteY6" fmla="*/ 3762997 h 4100054"/>
              <a:gd name="connsiteX7" fmla="*/ 1867888 w 5111845"/>
              <a:gd name="connsiteY7" fmla="*/ 3973645 h 4100054"/>
              <a:gd name="connsiteX8" fmla="*/ 1863664 w 5111845"/>
              <a:gd name="connsiteY8" fmla="*/ 3848205 h 4100054"/>
              <a:gd name="connsiteX9" fmla="*/ 1878490 w 5111845"/>
              <a:gd name="connsiteY9" fmla="*/ 3756143 h 4100054"/>
              <a:gd name="connsiteX10" fmla="*/ 2001487 w 5111845"/>
              <a:gd name="connsiteY10" fmla="*/ 3220765 h 4100054"/>
              <a:gd name="connsiteX11" fmla="*/ 2738899 w 5111845"/>
              <a:gd name="connsiteY11" fmla="*/ 3827567 h 4100054"/>
              <a:gd name="connsiteX12" fmla="*/ 2841653 w 5111845"/>
              <a:gd name="connsiteY12" fmla="*/ 3917711 h 4100054"/>
              <a:gd name="connsiteX13" fmla="*/ 3050812 w 5111845"/>
              <a:gd name="connsiteY13" fmla="*/ 3995474 h 4100054"/>
              <a:gd name="connsiteX14" fmla="*/ 3192931 w 5111845"/>
              <a:gd name="connsiteY14" fmla="*/ 4011564 h 4100054"/>
              <a:gd name="connsiteX15" fmla="*/ 3316282 w 5111845"/>
              <a:gd name="connsiteY15" fmla="*/ 4041059 h 4100054"/>
              <a:gd name="connsiteX16" fmla="*/ 3428905 w 5111845"/>
              <a:gd name="connsiteY16" fmla="*/ 4049104 h 4100054"/>
              <a:gd name="connsiteX17" fmla="*/ 3646109 w 5111845"/>
              <a:gd name="connsiteY17" fmla="*/ 4100054 h 4100054"/>
              <a:gd name="connsiteX18" fmla="*/ 3772141 w 5111845"/>
              <a:gd name="connsiteY18" fmla="*/ 4003518 h 4100054"/>
              <a:gd name="connsiteX19" fmla="*/ 3766777 w 5111845"/>
              <a:gd name="connsiteY19" fmla="*/ 3349226 h 4100054"/>
              <a:gd name="connsiteX20" fmla="*/ 4268223 w 5111845"/>
              <a:gd name="connsiteY20" fmla="*/ 3740729 h 4100054"/>
              <a:gd name="connsiteX21" fmla="*/ 4933240 w 5111845"/>
              <a:gd name="connsiteY21" fmla="*/ 3392129 h 4100054"/>
              <a:gd name="connsiteX22" fmla="*/ 4801843 w 5111845"/>
              <a:gd name="connsiteY22" fmla="*/ 3303641 h 4100054"/>
              <a:gd name="connsiteX23" fmla="*/ 5111845 w 5111845"/>
              <a:gd name="connsiteY23" fmla="*/ 2861139 h 4100054"/>
              <a:gd name="connsiteX24" fmla="*/ 4647283 w 5111845"/>
              <a:gd name="connsiteY24" fmla="*/ 2497047 h 4100054"/>
              <a:gd name="connsiteX25" fmla="*/ 4950978 w 5111845"/>
              <a:gd name="connsiteY25" fmla="*/ 2061038 h 4100054"/>
              <a:gd name="connsiteX26" fmla="*/ 4061742 w 5111845"/>
              <a:gd name="connsiteY26" fmla="*/ 1466796 h 4100054"/>
              <a:gd name="connsiteX27" fmla="*/ 3324322 w 5111845"/>
              <a:gd name="connsiteY27" fmla="*/ 1016299 h 4100054"/>
              <a:gd name="connsiteX28" fmla="*/ 3630015 w 5111845"/>
              <a:gd name="connsiteY28" fmla="*/ 683789 h 4100054"/>
              <a:gd name="connsiteX29" fmla="*/ 3093711 w 5111845"/>
              <a:gd name="connsiteY29" fmla="*/ 648930 h 4100054"/>
              <a:gd name="connsiteX30" fmla="*/ 2932819 w 5111845"/>
              <a:gd name="connsiteY30" fmla="*/ 415638 h 4100054"/>
              <a:gd name="connsiteX31" fmla="*/ 2737068 w 5111845"/>
              <a:gd name="connsiteY31" fmla="*/ 0 h 4100054"/>
              <a:gd name="connsiteX32" fmla="*/ 2493050 w 5111845"/>
              <a:gd name="connsiteY32" fmla="*/ 536305 h 4100054"/>
              <a:gd name="connsiteX33" fmla="*/ 2385789 w 5111845"/>
              <a:gd name="connsiteY33" fmla="*/ 565803 h 4100054"/>
              <a:gd name="connsiteX34" fmla="*/ 2257076 w 5111845"/>
              <a:gd name="connsiteY34" fmla="*/ 565803 h 4100054"/>
              <a:gd name="connsiteX35" fmla="*/ 2139089 w 5111845"/>
              <a:gd name="connsiteY35" fmla="*/ 568484 h 4100054"/>
              <a:gd name="connsiteX36" fmla="*/ 2042074 w 5111845"/>
              <a:gd name="connsiteY36" fmla="*/ 621656 h 4100054"/>
              <a:gd name="connsiteX37" fmla="*/ 1929966 w 5111845"/>
              <a:gd name="connsiteY37" fmla="*/ 646693 h 4100054"/>
              <a:gd name="connsiteX38" fmla="*/ 1900689 w 5111845"/>
              <a:gd name="connsiteY38" fmla="*/ 394135 h 4100054"/>
              <a:gd name="connsiteX39" fmla="*/ 1414822 w 5111845"/>
              <a:gd name="connsiteY39" fmla="*/ 365410 h 4100054"/>
              <a:gd name="connsiteX40" fmla="*/ 1422167 w 5111845"/>
              <a:gd name="connsiteY40" fmla="*/ 247897 h 4100054"/>
              <a:gd name="connsiteX41" fmla="*/ 1289964 w 5111845"/>
              <a:gd name="connsiteY41" fmla="*/ 240552 h 4100054"/>
              <a:gd name="connsiteX42" fmla="*/ 1180305 w 5111845"/>
              <a:gd name="connsiteY42" fmla="*/ 209089 h 4100054"/>
              <a:gd name="connsiteX43" fmla="*/ 1170615 w 5111845"/>
              <a:gd name="connsiteY43" fmla="*/ 148631 h 4100054"/>
              <a:gd name="connsiteX44" fmla="*/ 1065840 w 5111845"/>
              <a:gd name="connsiteY44" fmla="*/ 374056 h 4100054"/>
              <a:gd name="connsiteX45" fmla="*/ 961624 w 5111845"/>
              <a:gd name="connsiteY45" fmla="*/ 570617 h 4100054"/>
              <a:gd name="connsiteX46" fmla="*/ 881204 w 5111845"/>
              <a:gd name="connsiteY46" fmla="*/ 808898 h 4100054"/>
              <a:gd name="connsiteX47" fmla="*/ 776956 w 5111845"/>
              <a:gd name="connsiteY47" fmla="*/ 1166317 h 4100054"/>
              <a:gd name="connsiteX48" fmla="*/ 547612 w 5111845"/>
              <a:gd name="connsiteY48" fmla="*/ 1059092 h 4100054"/>
              <a:gd name="connsiteX49" fmla="*/ 354009 w 5111845"/>
              <a:gd name="connsiteY49" fmla="*/ 1179786 h 4100054"/>
              <a:gd name="connsiteX50" fmla="*/ 240516 w 5111845"/>
              <a:gd name="connsiteY50" fmla="*/ 1089809 h 4100054"/>
              <a:gd name="connsiteX51" fmla="*/ 166986 w 5111845"/>
              <a:gd name="connsiteY51" fmla="*/ 1205038 h 4100054"/>
              <a:gd name="connsiteX52" fmla="*/ 113373 w 5111845"/>
              <a:gd name="connsiteY52" fmla="*/ 1324488 h 4100054"/>
              <a:gd name="connsiteX53" fmla="*/ 72295 w 5111845"/>
              <a:gd name="connsiteY53" fmla="*/ 1422469 h 4100054"/>
              <a:gd name="connsiteX54" fmla="*/ 69006 w 5111845"/>
              <a:gd name="connsiteY54" fmla="*/ 1536272 h 4100054"/>
              <a:gd name="connsiteX55" fmla="*/ 119 w 5111845"/>
              <a:gd name="connsiteY55" fmla="*/ 1635987 h 4100054"/>
              <a:gd name="connsiteX56" fmla="*/ 3100 w 5111845"/>
              <a:gd name="connsiteY56" fmla="*/ 1837041 h 4100054"/>
              <a:gd name="connsiteX57" fmla="*/ 132972 w 5111845"/>
              <a:gd name="connsiteY57" fmla="*/ 1813187 h 4100054"/>
              <a:gd name="connsiteX58" fmla="*/ 284047 w 5111845"/>
              <a:gd name="connsiteY58" fmla="*/ 1874148 h 4100054"/>
              <a:gd name="connsiteX59" fmla="*/ 466927 w 5111845"/>
              <a:gd name="connsiteY59" fmla="*/ 1977515 h 4100054"/>
              <a:gd name="connsiteX60" fmla="*/ 441566 w 5111845"/>
              <a:gd name="connsiteY60" fmla="*/ 2116380 h 4100054"/>
              <a:gd name="connsiteX61" fmla="*/ 627739 w 5111845"/>
              <a:gd name="connsiteY61" fmla="*/ 2377096 h 4100054"/>
              <a:gd name="connsiteX62" fmla="*/ 412039 w 5111845"/>
              <a:gd name="connsiteY62" fmla="*/ 2860342 h 4100054"/>
              <a:gd name="connsiteX63" fmla="*/ 546971 w 5111845"/>
              <a:gd name="connsiteY63" fmla="*/ 2965942 h 4100054"/>
              <a:gd name="connsiteX0" fmla="*/ 546852 w 5111726"/>
              <a:gd name="connsiteY0" fmla="*/ 2965942 h 4100054"/>
              <a:gd name="connsiteX1" fmla="*/ 814077 w 5111726"/>
              <a:gd name="connsiteY1" fmla="*/ 2941786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2853 w 5111726"/>
              <a:gd name="connsiteY57" fmla="*/ 1813187 h 4100054"/>
              <a:gd name="connsiteX58" fmla="*/ 283928 w 5111726"/>
              <a:gd name="connsiteY58" fmla="*/ 1874148 h 4100054"/>
              <a:gd name="connsiteX59" fmla="*/ 466808 w 5111726"/>
              <a:gd name="connsiteY59" fmla="*/ 1977515 h 4100054"/>
              <a:gd name="connsiteX60" fmla="*/ 441447 w 5111726"/>
              <a:gd name="connsiteY60" fmla="*/ 2116380 h 4100054"/>
              <a:gd name="connsiteX61" fmla="*/ 627620 w 5111726"/>
              <a:gd name="connsiteY61" fmla="*/ 2377096 h 4100054"/>
              <a:gd name="connsiteX62" fmla="*/ 411920 w 5111726"/>
              <a:gd name="connsiteY62" fmla="*/ 2860342 h 4100054"/>
              <a:gd name="connsiteX63" fmla="*/ 546852 w 5111726"/>
              <a:gd name="connsiteY63" fmla="*/ 2965942 h 4100054"/>
              <a:gd name="connsiteX0" fmla="*/ 546852 w 5111726"/>
              <a:gd name="connsiteY0" fmla="*/ 2965942 h 4100054"/>
              <a:gd name="connsiteX1" fmla="*/ 814077 w 5111726"/>
              <a:gd name="connsiteY1" fmla="*/ 2941786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2853 w 5111726"/>
              <a:gd name="connsiteY57" fmla="*/ 1803319 h 4100054"/>
              <a:gd name="connsiteX58" fmla="*/ 283928 w 5111726"/>
              <a:gd name="connsiteY58" fmla="*/ 1874148 h 4100054"/>
              <a:gd name="connsiteX59" fmla="*/ 466808 w 5111726"/>
              <a:gd name="connsiteY59" fmla="*/ 1977515 h 4100054"/>
              <a:gd name="connsiteX60" fmla="*/ 441447 w 5111726"/>
              <a:gd name="connsiteY60" fmla="*/ 2116380 h 4100054"/>
              <a:gd name="connsiteX61" fmla="*/ 627620 w 5111726"/>
              <a:gd name="connsiteY61" fmla="*/ 2377096 h 4100054"/>
              <a:gd name="connsiteX62" fmla="*/ 411920 w 5111726"/>
              <a:gd name="connsiteY62" fmla="*/ 2860342 h 4100054"/>
              <a:gd name="connsiteX63" fmla="*/ 546852 w 5111726"/>
              <a:gd name="connsiteY63" fmla="*/ 2965942 h 4100054"/>
              <a:gd name="connsiteX0" fmla="*/ 546852 w 5111726"/>
              <a:gd name="connsiteY0" fmla="*/ 2965942 h 4100054"/>
              <a:gd name="connsiteX1" fmla="*/ 814077 w 5111726"/>
              <a:gd name="connsiteY1" fmla="*/ 2941786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2853 w 5111726"/>
              <a:gd name="connsiteY57" fmla="*/ 1803319 h 4100054"/>
              <a:gd name="connsiteX58" fmla="*/ 290506 w 5111726"/>
              <a:gd name="connsiteY58" fmla="*/ 1860991 h 4100054"/>
              <a:gd name="connsiteX59" fmla="*/ 466808 w 5111726"/>
              <a:gd name="connsiteY59" fmla="*/ 1977515 h 4100054"/>
              <a:gd name="connsiteX60" fmla="*/ 441447 w 5111726"/>
              <a:gd name="connsiteY60" fmla="*/ 2116380 h 4100054"/>
              <a:gd name="connsiteX61" fmla="*/ 627620 w 5111726"/>
              <a:gd name="connsiteY61" fmla="*/ 2377096 h 4100054"/>
              <a:gd name="connsiteX62" fmla="*/ 411920 w 5111726"/>
              <a:gd name="connsiteY62" fmla="*/ 2860342 h 4100054"/>
              <a:gd name="connsiteX63" fmla="*/ 546852 w 5111726"/>
              <a:gd name="connsiteY63" fmla="*/ 2965942 h 4100054"/>
              <a:gd name="connsiteX0" fmla="*/ 546852 w 5111726"/>
              <a:gd name="connsiteY0" fmla="*/ 2965942 h 4100054"/>
              <a:gd name="connsiteX1" fmla="*/ 814077 w 5111726"/>
              <a:gd name="connsiteY1" fmla="*/ 2941786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66808 w 5111726"/>
              <a:gd name="connsiteY59" fmla="*/ 1977515 h 4100054"/>
              <a:gd name="connsiteX60" fmla="*/ 441447 w 5111726"/>
              <a:gd name="connsiteY60" fmla="*/ 2116380 h 4100054"/>
              <a:gd name="connsiteX61" fmla="*/ 627620 w 5111726"/>
              <a:gd name="connsiteY61" fmla="*/ 2377096 h 4100054"/>
              <a:gd name="connsiteX62" fmla="*/ 411920 w 5111726"/>
              <a:gd name="connsiteY62" fmla="*/ 2860342 h 4100054"/>
              <a:gd name="connsiteX63" fmla="*/ 546852 w 5111726"/>
              <a:gd name="connsiteY63" fmla="*/ 2965942 h 4100054"/>
              <a:gd name="connsiteX0" fmla="*/ 546852 w 5111726"/>
              <a:gd name="connsiteY0" fmla="*/ 2965942 h 4100054"/>
              <a:gd name="connsiteX1" fmla="*/ 814077 w 5111726"/>
              <a:gd name="connsiteY1" fmla="*/ 2941786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41447 w 5111726"/>
              <a:gd name="connsiteY60" fmla="*/ 2116380 h 4100054"/>
              <a:gd name="connsiteX61" fmla="*/ 627620 w 5111726"/>
              <a:gd name="connsiteY61" fmla="*/ 2377096 h 4100054"/>
              <a:gd name="connsiteX62" fmla="*/ 411920 w 5111726"/>
              <a:gd name="connsiteY62" fmla="*/ 2860342 h 4100054"/>
              <a:gd name="connsiteX63" fmla="*/ 546852 w 5111726"/>
              <a:gd name="connsiteY63" fmla="*/ 2965942 h 4100054"/>
              <a:gd name="connsiteX0" fmla="*/ 546852 w 5111726"/>
              <a:gd name="connsiteY0" fmla="*/ 2965942 h 4100054"/>
              <a:gd name="connsiteX1" fmla="*/ 814077 w 5111726"/>
              <a:gd name="connsiteY1" fmla="*/ 2941786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27620 w 5111726"/>
              <a:gd name="connsiteY61" fmla="*/ 2377096 h 4100054"/>
              <a:gd name="connsiteX62" fmla="*/ 411920 w 5111726"/>
              <a:gd name="connsiteY62" fmla="*/ 2860342 h 4100054"/>
              <a:gd name="connsiteX63" fmla="*/ 546852 w 5111726"/>
              <a:gd name="connsiteY63" fmla="*/ 2965942 h 4100054"/>
              <a:gd name="connsiteX0" fmla="*/ 546852 w 5111726"/>
              <a:gd name="connsiteY0" fmla="*/ 2965942 h 4100054"/>
              <a:gd name="connsiteX1" fmla="*/ 814077 w 5111726"/>
              <a:gd name="connsiteY1" fmla="*/ 2941786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11920 w 5111726"/>
              <a:gd name="connsiteY62" fmla="*/ 2860342 h 4100054"/>
              <a:gd name="connsiteX63" fmla="*/ 546852 w 5111726"/>
              <a:gd name="connsiteY63" fmla="*/ 2965942 h 4100054"/>
              <a:gd name="connsiteX0" fmla="*/ 546852 w 5111726"/>
              <a:gd name="connsiteY0" fmla="*/ 2965942 h 4100054"/>
              <a:gd name="connsiteX1" fmla="*/ 814077 w 5111726"/>
              <a:gd name="connsiteY1" fmla="*/ 2941786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31655 w 5111726"/>
              <a:gd name="connsiteY62" fmla="*/ 2866921 h 4100054"/>
              <a:gd name="connsiteX63" fmla="*/ 546852 w 5111726"/>
              <a:gd name="connsiteY63" fmla="*/ 2965942 h 4100054"/>
              <a:gd name="connsiteX0" fmla="*/ 546852 w 5111726"/>
              <a:gd name="connsiteY0" fmla="*/ 2965942 h 4100054"/>
              <a:gd name="connsiteX1" fmla="*/ 814077 w 5111726"/>
              <a:gd name="connsiteY1" fmla="*/ 2941786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46852 w 5111726"/>
              <a:gd name="connsiteY63" fmla="*/ 2965942 h 4100054"/>
              <a:gd name="connsiteX0" fmla="*/ 553431 w 5111726"/>
              <a:gd name="connsiteY0" fmla="*/ 2956074 h 4100054"/>
              <a:gd name="connsiteX1" fmla="*/ 814077 w 5111726"/>
              <a:gd name="connsiteY1" fmla="*/ 2941786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20655 w 5111726"/>
              <a:gd name="connsiteY1" fmla="*/ 2922050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10787 w 5111726"/>
              <a:gd name="connsiteY1" fmla="*/ 2928628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10787 w 5111726"/>
              <a:gd name="connsiteY1" fmla="*/ 2928628 h 4100054"/>
              <a:gd name="connsiteX2" fmla="*/ 852541 w 5111726"/>
              <a:gd name="connsiteY2" fmla="*/ 3022756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10787 w 5111726"/>
              <a:gd name="connsiteY1" fmla="*/ 2918761 h 4100054"/>
              <a:gd name="connsiteX2" fmla="*/ 852541 w 5111726"/>
              <a:gd name="connsiteY2" fmla="*/ 3022756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10787 w 5111726"/>
              <a:gd name="connsiteY1" fmla="*/ 2918761 h 4100054"/>
              <a:gd name="connsiteX2" fmla="*/ 852541 w 5111726"/>
              <a:gd name="connsiteY2" fmla="*/ 3032624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52541 w 5111726"/>
              <a:gd name="connsiteY2" fmla="*/ 3032624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52541 w 5111726"/>
              <a:gd name="connsiteY2" fmla="*/ 3032624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63362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0022 w 5111726"/>
              <a:gd name="connsiteY5" fmla="*/ 4045144 h 4100054"/>
              <a:gd name="connsiteX6" fmla="*/ 1454088 w 5111726"/>
              <a:gd name="connsiteY6" fmla="*/ 3749841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0356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0356 h 4100054"/>
              <a:gd name="connsiteX8" fmla="*/ 1853677 w 5111726"/>
              <a:gd name="connsiteY8" fmla="*/ 3841627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0356 h 4100054"/>
              <a:gd name="connsiteX8" fmla="*/ 1853677 w 5111726"/>
              <a:gd name="connsiteY8" fmla="*/ 3841627 h 4100054"/>
              <a:gd name="connsiteX9" fmla="*/ 1875082 w 5111726"/>
              <a:gd name="connsiteY9" fmla="*/ 3752854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0356 h 4100054"/>
              <a:gd name="connsiteX8" fmla="*/ 1853677 w 5111726"/>
              <a:gd name="connsiteY8" fmla="*/ 3841627 h 4100054"/>
              <a:gd name="connsiteX9" fmla="*/ 1875082 w 5111726"/>
              <a:gd name="connsiteY9" fmla="*/ 3752854 h 4100054"/>
              <a:gd name="connsiteX10" fmla="*/ 1984922 w 5111726"/>
              <a:gd name="connsiteY10" fmla="*/ 3217476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0356 h 4100054"/>
              <a:gd name="connsiteX8" fmla="*/ 1853677 w 5111726"/>
              <a:gd name="connsiteY8" fmla="*/ 3841627 h 4100054"/>
              <a:gd name="connsiteX9" fmla="*/ 1875082 w 5111726"/>
              <a:gd name="connsiteY9" fmla="*/ 3752854 h 4100054"/>
              <a:gd name="connsiteX10" fmla="*/ 1984922 w 5111726"/>
              <a:gd name="connsiteY10" fmla="*/ 3217476 h 4100054"/>
              <a:gd name="connsiteX11" fmla="*/ 2745358 w 5111726"/>
              <a:gd name="connsiteY11" fmla="*/ 3820988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0356 h 4100054"/>
              <a:gd name="connsiteX8" fmla="*/ 1853677 w 5111726"/>
              <a:gd name="connsiteY8" fmla="*/ 3841627 h 4100054"/>
              <a:gd name="connsiteX9" fmla="*/ 1875082 w 5111726"/>
              <a:gd name="connsiteY9" fmla="*/ 3752854 h 4100054"/>
              <a:gd name="connsiteX10" fmla="*/ 1984922 w 5111726"/>
              <a:gd name="connsiteY10" fmla="*/ 3217476 h 4100054"/>
              <a:gd name="connsiteX11" fmla="*/ 2745358 w 5111726"/>
              <a:gd name="connsiteY11" fmla="*/ 3820988 h 4100054"/>
              <a:gd name="connsiteX12" fmla="*/ 2844823 w 5111726"/>
              <a:gd name="connsiteY12" fmla="*/ 3904554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0356 h 4100054"/>
              <a:gd name="connsiteX8" fmla="*/ 1853677 w 5111726"/>
              <a:gd name="connsiteY8" fmla="*/ 3841627 h 4100054"/>
              <a:gd name="connsiteX9" fmla="*/ 1875082 w 5111726"/>
              <a:gd name="connsiteY9" fmla="*/ 3752854 h 4100054"/>
              <a:gd name="connsiteX10" fmla="*/ 1984922 w 5111726"/>
              <a:gd name="connsiteY10" fmla="*/ 3217476 h 4100054"/>
              <a:gd name="connsiteX11" fmla="*/ 2745358 w 5111726"/>
              <a:gd name="connsiteY11" fmla="*/ 3820988 h 4100054"/>
              <a:gd name="connsiteX12" fmla="*/ 2844823 w 5111726"/>
              <a:gd name="connsiteY12" fmla="*/ 3904554 h 4100054"/>
              <a:gd name="connsiteX13" fmla="*/ 3053983 w 5111726"/>
              <a:gd name="connsiteY13" fmla="*/ 3982317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0356 h 4100054"/>
              <a:gd name="connsiteX8" fmla="*/ 1853677 w 5111726"/>
              <a:gd name="connsiteY8" fmla="*/ 3841627 h 4100054"/>
              <a:gd name="connsiteX9" fmla="*/ 1875082 w 5111726"/>
              <a:gd name="connsiteY9" fmla="*/ 3752854 h 4100054"/>
              <a:gd name="connsiteX10" fmla="*/ 1984922 w 5111726"/>
              <a:gd name="connsiteY10" fmla="*/ 3217476 h 4100054"/>
              <a:gd name="connsiteX11" fmla="*/ 2745358 w 5111726"/>
              <a:gd name="connsiteY11" fmla="*/ 3820988 h 4100054"/>
              <a:gd name="connsiteX12" fmla="*/ 2844823 w 5111726"/>
              <a:gd name="connsiteY12" fmla="*/ 3904554 h 4100054"/>
              <a:gd name="connsiteX13" fmla="*/ 3053983 w 5111726"/>
              <a:gd name="connsiteY13" fmla="*/ 3982317 h 4100054"/>
              <a:gd name="connsiteX14" fmla="*/ 3196101 w 5111726"/>
              <a:gd name="connsiteY14" fmla="*/ 3998407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0356 h 4100054"/>
              <a:gd name="connsiteX8" fmla="*/ 1853677 w 5111726"/>
              <a:gd name="connsiteY8" fmla="*/ 3841627 h 4100054"/>
              <a:gd name="connsiteX9" fmla="*/ 1875082 w 5111726"/>
              <a:gd name="connsiteY9" fmla="*/ 3752854 h 4100054"/>
              <a:gd name="connsiteX10" fmla="*/ 1984922 w 5111726"/>
              <a:gd name="connsiteY10" fmla="*/ 3217476 h 4100054"/>
              <a:gd name="connsiteX11" fmla="*/ 2745358 w 5111726"/>
              <a:gd name="connsiteY11" fmla="*/ 3820988 h 4100054"/>
              <a:gd name="connsiteX12" fmla="*/ 2844823 w 5111726"/>
              <a:gd name="connsiteY12" fmla="*/ 3904554 h 4100054"/>
              <a:gd name="connsiteX13" fmla="*/ 3053983 w 5111726"/>
              <a:gd name="connsiteY13" fmla="*/ 3982317 h 4100054"/>
              <a:gd name="connsiteX14" fmla="*/ 3196101 w 5111726"/>
              <a:gd name="connsiteY14" fmla="*/ 3998407 h 4100054"/>
              <a:gd name="connsiteX15" fmla="*/ 3322741 w 5111726"/>
              <a:gd name="connsiteY15" fmla="*/ 4031192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0356 h 4100054"/>
              <a:gd name="connsiteX8" fmla="*/ 1853677 w 5111726"/>
              <a:gd name="connsiteY8" fmla="*/ 3841627 h 4100054"/>
              <a:gd name="connsiteX9" fmla="*/ 1875082 w 5111726"/>
              <a:gd name="connsiteY9" fmla="*/ 3752854 h 4100054"/>
              <a:gd name="connsiteX10" fmla="*/ 1984922 w 5111726"/>
              <a:gd name="connsiteY10" fmla="*/ 3217476 h 4100054"/>
              <a:gd name="connsiteX11" fmla="*/ 2745358 w 5111726"/>
              <a:gd name="connsiteY11" fmla="*/ 3820988 h 4100054"/>
              <a:gd name="connsiteX12" fmla="*/ 2844823 w 5111726"/>
              <a:gd name="connsiteY12" fmla="*/ 3904554 h 4100054"/>
              <a:gd name="connsiteX13" fmla="*/ 3053983 w 5111726"/>
              <a:gd name="connsiteY13" fmla="*/ 3982317 h 4100054"/>
              <a:gd name="connsiteX14" fmla="*/ 3189522 w 5111726"/>
              <a:gd name="connsiteY14" fmla="*/ 4001696 h 4100054"/>
              <a:gd name="connsiteX15" fmla="*/ 3322741 w 5111726"/>
              <a:gd name="connsiteY15" fmla="*/ 4031192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0356 h 4100054"/>
              <a:gd name="connsiteX8" fmla="*/ 1853677 w 5111726"/>
              <a:gd name="connsiteY8" fmla="*/ 3841627 h 4100054"/>
              <a:gd name="connsiteX9" fmla="*/ 1875082 w 5111726"/>
              <a:gd name="connsiteY9" fmla="*/ 3752854 h 4100054"/>
              <a:gd name="connsiteX10" fmla="*/ 1984922 w 5111726"/>
              <a:gd name="connsiteY10" fmla="*/ 3217476 h 4100054"/>
              <a:gd name="connsiteX11" fmla="*/ 2745358 w 5111726"/>
              <a:gd name="connsiteY11" fmla="*/ 3820988 h 4100054"/>
              <a:gd name="connsiteX12" fmla="*/ 2844823 w 5111726"/>
              <a:gd name="connsiteY12" fmla="*/ 3904554 h 4100054"/>
              <a:gd name="connsiteX13" fmla="*/ 3053983 w 5111726"/>
              <a:gd name="connsiteY13" fmla="*/ 3982317 h 4100054"/>
              <a:gd name="connsiteX14" fmla="*/ 3189522 w 5111726"/>
              <a:gd name="connsiteY14" fmla="*/ 4001696 h 4100054"/>
              <a:gd name="connsiteX15" fmla="*/ 3322741 w 5111726"/>
              <a:gd name="connsiteY15" fmla="*/ 4031192 h 4100054"/>
              <a:gd name="connsiteX16" fmla="*/ 3435364 w 5111726"/>
              <a:gd name="connsiteY16" fmla="*/ 4039236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086897"/>
              <a:gd name="connsiteX1" fmla="*/ 807498 w 5111726"/>
              <a:gd name="connsiteY1" fmla="*/ 2928628 h 4086897"/>
              <a:gd name="connsiteX2" fmla="*/ 849252 w 5111726"/>
              <a:gd name="connsiteY2" fmla="*/ 3039203 h 4086897"/>
              <a:gd name="connsiteX3" fmla="*/ 1206186 w 5111726"/>
              <a:gd name="connsiteY3" fmla="*/ 2973229 h 4086897"/>
              <a:gd name="connsiteX4" fmla="*/ 1432085 w 5111726"/>
              <a:gd name="connsiteY4" fmla="*/ 3051727 h 4086897"/>
              <a:gd name="connsiteX5" fmla="*/ 1009890 w 5111726"/>
              <a:gd name="connsiteY5" fmla="*/ 4038566 h 4086897"/>
              <a:gd name="connsiteX6" fmla="*/ 1454088 w 5111726"/>
              <a:gd name="connsiteY6" fmla="*/ 3749841 h 4086897"/>
              <a:gd name="connsiteX7" fmla="*/ 1867769 w 5111726"/>
              <a:gd name="connsiteY7" fmla="*/ 3970356 h 4086897"/>
              <a:gd name="connsiteX8" fmla="*/ 1853677 w 5111726"/>
              <a:gd name="connsiteY8" fmla="*/ 3841627 h 4086897"/>
              <a:gd name="connsiteX9" fmla="*/ 1875082 w 5111726"/>
              <a:gd name="connsiteY9" fmla="*/ 3752854 h 4086897"/>
              <a:gd name="connsiteX10" fmla="*/ 1984922 w 5111726"/>
              <a:gd name="connsiteY10" fmla="*/ 3217476 h 4086897"/>
              <a:gd name="connsiteX11" fmla="*/ 2745358 w 5111726"/>
              <a:gd name="connsiteY11" fmla="*/ 3820988 h 4086897"/>
              <a:gd name="connsiteX12" fmla="*/ 2844823 w 5111726"/>
              <a:gd name="connsiteY12" fmla="*/ 3904554 h 4086897"/>
              <a:gd name="connsiteX13" fmla="*/ 3053983 w 5111726"/>
              <a:gd name="connsiteY13" fmla="*/ 3982317 h 4086897"/>
              <a:gd name="connsiteX14" fmla="*/ 3189522 w 5111726"/>
              <a:gd name="connsiteY14" fmla="*/ 4001696 h 4086897"/>
              <a:gd name="connsiteX15" fmla="*/ 3322741 w 5111726"/>
              <a:gd name="connsiteY15" fmla="*/ 4031192 h 4086897"/>
              <a:gd name="connsiteX16" fmla="*/ 3435364 w 5111726"/>
              <a:gd name="connsiteY16" fmla="*/ 4039236 h 4086897"/>
              <a:gd name="connsiteX17" fmla="*/ 3642700 w 5111726"/>
              <a:gd name="connsiteY17" fmla="*/ 4086897 h 4086897"/>
              <a:gd name="connsiteX18" fmla="*/ 3772022 w 5111726"/>
              <a:gd name="connsiteY18" fmla="*/ 4003518 h 4086897"/>
              <a:gd name="connsiteX19" fmla="*/ 3766658 w 5111726"/>
              <a:gd name="connsiteY19" fmla="*/ 3349226 h 4086897"/>
              <a:gd name="connsiteX20" fmla="*/ 4268104 w 5111726"/>
              <a:gd name="connsiteY20" fmla="*/ 3740729 h 4086897"/>
              <a:gd name="connsiteX21" fmla="*/ 4933121 w 5111726"/>
              <a:gd name="connsiteY21" fmla="*/ 3392129 h 4086897"/>
              <a:gd name="connsiteX22" fmla="*/ 4801724 w 5111726"/>
              <a:gd name="connsiteY22" fmla="*/ 3303641 h 4086897"/>
              <a:gd name="connsiteX23" fmla="*/ 5111726 w 5111726"/>
              <a:gd name="connsiteY23" fmla="*/ 2861139 h 4086897"/>
              <a:gd name="connsiteX24" fmla="*/ 4647164 w 5111726"/>
              <a:gd name="connsiteY24" fmla="*/ 2497047 h 4086897"/>
              <a:gd name="connsiteX25" fmla="*/ 4950859 w 5111726"/>
              <a:gd name="connsiteY25" fmla="*/ 2061038 h 4086897"/>
              <a:gd name="connsiteX26" fmla="*/ 4061623 w 5111726"/>
              <a:gd name="connsiteY26" fmla="*/ 1466796 h 4086897"/>
              <a:gd name="connsiteX27" fmla="*/ 3324203 w 5111726"/>
              <a:gd name="connsiteY27" fmla="*/ 1016299 h 4086897"/>
              <a:gd name="connsiteX28" fmla="*/ 3629896 w 5111726"/>
              <a:gd name="connsiteY28" fmla="*/ 683789 h 4086897"/>
              <a:gd name="connsiteX29" fmla="*/ 3093592 w 5111726"/>
              <a:gd name="connsiteY29" fmla="*/ 648930 h 4086897"/>
              <a:gd name="connsiteX30" fmla="*/ 2932700 w 5111726"/>
              <a:gd name="connsiteY30" fmla="*/ 415638 h 4086897"/>
              <a:gd name="connsiteX31" fmla="*/ 2736949 w 5111726"/>
              <a:gd name="connsiteY31" fmla="*/ 0 h 4086897"/>
              <a:gd name="connsiteX32" fmla="*/ 2492931 w 5111726"/>
              <a:gd name="connsiteY32" fmla="*/ 536305 h 4086897"/>
              <a:gd name="connsiteX33" fmla="*/ 2385670 w 5111726"/>
              <a:gd name="connsiteY33" fmla="*/ 565803 h 4086897"/>
              <a:gd name="connsiteX34" fmla="*/ 2256957 w 5111726"/>
              <a:gd name="connsiteY34" fmla="*/ 565803 h 4086897"/>
              <a:gd name="connsiteX35" fmla="*/ 2138970 w 5111726"/>
              <a:gd name="connsiteY35" fmla="*/ 568484 h 4086897"/>
              <a:gd name="connsiteX36" fmla="*/ 2041955 w 5111726"/>
              <a:gd name="connsiteY36" fmla="*/ 621656 h 4086897"/>
              <a:gd name="connsiteX37" fmla="*/ 1929847 w 5111726"/>
              <a:gd name="connsiteY37" fmla="*/ 646693 h 4086897"/>
              <a:gd name="connsiteX38" fmla="*/ 1900570 w 5111726"/>
              <a:gd name="connsiteY38" fmla="*/ 394135 h 4086897"/>
              <a:gd name="connsiteX39" fmla="*/ 1414703 w 5111726"/>
              <a:gd name="connsiteY39" fmla="*/ 365410 h 4086897"/>
              <a:gd name="connsiteX40" fmla="*/ 1422048 w 5111726"/>
              <a:gd name="connsiteY40" fmla="*/ 247897 h 4086897"/>
              <a:gd name="connsiteX41" fmla="*/ 1289845 w 5111726"/>
              <a:gd name="connsiteY41" fmla="*/ 240552 h 4086897"/>
              <a:gd name="connsiteX42" fmla="*/ 1180186 w 5111726"/>
              <a:gd name="connsiteY42" fmla="*/ 209089 h 4086897"/>
              <a:gd name="connsiteX43" fmla="*/ 1170496 w 5111726"/>
              <a:gd name="connsiteY43" fmla="*/ 148631 h 4086897"/>
              <a:gd name="connsiteX44" fmla="*/ 1065721 w 5111726"/>
              <a:gd name="connsiteY44" fmla="*/ 374056 h 4086897"/>
              <a:gd name="connsiteX45" fmla="*/ 961505 w 5111726"/>
              <a:gd name="connsiteY45" fmla="*/ 570617 h 4086897"/>
              <a:gd name="connsiteX46" fmla="*/ 881085 w 5111726"/>
              <a:gd name="connsiteY46" fmla="*/ 808898 h 4086897"/>
              <a:gd name="connsiteX47" fmla="*/ 776837 w 5111726"/>
              <a:gd name="connsiteY47" fmla="*/ 1166317 h 4086897"/>
              <a:gd name="connsiteX48" fmla="*/ 547493 w 5111726"/>
              <a:gd name="connsiteY48" fmla="*/ 1059092 h 4086897"/>
              <a:gd name="connsiteX49" fmla="*/ 353890 w 5111726"/>
              <a:gd name="connsiteY49" fmla="*/ 1179786 h 4086897"/>
              <a:gd name="connsiteX50" fmla="*/ 240397 w 5111726"/>
              <a:gd name="connsiteY50" fmla="*/ 1089809 h 4086897"/>
              <a:gd name="connsiteX51" fmla="*/ 166867 w 5111726"/>
              <a:gd name="connsiteY51" fmla="*/ 1205038 h 4086897"/>
              <a:gd name="connsiteX52" fmla="*/ 113254 w 5111726"/>
              <a:gd name="connsiteY52" fmla="*/ 1324488 h 4086897"/>
              <a:gd name="connsiteX53" fmla="*/ 72176 w 5111726"/>
              <a:gd name="connsiteY53" fmla="*/ 1422469 h 4086897"/>
              <a:gd name="connsiteX54" fmla="*/ 68887 w 5111726"/>
              <a:gd name="connsiteY54" fmla="*/ 1536272 h 4086897"/>
              <a:gd name="connsiteX55" fmla="*/ 0 w 5111726"/>
              <a:gd name="connsiteY55" fmla="*/ 1635987 h 4086897"/>
              <a:gd name="connsiteX56" fmla="*/ 9559 w 5111726"/>
              <a:gd name="connsiteY56" fmla="*/ 1827173 h 4086897"/>
              <a:gd name="connsiteX57" fmla="*/ 139432 w 5111726"/>
              <a:gd name="connsiteY57" fmla="*/ 1796740 h 4086897"/>
              <a:gd name="connsiteX58" fmla="*/ 290506 w 5111726"/>
              <a:gd name="connsiteY58" fmla="*/ 1860991 h 4086897"/>
              <a:gd name="connsiteX59" fmla="*/ 486543 w 5111726"/>
              <a:gd name="connsiteY59" fmla="*/ 1970937 h 4086897"/>
              <a:gd name="connsiteX60" fmla="*/ 451314 w 5111726"/>
              <a:gd name="connsiteY60" fmla="*/ 2116380 h 4086897"/>
              <a:gd name="connsiteX61" fmla="*/ 650644 w 5111726"/>
              <a:gd name="connsiteY61" fmla="*/ 2380385 h 4086897"/>
              <a:gd name="connsiteX62" fmla="*/ 425076 w 5111726"/>
              <a:gd name="connsiteY62" fmla="*/ 2866921 h 4086897"/>
              <a:gd name="connsiteX63" fmla="*/ 553431 w 5111726"/>
              <a:gd name="connsiteY63" fmla="*/ 2956074 h 4086897"/>
              <a:gd name="connsiteX0" fmla="*/ 553431 w 5111726"/>
              <a:gd name="connsiteY0" fmla="*/ 2956074 h 4086897"/>
              <a:gd name="connsiteX1" fmla="*/ 807498 w 5111726"/>
              <a:gd name="connsiteY1" fmla="*/ 2928628 h 4086897"/>
              <a:gd name="connsiteX2" fmla="*/ 849252 w 5111726"/>
              <a:gd name="connsiteY2" fmla="*/ 3039203 h 4086897"/>
              <a:gd name="connsiteX3" fmla="*/ 1206186 w 5111726"/>
              <a:gd name="connsiteY3" fmla="*/ 2973229 h 4086897"/>
              <a:gd name="connsiteX4" fmla="*/ 1432085 w 5111726"/>
              <a:gd name="connsiteY4" fmla="*/ 3051727 h 4086897"/>
              <a:gd name="connsiteX5" fmla="*/ 1009890 w 5111726"/>
              <a:gd name="connsiteY5" fmla="*/ 4038566 h 4086897"/>
              <a:gd name="connsiteX6" fmla="*/ 1454088 w 5111726"/>
              <a:gd name="connsiteY6" fmla="*/ 3749841 h 4086897"/>
              <a:gd name="connsiteX7" fmla="*/ 1867769 w 5111726"/>
              <a:gd name="connsiteY7" fmla="*/ 3970356 h 4086897"/>
              <a:gd name="connsiteX8" fmla="*/ 1853677 w 5111726"/>
              <a:gd name="connsiteY8" fmla="*/ 3841627 h 4086897"/>
              <a:gd name="connsiteX9" fmla="*/ 1875082 w 5111726"/>
              <a:gd name="connsiteY9" fmla="*/ 3752854 h 4086897"/>
              <a:gd name="connsiteX10" fmla="*/ 1984922 w 5111726"/>
              <a:gd name="connsiteY10" fmla="*/ 3217476 h 4086897"/>
              <a:gd name="connsiteX11" fmla="*/ 2745358 w 5111726"/>
              <a:gd name="connsiteY11" fmla="*/ 3820988 h 4086897"/>
              <a:gd name="connsiteX12" fmla="*/ 2844823 w 5111726"/>
              <a:gd name="connsiteY12" fmla="*/ 3904554 h 4086897"/>
              <a:gd name="connsiteX13" fmla="*/ 3053983 w 5111726"/>
              <a:gd name="connsiteY13" fmla="*/ 3982317 h 4086897"/>
              <a:gd name="connsiteX14" fmla="*/ 3189522 w 5111726"/>
              <a:gd name="connsiteY14" fmla="*/ 4001696 h 4086897"/>
              <a:gd name="connsiteX15" fmla="*/ 3322741 w 5111726"/>
              <a:gd name="connsiteY15" fmla="*/ 4031192 h 4086897"/>
              <a:gd name="connsiteX16" fmla="*/ 3435364 w 5111726"/>
              <a:gd name="connsiteY16" fmla="*/ 4039236 h 4086897"/>
              <a:gd name="connsiteX17" fmla="*/ 3642700 w 5111726"/>
              <a:gd name="connsiteY17" fmla="*/ 4086897 h 4086897"/>
              <a:gd name="connsiteX18" fmla="*/ 3768733 w 5111726"/>
              <a:gd name="connsiteY18" fmla="*/ 3983783 h 4086897"/>
              <a:gd name="connsiteX19" fmla="*/ 3766658 w 5111726"/>
              <a:gd name="connsiteY19" fmla="*/ 3349226 h 4086897"/>
              <a:gd name="connsiteX20" fmla="*/ 4268104 w 5111726"/>
              <a:gd name="connsiteY20" fmla="*/ 3740729 h 4086897"/>
              <a:gd name="connsiteX21" fmla="*/ 4933121 w 5111726"/>
              <a:gd name="connsiteY21" fmla="*/ 3392129 h 4086897"/>
              <a:gd name="connsiteX22" fmla="*/ 4801724 w 5111726"/>
              <a:gd name="connsiteY22" fmla="*/ 3303641 h 4086897"/>
              <a:gd name="connsiteX23" fmla="*/ 5111726 w 5111726"/>
              <a:gd name="connsiteY23" fmla="*/ 2861139 h 4086897"/>
              <a:gd name="connsiteX24" fmla="*/ 4647164 w 5111726"/>
              <a:gd name="connsiteY24" fmla="*/ 2497047 h 4086897"/>
              <a:gd name="connsiteX25" fmla="*/ 4950859 w 5111726"/>
              <a:gd name="connsiteY25" fmla="*/ 2061038 h 4086897"/>
              <a:gd name="connsiteX26" fmla="*/ 4061623 w 5111726"/>
              <a:gd name="connsiteY26" fmla="*/ 1466796 h 4086897"/>
              <a:gd name="connsiteX27" fmla="*/ 3324203 w 5111726"/>
              <a:gd name="connsiteY27" fmla="*/ 1016299 h 4086897"/>
              <a:gd name="connsiteX28" fmla="*/ 3629896 w 5111726"/>
              <a:gd name="connsiteY28" fmla="*/ 683789 h 4086897"/>
              <a:gd name="connsiteX29" fmla="*/ 3093592 w 5111726"/>
              <a:gd name="connsiteY29" fmla="*/ 648930 h 4086897"/>
              <a:gd name="connsiteX30" fmla="*/ 2932700 w 5111726"/>
              <a:gd name="connsiteY30" fmla="*/ 415638 h 4086897"/>
              <a:gd name="connsiteX31" fmla="*/ 2736949 w 5111726"/>
              <a:gd name="connsiteY31" fmla="*/ 0 h 4086897"/>
              <a:gd name="connsiteX32" fmla="*/ 2492931 w 5111726"/>
              <a:gd name="connsiteY32" fmla="*/ 536305 h 4086897"/>
              <a:gd name="connsiteX33" fmla="*/ 2385670 w 5111726"/>
              <a:gd name="connsiteY33" fmla="*/ 565803 h 4086897"/>
              <a:gd name="connsiteX34" fmla="*/ 2256957 w 5111726"/>
              <a:gd name="connsiteY34" fmla="*/ 565803 h 4086897"/>
              <a:gd name="connsiteX35" fmla="*/ 2138970 w 5111726"/>
              <a:gd name="connsiteY35" fmla="*/ 568484 h 4086897"/>
              <a:gd name="connsiteX36" fmla="*/ 2041955 w 5111726"/>
              <a:gd name="connsiteY36" fmla="*/ 621656 h 4086897"/>
              <a:gd name="connsiteX37" fmla="*/ 1929847 w 5111726"/>
              <a:gd name="connsiteY37" fmla="*/ 646693 h 4086897"/>
              <a:gd name="connsiteX38" fmla="*/ 1900570 w 5111726"/>
              <a:gd name="connsiteY38" fmla="*/ 394135 h 4086897"/>
              <a:gd name="connsiteX39" fmla="*/ 1414703 w 5111726"/>
              <a:gd name="connsiteY39" fmla="*/ 365410 h 4086897"/>
              <a:gd name="connsiteX40" fmla="*/ 1422048 w 5111726"/>
              <a:gd name="connsiteY40" fmla="*/ 247897 h 4086897"/>
              <a:gd name="connsiteX41" fmla="*/ 1289845 w 5111726"/>
              <a:gd name="connsiteY41" fmla="*/ 240552 h 4086897"/>
              <a:gd name="connsiteX42" fmla="*/ 1180186 w 5111726"/>
              <a:gd name="connsiteY42" fmla="*/ 209089 h 4086897"/>
              <a:gd name="connsiteX43" fmla="*/ 1170496 w 5111726"/>
              <a:gd name="connsiteY43" fmla="*/ 148631 h 4086897"/>
              <a:gd name="connsiteX44" fmla="*/ 1065721 w 5111726"/>
              <a:gd name="connsiteY44" fmla="*/ 374056 h 4086897"/>
              <a:gd name="connsiteX45" fmla="*/ 961505 w 5111726"/>
              <a:gd name="connsiteY45" fmla="*/ 570617 h 4086897"/>
              <a:gd name="connsiteX46" fmla="*/ 881085 w 5111726"/>
              <a:gd name="connsiteY46" fmla="*/ 808898 h 4086897"/>
              <a:gd name="connsiteX47" fmla="*/ 776837 w 5111726"/>
              <a:gd name="connsiteY47" fmla="*/ 1166317 h 4086897"/>
              <a:gd name="connsiteX48" fmla="*/ 547493 w 5111726"/>
              <a:gd name="connsiteY48" fmla="*/ 1059092 h 4086897"/>
              <a:gd name="connsiteX49" fmla="*/ 353890 w 5111726"/>
              <a:gd name="connsiteY49" fmla="*/ 1179786 h 4086897"/>
              <a:gd name="connsiteX50" fmla="*/ 240397 w 5111726"/>
              <a:gd name="connsiteY50" fmla="*/ 1089809 h 4086897"/>
              <a:gd name="connsiteX51" fmla="*/ 166867 w 5111726"/>
              <a:gd name="connsiteY51" fmla="*/ 1205038 h 4086897"/>
              <a:gd name="connsiteX52" fmla="*/ 113254 w 5111726"/>
              <a:gd name="connsiteY52" fmla="*/ 1324488 h 4086897"/>
              <a:gd name="connsiteX53" fmla="*/ 72176 w 5111726"/>
              <a:gd name="connsiteY53" fmla="*/ 1422469 h 4086897"/>
              <a:gd name="connsiteX54" fmla="*/ 68887 w 5111726"/>
              <a:gd name="connsiteY54" fmla="*/ 1536272 h 4086897"/>
              <a:gd name="connsiteX55" fmla="*/ 0 w 5111726"/>
              <a:gd name="connsiteY55" fmla="*/ 1635987 h 4086897"/>
              <a:gd name="connsiteX56" fmla="*/ 9559 w 5111726"/>
              <a:gd name="connsiteY56" fmla="*/ 1827173 h 4086897"/>
              <a:gd name="connsiteX57" fmla="*/ 139432 w 5111726"/>
              <a:gd name="connsiteY57" fmla="*/ 1796740 h 4086897"/>
              <a:gd name="connsiteX58" fmla="*/ 290506 w 5111726"/>
              <a:gd name="connsiteY58" fmla="*/ 1860991 h 4086897"/>
              <a:gd name="connsiteX59" fmla="*/ 486543 w 5111726"/>
              <a:gd name="connsiteY59" fmla="*/ 1970937 h 4086897"/>
              <a:gd name="connsiteX60" fmla="*/ 451314 w 5111726"/>
              <a:gd name="connsiteY60" fmla="*/ 2116380 h 4086897"/>
              <a:gd name="connsiteX61" fmla="*/ 650644 w 5111726"/>
              <a:gd name="connsiteY61" fmla="*/ 2380385 h 4086897"/>
              <a:gd name="connsiteX62" fmla="*/ 425076 w 5111726"/>
              <a:gd name="connsiteY62" fmla="*/ 2866921 h 4086897"/>
              <a:gd name="connsiteX63" fmla="*/ 553431 w 5111726"/>
              <a:gd name="connsiteY63" fmla="*/ 2956074 h 4086897"/>
              <a:gd name="connsiteX0" fmla="*/ 553431 w 5111726"/>
              <a:gd name="connsiteY0" fmla="*/ 2956074 h 4086897"/>
              <a:gd name="connsiteX1" fmla="*/ 807498 w 5111726"/>
              <a:gd name="connsiteY1" fmla="*/ 2928628 h 4086897"/>
              <a:gd name="connsiteX2" fmla="*/ 849252 w 5111726"/>
              <a:gd name="connsiteY2" fmla="*/ 3039203 h 4086897"/>
              <a:gd name="connsiteX3" fmla="*/ 1206186 w 5111726"/>
              <a:gd name="connsiteY3" fmla="*/ 2973229 h 4086897"/>
              <a:gd name="connsiteX4" fmla="*/ 1432085 w 5111726"/>
              <a:gd name="connsiteY4" fmla="*/ 3051727 h 4086897"/>
              <a:gd name="connsiteX5" fmla="*/ 1009890 w 5111726"/>
              <a:gd name="connsiteY5" fmla="*/ 4038566 h 4086897"/>
              <a:gd name="connsiteX6" fmla="*/ 1454088 w 5111726"/>
              <a:gd name="connsiteY6" fmla="*/ 3749841 h 4086897"/>
              <a:gd name="connsiteX7" fmla="*/ 1867769 w 5111726"/>
              <a:gd name="connsiteY7" fmla="*/ 3970356 h 4086897"/>
              <a:gd name="connsiteX8" fmla="*/ 1853677 w 5111726"/>
              <a:gd name="connsiteY8" fmla="*/ 3841627 h 4086897"/>
              <a:gd name="connsiteX9" fmla="*/ 1875082 w 5111726"/>
              <a:gd name="connsiteY9" fmla="*/ 3752854 h 4086897"/>
              <a:gd name="connsiteX10" fmla="*/ 1984922 w 5111726"/>
              <a:gd name="connsiteY10" fmla="*/ 3217476 h 4086897"/>
              <a:gd name="connsiteX11" fmla="*/ 2745358 w 5111726"/>
              <a:gd name="connsiteY11" fmla="*/ 3820988 h 4086897"/>
              <a:gd name="connsiteX12" fmla="*/ 2844823 w 5111726"/>
              <a:gd name="connsiteY12" fmla="*/ 3904554 h 4086897"/>
              <a:gd name="connsiteX13" fmla="*/ 3053983 w 5111726"/>
              <a:gd name="connsiteY13" fmla="*/ 3982317 h 4086897"/>
              <a:gd name="connsiteX14" fmla="*/ 3189522 w 5111726"/>
              <a:gd name="connsiteY14" fmla="*/ 4001696 h 4086897"/>
              <a:gd name="connsiteX15" fmla="*/ 3322741 w 5111726"/>
              <a:gd name="connsiteY15" fmla="*/ 4031192 h 4086897"/>
              <a:gd name="connsiteX16" fmla="*/ 3435364 w 5111726"/>
              <a:gd name="connsiteY16" fmla="*/ 4039236 h 4086897"/>
              <a:gd name="connsiteX17" fmla="*/ 3642700 w 5111726"/>
              <a:gd name="connsiteY17" fmla="*/ 4086897 h 4086897"/>
              <a:gd name="connsiteX18" fmla="*/ 3768733 w 5111726"/>
              <a:gd name="connsiteY18" fmla="*/ 3983783 h 4086897"/>
              <a:gd name="connsiteX19" fmla="*/ 3753501 w 5111726"/>
              <a:gd name="connsiteY19" fmla="*/ 3329491 h 4086897"/>
              <a:gd name="connsiteX20" fmla="*/ 4268104 w 5111726"/>
              <a:gd name="connsiteY20" fmla="*/ 3740729 h 4086897"/>
              <a:gd name="connsiteX21" fmla="*/ 4933121 w 5111726"/>
              <a:gd name="connsiteY21" fmla="*/ 3392129 h 4086897"/>
              <a:gd name="connsiteX22" fmla="*/ 4801724 w 5111726"/>
              <a:gd name="connsiteY22" fmla="*/ 3303641 h 4086897"/>
              <a:gd name="connsiteX23" fmla="*/ 5111726 w 5111726"/>
              <a:gd name="connsiteY23" fmla="*/ 2861139 h 4086897"/>
              <a:gd name="connsiteX24" fmla="*/ 4647164 w 5111726"/>
              <a:gd name="connsiteY24" fmla="*/ 2497047 h 4086897"/>
              <a:gd name="connsiteX25" fmla="*/ 4950859 w 5111726"/>
              <a:gd name="connsiteY25" fmla="*/ 2061038 h 4086897"/>
              <a:gd name="connsiteX26" fmla="*/ 4061623 w 5111726"/>
              <a:gd name="connsiteY26" fmla="*/ 1466796 h 4086897"/>
              <a:gd name="connsiteX27" fmla="*/ 3324203 w 5111726"/>
              <a:gd name="connsiteY27" fmla="*/ 1016299 h 4086897"/>
              <a:gd name="connsiteX28" fmla="*/ 3629896 w 5111726"/>
              <a:gd name="connsiteY28" fmla="*/ 683789 h 4086897"/>
              <a:gd name="connsiteX29" fmla="*/ 3093592 w 5111726"/>
              <a:gd name="connsiteY29" fmla="*/ 648930 h 4086897"/>
              <a:gd name="connsiteX30" fmla="*/ 2932700 w 5111726"/>
              <a:gd name="connsiteY30" fmla="*/ 415638 h 4086897"/>
              <a:gd name="connsiteX31" fmla="*/ 2736949 w 5111726"/>
              <a:gd name="connsiteY31" fmla="*/ 0 h 4086897"/>
              <a:gd name="connsiteX32" fmla="*/ 2492931 w 5111726"/>
              <a:gd name="connsiteY32" fmla="*/ 536305 h 4086897"/>
              <a:gd name="connsiteX33" fmla="*/ 2385670 w 5111726"/>
              <a:gd name="connsiteY33" fmla="*/ 565803 h 4086897"/>
              <a:gd name="connsiteX34" fmla="*/ 2256957 w 5111726"/>
              <a:gd name="connsiteY34" fmla="*/ 565803 h 4086897"/>
              <a:gd name="connsiteX35" fmla="*/ 2138970 w 5111726"/>
              <a:gd name="connsiteY35" fmla="*/ 568484 h 4086897"/>
              <a:gd name="connsiteX36" fmla="*/ 2041955 w 5111726"/>
              <a:gd name="connsiteY36" fmla="*/ 621656 h 4086897"/>
              <a:gd name="connsiteX37" fmla="*/ 1929847 w 5111726"/>
              <a:gd name="connsiteY37" fmla="*/ 646693 h 4086897"/>
              <a:gd name="connsiteX38" fmla="*/ 1900570 w 5111726"/>
              <a:gd name="connsiteY38" fmla="*/ 394135 h 4086897"/>
              <a:gd name="connsiteX39" fmla="*/ 1414703 w 5111726"/>
              <a:gd name="connsiteY39" fmla="*/ 365410 h 4086897"/>
              <a:gd name="connsiteX40" fmla="*/ 1422048 w 5111726"/>
              <a:gd name="connsiteY40" fmla="*/ 247897 h 4086897"/>
              <a:gd name="connsiteX41" fmla="*/ 1289845 w 5111726"/>
              <a:gd name="connsiteY41" fmla="*/ 240552 h 4086897"/>
              <a:gd name="connsiteX42" fmla="*/ 1180186 w 5111726"/>
              <a:gd name="connsiteY42" fmla="*/ 209089 h 4086897"/>
              <a:gd name="connsiteX43" fmla="*/ 1170496 w 5111726"/>
              <a:gd name="connsiteY43" fmla="*/ 148631 h 4086897"/>
              <a:gd name="connsiteX44" fmla="*/ 1065721 w 5111726"/>
              <a:gd name="connsiteY44" fmla="*/ 374056 h 4086897"/>
              <a:gd name="connsiteX45" fmla="*/ 961505 w 5111726"/>
              <a:gd name="connsiteY45" fmla="*/ 570617 h 4086897"/>
              <a:gd name="connsiteX46" fmla="*/ 881085 w 5111726"/>
              <a:gd name="connsiteY46" fmla="*/ 808898 h 4086897"/>
              <a:gd name="connsiteX47" fmla="*/ 776837 w 5111726"/>
              <a:gd name="connsiteY47" fmla="*/ 1166317 h 4086897"/>
              <a:gd name="connsiteX48" fmla="*/ 547493 w 5111726"/>
              <a:gd name="connsiteY48" fmla="*/ 1059092 h 4086897"/>
              <a:gd name="connsiteX49" fmla="*/ 353890 w 5111726"/>
              <a:gd name="connsiteY49" fmla="*/ 1179786 h 4086897"/>
              <a:gd name="connsiteX50" fmla="*/ 240397 w 5111726"/>
              <a:gd name="connsiteY50" fmla="*/ 1089809 h 4086897"/>
              <a:gd name="connsiteX51" fmla="*/ 166867 w 5111726"/>
              <a:gd name="connsiteY51" fmla="*/ 1205038 h 4086897"/>
              <a:gd name="connsiteX52" fmla="*/ 113254 w 5111726"/>
              <a:gd name="connsiteY52" fmla="*/ 1324488 h 4086897"/>
              <a:gd name="connsiteX53" fmla="*/ 72176 w 5111726"/>
              <a:gd name="connsiteY53" fmla="*/ 1422469 h 4086897"/>
              <a:gd name="connsiteX54" fmla="*/ 68887 w 5111726"/>
              <a:gd name="connsiteY54" fmla="*/ 1536272 h 4086897"/>
              <a:gd name="connsiteX55" fmla="*/ 0 w 5111726"/>
              <a:gd name="connsiteY55" fmla="*/ 1635987 h 4086897"/>
              <a:gd name="connsiteX56" fmla="*/ 9559 w 5111726"/>
              <a:gd name="connsiteY56" fmla="*/ 1827173 h 4086897"/>
              <a:gd name="connsiteX57" fmla="*/ 139432 w 5111726"/>
              <a:gd name="connsiteY57" fmla="*/ 1796740 h 4086897"/>
              <a:gd name="connsiteX58" fmla="*/ 290506 w 5111726"/>
              <a:gd name="connsiteY58" fmla="*/ 1860991 h 4086897"/>
              <a:gd name="connsiteX59" fmla="*/ 486543 w 5111726"/>
              <a:gd name="connsiteY59" fmla="*/ 1970937 h 4086897"/>
              <a:gd name="connsiteX60" fmla="*/ 451314 w 5111726"/>
              <a:gd name="connsiteY60" fmla="*/ 2116380 h 4086897"/>
              <a:gd name="connsiteX61" fmla="*/ 650644 w 5111726"/>
              <a:gd name="connsiteY61" fmla="*/ 2380385 h 4086897"/>
              <a:gd name="connsiteX62" fmla="*/ 425076 w 5111726"/>
              <a:gd name="connsiteY62" fmla="*/ 2866921 h 4086897"/>
              <a:gd name="connsiteX63" fmla="*/ 553431 w 5111726"/>
              <a:gd name="connsiteY63" fmla="*/ 2956074 h 4086897"/>
              <a:gd name="connsiteX0" fmla="*/ 553431 w 5111726"/>
              <a:gd name="connsiteY0" fmla="*/ 2956074 h 4086897"/>
              <a:gd name="connsiteX1" fmla="*/ 807498 w 5111726"/>
              <a:gd name="connsiteY1" fmla="*/ 2928628 h 4086897"/>
              <a:gd name="connsiteX2" fmla="*/ 849252 w 5111726"/>
              <a:gd name="connsiteY2" fmla="*/ 3039203 h 4086897"/>
              <a:gd name="connsiteX3" fmla="*/ 1206186 w 5111726"/>
              <a:gd name="connsiteY3" fmla="*/ 2973229 h 4086897"/>
              <a:gd name="connsiteX4" fmla="*/ 1432085 w 5111726"/>
              <a:gd name="connsiteY4" fmla="*/ 3051727 h 4086897"/>
              <a:gd name="connsiteX5" fmla="*/ 1009890 w 5111726"/>
              <a:gd name="connsiteY5" fmla="*/ 4038566 h 4086897"/>
              <a:gd name="connsiteX6" fmla="*/ 1454088 w 5111726"/>
              <a:gd name="connsiteY6" fmla="*/ 3749841 h 4086897"/>
              <a:gd name="connsiteX7" fmla="*/ 1867769 w 5111726"/>
              <a:gd name="connsiteY7" fmla="*/ 3970356 h 4086897"/>
              <a:gd name="connsiteX8" fmla="*/ 1853677 w 5111726"/>
              <a:gd name="connsiteY8" fmla="*/ 3841627 h 4086897"/>
              <a:gd name="connsiteX9" fmla="*/ 1875082 w 5111726"/>
              <a:gd name="connsiteY9" fmla="*/ 3752854 h 4086897"/>
              <a:gd name="connsiteX10" fmla="*/ 1984922 w 5111726"/>
              <a:gd name="connsiteY10" fmla="*/ 3217476 h 4086897"/>
              <a:gd name="connsiteX11" fmla="*/ 2745358 w 5111726"/>
              <a:gd name="connsiteY11" fmla="*/ 3820988 h 4086897"/>
              <a:gd name="connsiteX12" fmla="*/ 2844823 w 5111726"/>
              <a:gd name="connsiteY12" fmla="*/ 3904554 h 4086897"/>
              <a:gd name="connsiteX13" fmla="*/ 3053983 w 5111726"/>
              <a:gd name="connsiteY13" fmla="*/ 3982317 h 4086897"/>
              <a:gd name="connsiteX14" fmla="*/ 3189522 w 5111726"/>
              <a:gd name="connsiteY14" fmla="*/ 4001696 h 4086897"/>
              <a:gd name="connsiteX15" fmla="*/ 3322741 w 5111726"/>
              <a:gd name="connsiteY15" fmla="*/ 4031192 h 4086897"/>
              <a:gd name="connsiteX16" fmla="*/ 3435364 w 5111726"/>
              <a:gd name="connsiteY16" fmla="*/ 4039236 h 4086897"/>
              <a:gd name="connsiteX17" fmla="*/ 3642700 w 5111726"/>
              <a:gd name="connsiteY17" fmla="*/ 4086897 h 4086897"/>
              <a:gd name="connsiteX18" fmla="*/ 3768733 w 5111726"/>
              <a:gd name="connsiteY18" fmla="*/ 3983783 h 4086897"/>
              <a:gd name="connsiteX19" fmla="*/ 3753501 w 5111726"/>
              <a:gd name="connsiteY19" fmla="*/ 3329491 h 4086897"/>
              <a:gd name="connsiteX20" fmla="*/ 4268104 w 5111726"/>
              <a:gd name="connsiteY20" fmla="*/ 3724283 h 4086897"/>
              <a:gd name="connsiteX21" fmla="*/ 4933121 w 5111726"/>
              <a:gd name="connsiteY21" fmla="*/ 3392129 h 4086897"/>
              <a:gd name="connsiteX22" fmla="*/ 4801724 w 5111726"/>
              <a:gd name="connsiteY22" fmla="*/ 3303641 h 4086897"/>
              <a:gd name="connsiteX23" fmla="*/ 5111726 w 5111726"/>
              <a:gd name="connsiteY23" fmla="*/ 2861139 h 4086897"/>
              <a:gd name="connsiteX24" fmla="*/ 4647164 w 5111726"/>
              <a:gd name="connsiteY24" fmla="*/ 2497047 h 4086897"/>
              <a:gd name="connsiteX25" fmla="*/ 4950859 w 5111726"/>
              <a:gd name="connsiteY25" fmla="*/ 2061038 h 4086897"/>
              <a:gd name="connsiteX26" fmla="*/ 4061623 w 5111726"/>
              <a:gd name="connsiteY26" fmla="*/ 1466796 h 4086897"/>
              <a:gd name="connsiteX27" fmla="*/ 3324203 w 5111726"/>
              <a:gd name="connsiteY27" fmla="*/ 1016299 h 4086897"/>
              <a:gd name="connsiteX28" fmla="*/ 3629896 w 5111726"/>
              <a:gd name="connsiteY28" fmla="*/ 683789 h 4086897"/>
              <a:gd name="connsiteX29" fmla="*/ 3093592 w 5111726"/>
              <a:gd name="connsiteY29" fmla="*/ 648930 h 4086897"/>
              <a:gd name="connsiteX30" fmla="*/ 2932700 w 5111726"/>
              <a:gd name="connsiteY30" fmla="*/ 415638 h 4086897"/>
              <a:gd name="connsiteX31" fmla="*/ 2736949 w 5111726"/>
              <a:gd name="connsiteY31" fmla="*/ 0 h 4086897"/>
              <a:gd name="connsiteX32" fmla="*/ 2492931 w 5111726"/>
              <a:gd name="connsiteY32" fmla="*/ 536305 h 4086897"/>
              <a:gd name="connsiteX33" fmla="*/ 2385670 w 5111726"/>
              <a:gd name="connsiteY33" fmla="*/ 565803 h 4086897"/>
              <a:gd name="connsiteX34" fmla="*/ 2256957 w 5111726"/>
              <a:gd name="connsiteY34" fmla="*/ 565803 h 4086897"/>
              <a:gd name="connsiteX35" fmla="*/ 2138970 w 5111726"/>
              <a:gd name="connsiteY35" fmla="*/ 568484 h 4086897"/>
              <a:gd name="connsiteX36" fmla="*/ 2041955 w 5111726"/>
              <a:gd name="connsiteY36" fmla="*/ 621656 h 4086897"/>
              <a:gd name="connsiteX37" fmla="*/ 1929847 w 5111726"/>
              <a:gd name="connsiteY37" fmla="*/ 646693 h 4086897"/>
              <a:gd name="connsiteX38" fmla="*/ 1900570 w 5111726"/>
              <a:gd name="connsiteY38" fmla="*/ 394135 h 4086897"/>
              <a:gd name="connsiteX39" fmla="*/ 1414703 w 5111726"/>
              <a:gd name="connsiteY39" fmla="*/ 365410 h 4086897"/>
              <a:gd name="connsiteX40" fmla="*/ 1422048 w 5111726"/>
              <a:gd name="connsiteY40" fmla="*/ 247897 h 4086897"/>
              <a:gd name="connsiteX41" fmla="*/ 1289845 w 5111726"/>
              <a:gd name="connsiteY41" fmla="*/ 240552 h 4086897"/>
              <a:gd name="connsiteX42" fmla="*/ 1180186 w 5111726"/>
              <a:gd name="connsiteY42" fmla="*/ 209089 h 4086897"/>
              <a:gd name="connsiteX43" fmla="*/ 1170496 w 5111726"/>
              <a:gd name="connsiteY43" fmla="*/ 148631 h 4086897"/>
              <a:gd name="connsiteX44" fmla="*/ 1065721 w 5111726"/>
              <a:gd name="connsiteY44" fmla="*/ 374056 h 4086897"/>
              <a:gd name="connsiteX45" fmla="*/ 961505 w 5111726"/>
              <a:gd name="connsiteY45" fmla="*/ 570617 h 4086897"/>
              <a:gd name="connsiteX46" fmla="*/ 881085 w 5111726"/>
              <a:gd name="connsiteY46" fmla="*/ 808898 h 4086897"/>
              <a:gd name="connsiteX47" fmla="*/ 776837 w 5111726"/>
              <a:gd name="connsiteY47" fmla="*/ 1166317 h 4086897"/>
              <a:gd name="connsiteX48" fmla="*/ 547493 w 5111726"/>
              <a:gd name="connsiteY48" fmla="*/ 1059092 h 4086897"/>
              <a:gd name="connsiteX49" fmla="*/ 353890 w 5111726"/>
              <a:gd name="connsiteY49" fmla="*/ 1179786 h 4086897"/>
              <a:gd name="connsiteX50" fmla="*/ 240397 w 5111726"/>
              <a:gd name="connsiteY50" fmla="*/ 1089809 h 4086897"/>
              <a:gd name="connsiteX51" fmla="*/ 166867 w 5111726"/>
              <a:gd name="connsiteY51" fmla="*/ 1205038 h 4086897"/>
              <a:gd name="connsiteX52" fmla="*/ 113254 w 5111726"/>
              <a:gd name="connsiteY52" fmla="*/ 1324488 h 4086897"/>
              <a:gd name="connsiteX53" fmla="*/ 72176 w 5111726"/>
              <a:gd name="connsiteY53" fmla="*/ 1422469 h 4086897"/>
              <a:gd name="connsiteX54" fmla="*/ 68887 w 5111726"/>
              <a:gd name="connsiteY54" fmla="*/ 1536272 h 4086897"/>
              <a:gd name="connsiteX55" fmla="*/ 0 w 5111726"/>
              <a:gd name="connsiteY55" fmla="*/ 1635987 h 4086897"/>
              <a:gd name="connsiteX56" fmla="*/ 9559 w 5111726"/>
              <a:gd name="connsiteY56" fmla="*/ 1827173 h 4086897"/>
              <a:gd name="connsiteX57" fmla="*/ 139432 w 5111726"/>
              <a:gd name="connsiteY57" fmla="*/ 1796740 h 4086897"/>
              <a:gd name="connsiteX58" fmla="*/ 290506 w 5111726"/>
              <a:gd name="connsiteY58" fmla="*/ 1860991 h 4086897"/>
              <a:gd name="connsiteX59" fmla="*/ 486543 w 5111726"/>
              <a:gd name="connsiteY59" fmla="*/ 1970937 h 4086897"/>
              <a:gd name="connsiteX60" fmla="*/ 451314 w 5111726"/>
              <a:gd name="connsiteY60" fmla="*/ 2116380 h 4086897"/>
              <a:gd name="connsiteX61" fmla="*/ 650644 w 5111726"/>
              <a:gd name="connsiteY61" fmla="*/ 2380385 h 4086897"/>
              <a:gd name="connsiteX62" fmla="*/ 425076 w 5111726"/>
              <a:gd name="connsiteY62" fmla="*/ 2866921 h 4086897"/>
              <a:gd name="connsiteX63" fmla="*/ 553431 w 5111726"/>
              <a:gd name="connsiteY63" fmla="*/ 2956074 h 4086897"/>
              <a:gd name="connsiteX0" fmla="*/ 553431 w 5111726"/>
              <a:gd name="connsiteY0" fmla="*/ 2956074 h 4086897"/>
              <a:gd name="connsiteX1" fmla="*/ 807498 w 5111726"/>
              <a:gd name="connsiteY1" fmla="*/ 2928628 h 4086897"/>
              <a:gd name="connsiteX2" fmla="*/ 849252 w 5111726"/>
              <a:gd name="connsiteY2" fmla="*/ 3039203 h 4086897"/>
              <a:gd name="connsiteX3" fmla="*/ 1206186 w 5111726"/>
              <a:gd name="connsiteY3" fmla="*/ 2973229 h 4086897"/>
              <a:gd name="connsiteX4" fmla="*/ 1432085 w 5111726"/>
              <a:gd name="connsiteY4" fmla="*/ 3051727 h 4086897"/>
              <a:gd name="connsiteX5" fmla="*/ 1009890 w 5111726"/>
              <a:gd name="connsiteY5" fmla="*/ 4038566 h 4086897"/>
              <a:gd name="connsiteX6" fmla="*/ 1454088 w 5111726"/>
              <a:gd name="connsiteY6" fmla="*/ 3749841 h 4086897"/>
              <a:gd name="connsiteX7" fmla="*/ 1867769 w 5111726"/>
              <a:gd name="connsiteY7" fmla="*/ 3970356 h 4086897"/>
              <a:gd name="connsiteX8" fmla="*/ 1853677 w 5111726"/>
              <a:gd name="connsiteY8" fmla="*/ 3841627 h 4086897"/>
              <a:gd name="connsiteX9" fmla="*/ 1875082 w 5111726"/>
              <a:gd name="connsiteY9" fmla="*/ 3752854 h 4086897"/>
              <a:gd name="connsiteX10" fmla="*/ 1984922 w 5111726"/>
              <a:gd name="connsiteY10" fmla="*/ 3217476 h 4086897"/>
              <a:gd name="connsiteX11" fmla="*/ 2745358 w 5111726"/>
              <a:gd name="connsiteY11" fmla="*/ 3820988 h 4086897"/>
              <a:gd name="connsiteX12" fmla="*/ 2844823 w 5111726"/>
              <a:gd name="connsiteY12" fmla="*/ 3904554 h 4086897"/>
              <a:gd name="connsiteX13" fmla="*/ 3053983 w 5111726"/>
              <a:gd name="connsiteY13" fmla="*/ 3982317 h 4086897"/>
              <a:gd name="connsiteX14" fmla="*/ 3189522 w 5111726"/>
              <a:gd name="connsiteY14" fmla="*/ 4001696 h 4086897"/>
              <a:gd name="connsiteX15" fmla="*/ 3322741 w 5111726"/>
              <a:gd name="connsiteY15" fmla="*/ 4031192 h 4086897"/>
              <a:gd name="connsiteX16" fmla="*/ 3435364 w 5111726"/>
              <a:gd name="connsiteY16" fmla="*/ 4039236 h 4086897"/>
              <a:gd name="connsiteX17" fmla="*/ 3642700 w 5111726"/>
              <a:gd name="connsiteY17" fmla="*/ 4086897 h 4086897"/>
              <a:gd name="connsiteX18" fmla="*/ 3768733 w 5111726"/>
              <a:gd name="connsiteY18" fmla="*/ 3983783 h 4086897"/>
              <a:gd name="connsiteX19" fmla="*/ 3756791 w 5111726"/>
              <a:gd name="connsiteY19" fmla="*/ 3326202 h 4086897"/>
              <a:gd name="connsiteX20" fmla="*/ 4268104 w 5111726"/>
              <a:gd name="connsiteY20" fmla="*/ 3724283 h 4086897"/>
              <a:gd name="connsiteX21" fmla="*/ 4933121 w 5111726"/>
              <a:gd name="connsiteY21" fmla="*/ 3392129 h 4086897"/>
              <a:gd name="connsiteX22" fmla="*/ 4801724 w 5111726"/>
              <a:gd name="connsiteY22" fmla="*/ 3303641 h 4086897"/>
              <a:gd name="connsiteX23" fmla="*/ 5111726 w 5111726"/>
              <a:gd name="connsiteY23" fmla="*/ 2861139 h 4086897"/>
              <a:gd name="connsiteX24" fmla="*/ 4647164 w 5111726"/>
              <a:gd name="connsiteY24" fmla="*/ 2497047 h 4086897"/>
              <a:gd name="connsiteX25" fmla="*/ 4950859 w 5111726"/>
              <a:gd name="connsiteY25" fmla="*/ 2061038 h 4086897"/>
              <a:gd name="connsiteX26" fmla="*/ 4061623 w 5111726"/>
              <a:gd name="connsiteY26" fmla="*/ 1466796 h 4086897"/>
              <a:gd name="connsiteX27" fmla="*/ 3324203 w 5111726"/>
              <a:gd name="connsiteY27" fmla="*/ 1016299 h 4086897"/>
              <a:gd name="connsiteX28" fmla="*/ 3629896 w 5111726"/>
              <a:gd name="connsiteY28" fmla="*/ 683789 h 4086897"/>
              <a:gd name="connsiteX29" fmla="*/ 3093592 w 5111726"/>
              <a:gd name="connsiteY29" fmla="*/ 648930 h 4086897"/>
              <a:gd name="connsiteX30" fmla="*/ 2932700 w 5111726"/>
              <a:gd name="connsiteY30" fmla="*/ 415638 h 4086897"/>
              <a:gd name="connsiteX31" fmla="*/ 2736949 w 5111726"/>
              <a:gd name="connsiteY31" fmla="*/ 0 h 4086897"/>
              <a:gd name="connsiteX32" fmla="*/ 2492931 w 5111726"/>
              <a:gd name="connsiteY32" fmla="*/ 536305 h 4086897"/>
              <a:gd name="connsiteX33" fmla="*/ 2385670 w 5111726"/>
              <a:gd name="connsiteY33" fmla="*/ 565803 h 4086897"/>
              <a:gd name="connsiteX34" fmla="*/ 2256957 w 5111726"/>
              <a:gd name="connsiteY34" fmla="*/ 565803 h 4086897"/>
              <a:gd name="connsiteX35" fmla="*/ 2138970 w 5111726"/>
              <a:gd name="connsiteY35" fmla="*/ 568484 h 4086897"/>
              <a:gd name="connsiteX36" fmla="*/ 2041955 w 5111726"/>
              <a:gd name="connsiteY36" fmla="*/ 621656 h 4086897"/>
              <a:gd name="connsiteX37" fmla="*/ 1929847 w 5111726"/>
              <a:gd name="connsiteY37" fmla="*/ 646693 h 4086897"/>
              <a:gd name="connsiteX38" fmla="*/ 1900570 w 5111726"/>
              <a:gd name="connsiteY38" fmla="*/ 394135 h 4086897"/>
              <a:gd name="connsiteX39" fmla="*/ 1414703 w 5111726"/>
              <a:gd name="connsiteY39" fmla="*/ 365410 h 4086897"/>
              <a:gd name="connsiteX40" fmla="*/ 1422048 w 5111726"/>
              <a:gd name="connsiteY40" fmla="*/ 247897 h 4086897"/>
              <a:gd name="connsiteX41" fmla="*/ 1289845 w 5111726"/>
              <a:gd name="connsiteY41" fmla="*/ 240552 h 4086897"/>
              <a:gd name="connsiteX42" fmla="*/ 1180186 w 5111726"/>
              <a:gd name="connsiteY42" fmla="*/ 209089 h 4086897"/>
              <a:gd name="connsiteX43" fmla="*/ 1170496 w 5111726"/>
              <a:gd name="connsiteY43" fmla="*/ 148631 h 4086897"/>
              <a:gd name="connsiteX44" fmla="*/ 1065721 w 5111726"/>
              <a:gd name="connsiteY44" fmla="*/ 374056 h 4086897"/>
              <a:gd name="connsiteX45" fmla="*/ 961505 w 5111726"/>
              <a:gd name="connsiteY45" fmla="*/ 570617 h 4086897"/>
              <a:gd name="connsiteX46" fmla="*/ 881085 w 5111726"/>
              <a:gd name="connsiteY46" fmla="*/ 808898 h 4086897"/>
              <a:gd name="connsiteX47" fmla="*/ 776837 w 5111726"/>
              <a:gd name="connsiteY47" fmla="*/ 1166317 h 4086897"/>
              <a:gd name="connsiteX48" fmla="*/ 547493 w 5111726"/>
              <a:gd name="connsiteY48" fmla="*/ 1059092 h 4086897"/>
              <a:gd name="connsiteX49" fmla="*/ 353890 w 5111726"/>
              <a:gd name="connsiteY49" fmla="*/ 1179786 h 4086897"/>
              <a:gd name="connsiteX50" fmla="*/ 240397 w 5111726"/>
              <a:gd name="connsiteY50" fmla="*/ 1089809 h 4086897"/>
              <a:gd name="connsiteX51" fmla="*/ 166867 w 5111726"/>
              <a:gd name="connsiteY51" fmla="*/ 1205038 h 4086897"/>
              <a:gd name="connsiteX52" fmla="*/ 113254 w 5111726"/>
              <a:gd name="connsiteY52" fmla="*/ 1324488 h 4086897"/>
              <a:gd name="connsiteX53" fmla="*/ 72176 w 5111726"/>
              <a:gd name="connsiteY53" fmla="*/ 1422469 h 4086897"/>
              <a:gd name="connsiteX54" fmla="*/ 68887 w 5111726"/>
              <a:gd name="connsiteY54" fmla="*/ 1536272 h 4086897"/>
              <a:gd name="connsiteX55" fmla="*/ 0 w 5111726"/>
              <a:gd name="connsiteY55" fmla="*/ 1635987 h 4086897"/>
              <a:gd name="connsiteX56" fmla="*/ 9559 w 5111726"/>
              <a:gd name="connsiteY56" fmla="*/ 1827173 h 4086897"/>
              <a:gd name="connsiteX57" fmla="*/ 139432 w 5111726"/>
              <a:gd name="connsiteY57" fmla="*/ 1796740 h 4086897"/>
              <a:gd name="connsiteX58" fmla="*/ 290506 w 5111726"/>
              <a:gd name="connsiteY58" fmla="*/ 1860991 h 4086897"/>
              <a:gd name="connsiteX59" fmla="*/ 486543 w 5111726"/>
              <a:gd name="connsiteY59" fmla="*/ 1970937 h 4086897"/>
              <a:gd name="connsiteX60" fmla="*/ 451314 w 5111726"/>
              <a:gd name="connsiteY60" fmla="*/ 2116380 h 4086897"/>
              <a:gd name="connsiteX61" fmla="*/ 650644 w 5111726"/>
              <a:gd name="connsiteY61" fmla="*/ 2380385 h 4086897"/>
              <a:gd name="connsiteX62" fmla="*/ 425076 w 5111726"/>
              <a:gd name="connsiteY62" fmla="*/ 2866921 h 4086897"/>
              <a:gd name="connsiteX63" fmla="*/ 553431 w 5111726"/>
              <a:gd name="connsiteY63" fmla="*/ 2956074 h 4086897"/>
              <a:gd name="connsiteX0" fmla="*/ 553431 w 5111726"/>
              <a:gd name="connsiteY0" fmla="*/ 2956074 h 4086897"/>
              <a:gd name="connsiteX1" fmla="*/ 807498 w 5111726"/>
              <a:gd name="connsiteY1" fmla="*/ 2928628 h 4086897"/>
              <a:gd name="connsiteX2" fmla="*/ 849252 w 5111726"/>
              <a:gd name="connsiteY2" fmla="*/ 3039203 h 4086897"/>
              <a:gd name="connsiteX3" fmla="*/ 1206186 w 5111726"/>
              <a:gd name="connsiteY3" fmla="*/ 2973229 h 4086897"/>
              <a:gd name="connsiteX4" fmla="*/ 1432085 w 5111726"/>
              <a:gd name="connsiteY4" fmla="*/ 3051727 h 4086897"/>
              <a:gd name="connsiteX5" fmla="*/ 1009890 w 5111726"/>
              <a:gd name="connsiteY5" fmla="*/ 4038566 h 4086897"/>
              <a:gd name="connsiteX6" fmla="*/ 1454088 w 5111726"/>
              <a:gd name="connsiteY6" fmla="*/ 3749841 h 4086897"/>
              <a:gd name="connsiteX7" fmla="*/ 1867769 w 5111726"/>
              <a:gd name="connsiteY7" fmla="*/ 3970356 h 4086897"/>
              <a:gd name="connsiteX8" fmla="*/ 1853677 w 5111726"/>
              <a:gd name="connsiteY8" fmla="*/ 3841627 h 4086897"/>
              <a:gd name="connsiteX9" fmla="*/ 1875082 w 5111726"/>
              <a:gd name="connsiteY9" fmla="*/ 3752854 h 4086897"/>
              <a:gd name="connsiteX10" fmla="*/ 1984922 w 5111726"/>
              <a:gd name="connsiteY10" fmla="*/ 3217476 h 4086897"/>
              <a:gd name="connsiteX11" fmla="*/ 2745358 w 5111726"/>
              <a:gd name="connsiteY11" fmla="*/ 3820988 h 4086897"/>
              <a:gd name="connsiteX12" fmla="*/ 2844823 w 5111726"/>
              <a:gd name="connsiteY12" fmla="*/ 3904554 h 4086897"/>
              <a:gd name="connsiteX13" fmla="*/ 3053983 w 5111726"/>
              <a:gd name="connsiteY13" fmla="*/ 3982317 h 4086897"/>
              <a:gd name="connsiteX14" fmla="*/ 3189522 w 5111726"/>
              <a:gd name="connsiteY14" fmla="*/ 4001696 h 4086897"/>
              <a:gd name="connsiteX15" fmla="*/ 3322741 w 5111726"/>
              <a:gd name="connsiteY15" fmla="*/ 4031192 h 4086897"/>
              <a:gd name="connsiteX16" fmla="*/ 3435364 w 5111726"/>
              <a:gd name="connsiteY16" fmla="*/ 4039236 h 4086897"/>
              <a:gd name="connsiteX17" fmla="*/ 3642700 w 5111726"/>
              <a:gd name="connsiteY17" fmla="*/ 4086897 h 4086897"/>
              <a:gd name="connsiteX18" fmla="*/ 3768733 w 5111726"/>
              <a:gd name="connsiteY18" fmla="*/ 3983783 h 4086897"/>
              <a:gd name="connsiteX19" fmla="*/ 3756791 w 5111726"/>
              <a:gd name="connsiteY19" fmla="*/ 3326202 h 4086897"/>
              <a:gd name="connsiteX20" fmla="*/ 4268104 w 5111726"/>
              <a:gd name="connsiteY20" fmla="*/ 3724283 h 4086897"/>
              <a:gd name="connsiteX21" fmla="*/ 4910096 w 5111726"/>
              <a:gd name="connsiteY21" fmla="*/ 3392129 h 4086897"/>
              <a:gd name="connsiteX22" fmla="*/ 4801724 w 5111726"/>
              <a:gd name="connsiteY22" fmla="*/ 3303641 h 4086897"/>
              <a:gd name="connsiteX23" fmla="*/ 5111726 w 5111726"/>
              <a:gd name="connsiteY23" fmla="*/ 2861139 h 4086897"/>
              <a:gd name="connsiteX24" fmla="*/ 4647164 w 5111726"/>
              <a:gd name="connsiteY24" fmla="*/ 2497047 h 4086897"/>
              <a:gd name="connsiteX25" fmla="*/ 4950859 w 5111726"/>
              <a:gd name="connsiteY25" fmla="*/ 2061038 h 4086897"/>
              <a:gd name="connsiteX26" fmla="*/ 4061623 w 5111726"/>
              <a:gd name="connsiteY26" fmla="*/ 1466796 h 4086897"/>
              <a:gd name="connsiteX27" fmla="*/ 3324203 w 5111726"/>
              <a:gd name="connsiteY27" fmla="*/ 1016299 h 4086897"/>
              <a:gd name="connsiteX28" fmla="*/ 3629896 w 5111726"/>
              <a:gd name="connsiteY28" fmla="*/ 683789 h 4086897"/>
              <a:gd name="connsiteX29" fmla="*/ 3093592 w 5111726"/>
              <a:gd name="connsiteY29" fmla="*/ 648930 h 4086897"/>
              <a:gd name="connsiteX30" fmla="*/ 2932700 w 5111726"/>
              <a:gd name="connsiteY30" fmla="*/ 415638 h 4086897"/>
              <a:gd name="connsiteX31" fmla="*/ 2736949 w 5111726"/>
              <a:gd name="connsiteY31" fmla="*/ 0 h 4086897"/>
              <a:gd name="connsiteX32" fmla="*/ 2492931 w 5111726"/>
              <a:gd name="connsiteY32" fmla="*/ 536305 h 4086897"/>
              <a:gd name="connsiteX33" fmla="*/ 2385670 w 5111726"/>
              <a:gd name="connsiteY33" fmla="*/ 565803 h 4086897"/>
              <a:gd name="connsiteX34" fmla="*/ 2256957 w 5111726"/>
              <a:gd name="connsiteY34" fmla="*/ 565803 h 4086897"/>
              <a:gd name="connsiteX35" fmla="*/ 2138970 w 5111726"/>
              <a:gd name="connsiteY35" fmla="*/ 568484 h 4086897"/>
              <a:gd name="connsiteX36" fmla="*/ 2041955 w 5111726"/>
              <a:gd name="connsiteY36" fmla="*/ 621656 h 4086897"/>
              <a:gd name="connsiteX37" fmla="*/ 1929847 w 5111726"/>
              <a:gd name="connsiteY37" fmla="*/ 646693 h 4086897"/>
              <a:gd name="connsiteX38" fmla="*/ 1900570 w 5111726"/>
              <a:gd name="connsiteY38" fmla="*/ 394135 h 4086897"/>
              <a:gd name="connsiteX39" fmla="*/ 1414703 w 5111726"/>
              <a:gd name="connsiteY39" fmla="*/ 365410 h 4086897"/>
              <a:gd name="connsiteX40" fmla="*/ 1422048 w 5111726"/>
              <a:gd name="connsiteY40" fmla="*/ 247897 h 4086897"/>
              <a:gd name="connsiteX41" fmla="*/ 1289845 w 5111726"/>
              <a:gd name="connsiteY41" fmla="*/ 240552 h 4086897"/>
              <a:gd name="connsiteX42" fmla="*/ 1180186 w 5111726"/>
              <a:gd name="connsiteY42" fmla="*/ 209089 h 4086897"/>
              <a:gd name="connsiteX43" fmla="*/ 1170496 w 5111726"/>
              <a:gd name="connsiteY43" fmla="*/ 148631 h 4086897"/>
              <a:gd name="connsiteX44" fmla="*/ 1065721 w 5111726"/>
              <a:gd name="connsiteY44" fmla="*/ 374056 h 4086897"/>
              <a:gd name="connsiteX45" fmla="*/ 961505 w 5111726"/>
              <a:gd name="connsiteY45" fmla="*/ 570617 h 4086897"/>
              <a:gd name="connsiteX46" fmla="*/ 881085 w 5111726"/>
              <a:gd name="connsiteY46" fmla="*/ 808898 h 4086897"/>
              <a:gd name="connsiteX47" fmla="*/ 776837 w 5111726"/>
              <a:gd name="connsiteY47" fmla="*/ 1166317 h 4086897"/>
              <a:gd name="connsiteX48" fmla="*/ 547493 w 5111726"/>
              <a:gd name="connsiteY48" fmla="*/ 1059092 h 4086897"/>
              <a:gd name="connsiteX49" fmla="*/ 353890 w 5111726"/>
              <a:gd name="connsiteY49" fmla="*/ 1179786 h 4086897"/>
              <a:gd name="connsiteX50" fmla="*/ 240397 w 5111726"/>
              <a:gd name="connsiteY50" fmla="*/ 1089809 h 4086897"/>
              <a:gd name="connsiteX51" fmla="*/ 166867 w 5111726"/>
              <a:gd name="connsiteY51" fmla="*/ 1205038 h 4086897"/>
              <a:gd name="connsiteX52" fmla="*/ 113254 w 5111726"/>
              <a:gd name="connsiteY52" fmla="*/ 1324488 h 4086897"/>
              <a:gd name="connsiteX53" fmla="*/ 72176 w 5111726"/>
              <a:gd name="connsiteY53" fmla="*/ 1422469 h 4086897"/>
              <a:gd name="connsiteX54" fmla="*/ 68887 w 5111726"/>
              <a:gd name="connsiteY54" fmla="*/ 1536272 h 4086897"/>
              <a:gd name="connsiteX55" fmla="*/ 0 w 5111726"/>
              <a:gd name="connsiteY55" fmla="*/ 1635987 h 4086897"/>
              <a:gd name="connsiteX56" fmla="*/ 9559 w 5111726"/>
              <a:gd name="connsiteY56" fmla="*/ 1827173 h 4086897"/>
              <a:gd name="connsiteX57" fmla="*/ 139432 w 5111726"/>
              <a:gd name="connsiteY57" fmla="*/ 1796740 h 4086897"/>
              <a:gd name="connsiteX58" fmla="*/ 290506 w 5111726"/>
              <a:gd name="connsiteY58" fmla="*/ 1860991 h 4086897"/>
              <a:gd name="connsiteX59" fmla="*/ 486543 w 5111726"/>
              <a:gd name="connsiteY59" fmla="*/ 1970937 h 4086897"/>
              <a:gd name="connsiteX60" fmla="*/ 451314 w 5111726"/>
              <a:gd name="connsiteY60" fmla="*/ 2116380 h 4086897"/>
              <a:gd name="connsiteX61" fmla="*/ 650644 w 5111726"/>
              <a:gd name="connsiteY61" fmla="*/ 2380385 h 4086897"/>
              <a:gd name="connsiteX62" fmla="*/ 425076 w 5111726"/>
              <a:gd name="connsiteY62" fmla="*/ 2866921 h 4086897"/>
              <a:gd name="connsiteX63" fmla="*/ 553431 w 5111726"/>
              <a:gd name="connsiteY63" fmla="*/ 2956074 h 4086897"/>
              <a:gd name="connsiteX0" fmla="*/ 553431 w 5111726"/>
              <a:gd name="connsiteY0" fmla="*/ 2956074 h 4086897"/>
              <a:gd name="connsiteX1" fmla="*/ 807498 w 5111726"/>
              <a:gd name="connsiteY1" fmla="*/ 2928628 h 4086897"/>
              <a:gd name="connsiteX2" fmla="*/ 849252 w 5111726"/>
              <a:gd name="connsiteY2" fmla="*/ 3039203 h 4086897"/>
              <a:gd name="connsiteX3" fmla="*/ 1206186 w 5111726"/>
              <a:gd name="connsiteY3" fmla="*/ 2973229 h 4086897"/>
              <a:gd name="connsiteX4" fmla="*/ 1432085 w 5111726"/>
              <a:gd name="connsiteY4" fmla="*/ 3051727 h 4086897"/>
              <a:gd name="connsiteX5" fmla="*/ 1009890 w 5111726"/>
              <a:gd name="connsiteY5" fmla="*/ 4038566 h 4086897"/>
              <a:gd name="connsiteX6" fmla="*/ 1454088 w 5111726"/>
              <a:gd name="connsiteY6" fmla="*/ 3749841 h 4086897"/>
              <a:gd name="connsiteX7" fmla="*/ 1867769 w 5111726"/>
              <a:gd name="connsiteY7" fmla="*/ 3970356 h 4086897"/>
              <a:gd name="connsiteX8" fmla="*/ 1853677 w 5111726"/>
              <a:gd name="connsiteY8" fmla="*/ 3841627 h 4086897"/>
              <a:gd name="connsiteX9" fmla="*/ 1875082 w 5111726"/>
              <a:gd name="connsiteY9" fmla="*/ 3752854 h 4086897"/>
              <a:gd name="connsiteX10" fmla="*/ 1984922 w 5111726"/>
              <a:gd name="connsiteY10" fmla="*/ 3217476 h 4086897"/>
              <a:gd name="connsiteX11" fmla="*/ 2745358 w 5111726"/>
              <a:gd name="connsiteY11" fmla="*/ 3820988 h 4086897"/>
              <a:gd name="connsiteX12" fmla="*/ 2844823 w 5111726"/>
              <a:gd name="connsiteY12" fmla="*/ 3904554 h 4086897"/>
              <a:gd name="connsiteX13" fmla="*/ 3053983 w 5111726"/>
              <a:gd name="connsiteY13" fmla="*/ 3982317 h 4086897"/>
              <a:gd name="connsiteX14" fmla="*/ 3189522 w 5111726"/>
              <a:gd name="connsiteY14" fmla="*/ 4001696 h 4086897"/>
              <a:gd name="connsiteX15" fmla="*/ 3322741 w 5111726"/>
              <a:gd name="connsiteY15" fmla="*/ 4031192 h 4086897"/>
              <a:gd name="connsiteX16" fmla="*/ 3435364 w 5111726"/>
              <a:gd name="connsiteY16" fmla="*/ 4039236 h 4086897"/>
              <a:gd name="connsiteX17" fmla="*/ 3642700 w 5111726"/>
              <a:gd name="connsiteY17" fmla="*/ 4086897 h 4086897"/>
              <a:gd name="connsiteX18" fmla="*/ 3768733 w 5111726"/>
              <a:gd name="connsiteY18" fmla="*/ 3983783 h 4086897"/>
              <a:gd name="connsiteX19" fmla="*/ 3756791 w 5111726"/>
              <a:gd name="connsiteY19" fmla="*/ 3326202 h 4086897"/>
              <a:gd name="connsiteX20" fmla="*/ 4268104 w 5111726"/>
              <a:gd name="connsiteY20" fmla="*/ 3724283 h 4086897"/>
              <a:gd name="connsiteX21" fmla="*/ 4910096 w 5111726"/>
              <a:gd name="connsiteY21" fmla="*/ 3392129 h 4086897"/>
              <a:gd name="connsiteX22" fmla="*/ 4778700 w 5111726"/>
              <a:gd name="connsiteY22" fmla="*/ 3303641 h 4086897"/>
              <a:gd name="connsiteX23" fmla="*/ 5111726 w 5111726"/>
              <a:gd name="connsiteY23" fmla="*/ 2861139 h 4086897"/>
              <a:gd name="connsiteX24" fmla="*/ 4647164 w 5111726"/>
              <a:gd name="connsiteY24" fmla="*/ 2497047 h 4086897"/>
              <a:gd name="connsiteX25" fmla="*/ 4950859 w 5111726"/>
              <a:gd name="connsiteY25" fmla="*/ 2061038 h 4086897"/>
              <a:gd name="connsiteX26" fmla="*/ 4061623 w 5111726"/>
              <a:gd name="connsiteY26" fmla="*/ 1466796 h 4086897"/>
              <a:gd name="connsiteX27" fmla="*/ 3324203 w 5111726"/>
              <a:gd name="connsiteY27" fmla="*/ 1016299 h 4086897"/>
              <a:gd name="connsiteX28" fmla="*/ 3629896 w 5111726"/>
              <a:gd name="connsiteY28" fmla="*/ 683789 h 4086897"/>
              <a:gd name="connsiteX29" fmla="*/ 3093592 w 5111726"/>
              <a:gd name="connsiteY29" fmla="*/ 648930 h 4086897"/>
              <a:gd name="connsiteX30" fmla="*/ 2932700 w 5111726"/>
              <a:gd name="connsiteY30" fmla="*/ 415638 h 4086897"/>
              <a:gd name="connsiteX31" fmla="*/ 2736949 w 5111726"/>
              <a:gd name="connsiteY31" fmla="*/ 0 h 4086897"/>
              <a:gd name="connsiteX32" fmla="*/ 2492931 w 5111726"/>
              <a:gd name="connsiteY32" fmla="*/ 536305 h 4086897"/>
              <a:gd name="connsiteX33" fmla="*/ 2385670 w 5111726"/>
              <a:gd name="connsiteY33" fmla="*/ 565803 h 4086897"/>
              <a:gd name="connsiteX34" fmla="*/ 2256957 w 5111726"/>
              <a:gd name="connsiteY34" fmla="*/ 565803 h 4086897"/>
              <a:gd name="connsiteX35" fmla="*/ 2138970 w 5111726"/>
              <a:gd name="connsiteY35" fmla="*/ 568484 h 4086897"/>
              <a:gd name="connsiteX36" fmla="*/ 2041955 w 5111726"/>
              <a:gd name="connsiteY36" fmla="*/ 621656 h 4086897"/>
              <a:gd name="connsiteX37" fmla="*/ 1929847 w 5111726"/>
              <a:gd name="connsiteY37" fmla="*/ 646693 h 4086897"/>
              <a:gd name="connsiteX38" fmla="*/ 1900570 w 5111726"/>
              <a:gd name="connsiteY38" fmla="*/ 394135 h 4086897"/>
              <a:gd name="connsiteX39" fmla="*/ 1414703 w 5111726"/>
              <a:gd name="connsiteY39" fmla="*/ 365410 h 4086897"/>
              <a:gd name="connsiteX40" fmla="*/ 1422048 w 5111726"/>
              <a:gd name="connsiteY40" fmla="*/ 247897 h 4086897"/>
              <a:gd name="connsiteX41" fmla="*/ 1289845 w 5111726"/>
              <a:gd name="connsiteY41" fmla="*/ 240552 h 4086897"/>
              <a:gd name="connsiteX42" fmla="*/ 1180186 w 5111726"/>
              <a:gd name="connsiteY42" fmla="*/ 209089 h 4086897"/>
              <a:gd name="connsiteX43" fmla="*/ 1170496 w 5111726"/>
              <a:gd name="connsiteY43" fmla="*/ 148631 h 4086897"/>
              <a:gd name="connsiteX44" fmla="*/ 1065721 w 5111726"/>
              <a:gd name="connsiteY44" fmla="*/ 374056 h 4086897"/>
              <a:gd name="connsiteX45" fmla="*/ 961505 w 5111726"/>
              <a:gd name="connsiteY45" fmla="*/ 570617 h 4086897"/>
              <a:gd name="connsiteX46" fmla="*/ 881085 w 5111726"/>
              <a:gd name="connsiteY46" fmla="*/ 808898 h 4086897"/>
              <a:gd name="connsiteX47" fmla="*/ 776837 w 5111726"/>
              <a:gd name="connsiteY47" fmla="*/ 1166317 h 4086897"/>
              <a:gd name="connsiteX48" fmla="*/ 547493 w 5111726"/>
              <a:gd name="connsiteY48" fmla="*/ 1059092 h 4086897"/>
              <a:gd name="connsiteX49" fmla="*/ 353890 w 5111726"/>
              <a:gd name="connsiteY49" fmla="*/ 1179786 h 4086897"/>
              <a:gd name="connsiteX50" fmla="*/ 240397 w 5111726"/>
              <a:gd name="connsiteY50" fmla="*/ 1089809 h 4086897"/>
              <a:gd name="connsiteX51" fmla="*/ 166867 w 5111726"/>
              <a:gd name="connsiteY51" fmla="*/ 1205038 h 4086897"/>
              <a:gd name="connsiteX52" fmla="*/ 113254 w 5111726"/>
              <a:gd name="connsiteY52" fmla="*/ 1324488 h 4086897"/>
              <a:gd name="connsiteX53" fmla="*/ 72176 w 5111726"/>
              <a:gd name="connsiteY53" fmla="*/ 1422469 h 4086897"/>
              <a:gd name="connsiteX54" fmla="*/ 68887 w 5111726"/>
              <a:gd name="connsiteY54" fmla="*/ 1536272 h 4086897"/>
              <a:gd name="connsiteX55" fmla="*/ 0 w 5111726"/>
              <a:gd name="connsiteY55" fmla="*/ 1635987 h 4086897"/>
              <a:gd name="connsiteX56" fmla="*/ 9559 w 5111726"/>
              <a:gd name="connsiteY56" fmla="*/ 1827173 h 4086897"/>
              <a:gd name="connsiteX57" fmla="*/ 139432 w 5111726"/>
              <a:gd name="connsiteY57" fmla="*/ 1796740 h 4086897"/>
              <a:gd name="connsiteX58" fmla="*/ 290506 w 5111726"/>
              <a:gd name="connsiteY58" fmla="*/ 1860991 h 4086897"/>
              <a:gd name="connsiteX59" fmla="*/ 486543 w 5111726"/>
              <a:gd name="connsiteY59" fmla="*/ 1970937 h 4086897"/>
              <a:gd name="connsiteX60" fmla="*/ 451314 w 5111726"/>
              <a:gd name="connsiteY60" fmla="*/ 2116380 h 4086897"/>
              <a:gd name="connsiteX61" fmla="*/ 650644 w 5111726"/>
              <a:gd name="connsiteY61" fmla="*/ 2380385 h 4086897"/>
              <a:gd name="connsiteX62" fmla="*/ 425076 w 5111726"/>
              <a:gd name="connsiteY62" fmla="*/ 2866921 h 4086897"/>
              <a:gd name="connsiteX63" fmla="*/ 553431 w 5111726"/>
              <a:gd name="connsiteY63" fmla="*/ 2956074 h 4086897"/>
              <a:gd name="connsiteX0" fmla="*/ 553431 w 5111726"/>
              <a:gd name="connsiteY0" fmla="*/ 2956074 h 4086897"/>
              <a:gd name="connsiteX1" fmla="*/ 807498 w 5111726"/>
              <a:gd name="connsiteY1" fmla="*/ 2928628 h 4086897"/>
              <a:gd name="connsiteX2" fmla="*/ 849252 w 5111726"/>
              <a:gd name="connsiteY2" fmla="*/ 3039203 h 4086897"/>
              <a:gd name="connsiteX3" fmla="*/ 1206186 w 5111726"/>
              <a:gd name="connsiteY3" fmla="*/ 2973229 h 4086897"/>
              <a:gd name="connsiteX4" fmla="*/ 1432085 w 5111726"/>
              <a:gd name="connsiteY4" fmla="*/ 3051727 h 4086897"/>
              <a:gd name="connsiteX5" fmla="*/ 1009890 w 5111726"/>
              <a:gd name="connsiteY5" fmla="*/ 4038566 h 4086897"/>
              <a:gd name="connsiteX6" fmla="*/ 1454088 w 5111726"/>
              <a:gd name="connsiteY6" fmla="*/ 3749841 h 4086897"/>
              <a:gd name="connsiteX7" fmla="*/ 1867769 w 5111726"/>
              <a:gd name="connsiteY7" fmla="*/ 3970356 h 4086897"/>
              <a:gd name="connsiteX8" fmla="*/ 1853677 w 5111726"/>
              <a:gd name="connsiteY8" fmla="*/ 3841627 h 4086897"/>
              <a:gd name="connsiteX9" fmla="*/ 1875082 w 5111726"/>
              <a:gd name="connsiteY9" fmla="*/ 3752854 h 4086897"/>
              <a:gd name="connsiteX10" fmla="*/ 1984922 w 5111726"/>
              <a:gd name="connsiteY10" fmla="*/ 3217476 h 4086897"/>
              <a:gd name="connsiteX11" fmla="*/ 2745358 w 5111726"/>
              <a:gd name="connsiteY11" fmla="*/ 3820988 h 4086897"/>
              <a:gd name="connsiteX12" fmla="*/ 2844823 w 5111726"/>
              <a:gd name="connsiteY12" fmla="*/ 3904554 h 4086897"/>
              <a:gd name="connsiteX13" fmla="*/ 3053983 w 5111726"/>
              <a:gd name="connsiteY13" fmla="*/ 3982317 h 4086897"/>
              <a:gd name="connsiteX14" fmla="*/ 3189522 w 5111726"/>
              <a:gd name="connsiteY14" fmla="*/ 4001696 h 4086897"/>
              <a:gd name="connsiteX15" fmla="*/ 3322741 w 5111726"/>
              <a:gd name="connsiteY15" fmla="*/ 4031192 h 4086897"/>
              <a:gd name="connsiteX16" fmla="*/ 3435364 w 5111726"/>
              <a:gd name="connsiteY16" fmla="*/ 4039236 h 4086897"/>
              <a:gd name="connsiteX17" fmla="*/ 3642700 w 5111726"/>
              <a:gd name="connsiteY17" fmla="*/ 4086897 h 4086897"/>
              <a:gd name="connsiteX18" fmla="*/ 3768733 w 5111726"/>
              <a:gd name="connsiteY18" fmla="*/ 3983783 h 4086897"/>
              <a:gd name="connsiteX19" fmla="*/ 3756791 w 5111726"/>
              <a:gd name="connsiteY19" fmla="*/ 3326202 h 4086897"/>
              <a:gd name="connsiteX20" fmla="*/ 4268104 w 5111726"/>
              <a:gd name="connsiteY20" fmla="*/ 3724283 h 4086897"/>
              <a:gd name="connsiteX21" fmla="*/ 4910096 w 5111726"/>
              <a:gd name="connsiteY21" fmla="*/ 3392129 h 4086897"/>
              <a:gd name="connsiteX22" fmla="*/ 4778700 w 5111726"/>
              <a:gd name="connsiteY22" fmla="*/ 3303641 h 4086897"/>
              <a:gd name="connsiteX23" fmla="*/ 5111726 w 5111726"/>
              <a:gd name="connsiteY23" fmla="*/ 2861139 h 4086897"/>
              <a:gd name="connsiteX24" fmla="*/ 4647164 w 5111726"/>
              <a:gd name="connsiteY24" fmla="*/ 2497047 h 4086897"/>
              <a:gd name="connsiteX25" fmla="*/ 4950859 w 5111726"/>
              <a:gd name="connsiteY25" fmla="*/ 2061038 h 4086897"/>
              <a:gd name="connsiteX26" fmla="*/ 4061623 w 5111726"/>
              <a:gd name="connsiteY26" fmla="*/ 1466796 h 4086897"/>
              <a:gd name="connsiteX27" fmla="*/ 3324203 w 5111726"/>
              <a:gd name="connsiteY27" fmla="*/ 1016299 h 4086897"/>
              <a:gd name="connsiteX28" fmla="*/ 3629896 w 5111726"/>
              <a:gd name="connsiteY28" fmla="*/ 683789 h 4086897"/>
              <a:gd name="connsiteX29" fmla="*/ 3093592 w 5111726"/>
              <a:gd name="connsiteY29" fmla="*/ 648930 h 4086897"/>
              <a:gd name="connsiteX30" fmla="*/ 2932700 w 5111726"/>
              <a:gd name="connsiteY30" fmla="*/ 415638 h 4086897"/>
              <a:gd name="connsiteX31" fmla="*/ 2736949 w 5111726"/>
              <a:gd name="connsiteY31" fmla="*/ 0 h 4086897"/>
              <a:gd name="connsiteX32" fmla="*/ 2492931 w 5111726"/>
              <a:gd name="connsiteY32" fmla="*/ 536305 h 4086897"/>
              <a:gd name="connsiteX33" fmla="*/ 2385670 w 5111726"/>
              <a:gd name="connsiteY33" fmla="*/ 565803 h 4086897"/>
              <a:gd name="connsiteX34" fmla="*/ 2256957 w 5111726"/>
              <a:gd name="connsiteY34" fmla="*/ 565803 h 4086897"/>
              <a:gd name="connsiteX35" fmla="*/ 2138970 w 5111726"/>
              <a:gd name="connsiteY35" fmla="*/ 568484 h 4086897"/>
              <a:gd name="connsiteX36" fmla="*/ 2041955 w 5111726"/>
              <a:gd name="connsiteY36" fmla="*/ 621656 h 4086897"/>
              <a:gd name="connsiteX37" fmla="*/ 1929847 w 5111726"/>
              <a:gd name="connsiteY37" fmla="*/ 646693 h 4086897"/>
              <a:gd name="connsiteX38" fmla="*/ 1900570 w 5111726"/>
              <a:gd name="connsiteY38" fmla="*/ 394135 h 4086897"/>
              <a:gd name="connsiteX39" fmla="*/ 1414703 w 5111726"/>
              <a:gd name="connsiteY39" fmla="*/ 365410 h 4086897"/>
              <a:gd name="connsiteX40" fmla="*/ 1422048 w 5111726"/>
              <a:gd name="connsiteY40" fmla="*/ 247897 h 4086897"/>
              <a:gd name="connsiteX41" fmla="*/ 1289845 w 5111726"/>
              <a:gd name="connsiteY41" fmla="*/ 240552 h 4086897"/>
              <a:gd name="connsiteX42" fmla="*/ 1180186 w 5111726"/>
              <a:gd name="connsiteY42" fmla="*/ 209089 h 4086897"/>
              <a:gd name="connsiteX43" fmla="*/ 1170496 w 5111726"/>
              <a:gd name="connsiteY43" fmla="*/ 148631 h 4086897"/>
              <a:gd name="connsiteX44" fmla="*/ 1065721 w 5111726"/>
              <a:gd name="connsiteY44" fmla="*/ 374056 h 4086897"/>
              <a:gd name="connsiteX45" fmla="*/ 961505 w 5111726"/>
              <a:gd name="connsiteY45" fmla="*/ 570617 h 4086897"/>
              <a:gd name="connsiteX46" fmla="*/ 881085 w 5111726"/>
              <a:gd name="connsiteY46" fmla="*/ 808898 h 4086897"/>
              <a:gd name="connsiteX47" fmla="*/ 776837 w 5111726"/>
              <a:gd name="connsiteY47" fmla="*/ 1166317 h 4086897"/>
              <a:gd name="connsiteX48" fmla="*/ 547493 w 5111726"/>
              <a:gd name="connsiteY48" fmla="*/ 1059092 h 4086897"/>
              <a:gd name="connsiteX49" fmla="*/ 353890 w 5111726"/>
              <a:gd name="connsiteY49" fmla="*/ 1179786 h 4086897"/>
              <a:gd name="connsiteX50" fmla="*/ 240397 w 5111726"/>
              <a:gd name="connsiteY50" fmla="*/ 1089809 h 4086897"/>
              <a:gd name="connsiteX51" fmla="*/ 166867 w 5111726"/>
              <a:gd name="connsiteY51" fmla="*/ 1205038 h 4086897"/>
              <a:gd name="connsiteX52" fmla="*/ 113254 w 5111726"/>
              <a:gd name="connsiteY52" fmla="*/ 1324488 h 4086897"/>
              <a:gd name="connsiteX53" fmla="*/ 72176 w 5111726"/>
              <a:gd name="connsiteY53" fmla="*/ 1422469 h 4086897"/>
              <a:gd name="connsiteX54" fmla="*/ 68887 w 5111726"/>
              <a:gd name="connsiteY54" fmla="*/ 1536272 h 4086897"/>
              <a:gd name="connsiteX55" fmla="*/ 0 w 5111726"/>
              <a:gd name="connsiteY55" fmla="*/ 1635987 h 4086897"/>
              <a:gd name="connsiteX56" fmla="*/ 9559 w 5111726"/>
              <a:gd name="connsiteY56" fmla="*/ 1827173 h 4086897"/>
              <a:gd name="connsiteX57" fmla="*/ 139432 w 5111726"/>
              <a:gd name="connsiteY57" fmla="*/ 1796740 h 4086897"/>
              <a:gd name="connsiteX58" fmla="*/ 290506 w 5111726"/>
              <a:gd name="connsiteY58" fmla="*/ 1860991 h 4086897"/>
              <a:gd name="connsiteX59" fmla="*/ 486543 w 5111726"/>
              <a:gd name="connsiteY59" fmla="*/ 1970937 h 4086897"/>
              <a:gd name="connsiteX60" fmla="*/ 451314 w 5111726"/>
              <a:gd name="connsiteY60" fmla="*/ 2116380 h 4086897"/>
              <a:gd name="connsiteX61" fmla="*/ 650644 w 5111726"/>
              <a:gd name="connsiteY61" fmla="*/ 2380385 h 4086897"/>
              <a:gd name="connsiteX62" fmla="*/ 425076 w 5111726"/>
              <a:gd name="connsiteY62" fmla="*/ 2866921 h 4086897"/>
              <a:gd name="connsiteX63" fmla="*/ 553431 w 5111726"/>
              <a:gd name="connsiteY63" fmla="*/ 2956074 h 4086897"/>
              <a:gd name="connsiteX0" fmla="*/ 553431 w 5111726"/>
              <a:gd name="connsiteY0" fmla="*/ 2956074 h 4086897"/>
              <a:gd name="connsiteX1" fmla="*/ 807498 w 5111726"/>
              <a:gd name="connsiteY1" fmla="*/ 2928628 h 4086897"/>
              <a:gd name="connsiteX2" fmla="*/ 849252 w 5111726"/>
              <a:gd name="connsiteY2" fmla="*/ 3039203 h 4086897"/>
              <a:gd name="connsiteX3" fmla="*/ 1206186 w 5111726"/>
              <a:gd name="connsiteY3" fmla="*/ 2973229 h 4086897"/>
              <a:gd name="connsiteX4" fmla="*/ 1432085 w 5111726"/>
              <a:gd name="connsiteY4" fmla="*/ 3051727 h 4086897"/>
              <a:gd name="connsiteX5" fmla="*/ 1009890 w 5111726"/>
              <a:gd name="connsiteY5" fmla="*/ 4038566 h 4086897"/>
              <a:gd name="connsiteX6" fmla="*/ 1454088 w 5111726"/>
              <a:gd name="connsiteY6" fmla="*/ 3749841 h 4086897"/>
              <a:gd name="connsiteX7" fmla="*/ 1867769 w 5111726"/>
              <a:gd name="connsiteY7" fmla="*/ 3970356 h 4086897"/>
              <a:gd name="connsiteX8" fmla="*/ 1853677 w 5111726"/>
              <a:gd name="connsiteY8" fmla="*/ 3841627 h 4086897"/>
              <a:gd name="connsiteX9" fmla="*/ 1875082 w 5111726"/>
              <a:gd name="connsiteY9" fmla="*/ 3752854 h 4086897"/>
              <a:gd name="connsiteX10" fmla="*/ 1984922 w 5111726"/>
              <a:gd name="connsiteY10" fmla="*/ 3217476 h 4086897"/>
              <a:gd name="connsiteX11" fmla="*/ 2745358 w 5111726"/>
              <a:gd name="connsiteY11" fmla="*/ 3820988 h 4086897"/>
              <a:gd name="connsiteX12" fmla="*/ 2844823 w 5111726"/>
              <a:gd name="connsiteY12" fmla="*/ 3904554 h 4086897"/>
              <a:gd name="connsiteX13" fmla="*/ 3053983 w 5111726"/>
              <a:gd name="connsiteY13" fmla="*/ 3982317 h 4086897"/>
              <a:gd name="connsiteX14" fmla="*/ 3189522 w 5111726"/>
              <a:gd name="connsiteY14" fmla="*/ 4001696 h 4086897"/>
              <a:gd name="connsiteX15" fmla="*/ 3322741 w 5111726"/>
              <a:gd name="connsiteY15" fmla="*/ 4031192 h 4086897"/>
              <a:gd name="connsiteX16" fmla="*/ 3435364 w 5111726"/>
              <a:gd name="connsiteY16" fmla="*/ 4039236 h 4086897"/>
              <a:gd name="connsiteX17" fmla="*/ 3642700 w 5111726"/>
              <a:gd name="connsiteY17" fmla="*/ 4086897 h 4086897"/>
              <a:gd name="connsiteX18" fmla="*/ 3768733 w 5111726"/>
              <a:gd name="connsiteY18" fmla="*/ 3983783 h 4086897"/>
              <a:gd name="connsiteX19" fmla="*/ 3756791 w 5111726"/>
              <a:gd name="connsiteY19" fmla="*/ 3326202 h 4086897"/>
              <a:gd name="connsiteX20" fmla="*/ 4268104 w 5111726"/>
              <a:gd name="connsiteY20" fmla="*/ 3724283 h 4086897"/>
              <a:gd name="connsiteX21" fmla="*/ 4910096 w 5111726"/>
              <a:gd name="connsiteY21" fmla="*/ 3392129 h 4086897"/>
              <a:gd name="connsiteX22" fmla="*/ 4781990 w 5111726"/>
              <a:gd name="connsiteY22" fmla="*/ 3313509 h 4086897"/>
              <a:gd name="connsiteX23" fmla="*/ 5111726 w 5111726"/>
              <a:gd name="connsiteY23" fmla="*/ 2861139 h 4086897"/>
              <a:gd name="connsiteX24" fmla="*/ 4647164 w 5111726"/>
              <a:gd name="connsiteY24" fmla="*/ 2497047 h 4086897"/>
              <a:gd name="connsiteX25" fmla="*/ 4950859 w 5111726"/>
              <a:gd name="connsiteY25" fmla="*/ 2061038 h 4086897"/>
              <a:gd name="connsiteX26" fmla="*/ 4061623 w 5111726"/>
              <a:gd name="connsiteY26" fmla="*/ 1466796 h 4086897"/>
              <a:gd name="connsiteX27" fmla="*/ 3324203 w 5111726"/>
              <a:gd name="connsiteY27" fmla="*/ 1016299 h 4086897"/>
              <a:gd name="connsiteX28" fmla="*/ 3629896 w 5111726"/>
              <a:gd name="connsiteY28" fmla="*/ 683789 h 4086897"/>
              <a:gd name="connsiteX29" fmla="*/ 3093592 w 5111726"/>
              <a:gd name="connsiteY29" fmla="*/ 648930 h 4086897"/>
              <a:gd name="connsiteX30" fmla="*/ 2932700 w 5111726"/>
              <a:gd name="connsiteY30" fmla="*/ 415638 h 4086897"/>
              <a:gd name="connsiteX31" fmla="*/ 2736949 w 5111726"/>
              <a:gd name="connsiteY31" fmla="*/ 0 h 4086897"/>
              <a:gd name="connsiteX32" fmla="*/ 2492931 w 5111726"/>
              <a:gd name="connsiteY32" fmla="*/ 536305 h 4086897"/>
              <a:gd name="connsiteX33" fmla="*/ 2385670 w 5111726"/>
              <a:gd name="connsiteY33" fmla="*/ 565803 h 4086897"/>
              <a:gd name="connsiteX34" fmla="*/ 2256957 w 5111726"/>
              <a:gd name="connsiteY34" fmla="*/ 565803 h 4086897"/>
              <a:gd name="connsiteX35" fmla="*/ 2138970 w 5111726"/>
              <a:gd name="connsiteY35" fmla="*/ 568484 h 4086897"/>
              <a:gd name="connsiteX36" fmla="*/ 2041955 w 5111726"/>
              <a:gd name="connsiteY36" fmla="*/ 621656 h 4086897"/>
              <a:gd name="connsiteX37" fmla="*/ 1929847 w 5111726"/>
              <a:gd name="connsiteY37" fmla="*/ 646693 h 4086897"/>
              <a:gd name="connsiteX38" fmla="*/ 1900570 w 5111726"/>
              <a:gd name="connsiteY38" fmla="*/ 394135 h 4086897"/>
              <a:gd name="connsiteX39" fmla="*/ 1414703 w 5111726"/>
              <a:gd name="connsiteY39" fmla="*/ 365410 h 4086897"/>
              <a:gd name="connsiteX40" fmla="*/ 1422048 w 5111726"/>
              <a:gd name="connsiteY40" fmla="*/ 247897 h 4086897"/>
              <a:gd name="connsiteX41" fmla="*/ 1289845 w 5111726"/>
              <a:gd name="connsiteY41" fmla="*/ 240552 h 4086897"/>
              <a:gd name="connsiteX42" fmla="*/ 1180186 w 5111726"/>
              <a:gd name="connsiteY42" fmla="*/ 209089 h 4086897"/>
              <a:gd name="connsiteX43" fmla="*/ 1170496 w 5111726"/>
              <a:gd name="connsiteY43" fmla="*/ 148631 h 4086897"/>
              <a:gd name="connsiteX44" fmla="*/ 1065721 w 5111726"/>
              <a:gd name="connsiteY44" fmla="*/ 374056 h 4086897"/>
              <a:gd name="connsiteX45" fmla="*/ 961505 w 5111726"/>
              <a:gd name="connsiteY45" fmla="*/ 570617 h 4086897"/>
              <a:gd name="connsiteX46" fmla="*/ 881085 w 5111726"/>
              <a:gd name="connsiteY46" fmla="*/ 808898 h 4086897"/>
              <a:gd name="connsiteX47" fmla="*/ 776837 w 5111726"/>
              <a:gd name="connsiteY47" fmla="*/ 1166317 h 4086897"/>
              <a:gd name="connsiteX48" fmla="*/ 547493 w 5111726"/>
              <a:gd name="connsiteY48" fmla="*/ 1059092 h 4086897"/>
              <a:gd name="connsiteX49" fmla="*/ 353890 w 5111726"/>
              <a:gd name="connsiteY49" fmla="*/ 1179786 h 4086897"/>
              <a:gd name="connsiteX50" fmla="*/ 240397 w 5111726"/>
              <a:gd name="connsiteY50" fmla="*/ 1089809 h 4086897"/>
              <a:gd name="connsiteX51" fmla="*/ 166867 w 5111726"/>
              <a:gd name="connsiteY51" fmla="*/ 1205038 h 4086897"/>
              <a:gd name="connsiteX52" fmla="*/ 113254 w 5111726"/>
              <a:gd name="connsiteY52" fmla="*/ 1324488 h 4086897"/>
              <a:gd name="connsiteX53" fmla="*/ 72176 w 5111726"/>
              <a:gd name="connsiteY53" fmla="*/ 1422469 h 4086897"/>
              <a:gd name="connsiteX54" fmla="*/ 68887 w 5111726"/>
              <a:gd name="connsiteY54" fmla="*/ 1536272 h 4086897"/>
              <a:gd name="connsiteX55" fmla="*/ 0 w 5111726"/>
              <a:gd name="connsiteY55" fmla="*/ 1635987 h 4086897"/>
              <a:gd name="connsiteX56" fmla="*/ 9559 w 5111726"/>
              <a:gd name="connsiteY56" fmla="*/ 1827173 h 4086897"/>
              <a:gd name="connsiteX57" fmla="*/ 139432 w 5111726"/>
              <a:gd name="connsiteY57" fmla="*/ 1796740 h 4086897"/>
              <a:gd name="connsiteX58" fmla="*/ 290506 w 5111726"/>
              <a:gd name="connsiteY58" fmla="*/ 1860991 h 4086897"/>
              <a:gd name="connsiteX59" fmla="*/ 486543 w 5111726"/>
              <a:gd name="connsiteY59" fmla="*/ 1970937 h 4086897"/>
              <a:gd name="connsiteX60" fmla="*/ 451314 w 5111726"/>
              <a:gd name="connsiteY60" fmla="*/ 2116380 h 4086897"/>
              <a:gd name="connsiteX61" fmla="*/ 650644 w 5111726"/>
              <a:gd name="connsiteY61" fmla="*/ 2380385 h 4086897"/>
              <a:gd name="connsiteX62" fmla="*/ 425076 w 5111726"/>
              <a:gd name="connsiteY62" fmla="*/ 2866921 h 4086897"/>
              <a:gd name="connsiteX63" fmla="*/ 553431 w 5111726"/>
              <a:gd name="connsiteY63" fmla="*/ 2956074 h 4086897"/>
              <a:gd name="connsiteX0" fmla="*/ 553431 w 5101858"/>
              <a:gd name="connsiteY0" fmla="*/ 2956074 h 4086897"/>
              <a:gd name="connsiteX1" fmla="*/ 807498 w 5101858"/>
              <a:gd name="connsiteY1" fmla="*/ 2928628 h 4086897"/>
              <a:gd name="connsiteX2" fmla="*/ 849252 w 5101858"/>
              <a:gd name="connsiteY2" fmla="*/ 3039203 h 4086897"/>
              <a:gd name="connsiteX3" fmla="*/ 1206186 w 5101858"/>
              <a:gd name="connsiteY3" fmla="*/ 2973229 h 4086897"/>
              <a:gd name="connsiteX4" fmla="*/ 1432085 w 5101858"/>
              <a:gd name="connsiteY4" fmla="*/ 3051727 h 4086897"/>
              <a:gd name="connsiteX5" fmla="*/ 1009890 w 5101858"/>
              <a:gd name="connsiteY5" fmla="*/ 4038566 h 4086897"/>
              <a:gd name="connsiteX6" fmla="*/ 1454088 w 5101858"/>
              <a:gd name="connsiteY6" fmla="*/ 3749841 h 4086897"/>
              <a:gd name="connsiteX7" fmla="*/ 1867769 w 5101858"/>
              <a:gd name="connsiteY7" fmla="*/ 3970356 h 4086897"/>
              <a:gd name="connsiteX8" fmla="*/ 1853677 w 5101858"/>
              <a:gd name="connsiteY8" fmla="*/ 3841627 h 4086897"/>
              <a:gd name="connsiteX9" fmla="*/ 1875082 w 5101858"/>
              <a:gd name="connsiteY9" fmla="*/ 3752854 h 4086897"/>
              <a:gd name="connsiteX10" fmla="*/ 1984922 w 5101858"/>
              <a:gd name="connsiteY10" fmla="*/ 3217476 h 4086897"/>
              <a:gd name="connsiteX11" fmla="*/ 2745358 w 5101858"/>
              <a:gd name="connsiteY11" fmla="*/ 3820988 h 4086897"/>
              <a:gd name="connsiteX12" fmla="*/ 2844823 w 5101858"/>
              <a:gd name="connsiteY12" fmla="*/ 3904554 h 4086897"/>
              <a:gd name="connsiteX13" fmla="*/ 3053983 w 5101858"/>
              <a:gd name="connsiteY13" fmla="*/ 3982317 h 4086897"/>
              <a:gd name="connsiteX14" fmla="*/ 3189522 w 5101858"/>
              <a:gd name="connsiteY14" fmla="*/ 4001696 h 4086897"/>
              <a:gd name="connsiteX15" fmla="*/ 3322741 w 5101858"/>
              <a:gd name="connsiteY15" fmla="*/ 4031192 h 4086897"/>
              <a:gd name="connsiteX16" fmla="*/ 3435364 w 5101858"/>
              <a:gd name="connsiteY16" fmla="*/ 4039236 h 4086897"/>
              <a:gd name="connsiteX17" fmla="*/ 3642700 w 5101858"/>
              <a:gd name="connsiteY17" fmla="*/ 4086897 h 4086897"/>
              <a:gd name="connsiteX18" fmla="*/ 3768733 w 5101858"/>
              <a:gd name="connsiteY18" fmla="*/ 3983783 h 4086897"/>
              <a:gd name="connsiteX19" fmla="*/ 3756791 w 5101858"/>
              <a:gd name="connsiteY19" fmla="*/ 3326202 h 4086897"/>
              <a:gd name="connsiteX20" fmla="*/ 4268104 w 5101858"/>
              <a:gd name="connsiteY20" fmla="*/ 3724283 h 4086897"/>
              <a:gd name="connsiteX21" fmla="*/ 4910096 w 5101858"/>
              <a:gd name="connsiteY21" fmla="*/ 3392129 h 4086897"/>
              <a:gd name="connsiteX22" fmla="*/ 4781990 w 5101858"/>
              <a:gd name="connsiteY22" fmla="*/ 3313509 h 4086897"/>
              <a:gd name="connsiteX23" fmla="*/ 5101858 w 5101858"/>
              <a:gd name="connsiteY23" fmla="*/ 2871007 h 4086897"/>
              <a:gd name="connsiteX24" fmla="*/ 4647164 w 5101858"/>
              <a:gd name="connsiteY24" fmla="*/ 2497047 h 4086897"/>
              <a:gd name="connsiteX25" fmla="*/ 4950859 w 5101858"/>
              <a:gd name="connsiteY25" fmla="*/ 2061038 h 4086897"/>
              <a:gd name="connsiteX26" fmla="*/ 4061623 w 5101858"/>
              <a:gd name="connsiteY26" fmla="*/ 1466796 h 4086897"/>
              <a:gd name="connsiteX27" fmla="*/ 3324203 w 5101858"/>
              <a:gd name="connsiteY27" fmla="*/ 1016299 h 4086897"/>
              <a:gd name="connsiteX28" fmla="*/ 3629896 w 5101858"/>
              <a:gd name="connsiteY28" fmla="*/ 683789 h 4086897"/>
              <a:gd name="connsiteX29" fmla="*/ 3093592 w 5101858"/>
              <a:gd name="connsiteY29" fmla="*/ 648930 h 4086897"/>
              <a:gd name="connsiteX30" fmla="*/ 2932700 w 5101858"/>
              <a:gd name="connsiteY30" fmla="*/ 415638 h 4086897"/>
              <a:gd name="connsiteX31" fmla="*/ 2736949 w 5101858"/>
              <a:gd name="connsiteY31" fmla="*/ 0 h 4086897"/>
              <a:gd name="connsiteX32" fmla="*/ 2492931 w 5101858"/>
              <a:gd name="connsiteY32" fmla="*/ 536305 h 4086897"/>
              <a:gd name="connsiteX33" fmla="*/ 2385670 w 5101858"/>
              <a:gd name="connsiteY33" fmla="*/ 565803 h 4086897"/>
              <a:gd name="connsiteX34" fmla="*/ 2256957 w 5101858"/>
              <a:gd name="connsiteY34" fmla="*/ 565803 h 4086897"/>
              <a:gd name="connsiteX35" fmla="*/ 2138970 w 5101858"/>
              <a:gd name="connsiteY35" fmla="*/ 568484 h 4086897"/>
              <a:gd name="connsiteX36" fmla="*/ 2041955 w 5101858"/>
              <a:gd name="connsiteY36" fmla="*/ 621656 h 4086897"/>
              <a:gd name="connsiteX37" fmla="*/ 1929847 w 5101858"/>
              <a:gd name="connsiteY37" fmla="*/ 646693 h 4086897"/>
              <a:gd name="connsiteX38" fmla="*/ 1900570 w 5101858"/>
              <a:gd name="connsiteY38" fmla="*/ 394135 h 4086897"/>
              <a:gd name="connsiteX39" fmla="*/ 1414703 w 5101858"/>
              <a:gd name="connsiteY39" fmla="*/ 365410 h 4086897"/>
              <a:gd name="connsiteX40" fmla="*/ 1422048 w 5101858"/>
              <a:gd name="connsiteY40" fmla="*/ 247897 h 4086897"/>
              <a:gd name="connsiteX41" fmla="*/ 1289845 w 5101858"/>
              <a:gd name="connsiteY41" fmla="*/ 240552 h 4086897"/>
              <a:gd name="connsiteX42" fmla="*/ 1180186 w 5101858"/>
              <a:gd name="connsiteY42" fmla="*/ 209089 h 4086897"/>
              <a:gd name="connsiteX43" fmla="*/ 1170496 w 5101858"/>
              <a:gd name="connsiteY43" fmla="*/ 148631 h 4086897"/>
              <a:gd name="connsiteX44" fmla="*/ 1065721 w 5101858"/>
              <a:gd name="connsiteY44" fmla="*/ 374056 h 4086897"/>
              <a:gd name="connsiteX45" fmla="*/ 961505 w 5101858"/>
              <a:gd name="connsiteY45" fmla="*/ 570617 h 4086897"/>
              <a:gd name="connsiteX46" fmla="*/ 881085 w 5101858"/>
              <a:gd name="connsiteY46" fmla="*/ 808898 h 4086897"/>
              <a:gd name="connsiteX47" fmla="*/ 776837 w 5101858"/>
              <a:gd name="connsiteY47" fmla="*/ 1166317 h 4086897"/>
              <a:gd name="connsiteX48" fmla="*/ 547493 w 5101858"/>
              <a:gd name="connsiteY48" fmla="*/ 1059092 h 4086897"/>
              <a:gd name="connsiteX49" fmla="*/ 353890 w 5101858"/>
              <a:gd name="connsiteY49" fmla="*/ 1179786 h 4086897"/>
              <a:gd name="connsiteX50" fmla="*/ 240397 w 5101858"/>
              <a:gd name="connsiteY50" fmla="*/ 1089809 h 4086897"/>
              <a:gd name="connsiteX51" fmla="*/ 166867 w 5101858"/>
              <a:gd name="connsiteY51" fmla="*/ 1205038 h 4086897"/>
              <a:gd name="connsiteX52" fmla="*/ 113254 w 5101858"/>
              <a:gd name="connsiteY52" fmla="*/ 1324488 h 4086897"/>
              <a:gd name="connsiteX53" fmla="*/ 72176 w 5101858"/>
              <a:gd name="connsiteY53" fmla="*/ 1422469 h 4086897"/>
              <a:gd name="connsiteX54" fmla="*/ 68887 w 5101858"/>
              <a:gd name="connsiteY54" fmla="*/ 1536272 h 4086897"/>
              <a:gd name="connsiteX55" fmla="*/ 0 w 5101858"/>
              <a:gd name="connsiteY55" fmla="*/ 1635987 h 4086897"/>
              <a:gd name="connsiteX56" fmla="*/ 9559 w 5101858"/>
              <a:gd name="connsiteY56" fmla="*/ 1827173 h 4086897"/>
              <a:gd name="connsiteX57" fmla="*/ 139432 w 5101858"/>
              <a:gd name="connsiteY57" fmla="*/ 1796740 h 4086897"/>
              <a:gd name="connsiteX58" fmla="*/ 290506 w 5101858"/>
              <a:gd name="connsiteY58" fmla="*/ 1860991 h 4086897"/>
              <a:gd name="connsiteX59" fmla="*/ 486543 w 5101858"/>
              <a:gd name="connsiteY59" fmla="*/ 1970937 h 4086897"/>
              <a:gd name="connsiteX60" fmla="*/ 451314 w 5101858"/>
              <a:gd name="connsiteY60" fmla="*/ 2116380 h 4086897"/>
              <a:gd name="connsiteX61" fmla="*/ 650644 w 5101858"/>
              <a:gd name="connsiteY61" fmla="*/ 2380385 h 4086897"/>
              <a:gd name="connsiteX62" fmla="*/ 425076 w 5101858"/>
              <a:gd name="connsiteY62" fmla="*/ 2866921 h 4086897"/>
              <a:gd name="connsiteX63" fmla="*/ 553431 w 5101858"/>
              <a:gd name="connsiteY63" fmla="*/ 2956074 h 4086897"/>
              <a:gd name="connsiteX0" fmla="*/ 553431 w 5101858"/>
              <a:gd name="connsiteY0" fmla="*/ 2956074 h 4086897"/>
              <a:gd name="connsiteX1" fmla="*/ 807498 w 5101858"/>
              <a:gd name="connsiteY1" fmla="*/ 2928628 h 4086897"/>
              <a:gd name="connsiteX2" fmla="*/ 849252 w 5101858"/>
              <a:gd name="connsiteY2" fmla="*/ 3039203 h 4086897"/>
              <a:gd name="connsiteX3" fmla="*/ 1206186 w 5101858"/>
              <a:gd name="connsiteY3" fmla="*/ 2973229 h 4086897"/>
              <a:gd name="connsiteX4" fmla="*/ 1432085 w 5101858"/>
              <a:gd name="connsiteY4" fmla="*/ 3051727 h 4086897"/>
              <a:gd name="connsiteX5" fmla="*/ 1009890 w 5101858"/>
              <a:gd name="connsiteY5" fmla="*/ 4038566 h 4086897"/>
              <a:gd name="connsiteX6" fmla="*/ 1454088 w 5101858"/>
              <a:gd name="connsiteY6" fmla="*/ 3749841 h 4086897"/>
              <a:gd name="connsiteX7" fmla="*/ 1867769 w 5101858"/>
              <a:gd name="connsiteY7" fmla="*/ 3970356 h 4086897"/>
              <a:gd name="connsiteX8" fmla="*/ 1853677 w 5101858"/>
              <a:gd name="connsiteY8" fmla="*/ 3841627 h 4086897"/>
              <a:gd name="connsiteX9" fmla="*/ 1875082 w 5101858"/>
              <a:gd name="connsiteY9" fmla="*/ 3752854 h 4086897"/>
              <a:gd name="connsiteX10" fmla="*/ 1984922 w 5101858"/>
              <a:gd name="connsiteY10" fmla="*/ 3217476 h 4086897"/>
              <a:gd name="connsiteX11" fmla="*/ 2745358 w 5101858"/>
              <a:gd name="connsiteY11" fmla="*/ 3820988 h 4086897"/>
              <a:gd name="connsiteX12" fmla="*/ 2844823 w 5101858"/>
              <a:gd name="connsiteY12" fmla="*/ 3904554 h 4086897"/>
              <a:gd name="connsiteX13" fmla="*/ 3053983 w 5101858"/>
              <a:gd name="connsiteY13" fmla="*/ 3982317 h 4086897"/>
              <a:gd name="connsiteX14" fmla="*/ 3189522 w 5101858"/>
              <a:gd name="connsiteY14" fmla="*/ 4001696 h 4086897"/>
              <a:gd name="connsiteX15" fmla="*/ 3322741 w 5101858"/>
              <a:gd name="connsiteY15" fmla="*/ 4031192 h 4086897"/>
              <a:gd name="connsiteX16" fmla="*/ 3435364 w 5101858"/>
              <a:gd name="connsiteY16" fmla="*/ 4039236 h 4086897"/>
              <a:gd name="connsiteX17" fmla="*/ 3642700 w 5101858"/>
              <a:gd name="connsiteY17" fmla="*/ 4086897 h 4086897"/>
              <a:gd name="connsiteX18" fmla="*/ 3768733 w 5101858"/>
              <a:gd name="connsiteY18" fmla="*/ 3983783 h 4086897"/>
              <a:gd name="connsiteX19" fmla="*/ 3756791 w 5101858"/>
              <a:gd name="connsiteY19" fmla="*/ 3326202 h 4086897"/>
              <a:gd name="connsiteX20" fmla="*/ 4268104 w 5101858"/>
              <a:gd name="connsiteY20" fmla="*/ 3724283 h 4086897"/>
              <a:gd name="connsiteX21" fmla="*/ 4910096 w 5101858"/>
              <a:gd name="connsiteY21" fmla="*/ 3392129 h 4086897"/>
              <a:gd name="connsiteX22" fmla="*/ 4781990 w 5101858"/>
              <a:gd name="connsiteY22" fmla="*/ 3313509 h 4086897"/>
              <a:gd name="connsiteX23" fmla="*/ 5101858 w 5101858"/>
              <a:gd name="connsiteY23" fmla="*/ 2871007 h 4086897"/>
              <a:gd name="connsiteX24" fmla="*/ 4627429 w 5101858"/>
              <a:gd name="connsiteY24" fmla="*/ 2513493 h 4086897"/>
              <a:gd name="connsiteX25" fmla="*/ 4950859 w 5101858"/>
              <a:gd name="connsiteY25" fmla="*/ 2061038 h 4086897"/>
              <a:gd name="connsiteX26" fmla="*/ 4061623 w 5101858"/>
              <a:gd name="connsiteY26" fmla="*/ 1466796 h 4086897"/>
              <a:gd name="connsiteX27" fmla="*/ 3324203 w 5101858"/>
              <a:gd name="connsiteY27" fmla="*/ 1016299 h 4086897"/>
              <a:gd name="connsiteX28" fmla="*/ 3629896 w 5101858"/>
              <a:gd name="connsiteY28" fmla="*/ 683789 h 4086897"/>
              <a:gd name="connsiteX29" fmla="*/ 3093592 w 5101858"/>
              <a:gd name="connsiteY29" fmla="*/ 648930 h 4086897"/>
              <a:gd name="connsiteX30" fmla="*/ 2932700 w 5101858"/>
              <a:gd name="connsiteY30" fmla="*/ 415638 h 4086897"/>
              <a:gd name="connsiteX31" fmla="*/ 2736949 w 5101858"/>
              <a:gd name="connsiteY31" fmla="*/ 0 h 4086897"/>
              <a:gd name="connsiteX32" fmla="*/ 2492931 w 5101858"/>
              <a:gd name="connsiteY32" fmla="*/ 536305 h 4086897"/>
              <a:gd name="connsiteX33" fmla="*/ 2385670 w 5101858"/>
              <a:gd name="connsiteY33" fmla="*/ 565803 h 4086897"/>
              <a:gd name="connsiteX34" fmla="*/ 2256957 w 5101858"/>
              <a:gd name="connsiteY34" fmla="*/ 565803 h 4086897"/>
              <a:gd name="connsiteX35" fmla="*/ 2138970 w 5101858"/>
              <a:gd name="connsiteY35" fmla="*/ 568484 h 4086897"/>
              <a:gd name="connsiteX36" fmla="*/ 2041955 w 5101858"/>
              <a:gd name="connsiteY36" fmla="*/ 621656 h 4086897"/>
              <a:gd name="connsiteX37" fmla="*/ 1929847 w 5101858"/>
              <a:gd name="connsiteY37" fmla="*/ 646693 h 4086897"/>
              <a:gd name="connsiteX38" fmla="*/ 1900570 w 5101858"/>
              <a:gd name="connsiteY38" fmla="*/ 394135 h 4086897"/>
              <a:gd name="connsiteX39" fmla="*/ 1414703 w 5101858"/>
              <a:gd name="connsiteY39" fmla="*/ 365410 h 4086897"/>
              <a:gd name="connsiteX40" fmla="*/ 1422048 w 5101858"/>
              <a:gd name="connsiteY40" fmla="*/ 247897 h 4086897"/>
              <a:gd name="connsiteX41" fmla="*/ 1289845 w 5101858"/>
              <a:gd name="connsiteY41" fmla="*/ 240552 h 4086897"/>
              <a:gd name="connsiteX42" fmla="*/ 1180186 w 5101858"/>
              <a:gd name="connsiteY42" fmla="*/ 209089 h 4086897"/>
              <a:gd name="connsiteX43" fmla="*/ 1170496 w 5101858"/>
              <a:gd name="connsiteY43" fmla="*/ 148631 h 4086897"/>
              <a:gd name="connsiteX44" fmla="*/ 1065721 w 5101858"/>
              <a:gd name="connsiteY44" fmla="*/ 374056 h 4086897"/>
              <a:gd name="connsiteX45" fmla="*/ 961505 w 5101858"/>
              <a:gd name="connsiteY45" fmla="*/ 570617 h 4086897"/>
              <a:gd name="connsiteX46" fmla="*/ 881085 w 5101858"/>
              <a:gd name="connsiteY46" fmla="*/ 808898 h 4086897"/>
              <a:gd name="connsiteX47" fmla="*/ 776837 w 5101858"/>
              <a:gd name="connsiteY47" fmla="*/ 1166317 h 4086897"/>
              <a:gd name="connsiteX48" fmla="*/ 547493 w 5101858"/>
              <a:gd name="connsiteY48" fmla="*/ 1059092 h 4086897"/>
              <a:gd name="connsiteX49" fmla="*/ 353890 w 5101858"/>
              <a:gd name="connsiteY49" fmla="*/ 1179786 h 4086897"/>
              <a:gd name="connsiteX50" fmla="*/ 240397 w 5101858"/>
              <a:gd name="connsiteY50" fmla="*/ 1089809 h 4086897"/>
              <a:gd name="connsiteX51" fmla="*/ 166867 w 5101858"/>
              <a:gd name="connsiteY51" fmla="*/ 1205038 h 4086897"/>
              <a:gd name="connsiteX52" fmla="*/ 113254 w 5101858"/>
              <a:gd name="connsiteY52" fmla="*/ 1324488 h 4086897"/>
              <a:gd name="connsiteX53" fmla="*/ 72176 w 5101858"/>
              <a:gd name="connsiteY53" fmla="*/ 1422469 h 4086897"/>
              <a:gd name="connsiteX54" fmla="*/ 68887 w 5101858"/>
              <a:gd name="connsiteY54" fmla="*/ 1536272 h 4086897"/>
              <a:gd name="connsiteX55" fmla="*/ 0 w 5101858"/>
              <a:gd name="connsiteY55" fmla="*/ 1635987 h 4086897"/>
              <a:gd name="connsiteX56" fmla="*/ 9559 w 5101858"/>
              <a:gd name="connsiteY56" fmla="*/ 1827173 h 4086897"/>
              <a:gd name="connsiteX57" fmla="*/ 139432 w 5101858"/>
              <a:gd name="connsiteY57" fmla="*/ 1796740 h 4086897"/>
              <a:gd name="connsiteX58" fmla="*/ 290506 w 5101858"/>
              <a:gd name="connsiteY58" fmla="*/ 1860991 h 4086897"/>
              <a:gd name="connsiteX59" fmla="*/ 486543 w 5101858"/>
              <a:gd name="connsiteY59" fmla="*/ 1970937 h 4086897"/>
              <a:gd name="connsiteX60" fmla="*/ 451314 w 5101858"/>
              <a:gd name="connsiteY60" fmla="*/ 2116380 h 4086897"/>
              <a:gd name="connsiteX61" fmla="*/ 650644 w 5101858"/>
              <a:gd name="connsiteY61" fmla="*/ 2380385 h 4086897"/>
              <a:gd name="connsiteX62" fmla="*/ 425076 w 5101858"/>
              <a:gd name="connsiteY62" fmla="*/ 2866921 h 4086897"/>
              <a:gd name="connsiteX63" fmla="*/ 553431 w 5101858"/>
              <a:gd name="connsiteY63" fmla="*/ 2956074 h 4086897"/>
              <a:gd name="connsiteX0" fmla="*/ 553431 w 5101858"/>
              <a:gd name="connsiteY0" fmla="*/ 2956074 h 4086897"/>
              <a:gd name="connsiteX1" fmla="*/ 807498 w 5101858"/>
              <a:gd name="connsiteY1" fmla="*/ 2928628 h 4086897"/>
              <a:gd name="connsiteX2" fmla="*/ 849252 w 5101858"/>
              <a:gd name="connsiteY2" fmla="*/ 3039203 h 4086897"/>
              <a:gd name="connsiteX3" fmla="*/ 1206186 w 5101858"/>
              <a:gd name="connsiteY3" fmla="*/ 2973229 h 4086897"/>
              <a:gd name="connsiteX4" fmla="*/ 1432085 w 5101858"/>
              <a:gd name="connsiteY4" fmla="*/ 3051727 h 4086897"/>
              <a:gd name="connsiteX5" fmla="*/ 1009890 w 5101858"/>
              <a:gd name="connsiteY5" fmla="*/ 4038566 h 4086897"/>
              <a:gd name="connsiteX6" fmla="*/ 1454088 w 5101858"/>
              <a:gd name="connsiteY6" fmla="*/ 3749841 h 4086897"/>
              <a:gd name="connsiteX7" fmla="*/ 1867769 w 5101858"/>
              <a:gd name="connsiteY7" fmla="*/ 3970356 h 4086897"/>
              <a:gd name="connsiteX8" fmla="*/ 1853677 w 5101858"/>
              <a:gd name="connsiteY8" fmla="*/ 3841627 h 4086897"/>
              <a:gd name="connsiteX9" fmla="*/ 1875082 w 5101858"/>
              <a:gd name="connsiteY9" fmla="*/ 3752854 h 4086897"/>
              <a:gd name="connsiteX10" fmla="*/ 1984922 w 5101858"/>
              <a:gd name="connsiteY10" fmla="*/ 3217476 h 4086897"/>
              <a:gd name="connsiteX11" fmla="*/ 2745358 w 5101858"/>
              <a:gd name="connsiteY11" fmla="*/ 3820988 h 4086897"/>
              <a:gd name="connsiteX12" fmla="*/ 2844823 w 5101858"/>
              <a:gd name="connsiteY12" fmla="*/ 3904554 h 4086897"/>
              <a:gd name="connsiteX13" fmla="*/ 3053983 w 5101858"/>
              <a:gd name="connsiteY13" fmla="*/ 3982317 h 4086897"/>
              <a:gd name="connsiteX14" fmla="*/ 3189522 w 5101858"/>
              <a:gd name="connsiteY14" fmla="*/ 4001696 h 4086897"/>
              <a:gd name="connsiteX15" fmla="*/ 3322741 w 5101858"/>
              <a:gd name="connsiteY15" fmla="*/ 4031192 h 4086897"/>
              <a:gd name="connsiteX16" fmla="*/ 3435364 w 5101858"/>
              <a:gd name="connsiteY16" fmla="*/ 4039236 h 4086897"/>
              <a:gd name="connsiteX17" fmla="*/ 3642700 w 5101858"/>
              <a:gd name="connsiteY17" fmla="*/ 4086897 h 4086897"/>
              <a:gd name="connsiteX18" fmla="*/ 3768733 w 5101858"/>
              <a:gd name="connsiteY18" fmla="*/ 3983783 h 4086897"/>
              <a:gd name="connsiteX19" fmla="*/ 3756791 w 5101858"/>
              <a:gd name="connsiteY19" fmla="*/ 3326202 h 4086897"/>
              <a:gd name="connsiteX20" fmla="*/ 4268104 w 5101858"/>
              <a:gd name="connsiteY20" fmla="*/ 3724283 h 4086897"/>
              <a:gd name="connsiteX21" fmla="*/ 4910096 w 5101858"/>
              <a:gd name="connsiteY21" fmla="*/ 3392129 h 4086897"/>
              <a:gd name="connsiteX22" fmla="*/ 4781990 w 5101858"/>
              <a:gd name="connsiteY22" fmla="*/ 3313509 h 4086897"/>
              <a:gd name="connsiteX23" fmla="*/ 5101858 w 5101858"/>
              <a:gd name="connsiteY23" fmla="*/ 2871007 h 4086897"/>
              <a:gd name="connsiteX24" fmla="*/ 4643875 w 5101858"/>
              <a:gd name="connsiteY24" fmla="*/ 2506915 h 4086897"/>
              <a:gd name="connsiteX25" fmla="*/ 4950859 w 5101858"/>
              <a:gd name="connsiteY25" fmla="*/ 2061038 h 4086897"/>
              <a:gd name="connsiteX26" fmla="*/ 4061623 w 5101858"/>
              <a:gd name="connsiteY26" fmla="*/ 1466796 h 4086897"/>
              <a:gd name="connsiteX27" fmla="*/ 3324203 w 5101858"/>
              <a:gd name="connsiteY27" fmla="*/ 1016299 h 4086897"/>
              <a:gd name="connsiteX28" fmla="*/ 3629896 w 5101858"/>
              <a:gd name="connsiteY28" fmla="*/ 683789 h 4086897"/>
              <a:gd name="connsiteX29" fmla="*/ 3093592 w 5101858"/>
              <a:gd name="connsiteY29" fmla="*/ 648930 h 4086897"/>
              <a:gd name="connsiteX30" fmla="*/ 2932700 w 5101858"/>
              <a:gd name="connsiteY30" fmla="*/ 415638 h 4086897"/>
              <a:gd name="connsiteX31" fmla="*/ 2736949 w 5101858"/>
              <a:gd name="connsiteY31" fmla="*/ 0 h 4086897"/>
              <a:gd name="connsiteX32" fmla="*/ 2492931 w 5101858"/>
              <a:gd name="connsiteY32" fmla="*/ 536305 h 4086897"/>
              <a:gd name="connsiteX33" fmla="*/ 2385670 w 5101858"/>
              <a:gd name="connsiteY33" fmla="*/ 565803 h 4086897"/>
              <a:gd name="connsiteX34" fmla="*/ 2256957 w 5101858"/>
              <a:gd name="connsiteY34" fmla="*/ 565803 h 4086897"/>
              <a:gd name="connsiteX35" fmla="*/ 2138970 w 5101858"/>
              <a:gd name="connsiteY35" fmla="*/ 568484 h 4086897"/>
              <a:gd name="connsiteX36" fmla="*/ 2041955 w 5101858"/>
              <a:gd name="connsiteY36" fmla="*/ 621656 h 4086897"/>
              <a:gd name="connsiteX37" fmla="*/ 1929847 w 5101858"/>
              <a:gd name="connsiteY37" fmla="*/ 646693 h 4086897"/>
              <a:gd name="connsiteX38" fmla="*/ 1900570 w 5101858"/>
              <a:gd name="connsiteY38" fmla="*/ 394135 h 4086897"/>
              <a:gd name="connsiteX39" fmla="*/ 1414703 w 5101858"/>
              <a:gd name="connsiteY39" fmla="*/ 365410 h 4086897"/>
              <a:gd name="connsiteX40" fmla="*/ 1422048 w 5101858"/>
              <a:gd name="connsiteY40" fmla="*/ 247897 h 4086897"/>
              <a:gd name="connsiteX41" fmla="*/ 1289845 w 5101858"/>
              <a:gd name="connsiteY41" fmla="*/ 240552 h 4086897"/>
              <a:gd name="connsiteX42" fmla="*/ 1180186 w 5101858"/>
              <a:gd name="connsiteY42" fmla="*/ 209089 h 4086897"/>
              <a:gd name="connsiteX43" fmla="*/ 1170496 w 5101858"/>
              <a:gd name="connsiteY43" fmla="*/ 148631 h 4086897"/>
              <a:gd name="connsiteX44" fmla="*/ 1065721 w 5101858"/>
              <a:gd name="connsiteY44" fmla="*/ 374056 h 4086897"/>
              <a:gd name="connsiteX45" fmla="*/ 961505 w 5101858"/>
              <a:gd name="connsiteY45" fmla="*/ 570617 h 4086897"/>
              <a:gd name="connsiteX46" fmla="*/ 881085 w 5101858"/>
              <a:gd name="connsiteY46" fmla="*/ 808898 h 4086897"/>
              <a:gd name="connsiteX47" fmla="*/ 776837 w 5101858"/>
              <a:gd name="connsiteY47" fmla="*/ 1166317 h 4086897"/>
              <a:gd name="connsiteX48" fmla="*/ 547493 w 5101858"/>
              <a:gd name="connsiteY48" fmla="*/ 1059092 h 4086897"/>
              <a:gd name="connsiteX49" fmla="*/ 353890 w 5101858"/>
              <a:gd name="connsiteY49" fmla="*/ 1179786 h 4086897"/>
              <a:gd name="connsiteX50" fmla="*/ 240397 w 5101858"/>
              <a:gd name="connsiteY50" fmla="*/ 1089809 h 4086897"/>
              <a:gd name="connsiteX51" fmla="*/ 166867 w 5101858"/>
              <a:gd name="connsiteY51" fmla="*/ 1205038 h 4086897"/>
              <a:gd name="connsiteX52" fmla="*/ 113254 w 5101858"/>
              <a:gd name="connsiteY52" fmla="*/ 1324488 h 4086897"/>
              <a:gd name="connsiteX53" fmla="*/ 72176 w 5101858"/>
              <a:gd name="connsiteY53" fmla="*/ 1422469 h 4086897"/>
              <a:gd name="connsiteX54" fmla="*/ 68887 w 5101858"/>
              <a:gd name="connsiteY54" fmla="*/ 1536272 h 4086897"/>
              <a:gd name="connsiteX55" fmla="*/ 0 w 5101858"/>
              <a:gd name="connsiteY55" fmla="*/ 1635987 h 4086897"/>
              <a:gd name="connsiteX56" fmla="*/ 9559 w 5101858"/>
              <a:gd name="connsiteY56" fmla="*/ 1827173 h 4086897"/>
              <a:gd name="connsiteX57" fmla="*/ 139432 w 5101858"/>
              <a:gd name="connsiteY57" fmla="*/ 1796740 h 4086897"/>
              <a:gd name="connsiteX58" fmla="*/ 290506 w 5101858"/>
              <a:gd name="connsiteY58" fmla="*/ 1860991 h 4086897"/>
              <a:gd name="connsiteX59" fmla="*/ 486543 w 5101858"/>
              <a:gd name="connsiteY59" fmla="*/ 1970937 h 4086897"/>
              <a:gd name="connsiteX60" fmla="*/ 451314 w 5101858"/>
              <a:gd name="connsiteY60" fmla="*/ 2116380 h 4086897"/>
              <a:gd name="connsiteX61" fmla="*/ 650644 w 5101858"/>
              <a:gd name="connsiteY61" fmla="*/ 2380385 h 4086897"/>
              <a:gd name="connsiteX62" fmla="*/ 425076 w 5101858"/>
              <a:gd name="connsiteY62" fmla="*/ 2866921 h 4086897"/>
              <a:gd name="connsiteX63" fmla="*/ 553431 w 5101858"/>
              <a:gd name="connsiteY63" fmla="*/ 2956074 h 4086897"/>
              <a:gd name="connsiteX0" fmla="*/ 553431 w 5101858"/>
              <a:gd name="connsiteY0" fmla="*/ 2956074 h 4086897"/>
              <a:gd name="connsiteX1" fmla="*/ 807498 w 5101858"/>
              <a:gd name="connsiteY1" fmla="*/ 2928628 h 4086897"/>
              <a:gd name="connsiteX2" fmla="*/ 849252 w 5101858"/>
              <a:gd name="connsiteY2" fmla="*/ 3039203 h 4086897"/>
              <a:gd name="connsiteX3" fmla="*/ 1206186 w 5101858"/>
              <a:gd name="connsiteY3" fmla="*/ 2973229 h 4086897"/>
              <a:gd name="connsiteX4" fmla="*/ 1432085 w 5101858"/>
              <a:gd name="connsiteY4" fmla="*/ 3051727 h 4086897"/>
              <a:gd name="connsiteX5" fmla="*/ 1009890 w 5101858"/>
              <a:gd name="connsiteY5" fmla="*/ 4038566 h 4086897"/>
              <a:gd name="connsiteX6" fmla="*/ 1454088 w 5101858"/>
              <a:gd name="connsiteY6" fmla="*/ 3749841 h 4086897"/>
              <a:gd name="connsiteX7" fmla="*/ 1867769 w 5101858"/>
              <a:gd name="connsiteY7" fmla="*/ 3970356 h 4086897"/>
              <a:gd name="connsiteX8" fmla="*/ 1853677 w 5101858"/>
              <a:gd name="connsiteY8" fmla="*/ 3841627 h 4086897"/>
              <a:gd name="connsiteX9" fmla="*/ 1875082 w 5101858"/>
              <a:gd name="connsiteY9" fmla="*/ 3752854 h 4086897"/>
              <a:gd name="connsiteX10" fmla="*/ 1984922 w 5101858"/>
              <a:gd name="connsiteY10" fmla="*/ 3217476 h 4086897"/>
              <a:gd name="connsiteX11" fmla="*/ 2745358 w 5101858"/>
              <a:gd name="connsiteY11" fmla="*/ 3820988 h 4086897"/>
              <a:gd name="connsiteX12" fmla="*/ 2844823 w 5101858"/>
              <a:gd name="connsiteY12" fmla="*/ 3904554 h 4086897"/>
              <a:gd name="connsiteX13" fmla="*/ 3053983 w 5101858"/>
              <a:gd name="connsiteY13" fmla="*/ 3982317 h 4086897"/>
              <a:gd name="connsiteX14" fmla="*/ 3189522 w 5101858"/>
              <a:gd name="connsiteY14" fmla="*/ 4001696 h 4086897"/>
              <a:gd name="connsiteX15" fmla="*/ 3322741 w 5101858"/>
              <a:gd name="connsiteY15" fmla="*/ 4031192 h 4086897"/>
              <a:gd name="connsiteX16" fmla="*/ 3435364 w 5101858"/>
              <a:gd name="connsiteY16" fmla="*/ 4039236 h 4086897"/>
              <a:gd name="connsiteX17" fmla="*/ 3642700 w 5101858"/>
              <a:gd name="connsiteY17" fmla="*/ 4086897 h 4086897"/>
              <a:gd name="connsiteX18" fmla="*/ 3768733 w 5101858"/>
              <a:gd name="connsiteY18" fmla="*/ 3983783 h 4086897"/>
              <a:gd name="connsiteX19" fmla="*/ 3756791 w 5101858"/>
              <a:gd name="connsiteY19" fmla="*/ 3326202 h 4086897"/>
              <a:gd name="connsiteX20" fmla="*/ 4268104 w 5101858"/>
              <a:gd name="connsiteY20" fmla="*/ 3724283 h 4086897"/>
              <a:gd name="connsiteX21" fmla="*/ 4910096 w 5101858"/>
              <a:gd name="connsiteY21" fmla="*/ 3392129 h 4086897"/>
              <a:gd name="connsiteX22" fmla="*/ 4781990 w 5101858"/>
              <a:gd name="connsiteY22" fmla="*/ 3313509 h 4086897"/>
              <a:gd name="connsiteX23" fmla="*/ 5101858 w 5101858"/>
              <a:gd name="connsiteY23" fmla="*/ 2871007 h 4086897"/>
              <a:gd name="connsiteX24" fmla="*/ 4643875 w 5101858"/>
              <a:gd name="connsiteY24" fmla="*/ 2506915 h 4086897"/>
              <a:gd name="connsiteX25" fmla="*/ 4940992 w 5101858"/>
              <a:gd name="connsiteY25" fmla="*/ 2080773 h 4086897"/>
              <a:gd name="connsiteX26" fmla="*/ 4061623 w 5101858"/>
              <a:gd name="connsiteY26" fmla="*/ 1466796 h 4086897"/>
              <a:gd name="connsiteX27" fmla="*/ 3324203 w 5101858"/>
              <a:gd name="connsiteY27" fmla="*/ 1016299 h 4086897"/>
              <a:gd name="connsiteX28" fmla="*/ 3629896 w 5101858"/>
              <a:gd name="connsiteY28" fmla="*/ 683789 h 4086897"/>
              <a:gd name="connsiteX29" fmla="*/ 3093592 w 5101858"/>
              <a:gd name="connsiteY29" fmla="*/ 648930 h 4086897"/>
              <a:gd name="connsiteX30" fmla="*/ 2932700 w 5101858"/>
              <a:gd name="connsiteY30" fmla="*/ 415638 h 4086897"/>
              <a:gd name="connsiteX31" fmla="*/ 2736949 w 5101858"/>
              <a:gd name="connsiteY31" fmla="*/ 0 h 4086897"/>
              <a:gd name="connsiteX32" fmla="*/ 2492931 w 5101858"/>
              <a:gd name="connsiteY32" fmla="*/ 536305 h 4086897"/>
              <a:gd name="connsiteX33" fmla="*/ 2385670 w 5101858"/>
              <a:gd name="connsiteY33" fmla="*/ 565803 h 4086897"/>
              <a:gd name="connsiteX34" fmla="*/ 2256957 w 5101858"/>
              <a:gd name="connsiteY34" fmla="*/ 565803 h 4086897"/>
              <a:gd name="connsiteX35" fmla="*/ 2138970 w 5101858"/>
              <a:gd name="connsiteY35" fmla="*/ 568484 h 4086897"/>
              <a:gd name="connsiteX36" fmla="*/ 2041955 w 5101858"/>
              <a:gd name="connsiteY36" fmla="*/ 621656 h 4086897"/>
              <a:gd name="connsiteX37" fmla="*/ 1929847 w 5101858"/>
              <a:gd name="connsiteY37" fmla="*/ 646693 h 4086897"/>
              <a:gd name="connsiteX38" fmla="*/ 1900570 w 5101858"/>
              <a:gd name="connsiteY38" fmla="*/ 394135 h 4086897"/>
              <a:gd name="connsiteX39" fmla="*/ 1414703 w 5101858"/>
              <a:gd name="connsiteY39" fmla="*/ 365410 h 4086897"/>
              <a:gd name="connsiteX40" fmla="*/ 1422048 w 5101858"/>
              <a:gd name="connsiteY40" fmla="*/ 247897 h 4086897"/>
              <a:gd name="connsiteX41" fmla="*/ 1289845 w 5101858"/>
              <a:gd name="connsiteY41" fmla="*/ 240552 h 4086897"/>
              <a:gd name="connsiteX42" fmla="*/ 1180186 w 5101858"/>
              <a:gd name="connsiteY42" fmla="*/ 209089 h 4086897"/>
              <a:gd name="connsiteX43" fmla="*/ 1170496 w 5101858"/>
              <a:gd name="connsiteY43" fmla="*/ 148631 h 4086897"/>
              <a:gd name="connsiteX44" fmla="*/ 1065721 w 5101858"/>
              <a:gd name="connsiteY44" fmla="*/ 374056 h 4086897"/>
              <a:gd name="connsiteX45" fmla="*/ 961505 w 5101858"/>
              <a:gd name="connsiteY45" fmla="*/ 570617 h 4086897"/>
              <a:gd name="connsiteX46" fmla="*/ 881085 w 5101858"/>
              <a:gd name="connsiteY46" fmla="*/ 808898 h 4086897"/>
              <a:gd name="connsiteX47" fmla="*/ 776837 w 5101858"/>
              <a:gd name="connsiteY47" fmla="*/ 1166317 h 4086897"/>
              <a:gd name="connsiteX48" fmla="*/ 547493 w 5101858"/>
              <a:gd name="connsiteY48" fmla="*/ 1059092 h 4086897"/>
              <a:gd name="connsiteX49" fmla="*/ 353890 w 5101858"/>
              <a:gd name="connsiteY49" fmla="*/ 1179786 h 4086897"/>
              <a:gd name="connsiteX50" fmla="*/ 240397 w 5101858"/>
              <a:gd name="connsiteY50" fmla="*/ 1089809 h 4086897"/>
              <a:gd name="connsiteX51" fmla="*/ 166867 w 5101858"/>
              <a:gd name="connsiteY51" fmla="*/ 1205038 h 4086897"/>
              <a:gd name="connsiteX52" fmla="*/ 113254 w 5101858"/>
              <a:gd name="connsiteY52" fmla="*/ 1324488 h 4086897"/>
              <a:gd name="connsiteX53" fmla="*/ 72176 w 5101858"/>
              <a:gd name="connsiteY53" fmla="*/ 1422469 h 4086897"/>
              <a:gd name="connsiteX54" fmla="*/ 68887 w 5101858"/>
              <a:gd name="connsiteY54" fmla="*/ 1536272 h 4086897"/>
              <a:gd name="connsiteX55" fmla="*/ 0 w 5101858"/>
              <a:gd name="connsiteY55" fmla="*/ 1635987 h 4086897"/>
              <a:gd name="connsiteX56" fmla="*/ 9559 w 5101858"/>
              <a:gd name="connsiteY56" fmla="*/ 1827173 h 4086897"/>
              <a:gd name="connsiteX57" fmla="*/ 139432 w 5101858"/>
              <a:gd name="connsiteY57" fmla="*/ 1796740 h 4086897"/>
              <a:gd name="connsiteX58" fmla="*/ 290506 w 5101858"/>
              <a:gd name="connsiteY58" fmla="*/ 1860991 h 4086897"/>
              <a:gd name="connsiteX59" fmla="*/ 486543 w 5101858"/>
              <a:gd name="connsiteY59" fmla="*/ 1970937 h 4086897"/>
              <a:gd name="connsiteX60" fmla="*/ 451314 w 5101858"/>
              <a:gd name="connsiteY60" fmla="*/ 2116380 h 4086897"/>
              <a:gd name="connsiteX61" fmla="*/ 650644 w 5101858"/>
              <a:gd name="connsiteY61" fmla="*/ 2380385 h 4086897"/>
              <a:gd name="connsiteX62" fmla="*/ 425076 w 5101858"/>
              <a:gd name="connsiteY62" fmla="*/ 2866921 h 4086897"/>
              <a:gd name="connsiteX63" fmla="*/ 553431 w 5101858"/>
              <a:gd name="connsiteY63" fmla="*/ 2956074 h 4086897"/>
              <a:gd name="connsiteX0" fmla="*/ 553431 w 5101858"/>
              <a:gd name="connsiteY0" fmla="*/ 2956074 h 4086897"/>
              <a:gd name="connsiteX1" fmla="*/ 807498 w 5101858"/>
              <a:gd name="connsiteY1" fmla="*/ 2928628 h 4086897"/>
              <a:gd name="connsiteX2" fmla="*/ 849252 w 5101858"/>
              <a:gd name="connsiteY2" fmla="*/ 3039203 h 4086897"/>
              <a:gd name="connsiteX3" fmla="*/ 1206186 w 5101858"/>
              <a:gd name="connsiteY3" fmla="*/ 2973229 h 4086897"/>
              <a:gd name="connsiteX4" fmla="*/ 1432085 w 5101858"/>
              <a:gd name="connsiteY4" fmla="*/ 3051727 h 4086897"/>
              <a:gd name="connsiteX5" fmla="*/ 1009890 w 5101858"/>
              <a:gd name="connsiteY5" fmla="*/ 4038566 h 4086897"/>
              <a:gd name="connsiteX6" fmla="*/ 1454088 w 5101858"/>
              <a:gd name="connsiteY6" fmla="*/ 3749841 h 4086897"/>
              <a:gd name="connsiteX7" fmla="*/ 1867769 w 5101858"/>
              <a:gd name="connsiteY7" fmla="*/ 3970356 h 4086897"/>
              <a:gd name="connsiteX8" fmla="*/ 1853677 w 5101858"/>
              <a:gd name="connsiteY8" fmla="*/ 3841627 h 4086897"/>
              <a:gd name="connsiteX9" fmla="*/ 1875082 w 5101858"/>
              <a:gd name="connsiteY9" fmla="*/ 3752854 h 4086897"/>
              <a:gd name="connsiteX10" fmla="*/ 1984922 w 5101858"/>
              <a:gd name="connsiteY10" fmla="*/ 3217476 h 4086897"/>
              <a:gd name="connsiteX11" fmla="*/ 2745358 w 5101858"/>
              <a:gd name="connsiteY11" fmla="*/ 3820988 h 4086897"/>
              <a:gd name="connsiteX12" fmla="*/ 2844823 w 5101858"/>
              <a:gd name="connsiteY12" fmla="*/ 3904554 h 4086897"/>
              <a:gd name="connsiteX13" fmla="*/ 3053983 w 5101858"/>
              <a:gd name="connsiteY13" fmla="*/ 3982317 h 4086897"/>
              <a:gd name="connsiteX14" fmla="*/ 3189522 w 5101858"/>
              <a:gd name="connsiteY14" fmla="*/ 4001696 h 4086897"/>
              <a:gd name="connsiteX15" fmla="*/ 3322741 w 5101858"/>
              <a:gd name="connsiteY15" fmla="*/ 4031192 h 4086897"/>
              <a:gd name="connsiteX16" fmla="*/ 3435364 w 5101858"/>
              <a:gd name="connsiteY16" fmla="*/ 4039236 h 4086897"/>
              <a:gd name="connsiteX17" fmla="*/ 3642700 w 5101858"/>
              <a:gd name="connsiteY17" fmla="*/ 4086897 h 4086897"/>
              <a:gd name="connsiteX18" fmla="*/ 3768733 w 5101858"/>
              <a:gd name="connsiteY18" fmla="*/ 3983783 h 4086897"/>
              <a:gd name="connsiteX19" fmla="*/ 3756791 w 5101858"/>
              <a:gd name="connsiteY19" fmla="*/ 3326202 h 4086897"/>
              <a:gd name="connsiteX20" fmla="*/ 4268104 w 5101858"/>
              <a:gd name="connsiteY20" fmla="*/ 3724283 h 4086897"/>
              <a:gd name="connsiteX21" fmla="*/ 4910096 w 5101858"/>
              <a:gd name="connsiteY21" fmla="*/ 3392129 h 4086897"/>
              <a:gd name="connsiteX22" fmla="*/ 4781990 w 5101858"/>
              <a:gd name="connsiteY22" fmla="*/ 3313509 h 4086897"/>
              <a:gd name="connsiteX23" fmla="*/ 5101858 w 5101858"/>
              <a:gd name="connsiteY23" fmla="*/ 2871007 h 4086897"/>
              <a:gd name="connsiteX24" fmla="*/ 4643875 w 5101858"/>
              <a:gd name="connsiteY24" fmla="*/ 2506915 h 4086897"/>
              <a:gd name="connsiteX25" fmla="*/ 4940992 w 5101858"/>
              <a:gd name="connsiteY25" fmla="*/ 2080773 h 4086897"/>
              <a:gd name="connsiteX26" fmla="*/ 4058334 w 5101858"/>
              <a:gd name="connsiteY26" fmla="*/ 1470085 h 4086897"/>
              <a:gd name="connsiteX27" fmla="*/ 3324203 w 5101858"/>
              <a:gd name="connsiteY27" fmla="*/ 1016299 h 4086897"/>
              <a:gd name="connsiteX28" fmla="*/ 3629896 w 5101858"/>
              <a:gd name="connsiteY28" fmla="*/ 683789 h 4086897"/>
              <a:gd name="connsiteX29" fmla="*/ 3093592 w 5101858"/>
              <a:gd name="connsiteY29" fmla="*/ 648930 h 4086897"/>
              <a:gd name="connsiteX30" fmla="*/ 2932700 w 5101858"/>
              <a:gd name="connsiteY30" fmla="*/ 415638 h 4086897"/>
              <a:gd name="connsiteX31" fmla="*/ 2736949 w 5101858"/>
              <a:gd name="connsiteY31" fmla="*/ 0 h 4086897"/>
              <a:gd name="connsiteX32" fmla="*/ 2492931 w 5101858"/>
              <a:gd name="connsiteY32" fmla="*/ 536305 h 4086897"/>
              <a:gd name="connsiteX33" fmla="*/ 2385670 w 5101858"/>
              <a:gd name="connsiteY33" fmla="*/ 565803 h 4086897"/>
              <a:gd name="connsiteX34" fmla="*/ 2256957 w 5101858"/>
              <a:gd name="connsiteY34" fmla="*/ 565803 h 4086897"/>
              <a:gd name="connsiteX35" fmla="*/ 2138970 w 5101858"/>
              <a:gd name="connsiteY35" fmla="*/ 568484 h 4086897"/>
              <a:gd name="connsiteX36" fmla="*/ 2041955 w 5101858"/>
              <a:gd name="connsiteY36" fmla="*/ 621656 h 4086897"/>
              <a:gd name="connsiteX37" fmla="*/ 1929847 w 5101858"/>
              <a:gd name="connsiteY37" fmla="*/ 646693 h 4086897"/>
              <a:gd name="connsiteX38" fmla="*/ 1900570 w 5101858"/>
              <a:gd name="connsiteY38" fmla="*/ 394135 h 4086897"/>
              <a:gd name="connsiteX39" fmla="*/ 1414703 w 5101858"/>
              <a:gd name="connsiteY39" fmla="*/ 365410 h 4086897"/>
              <a:gd name="connsiteX40" fmla="*/ 1422048 w 5101858"/>
              <a:gd name="connsiteY40" fmla="*/ 247897 h 4086897"/>
              <a:gd name="connsiteX41" fmla="*/ 1289845 w 5101858"/>
              <a:gd name="connsiteY41" fmla="*/ 240552 h 4086897"/>
              <a:gd name="connsiteX42" fmla="*/ 1180186 w 5101858"/>
              <a:gd name="connsiteY42" fmla="*/ 209089 h 4086897"/>
              <a:gd name="connsiteX43" fmla="*/ 1170496 w 5101858"/>
              <a:gd name="connsiteY43" fmla="*/ 148631 h 4086897"/>
              <a:gd name="connsiteX44" fmla="*/ 1065721 w 5101858"/>
              <a:gd name="connsiteY44" fmla="*/ 374056 h 4086897"/>
              <a:gd name="connsiteX45" fmla="*/ 961505 w 5101858"/>
              <a:gd name="connsiteY45" fmla="*/ 570617 h 4086897"/>
              <a:gd name="connsiteX46" fmla="*/ 881085 w 5101858"/>
              <a:gd name="connsiteY46" fmla="*/ 808898 h 4086897"/>
              <a:gd name="connsiteX47" fmla="*/ 776837 w 5101858"/>
              <a:gd name="connsiteY47" fmla="*/ 1166317 h 4086897"/>
              <a:gd name="connsiteX48" fmla="*/ 547493 w 5101858"/>
              <a:gd name="connsiteY48" fmla="*/ 1059092 h 4086897"/>
              <a:gd name="connsiteX49" fmla="*/ 353890 w 5101858"/>
              <a:gd name="connsiteY49" fmla="*/ 1179786 h 4086897"/>
              <a:gd name="connsiteX50" fmla="*/ 240397 w 5101858"/>
              <a:gd name="connsiteY50" fmla="*/ 1089809 h 4086897"/>
              <a:gd name="connsiteX51" fmla="*/ 166867 w 5101858"/>
              <a:gd name="connsiteY51" fmla="*/ 1205038 h 4086897"/>
              <a:gd name="connsiteX52" fmla="*/ 113254 w 5101858"/>
              <a:gd name="connsiteY52" fmla="*/ 1324488 h 4086897"/>
              <a:gd name="connsiteX53" fmla="*/ 72176 w 5101858"/>
              <a:gd name="connsiteY53" fmla="*/ 1422469 h 4086897"/>
              <a:gd name="connsiteX54" fmla="*/ 68887 w 5101858"/>
              <a:gd name="connsiteY54" fmla="*/ 1536272 h 4086897"/>
              <a:gd name="connsiteX55" fmla="*/ 0 w 5101858"/>
              <a:gd name="connsiteY55" fmla="*/ 1635987 h 4086897"/>
              <a:gd name="connsiteX56" fmla="*/ 9559 w 5101858"/>
              <a:gd name="connsiteY56" fmla="*/ 1827173 h 4086897"/>
              <a:gd name="connsiteX57" fmla="*/ 139432 w 5101858"/>
              <a:gd name="connsiteY57" fmla="*/ 1796740 h 4086897"/>
              <a:gd name="connsiteX58" fmla="*/ 290506 w 5101858"/>
              <a:gd name="connsiteY58" fmla="*/ 1860991 h 4086897"/>
              <a:gd name="connsiteX59" fmla="*/ 486543 w 5101858"/>
              <a:gd name="connsiteY59" fmla="*/ 1970937 h 4086897"/>
              <a:gd name="connsiteX60" fmla="*/ 451314 w 5101858"/>
              <a:gd name="connsiteY60" fmla="*/ 2116380 h 4086897"/>
              <a:gd name="connsiteX61" fmla="*/ 650644 w 5101858"/>
              <a:gd name="connsiteY61" fmla="*/ 2380385 h 4086897"/>
              <a:gd name="connsiteX62" fmla="*/ 425076 w 5101858"/>
              <a:gd name="connsiteY62" fmla="*/ 2866921 h 4086897"/>
              <a:gd name="connsiteX63" fmla="*/ 553431 w 5101858"/>
              <a:gd name="connsiteY63" fmla="*/ 2956074 h 4086897"/>
              <a:gd name="connsiteX0" fmla="*/ 553431 w 5101858"/>
              <a:gd name="connsiteY0" fmla="*/ 2956074 h 4086897"/>
              <a:gd name="connsiteX1" fmla="*/ 807498 w 5101858"/>
              <a:gd name="connsiteY1" fmla="*/ 2928628 h 4086897"/>
              <a:gd name="connsiteX2" fmla="*/ 849252 w 5101858"/>
              <a:gd name="connsiteY2" fmla="*/ 3039203 h 4086897"/>
              <a:gd name="connsiteX3" fmla="*/ 1206186 w 5101858"/>
              <a:gd name="connsiteY3" fmla="*/ 2973229 h 4086897"/>
              <a:gd name="connsiteX4" fmla="*/ 1432085 w 5101858"/>
              <a:gd name="connsiteY4" fmla="*/ 3051727 h 4086897"/>
              <a:gd name="connsiteX5" fmla="*/ 1009890 w 5101858"/>
              <a:gd name="connsiteY5" fmla="*/ 4038566 h 4086897"/>
              <a:gd name="connsiteX6" fmla="*/ 1454088 w 5101858"/>
              <a:gd name="connsiteY6" fmla="*/ 3749841 h 4086897"/>
              <a:gd name="connsiteX7" fmla="*/ 1867769 w 5101858"/>
              <a:gd name="connsiteY7" fmla="*/ 3970356 h 4086897"/>
              <a:gd name="connsiteX8" fmla="*/ 1853677 w 5101858"/>
              <a:gd name="connsiteY8" fmla="*/ 3841627 h 4086897"/>
              <a:gd name="connsiteX9" fmla="*/ 1875082 w 5101858"/>
              <a:gd name="connsiteY9" fmla="*/ 3752854 h 4086897"/>
              <a:gd name="connsiteX10" fmla="*/ 1984922 w 5101858"/>
              <a:gd name="connsiteY10" fmla="*/ 3217476 h 4086897"/>
              <a:gd name="connsiteX11" fmla="*/ 2745358 w 5101858"/>
              <a:gd name="connsiteY11" fmla="*/ 3820988 h 4086897"/>
              <a:gd name="connsiteX12" fmla="*/ 2844823 w 5101858"/>
              <a:gd name="connsiteY12" fmla="*/ 3904554 h 4086897"/>
              <a:gd name="connsiteX13" fmla="*/ 3053983 w 5101858"/>
              <a:gd name="connsiteY13" fmla="*/ 3982317 h 4086897"/>
              <a:gd name="connsiteX14" fmla="*/ 3189522 w 5101858"/>
              <a:gd name="connsiteY14" fmla="*/ 4001696 h 4086897"/>
              <a:gd name="connsiteX15" fmla="*/ 3322741 w 5101858"/>
              <a:gd name="connsiteY15" fmla="*/ 4031192 h 4086897"/>
              <a:gd name="connsiteX16" fmla="*/ 3435364 w 5101858"/>
              <a:gd name="connsiteY16" fmla="*/ 4039236 h 4086897"/>
              <a:gd name="connsiteX17" fmla="*/ 3642700 w 5101858"/>
              <a:gd name="connsiteY17" fmla="*/ 4086897 h 4086897"/>
              <a:gd name="connsiteX18" fmla="*/ 3768733 w 5101858"/>
              <a:gd name="connsiteY18" fmla="*/ 3983783 h 4086897"/>
              <a:gd name="connsiteX19" fmla="*/ 3756791 w 5101858"/>
              <a:gd name="connsiteY19" fmla="*/ 3326202 h 4086897"/>
              <a:gd name="connsiteX20" fmla="*/ 4268104 w 5101858"/>
              <a:gd name="connsiteY20" fmla="*/ 3724283 h 4086897"/>
              <a:gd name="connsiteX21" fmla="*/ 4910096 w 5101858"/>
              <a:gd name="connsiteY21" fmla="*/ 3392129 h 4086897"/>
              <a:gd name="connsiteX22" fmla="*/ 4781990 w 5101858"/>
              <a:gd name="connsiteY22" fmla="*/ 3313509 h 4086897"/>
              <a:gd name="connsiteX23" fmla="*/ 5101858 w 5101858"/>
              <a:gd name="connsiteY23" fmla="*/ 2871007 h 4086897"/>
              <a:gd name="connsiteX24" fmla="*/ 4643875 w 5101858"/>
              <a:gd name="connsiteY24" fmla="*/ 2506915 h 4086897"/>
              <a:gd name="connsiteX25" fmla="*/ 4940992 w 5101858"/>
              <a:gd name="connsiteY25" fmla="*/ 2080773 h 4086897"/>
              <a:gd name="connsiteX26" fmla="*/ 4058334 w 5101858"/>
              <a:gd name="connsiteY26" fmla="*/ 1470085 h 4086897"/>
              <a:gd name="connsiteX27" fmla="*/ 3314336 w 5101858"/>
              <a:gd name="connsiteY27" fmla="*/ 1022877 h 4086897"/>
              <a:gd name="connsiteX28" fmla="*/ 3629896 w 5101858"/>
              <a:gd name="connsiteY28" fmla="*/ 683789 h 4086897"/>
              <a:gd name="connsiteX29" fmla="*/ 3093592 w 5101858"/>
              <a:gd name="connsiteY29" fmla="*/ 648930 h 4086897"/>
              <a:gd name="connsiteX30" fmla="*/ 2932700 w 5101858"/>
              <a:gd name="connsiteY30" fmla="*/ 415638 h 4086897"/>
              <a:gd name="connsiteX31" fmla="*/ 2736949 w 5101858"/>
              <a:gd name="connsiteY31" fmla="*/ 0 h 4086897"/>
              <a:gd name="connsiteX32" fmla="*/ 2492931 w 5101858"/>
              <a:gd name="connsiteY32" fmla="*/ 536305 h 4086897"/>
              <a:gd name="connsiteX33" fmla="*/ 2385670 w 5101858"/>
              <a:gd name="connsiteY33" fmla="*/ 565803 h 4086897"/>
              <a:gd name="connsiteX34" fmla="*/ 2256957 w 5101858"/>
              <a:gd name="connsiteY34" fmla="*/ 565803 h 4086897"/>
              <a:gd name="connsiteX35" fmla="*/ 2138970 w 5101858"/>
              <a:gd name="connsiteY35" fmla="*/ 568484 h 4086897"/>
              <a:gd name="connsiteX36" fmla="*/ 2041955 w 5101858"/>
              <a:gd name="connsiteY36" fmla="*/ 621656 h 4086897"/>
              <a:gd name="connsiteX37" fmla="*/ 1929847 w 5101858"/>
              <a:gd name="connsiteY37" fmla="*/ 646693 h 4086897"/>
              <a:gd name="connsiteX38" fmla="*/ 1900570 w 5101858"/>
              <a:gd name="connsiteY38" fmla="*/ 394135 h 4086897"/>
              <a:gd name="connsiteX39" fmla="*/ 1414703 w 5101858"/>
              <a:gd name="connsiteY39" fmla="*/ 365410 h 4086897"/>
              <a:gd name="connsiteX40" fmla="*/ 1422048 w 5101858"/>
              <a:gd name="connsiteY40" fmla="*/ 247897 h 4086897"/>
              <a:gd name="connsiteX41" fmla="*/ 1289845 w 5101858"/>
              <a:gd name="connsiteY41" fmla="*/ 240552 h 4086897"/>
              <a:gd name="connsiteX42" fmla="*/ 1180186 w 5101858"/>
              <a:gd name="connsiteY42" fmla="*/ 209089 h 4086897"/>
              <a:gd name="connsiteX43" fmla="*/ 1170496 w 5101858"/>
              <a:gd name="connsiteY43" fmla="*/ 148631 h 4086897"/>
              <a:gd name="connsiteX44" fmla="*/ 1065721 w 5101858"/>
              <a:gd name="connsiteY44" fmla="*/ 374056 h 4086897"/>
              <a:gd name="connsiteX45" fmla="*/ 961505 w 5101858"/>
              <a:gd name="connsiteY45" fmla="*/ 570617 h 4086897"/>
              <a:gd name="connsiteX46" fmla="*/ 881085 w 5101858"/>
              <a:gd name="connsiteY46" fmla="*/ 808898 h 4086897"/>
              <a:gd name="connsiteX47" fmla="*/ 776837 w 5101858"/>
              <a:gd name="connsiteY47" fmla="*/ 1166317 h 4086897"/>
              <a:gd name="connsiteX48" fmla="*/ 547493 w 5101858"/>
              <a:gd name="connsiteY48" fmla="*/ 1059092 h 4086897"/>
              <a:gd name="connsiteX49" fmla="*/ 353890 w 5101858"/>
              <a:gd name="connsiteY49" fmla="*/ 1179786 h 4086897"/>
              <a:gd name="connsiteX50" fmla="*/ 240397 w 5101858"/>
              <a:gd name="connsiteY50" fmla="*/ 1089809 h 4086897"/>
              <a:gd name="connsiteX51" fmla="*/ 166867 w 5101858"/>
              <a:gd name="connsiteY51" fmla="*/ 1205038 h 4086897"/>
              <a:gd name="connsiteX52" fmla="*/ 113254 w 5101858"/>
              <a:gd name="connsiteY52" fmla="*/ 1324488 h 4086897"/>
              <a:gd name="connsiteX53" fmla="*/ 72176 w 5101858"/>
              <a:gd name="connsiteY53" fmla="*/ 1422469 h 4086897"/>
              <a:gd name="connsiteX54" fmla="*/ 68887 w 5101858"/>
              <a:gd name="connsiteY54" fmla="*/ 1536272 h 4086897"/>
              <a:gd name="connsiteX55" fmla="*/ 0 w 5101858"/>
              <a:gd name="connsiteY55" fmla="*/ 1635987 h 4086897"/>
              <a:gd name="connsiteX56" fmla="*/ 9559 w 5101858"/>
              <a:gd name="connsiteY56" fmla="*/ 1827173 h 4086897"/>
              <a:gd name="connsiteX57" fmla="*/ 139432 w 5101858"/>
              <a:gd name="connsiteY57" fmla="*/ 1796740 h 4086897"/>
              <a:gd name="connsiteX58" fmla="*/ 290506 w 5101858"/>
              <a:gd name="connsiteY58" fmla="*/ 1860991 h 4086897"/>
              <a:gd name="connsiteX59" fmla="*/ 486543 w 5101858"/>
              <a:gd name="connsiteY59" fmla="*/ 1970937 h 4086897"/>
              <a:gd name="connsiteX60" fmla="*/ 451314 w 5101858"/>
              <a:gd name="connsiteY60" fmla="*/ 2116380 h 4086897"/>
              <a:gd name="connsiteX61" fmla="*/ 650644 w 5101858"/>
              <a:gd name="connsiteY61" fmla="*/ 2380385 h 4086897"/>
              <a:gd name="connsiteX62" fmla="*/ 425076 w 5101858"/>
              <a:gd name="connsiteY62" fmla="*/ 2866921 h 4086897"/>
              <a:gd name="connsiteX63" fmla="*/ 553431 w 5101858"/>
              <a:gd name="connsiteY63" fmla="*/ 2956074 h 4086897"/>
              <a:gd name="connsiteX0" fmla="*/ 553431 w 5101858"/>
              <a:gd name="connsiteY0" fmla="*/ 2956074 h 4086897"/>
              <a:gd name="connsiteX1" fmla="*/ 807498 w 5101858"/>
              <a:gd name="connsiteY1" fmla="*/ 2928628 h 4086897"/>
              <a:gd name="connsiteX2" fmla="*/ 849252 w 5101858"/>
              <a:gd name="connsiteY2" fmla="*/ 3039203 h 4086897"/>
              <a:gd name="connsiteX3" fmla="*/ 1206186 w 5101858"/>
              <a:gd name="connsiteY3" fmla="*/ 2973229 h 4086897"/>
              <a:gd name="connsiteX4" fmla="*/ 1432085 w 5101858"/>
              <a:gd name="connsiteY4" fmla="*/ 3051727 h 4086897"/>
              <a:gd name="connsiteX5" fmla="*/ 1009890 w 5101858"/>
              <a:gd name="connsiteY5" fmla="*/ 4038566 h 4086897"/>
              <a:gd name="connsiteX6" fmla="*/ 1454088 w 5101858"/>
              <a:gd name="connsiteY6" fmla="*/ 3749841 h 4086897"/>
              <a:gd name="connsiteX7" fmla="*/ 1867769 w 5101858"/>
              <a:gd name="connsiteY7" fmla="*/ 3970356 h 4086897"/>
              <a:gd name="connsiteX8" fmla="*/ 1853677 w 5101858"/>
              <a:gd name="connsiteY8" fmla="*/ 3841627 h 4086897"/>
              <a:gd name="connsiteX9" fmla="*/ 1875082 w 5101858"/>
              <a:gd name="connsiteY9" fmla="*/ 3752854 h 4086897"/>
              <a:gd name="connsiteX10" fmla="*/ 1984922 w 5101858"/>
              <a:gd name="connsiteY10" fmla="*/ 3217476 h 4086897"/>
              <a:gd name="connsiteX11" fmla="*/ 2745358 w 5101858"/>
              <a:gd name="connsiteY11" fmla="*/ 3820988 h 4086897"/>
              <a:gd name="connsiteX12" fmla="*/ 2844823 w 5101858"/>
              <a:gd name="connsiteY12" fmla="*/ 3904554 h 4086897"/>
              <a:gd name="connsiteX13" fmla="*/ 3053983 w 5101858"/>
              <a:gd name="connsiteY13" fmla="*/ 3982317 h 4086897"/>
              <a:gd name="connsiteX14" fmla="*/ 3189522 w 5101858"/>
              <a:gd name="connsiteY14" fmla="*/ 4001696 h 4086897"/>
              <a:gd name="connsiteX15" fmla="*/ 3322741 w 5101858"/>
              <a:gd name="connsiteY15" fmla="*/ 4031192 h 4086897"/>
              <a:gd name="connsiteX16" fmla="*/ 3435364 w 5101858"/>
              <a:gd name="connsiteY16" fmla="*/ 4039236 h 4086897"/>
              <a:gd name="connsiteX17" fmla="*/ 3642700 w 5101858"/>
              <a:gd name="connsiteY17" fmla="*/ 4086897 h 4086897"/>
              <a:gd name="connsiteX18" fmla="*/ 3768733 w 5101858"/>
              <a:gd name="connsiteY18" fmla="*/ 3983783 h 4086897"/>
              <a:gd name="connsiteX19" fmla="*/ 3756791 w 5101858"/>
              <a:gd name="connsiteY19" fmla="*/ 3326202 h 4086897"/>
              <a:gd name="connsiteX20" fmla="*/ 4268104 w 5101858"/>
              <a:gd name="connsiteY20" fmla="*/ 3724283 h 4086897"/>
              <a:gd name="connsiteX21" fmla="*/ 4910096 w 5101858"/>
              <a:gd name="connsiteY21" fmla="*/ 3392129 h 4086897"/>
              <a:gd name="connsiteX22" fmla="*/ 4781990 w 5101858"/>
              <a:gd name="connsiteY22" fmla="*/ 3313509 h 4086897"/>
              <a:gd name="connsiteX23" fmla="*/ 5101858 w 5101858"/>
              <a:gd name="connsiteY23" fmla="*/ 2871007 h 4086897"/>
              <a:gd name="connsiteX24" fmla="*/ 4643875 w 5101858"/>
              <a:gd name="connsiteY24" fmla="*/ 2506915 h 4086897"/>
              <a:gd name="connsiteX25" fmla="*/ 4940992 w 5101858"/>
              <a:gd name="connsiteY25" fmla="*/ 2080773 h 4086897"/>
              <a:gd name="connsiteX26" fmla="*/ 4058334 w 5101858"/>
              <a:gd name="connsiteY26" fmla="*/ 1470085 h 4086897"/>
              <a:gd name="connsiteX27" fmla="*/ 3314336 w 5101858"/>
              <a:gd name="connsiteY27" fmla="*/ 1022877 h 4086897"/>
              <a:gd name="connsiteX28" fmla="*/ 3616739 w 5101858"/>
              <a:gd name="connsiteY28" fmla="*/ 687079 h 4086897"/>
              <a:gd name="connsiteX29" fmla="*/ 3093592 w 5101858"/>
              <a:gd name="connsiteY29" fmla="*/ 648930 h 4086897"/>
              <a:gd name="connsiteX30" fmla="*/ 2932700 w 5101858"/>
              <a:gd name="connsiteY30" fmla="*/ 415638 h 4086897"/>
              <a:gd name="connsiteX31" fmla="*/ 2736949 w 5101858"/>
              <a:gd name="connsiteY31" fmla="*/ 0 h 4086897"/>
              <a:gd name="connsiteX32" fmla="*/ 2492931 w 5101858"/>
              <a:gd name="connsiteY32" fmla="*/ 536305 h 4086897"/>
              <a:gd name="connsiteX33" fmla="*/ 2385670 w 5101858"/>
              <a:gd name="connsiteY33" fmla="*/ 565803 h 4086897"/>
              <a:gd name="connsiteX34" fmla="*/ 2256957 w 5101858"/>
              <a:gd name="connsiteY34" fmla="*/ 565803 h 4086897"/>
              <a:gd name="connsiteX35" fmla="*/ 2138970 w 5101858"/>
              <a:gd name="connsiteY35" fmla="*/ 568484 h 4086897"/>
              <a:gd name="connsiteX36" fmla="*/ 2041955 w 5101858"/>
              <a:gd name="connsiteY36" fmla="*/ 621656 h 4086897"/>
              <a:gd name="connsiteX37" fmla="*/ 1929847 w 5101858"/>
              <a:gd name="connsiteY37" fmla="*/ 646693 h 4086897"/>
              <a:gd name="connsiteX38" fmla="*/ 1900570 w 5101858"/>
              <a:gd name="connsiteY38" fmla="*/ 394135 h 4086897"/>
              <a:gd name="connsiteX39" fmla="*/ 1414703 w 5101858"/>
              <a:gd name="connsiteY39" fmla="*/ 365410 h 4086897"/>
              <a:gd name="connsiteX40" fmla="*/ 1422048 w 5101858"/>
              <a:gd name="connsiteY40" fmla="*/ 247897 h 4086897"/>
              <a:gd name="connsiteX41" fmla="*/ 1289845 w 5101858"/>
              <a:gd name="connsiteY41" fmla="*/ 240552 h 4086897"/>
              <a:gd name="connsiteX42" fmla="*/ 1180186 w 5101858"/>
              <a:gd name="connsiteY42" fmla="*/ 209089 h 4086897"/>
              <a:gd name="connsiteX43" fmla="*/ 1170496 w 5101858"/>
              <a:gd name="connsiteY43" fmla="*/ 148631 h 4086897"/>
              <a:gd name="connsiteX44" fmla="*/ 1065721 w 5101858"/>
              <a:gd name="connsiteY44" fmla="*/ 374056 h 4086897"/>
              <a:gd name="connsiteX45" fmla="*/ 961505 w 5101858"/>
              <a:gd name="connsiteY45" fmla="*/ 570617 h 4086897"/>
              <a:gd name="connsiteX46" fmla="*/ 881085 w 5101858"/>
              <a:gd name="connsiteY46" fmla="*/ 808898 h 4086897"/>
              <a:gd name="connsiteX47" fmla="*/ 776837 w 5101858"/>
              <a:gd name="connsiteY47" fmla="*/ 1166317 h 4086897"/>
              <a:gd name="connsiteX48" fmla="*/ 547493 w 5101858"/>
              <a:gd name="connsiteY48" fmla="*/ 1059092 h 4086897"/>
              <a:gd name="connsiteX49" fmla="*/ 353890 w 5101858"/>
              <a:gd name="connsiteY49" fmla="*/ 1179786 h 4086897"/>
              <a:gd name="connsiteX50" fmla="*/ 240397 w 5101858"/>
              <a:gd name="connsiteY50" fmla="*/ 1089809 h 4086897"/>
              <a:gd name="connsiteX51" fmla="*/ 166867 w 5101858"/>
              <a:gd name="connsiteY51" fmla="*/ 1205038 h 4086897"/>
              <a:gd name="connsiteX52" fmla="*/ 113254 w 5101858"/>
              <a:gd name="connsiteY52" fmla="*/ 1324488 h 4086897"/>
              <a:gd name="connsiteX53" fmla="*/ 72176 w 5101858"/>
              <a:gd name="connsiteY53" fmla="*/ 1422469 h 4086897"/>
              <a:gd name="connsiteX54" fmla="*/ 68887 w 5101858"/>
              <a:gd name="connsiteY54" fmla="*/ 1536272 h 4086897"/>
              <a:gd name="connsiteX55" fmla="*/ 0 w 5101858"/>
              <a:gd name="connsiteY55" fmla="*/ 1635987 h 4086897"/>
              <a:gd name="connsiteX56" fmla="*/ 9559 w 5101858"/>
              <a:gd name="connsiteY56" fmla="*/ 1827173 h 4086897"/>
              <a:gd name="connsiteX57" fmla="*/ 139432 w 5101858"/>
              <a:gd name="connsiteY57" fmla="*/ 1796740 h 4086897"/>
              <a:gd name="connsiteX58" fmla="*/ 290506 w 5101858"/>
              <a:gd name="connsiteY58" fmla="*/ 1860991 h 4086897"/>
              <a:gd name="connsiteX59" fmla="*/ 486543 w 5101858"/>
              <a:gd name="connsiteY59" fmla="*/ 1970937 h 4086897"/>
              <a:gd name="connsiteX60" fmla="*/ 451314 w 5101858"/>
              <a:gd name="connsiteY60" fmla="*/ 2116380 h 4086897"/>
              <a:gd name="connsiteX61" fmla="*/ 650644 w 5101858"/>
              <a:gd name="connsiteY61" fmla="*/ 2380385 h 4086897"/>
              <a:gd name="connsiteX62" fmla="*/ 425076 w 5101858"/>
              <a:gd name="connsiteY62" fmla="*/ 2866921 h 4086897"/>
              <a:gd name="connsiteX63" fmla="*/ 553431 w 5101858"/>
              <a:gd name="connsiteY63" fmla="*/ 2956074 h 4086897"/>
              <a:gd name="connsiteX0" fmla="*/ 553431 w 5101858"/>
              <a:gd name="connsiteY0" fmla="*/ 2956074 h 4086897"/>
              <a:gd name="connsiteX1" fmla="*/ 807498 w 5101858"/>
              <a:gd name="connsiteY1" fmla="*/ 2928628 h 4086897"/>
              <a:gd name="connsiteX2" fmla="*/ 849252 w 5101858"/>
              <a:gd name="connsiteY2" fmla="*/ 3039203 h 4086897"/>
              <a:gd name="connsiteX3" fmla="*/ 1206186 w 5101858"/>
              <a:gd name="connsiteY3" fmla="*/ 2973229 h 4086897"/>
              <a:gd name="connsiteX4" fmla="*/ 1432085 w 5101858"/>
              <a:gd name="connsiteY4" fmla="*/ 3051727 h 4086897"/>
              <a:gd name="connsiteX5" fmla="*/ 1009890 w 5101858"/>
              <a:gd name="connsiteY5" fmla="*/ 4038566 h 4086897"/>
              <a:gd name="connsiteX6" fmla="*/ 1454088 w 5101858"/>
              <a:gd name="connsiteY6" fmla="*/ 3749841 h 4086897"/>
              <a:gd name="connsiteX7" fmla="*/ 1867769 w 5101858"/>
              <a:gd name="connsiteY7" fmla="*/ 3970356 h 4086897"/>
              <a:gd name="connsiteX8" fmla="*/ 1853677 w 5101858"/>
              <a:gd name="connsiteY8" fmla="*/ 3841627 h 4086897"/>
              <a:gd name="connsiteX9" fmla="*/ 1875082 w 5101858"/>
              <a:gd name="connsiteY9" fmla="*/ 3752854 h 4086897"/>
              <a:gd name="connsiteX10" fmla="*/ 1984922 w 5101858"/>
              <a:gd name="connsiteY10" fmla="*/ 3217476 h 4086897"/>
              <a:gd name="connsiteX11" fmla="*/ 2745358 w 5101858"/>
              <a:gd name="connsiteY11" fmla="*/ 3820988 h 4086897"/>
              <a:gd name="connsiteX12" fmla="*/ 2844823 w 5101858"/>
              <a:gd name="connsiteY12" fmla="*/ 3904554 h 4086897"/>
              <a:gd name="connsiteX13" fmla="*/ 3053983 w 5101858"/>
              <a:gd name="connsiteY13" fmla="*/ 3982317 h 4086897"/>
              <a:gd name="connsiteX14" fmla="*/ 3189522 w 5101858"/>
              <a:gd name="connsiteY14" fmla="*/ 4001696 h 4086897"/>
              <a:gd name="connsiteX15" fmla="*/ 3322741 w 5101858"/>
              <a:gd name="connsiteY15" fmla="*/ 4031192 h 4086897"/>
              <a:gd name="connsiteX16" fmla="*/ 3435364 w 5101858"/>
              <a:gd name="connsiteY16" fmla="*/ 4039236 h 4086897"/>
              <a:gd name="connsiteX17" fmla="*/ 3642700 w 5101858"/>
              <a:gd name="connsiteY17" fmla="*/ 4086897 h 4086897"/>
              <a:gd name="connsiteX18" fmla="*/ 3768733 w 5101858"/>
              <a:gd name="connsiteY18" fmla="*/ 3983783 h 4086897"/>
              <a:gd name="connsiteX19" fmla="*/ 3756791 w 5101858"/>
              <a:gd name="connsiteY19" fmla="*/ 3326202 h 4086897"/>
              <a:gd name="connsiteX20" fmla="*/ 4268104 w 5101858"/>
              <a:gd name="connsiteY20" fmla="*/ 3724283 h 4086897"/>
              <a:gd name="connsiteX21" fmla="*/ 4910096 w 5101858"/>
              <a:gd name="connsiteY21" fmla="*/ 3392129 h 4086897"/>
              <a:gd name="connsiteX22" fmla="*/ 4781990 w 5101858"/>
              <a:gd name="connsiteY22" fmla="*/ 3313509 h 4086897"/>
              <a:gd name="connsiteX23" fmla="*/ 5101858 w 5101858"/>
              <a:gd name="connsiteY23" fmla="*/ 2871007 h 4086897"/>
              <a:gd name="connsiteX24" fmla="*/ 4643875 w 5101858"/>
              <a:gd name="connsiteY24" fmla="*/ 2506915 h 4086897"/>
              <a:gd name="connsiteX25" fmla="*/ 4940992 w 5101858"/>
              <a:gd name="connsiteY25" fmla="*/ 2080773 h 4086897"/>
              <a:gd name="connsiteX26" fmla="*/ 4058334 w 5101858"/>
              <a:gd name="connsiteY26" fmla="*/ 1470085 h 4086897"/>
              <a:gd name="connsiteX27" fmla="*/ 3314336 w 5101858"/>
              <a:gd name="connsiteY27" fmla="*/ 1022877 h 4086897"/>
              <a:gd name="connsiteX28" fmla="*/ 3616739 w 5101858"/>
              <a:gd name="connsiteY28" fmla="*/ 687079 h 4086897"/>
              <a:gd name="connsiteX29" fmla="*/ 3093592 w 5101858"/>
              <a:gd name="connsiteY29" fmla="*/ 648930 h 4086897"/>
              <a:gd name="connsiteX30" fmla="*/ 2919543 w 5101858"/>
              <a:gd name="connsiteY30" fmla="*/ 428795 h 4086897"/>
              <a:gd name="connsiteX31" fmla="*/ 2736949 w 5101858"/>
              <a:gd name="connsiteY31" fmla="*/ 0 h 4086897"/>
              <a:gd name="connsiteX32" fmla="*/ 2492931 w 5101858"/>
              <a:gd name="connsiteY32" fmla="*/ 536305 h 4086897"/>
              <a:gd name="connsiteX33" fmla="*/ 2385670 w 5101858"/>
              <a:gd name="connsiteY33" fmla="*/ 565803 h 4086897"/>
              <a:gd name="connsiteX34" fmla="*/ 2256957 w 5101858"/>
              <a:gd name="connsiteY34" fmla="*/ 565803 h 4086897"/>
              <a:gd name="connsiteX35" fmla="*/ 2138970 w 5101858"/>
              <a:gd name="connsiteY35" fmla="*/ 568484 h 4086897"/>
              <a:gd name="connsiteX36" fmla="*/ 2041955 w 5101858"/>
              <a:gd name="connsiteY36" fmla="*/ 621656 h 4086897"/>
              <a:gd name="connsiteX37" fmla="*/ 1929847 w 5101858"/>
              <a:gd name="connsiteY37" fmla="*/ 646693 h 4086897"/>
              <a:gd name="connsiteX38" fmla="*/ 1900570 w 5101858"/>
              <a:gd name="connsiteY38" fmla="*/ 394135 h 4086897"/>
              <a:gd name="connsiteX39" fmla="*/ 1414703 w 5101858"/>
              <a:gd name="connsiteY39" fmla="*/ 365410 h 4086897"/>
              <a:gd name="connsiteX40" fmla="*/ 1422048 w 5101858"/>
              <a:gd name="connsiteY40" fmla="*/ 247897 h 4086897"/>
              <a:gd name="connsiteX41" fmla="*/ 1289845 w 5101858"/>
              <a:gd name="connsiteY41" fmla="*/ 240552 h 4086897"/>
              <a:gd name="connsiteX42" fmla="*/ 1180186 w 5101858"/>
              <a:gd name="connsiteY42" fmla="*/ 209089 h 4086897"/>
              <a:gd name="connsiteX43" fmla="*/ 1170496 w 5101858"/>
              <a:gd name="connsiteY43" fmla="*/ 148631 h 4086897"/>
              <a:gd name="connsiteX44" fmla="*/ 1065721 w 5101858"/>
              <a:gd name="connsiteY44" fmla="*/ 374056 h 4086897"/>
              <a:gd name="connsiteX45" fmla="*/ 961505 w 5101858"/>
              <a:gd name="connsiteY45" fmla="*/ 570617 h 4086897"/>
              <a:gd name="connsiteX46" fmla="*/ 881085 w 5101858"/>
              <a:gd name="connsiteY46" fmla="*/ 808898 h 4086897"/>
              <a:gd name="connsiteX47" fmla="*/ 776837 w 5101858"/>
              <a:gd name="connsiteY47" fmla="*/ 1166317 h 4086897"/>
              <a:gd name="connsiteX48" fmla="*/ 547493 w 5101858"/>
              <a:gd name="connsiteY48" fmla="*/ 1059092 h 4086897"/>
              <a:gd name="connsiteX49" fmla="*/ 353890 w 5101858"/>
              <a:gd name="connsiteY49" fmla="*/ 1179786 h 4086897"/>
              <a:gd name="connsiteX50" fmla="*/ 240397 w 5101858"/>
              <a:gd name="connsiteY50" fmla="*/ 1089809 h 4086897"/>
              <a:gd name="connsiteX51" fmla="*/ 166867 w 5101858"/>
              <a:gd name="connsiteY51" fmla="*/ 1205038 h 4086897"/>
              <a:gd name="connsiteX52" fmla="*/ 113254 w 5101858"/>
              <a:gd name="connsiteY52" fmla="*/ 1324488 h 4086897"/>
              <a:gd name="connsiteX53" fmla="*/ 72176 w 5101858"/>
              <a:gd name="connsiteY53" fmla="*/ 1422469 h 4086897"/>
              <a:gd name="connsiteX54" fmla="*/ 68887 w 5101858"/>
              <a:gd name="connsiteY54" fmla="*/ 1536272 h 4086897"/>
              <a:gd name="connsiteX55" fmla="*/ 0 w 5101858"/>
              <a:gd name="connsiteY55" fmla="*/ 1635987 h 4086897"/>
              <a:gd name="connsiteX56" fmla="*/ 9559 w 5101858"/>
              <a:gd name="connsiteY56" fmla="*/ 1827173 h 4086897"/>
              <a:gd name="connsiteX57" fmla="*/ 139432 w 5101858"/>
              <a:gd name="connsiteY57" fmla="*/ 1796740 h 4086897"/>
              <a:gd name="connsiteX58" fmla="*/ 290506 w 5101858"/>
              <a:gd name="connsiteY58" fmla="*/ 1860991 h 4086897"/>
              <a:gd name="connsiteX59" fmla="*/ 486543 w 5101858"/>
              <a:gd name="connsiteY59" fmla="*/ 1970937 h 4086897"/>
              <a:gd name="connsiteX60" fmla="*/ 451314 w 5101858"/>
              <a:gd name="connsiteY60" fmla="*/ 2116380 h 4086897"/>
              <a:gd name="connsiteX61" fmla="*/ 650644 w 5101858"/>
              <a:gd name="connsiteY61" fmla="*/ 2380385 h 4086897"/>
              <a:gd name="connsiteX62" fmla="*/ 425076 w 5101858"/>
              <a:gd name="connsiteY62" fmla="*/ 2866921 h 4086897"/>
              <a:gd name="connsiteX63" fmla="*/ 553431 w 5101858"/>
              <a:gd name="connsiteY63" fmla="*/ 2956074 h 4086897"/>
              <a:gd name="connsiteX0" fmla="*/ 553431 w 5101858"/>
              <a:gd name="connsiteY0" fmla="*/ 2956074 h 4086897"/>
              <a:gd name="connsiteX1" fmla="*/ 807498 w 5101858"/>
              <a:gd name="connsiteY1" fmla="*/ 2928628 h 4086897"/>
              <a:gd name="connsiteX2" fmla="*/ 849252 w 5101858"/>
              <a:gd name="connsiteY2" fmla="*/ 3039203 h 4086897"/>
              <a:gd name="connsiteX3" fmla="*/ 1206186 w 5101858"/>
              <a:gd name="connsiteY3" fmla="*/ 2973229 h 4086897"/>
              <a:gd name="connsiteX4" fmla="*/ 1432085 w 5101858"/>
              <a:gd name="connsiteY4" fmla="*/ 3051727 h 4086897"/>
              <a:gd name="connsiteX5" fmla="*/ 1009890 w 5101858"/>
              <a:gd name="connsiteY5" fmla="*/ 4038566 h 4086897"/>
              <a:gd name="connsiteX6" fmla="*/ 1454088 w 5101858"/>
              <a:gd name="connsiteY6" fmla="*/ 3749841 h 4086897"/>
              <a:gd name="connsiteX7" fmla="*/ 1867769 w 5101858"/>
              <a:gd name="connsiteY7" fmla="*/ 3970356 h 4086897"/>
              <a:gd name="connsiteX8" fmla="*/ 1853677 w 5101858"/>
              <a:gd name="connsiteY8" fmla="*/ 3841627 h 4086897"/>
              <a:gd name="connsiteX9" fmla="*/ 1875082 w 5101858"/>
              <a:gd name="connsiteY9" fmla="*/ 3752854 h 4086897"/>
              <a:gd name="connsiteX10" fmla="*/ 1984922 w 5101858"/>
              <a:gd name="connsiteY10" fmla="*/ 3217476 h 4086897"/>
              <a:gd name="connsiteX11" fmla="*/ 2745358 w 5101858"/>
              <a:gd name="connsiteY11" fmla="*/ 3820988 h 4086897"/>
              <a:gd name="connsiteX12" fmla="*/ 2844823 w 5101858"/>
              <a:gd name="connsiteY12" fmla="*/ 3904554 h 4086897"/>
              <a:gd name="connsiteX13" fmla="*/ 3053983 w 5101858"/>
              <a:gd name="connsiteY13" fmla="*/ 3982317 h 4086897"/>
              <a:gd name="connsiteX14" fmla="*/ 3189522 w 5101858"/>
              <a:gd name="connsiteY14" fmla="*/ 4001696 h 4086897"/>
              <a:gd name="connsiteX15" fmla="*/ 3322741 w 5101858"/>
              <a:gd name="connsiteY15" fmla="*/ 4031192 h 4086897"/>
              <a:gd name="connsiteX16" fmla="*/ 3435364 w 5101858"/>
              <a:gd name="connsiteY16" fmla="*/ 4039236 h 4086897"/>
              <a:gd name="connsiteX17" fmla="*/ 3642700 w 5101858"/>
              <a:gd name="connsiteY17" fmla="*/ 4086897 h 4086897"/>
              <a:gd name="connsiteX18" fmla="*/ 3768733 w 5101858"/>
              <a:gd name="connsiteY18" fmla="*/ 3983783 h 4086897"/>
              <a:gd name="connsiteX19" fmla="*/ 3756791 w 5101858"/>
              <a:gd name="connsiteY19" fmla="*/ 3326202 h 4086897"/>
              <a:gd name="connsiteX20" fmla="*/ 4268104 w 5101858"/>
              <a:gd name="connsiteY20" fmla="*/ 3724283 h 4086897"/>
              <a:gd name="connsiteX21" fmla="*/ 4910096 w 5101858"/>
              <a:gd name="connsiteY21" fmla="*/ 3392129 h 4086897"/>
              <a:gd name="connsiteX22" fmla="*/ 4781990 w 5101858"/>
              <a:gd name="connsiteY22" fmla="*/ 3313509 h 4086897"/>
              <a:gd name="connsiteX23" fmla="*/ 5101858 w 5101858"/>
              <a:gd name="connsiteY23" fmla="*/ 2871007 h 4086897"/>
              <a:gd name="connsiteX24" fmla="*/ 4643875 w 5101858"/>
              <a:gd name="connsiteY24" fmla="*/ 2506915 h 4086897"/>
              <a:gd name="connsiteX25" fmla="*/ 4940992 w 5101858"/>
              <a:gd name="connsiteY25" fmla="*/ 2080773 h 4086897"/>
              <a:gd name="connsiteX26" fmla="*/ 4058334 w 5101858"/>
              <a:gd name="connsiteY26" fmla="*/ 1470085 h 4086897"/>
              <a:gd name="connsiteX27" fmla="*/ 3314336 w 5101858"/>
              <a:gd name="connsiteY27" fmla="*/ 1022877 h 4086897"/>
              <a:gd name="connsiteX28" fmla="*/ 3616739 w 5101858"/>
              <a:gd name="connsiteY28" fmla="*/ 687079 h 4086897"/>
              <a:gd name="connsiteX29" fmla="*/ 3073857 w 5101858"/>
              <a:gd name="connsiteY29" fmla="*/ 652219 h 4086897"/>
              <a:gd name="connsiteX30" fmla="*/ 2919543 w 5101858"/>
              <a:gd name="connsiteY30" fmla="*/ 428795 h 4086897"/>
              <a:gd name="connsiteX31" fmla="*/ 2736949 w 5101858"/>
              <a:gd name="connsiteY31" fmla="*/ 0 h 4086897"/>
              <a:gd name="connsiteX32" fmla="*/ 2492931 w 5101858"/>
              <a:gd name="connsiteY32" fmla="*/ 536305 h 4086897"/>
              <a:gd name="connsiteX33" fmla="*/ 2385670 w 5101858"/>
              <a:gd name="connsiteY33" fmla="*/ 565803 h 4086897"/>
              <a:gd name="connsiteX34" fmla="*/ 2256957 w 5101858"/>
              <a:gd name="connsiteY34" fmla="*/ 565803 h 4086897"/>
              <a:gd name="connsiteX35" fmla="*/ 2138970 w 5101858"/>
              <a:gd name="connsiteY35" fmla="*/ 568484 h 4086897"/>
              <a:gd name="connsiteX36" fmla="*/ 2041955 w 5101858"/>
              <a:gd name="connsiteY36" fmla="*/ 621656 h 4086897"/>
              <a:gd name="connsiteX37" fmla="*/ 1929847 w 5101858"/>
              <a:gd name="connsiteY37" fmla="*/ 646693 h 4086897"/>
              <a:gd name="connsiteX38" fmla="*/ 1900570 w 5101858"/>
              <a:gd name="connsiteY38" fmla="*/ 394135 h 4086897"/>
              <a:gd name="connsiteX39" fmla="*/ 1414703 w 5101858"/>
              <a:gd name="connsiteY39" fmla="*/ 365410 h 4086897"/>
              <a:gd name="connsiteX40" fmla="*/ 1422048 w 5101858"/>
              <a:gd name="connsiteY40" fmla="*/ 247897 h 4086897"/>
              <a:gd name="connsiteX41" fmla="*/ 1289845 w 5101858"/>
              <a:gd name="connsiteY41" fmla="*/ 240552 h 4086897"/>
              <a:gd name="connsiteX42" fmla="*/ 1180186 w 5101858"/>
              <a:gd name="connsiteY42" fmla="*/ 209089 h 4086897"/>
              <a:gd name="connsiteX43" fmla="*/ 1170496 w 5101858"/>
              <a:gd name="connsiteY43" fmla="*/ 148631 h 4086897"/>
              <a:gd name="connsiteX44" fmla="*/ 1065721 w 5101858"/>
              <a:gd name="connsiteY44" fmla="*/ 374056 h 4086897"/>
              <a:gd name="connsiteX45" fmla="*/ 961505 w 5101858"/>
              <a:gd name="connsiteY45" fmla="*/ 570617 h 4086897"/>
              <a:gd name="connsiteX46" fmla="*/ 881085 w 5101858"/>
              <a:gd name="connsiteY46" fmla="*/ 808898 h 4086897"/>
              <a:gd name="connsiteX47" fmla="*/ 776837 w 5101858"/>
              <a:gd name="connsiteY47" fmla="*/ 1166317 h 4086897"/>
              <a:gd name="connsiteX48" fmla="*/ 547493 w 5101858"/>
              <a:gd name="connsiteY48" fmla="*/ 1059092 h 4086897"/>
              <a:gd name="connsiteX49" fmla="*/ 353890 w 5101858"/>
              <a:gd name="connsiteY49" fmla="*/ 1179786 h 4086897"/>
              <a:gd name="connsiteX50" fmla="*/ 240397 w 5101858"/>
              <a:gd name="connsiteY50" fmla="*/ 1089809 h 4086897"/>
              <a:gd name="connsiteX51" fmla="*/ 166867 w 5101858"/>
              <a:gd name="connsiteY51" fmla="*/ 1205038 h 4086897"/>
              <a:gd name="connsiteX52" fmla="*/ 113254 w 5101858"/>
              <a:gd name="connsiteY52" fmla="*/ 1324488 h 4086897"/>
              <a:gd name="connsiteX53" fmla="*/ 72176 w 5101858"/>
              <a:gd name="connsiteY53" fmla="*/ 1422469 h 4086897"/>
              <a:gd name="connsiteX54" fmla="*/ 68887 w 5101858"/>
              <a:gd name="connsiteY54" fmla="*/ 1536272 h 4086897"/>
              <a:gd name="connsiteX55" fmla="*/ 0 w 5101858"/>
              <a:gd name="connsiteY55" fmla="*/ 1635987 h 4086897"/>
              <a:gd name="connsiteX56" fmla="*/ 9559 w 5101858"/>
              <a:gd name="connsiteY56" fmla="*/ 1827173 h 4086897"/>
              <a:gd name="connsiteX57" fmla="*/ 139432 w 5101858"/>
              <a:gd name="connsiteY57" fmla="*/ 1796740 h 4086897"/>
              <a:gd name="connsiteX58" fmla="*/ 290506 w 5101858"/>
              <a:gd name="connsiteY58" fmla="*/ 1860991 h 4086897"/>
              <a:gd name="connsiteX59" fmla="*/ 486543 w 5101858"/>
              <a:gd name="connsiteY59" fmla="*/ 1970937 h 4086897"/>
              <a:gd name="connsiteX60" fmla="*/ 451314 w 5101858"/>
              <a:gd name="connsiteY60" fmla="*/ 2116380 h 4086897"/>
              <a:gd name="connsiteX61" fmla="*/ 650644 w 5101858"/>
              <a:gd name="connsiteY61" fmla="*/ 2380385 h 4086897"/>
              <a:gd name="connsiteX62" fmla="*/ 425076 w 5101858"/>
              <a:gd name="connsiteY62" fmla="*/ 2866921 h 4086897"/>
              <a:gd name="connsiteX63" fmla="*/ 553431 w 5101858"/>
              <a:gd name="connsiteY63" fmla="*/ 2956074 h 4086897"/>
              <a:gd name="connsiteX0" fmla="*/ 553431 w 5101858"/>
              <a:gd name="connsiteY0" fmla="*/ 2936339 h 4067162"/>
              <a:gd name="connsiteX1" fmla="*/ 807498 w 5101858"/>
              <a:gd name="connsiteY1" fmla="*/ 2908893 h 4067162"/>
              <a:gd name="connsiteX2" fmla="*/ 849252 w 5101858"/>
              <a:gd name="connsiteY2" fmla="*/ 3019468 h 4067162"/>
              <a:gd name="connsiteX3" fmla="*/ 1206186 w 5101858"/>
              <a:gd name="connsiteY3" fmla="*/ 2953494 h 4067162"/>
              <a:gd name="connsiteX4" fmla="*/ 1432085 w 5101858"/>
              <a:gd name="connsiteY4" fmla="*/ 3031992 h 4067162"/>
              <a:gd name="connsiteX5" fmla="*/ 1009890 w 5101858"/>
              <a:gd name="connsiteY5" fmla="*/ 4018831 h 4067162"/>
              <a:gd name="connsiteX6" fmla="*/ 1454088 w 5101858"/>
              <a:gd name="connsiteY6" fmla="*/ 3730106 h 4067162"/>
              <a:gd name="connsiteX7" fmla="*/ 1867769 w 5101858"/>
              <a:gd name="connsiteY7" fmla="*/ 3950621 h 4067162"/>
              <a:gd name="connsiteX8" fmla="*/ 1853677 w 5101858"/>
              <a:gd name="connsiteY8" fmla="*/ 3821892 h 4067162"/>
              <a:gd name="connsiteX9" fmla="*/ 1875082 w 5101858"/>
              <a:gd name="connsiteY9" fmla="*/ 3733119 h 4067162"/>
              <a:gd name="connsiteX10" fmla="*/ 1984922 w 5101858"/>
              <a:gd name="connsiteY10" fmla="*/ 3197741 h 4067162"/>
              <a:gd name="connsiteX11" fmla="*/ 2745358 w 5101858"/>
              <a:gd name="connsiteY11" fmla="*/ 3801253 h 4067162"/>
              <a:gd name="connsiteX12" fmla="*/ 2844823 w 5101858"/>
              <a:gd name="connsiteY12" fmla="*/ 3884819 h 4067162"/>
              <a:gd name="connsiteX13" fmla="*/ 3053983 w 5101858"/>
              <a:gd name="connsiteY13" fmla="*/ 3962582 h 4067162"/>
              <a:gd name="connsiteX14" fmla="*/ 3189522 w 5101858"/>
              <a:gd name="connsiteY14" fmla="*/ 3981961 h 4067162"/>
              <a:gd name="connsiteX15" fmla="*/ 3322741 w 5101858"/>
              <a:gd name="connsiteY15" fmla="*/ 4011457 h 4067162"/>
              <a:gd name="connsiteX16" fmla="*/ 3435364 w 5101858"/>
              <a:gd name="connsiteY16" fmla="*/ 4019501 h 4067162"/>
              <a:gd name="connsiteX17" fmla="*/ 3642700 w 5101858"/>
              <a:gd name="connsiteY17" fmla="*/ 4067162 h 4067162"/>
              <a:gd name="connsiteX18" fmla="*/ 3768733 w 5101858"/>
              <a:gd name="connsiteY18" fmla="*/ 3964048 h 4067162"/>
              <a:gd name="connsiteX19" fmla="*/ 3756791 w 5101858"/>
              <a:gd name="connsiteY19" fmla="*/ 3306467 h 4067162"/>
              <a:gd name="connsiteX20" fmla="*/ 4268104 w 5101858"/>
              <a:gd name="connsiteY20" fmla="*/ 3704548 h 4067162"/>
              <a:gd name="connsiteX21" fmla="*/ 4910096 w 5101858"/>
              <a:gd name="connsiteY21" fmla="*/ 3372394 h 4067162"/>
              <a:gd name="connsiteX22" fmla="*/ 4781990 w 5101858"/>
              <a:gd name="connsiteY22" fmla="*/ 3293774 h 4067162"/>
              <a:gd name="connsiteX23" fmla="*/ 5101858 w 5101858"/>
              <a:gd name="connsiteY23" fmla="*/ 2851272 h 4067162"/>
              <a:gd name="connsiteX24" fmla="*/ 4643875 w 5101858"/>
              <a:gd name="connsiteY24" fmla="*/ 2487180 h 4067162"/>
              <a:gd name="connsiteX25" fmla="*/ 4940992 w 5101858"/>
              <a:gd name="connsiteY25" fmla="*/ 2061038 h 4067162"/>
              <a:gd name="connsiteX26" fmla="*/ 4058334 w 5101858"/>
              <a:gd name="connsiteY26" fmla="*/ 1450350 h 4067162"/>
              <a:gd name="connsiteX27" fmla="*/ 3314336 w 5101858"/>
              <a:gd name="connsiteY27" fmla="*/ 1003142 h 4067162"/>
              <a:gd name="connsiteX28" fmla="*/ 3616739 w 5101858"/>
              <a:gd name="connsiteY28" fmla="*/ 667344 h 4067162"/>
              <a:gd name="connsiteX29" fmla="*/ 3073857 w 5101858"/>
              <a:gd name="connsiteY29" fmla="*/ 632484 h 4067162"/>
              <a:gd name="connsiteX30" fmla="*/ 2919543 w 5101858"/>
              <a:gd name="connsiteY30" fmla="*/ 409060 h 4067162"/>
              <a:gd name="connsiteX31" fmla="*/ 2743528 w 5101858"/>
              <a:gd name="connsiteY31" fmla="*/ 0 h 4067162"/>
              <a:gd name="connsiteX32" fmla="*/ 2492931 w 5101858"/>
              <a:gd name="connsiteY32" fmla="*/ 516570 h 4067162"/>
              <a:gd name="connsiteX33" fmla="*/ 2385670 w 5101858"/>
              <a:gd name="connsiteY33" fmla="*/ 546068 h 4067162"/>
              <a:gd name="connsiteX34" fmla="*/ 2256957 w 5101858"/>
              <a:gd name="connsiteY34" fmla="*/ 546068 h 4067162"/>
              <a:gd name="connsiteX35" fmla="*/ 2138970 w 5101858"/>
              <a:gd name="connsiteY35" fmla="*/ 548749 h 4067162"/>
              <a:gd name="connsiteX36" fmla="*/ 2041955 w 5101858"/>
              <a:gd name="connsiteY36" fmla="*/ 601921 h 4067162"/>
              <a:gd name="connsiteX37" fmla="*/ 1929847 w 5101858"/>
              <a:gd name="connsiteY37" fmla="*/ 626958 h 4067162"/>
              <a:gd name="connsiteX38" fmla="*/ 1900570 w 5101858"/>
              <a:gd name="connsiteY38" fmla="*/ 374400 h 4067162"/>
              <a:gd name="connsiteX39" fmla="*/ 1414703 w 5101858"/>
              <a:gd name="connsiteY39" fmla="*/ 345675 h 4067162"/>
              <a:gd name="connsiteX40" fmla="*/ 1422048 w 5101858"/>
              <a:gd name="connsiteY40" fmla="*/ 228162 h 4067162"/>
              <a:gd name="connsiteX41" fmla="*/ 1289845 w 5101858"/>
              <a:gd name="connsiteY41" fmla="*/ 220817 h 4067162"/>
              <a:gd name="connsiteX42" fmla="*/ 1180186 w 5101858"/>
              <a:gd name="connsiteY42" fmla="*/ 189354 h 4067162"/>
              <a:gd name="connsiteX43" fmla="*/ 1170496 w 5101858"/>
              <a:gd name="connsiteY43" fmla="*/ 128896 h 4067162"/>
              <a:gd name="connsiteX44" fmla="*/ 1065721 w 5101858"/>
              <a:gd name="connsiteY44" fmla="*/ 354321 h 4067162"/>
              <a:gd name="connsiteX45" fmla="*/ 961505 w 5101858"/>
              <a:gd name="connsiteY45" fmla="*/ 550882 h 4067162"/>
              <a:gd name="connsiteX46" fmla="*/ 881085 w 5101858"/>
              <a:gd name="connsiteY46" fmla="*/ 789163 h 4067162"/>
              <a:gd name="connsiteX47" fmla="*/ 776837 w 5101858"/>
              <a:gd name="connsiteY47" fmla="*/ 1146582 h 4067162"/>
              <a:gd name="connsiteX48" fmla="*/ 547493 w 5101858"/>
              <a:gd name="connsiteY48" fmla="*/ 1039357 h 4067162"/>
              <a:gd name="connsiteX49" fmla="*/ 353890 w 5101858"/>
              <a:gd name="connsiteY49" fmla="*/ 1160051 h 4067162"/>
              <a:gd name="connsiteX50" fmla="*/ 240397 w 5101858"/>
              <a:gd name="connsiteY50" fmla="*/ 1070074 h 4067162"/>
              <a:gd name="connsiteX51" fmla="*/ 166867 w 5101858"/>
              <a:gd name="connsiteY51" fmla="*/ 1185303 h 4067162"/>
              <a:gd name="connsiteX52" fmla="*/ 113254 w 5101858"/>
              <a:gd name="connsiteY52" fmla="*/ 1304753 h 4067162"/>
              <a:gd name="connsiteX53" fmla="*/ 72176 w 5101858"/>
              <a:gd name="connsiteY53" fmla="*/ 1402734 h 4067162"/>
              <a:gd name="connsiteX54" fmla="*/ 68887 w 5101858"/>
              <a:gd name="connsiteY54" fmla="*/ 1516537 h 4067162"/>
              <a:gd name="connsiteX55" fmla="*/ 0 w 5101858"/>
              <a:gd name="connsiteY55" fmla="*/ 1616252 h 4067162"/>
              <a:gd name="connsiteX56" fmla="*/ 9559 w 5101858"/>
              <a:gd name="connsiteY56" fmla="*/ 1807438 h 4067162"/>
              <a:gd name="connsiteX57" fmla="*/ 139432 w 5101858"/>
              <a:gd name="connsiteY57" fmla="*/ 1777005 h 4067162"/>
              <a:gd name="connsiteX58" fmla="*/ 290506 w 5101858"/>
              <a:gd name="connsiteY58" fmla="*/ 1841256 h 4067162"/>
              <a:gd name="connsiteX59" fmla="*/ 486543 w 5101858"/>
              <a:gd name="connsiteY59" fmla="*/ 1951202 h 4067162"/>
              <a:gd name="connsiteX60" fmla="*/ 451314 w 5101858"/>
              <a:gd name="connsiteY60" fmla="*/ 2096645 h 4067162"/>
              <a:gd name="connsiteX61" fmla="*/ 650644 w 5101858"/>
              <a:gd name="connsiteY61" fmla="*/ 2360650 h 4067162"/>
              <a:gd name="connsiteX62" fmla="*/ 425076 w 5101858"/>
              <a:gd name="connsiteY62" fmla="*/ 2847186 h 4067162"/>
              <a:gd name="connsiteX63" fmla="*/ 553431 w 5101858"/>
              <a:gd name="connsiteY63" fmla="*/ 2936339 h 4067162"/>
              <a:gd name="connsiteX0" fmla="*/ 553431 w 5101858"/>
              <a:gd name="connsiteY0" fmla="*/ 2936339 h 4067162"/>
              <a:gd name="connsiteX1" fmla="*/ 807498 w 5101858"/>
              <a:gd name="connsiteY1" fmla="*/ 2908893 h 4067162"/>
              <a:gd name="connsiteX2" fmla="*/ 849252 w 5101858"/>
              <a:gd name="connsiteY2" fmla="*/ 3019468 h 4067162"/>
              <a:gd name="connsiteX3" fmla="*/ 1206186 w 5101858"/>
              <a:gd name="connsiteY3" fmla="*/ 2953494 h 4067162"/>
              <a:gd name="connsiteX4" fmla="*/ 1432085 w 5101858"/>
              <a:gd name="connsiteY4" fmla="*/ 3031992 h 4067162"/>
              <a:gd name="connsiteX5" fmla="*/ 1009890 w 5101858"/>
              <a:gd name="connsiteY5" fmla="*/ 4018831 h 4067162"/>
              <a:gd name="connsiteX6" fmla="*/ 1454088 w 5101858"/>
              <a:gd name="connsiteY6" fmla="*/ 3730106 h 4067162"/>
              <a:gd name="connsiteX7" fmla="*/ 1867769 w 5101858"/>
              <a:gd name="connsiteY7" fmla="*/ 3950621 h 4067162"/>
              <a:gd name="connsiteX8" fmla="*/ 1853677 w 5101858"/>
              <a:gd name="connsiteY8" fmla="*/ 3821892 h 4067162"/>
              <a:gd name="connsiteX9" fmla="*/ 1875082 w 5101858"/>
              <a:gd name="connsiteY9" fmla="*/ 3733119 h 4067162"/>
              <a:gd name="connsiteX10" fmla="*/ 1984922 w 5101858"/>
              <a:gd name="connsiteY10" fmla="*/ 3197741 h 4067162"/>
              <a:gd name="connsiteX11" fmla="*/ 2745358 w 5101858"/>
              <a:gd name="connsiteY11" fmla="*/ 3801253 h 4067162"/>
              <a:gd name="connsiteX12" fmla="*/ 2844823 w 5101858"/>
              <a:gd name="connsiteY12" fmla="*/ 3884819 h 4067162"/>
              <a:gd name="connsiteX13" fmla="*/ 3053983 w 5101858"/>
              <a:gd name="connsiteY13" fmla="*/ 3962582 h 4067162"/>
              <a:gd name="connsiteX14" fmla="*/ 3189522 w 5101858"/>
              <a:gd name="connsiteY14" fmla="*/ 3981961 h 4067162"/>
              <a:gd name="connsiteX15" fmla="*/ 3322741 w 5101858"/>
              <a:gd name="connsiteY15" fmla="*/ 4011457 h 4067162"/>
              <a:gd name="connsiteX16" fmla="*/ 3435364 w 5101858"/>
              <a:gd name="connsiteY16" fmla="*/ 4019501 h 4067162"/>
              <a:gd name="connsiteX17" fmla="*/ 3642700 w 5101858"/>
              <a:gd name="connsiteY17" fmla="*/ 4067162 h 4067162"/>
              <a:gd name="connsiteX18" fmla="*/ 3768733 w 5101858"/>
              <a:gd name="connsiteY18" fmla="*/ 3964048 h 4067162"/>
              <a:gd name="connsiteX19" fmla="*/ 3756791 w 5101858"/>
              <a:gd name="connsiteY19" fmla="*/ 3306467 h 4067162"/>
              <a:gd name="connsiteX20" fmla="*/ 4268104 w 5101858"/>
              <a:gd name="connsiteY20" fmla="*/ 3704548 h 4067162"/>
              <a:gd name="connsiteX21" fmla="*/ 4910096 w 5101858"/>
              <a:gd name="connsiteY21" fmla="*/ 3372394 h 4067162"/>
              <a:gd name="connsiteX22" fmla="*/ 4781990 w 5101858"/>
              <a:gd name="connsiteY22" fmla="*/ 3293774 h 4067162"/>
              <a:gd name="connsiteX23" fmla="*/ 5101858 w 5101858"/>
              <a:gd name="connsiteY23" fmla="*/ 2851272 h 4067162"/>
              <a:gd name="connsiteX24" fmla="*/ 4643875 w 5101858"/>
              <a:gd name="connsiteY24" fmla="*/ 2487180 h 4067162"/>
              <a:gd name="connsiteX25" fmla="*/ 4940992 w 5101858"/>
              <a:gd name="connsiteY25" fmla="*/ 2061038 h 4067162"/>
              <a:gd name="connsiteX26" fmla="*/ 4058334 w 5101858"/>
              <a:gd name="connsiteY26" fmla="*/ 1450350 h 4067162"/>
              <a:gd name="connsiteX27" fmla="*/ 3314336 w 5101858"/>
              <a:gd name="connsiteY27" fmla="*/ 1003142 h 4067162"/>
              <a:gd name="connsiteX28" fmla="*/ 3616739 w 5101858"/>
              <a:gd name="connsiteY28" fmla="*/ 667344 h 4067162"/>
              <a:gd name="connsiteX29" fmla="*/ 3073857 w 5101858"/>
              <a:gd name="connsiteY29" fmla="*/ 632484 h 4067162"/>
              <a:gd name="connsiteX30" fmla="*/ 2919543 w 5101858"/>
              <a:gd name="connsiteY30" fmla="*/ 409060 h 4067162"/>
              <a:gd name="connsiteX31" fmla="*/ 2743528 w 5101858"/>
              <a:gd name="connsiteY31" fmla="*/ 0 h 4067162"/>
              <a:gd name="connsiteX32" fmla="*/ 2506088 w 5101858"/>
              <a:gd name="connsiteY32" fmla="*/ 519859 h 4067162"/>
              <a:gd name="connsiteX33" fmla="*/ 2385670 w 5101858"/>
              <a:gd name="connsiteY33" fmla="*/ 546068 h 4067162"/>
              <a:gd name="connsiteX34" fmla="*/ 2256957 w 5101858"/>
              <a:gd name="connsiteY34" fmla="*/ 546068 h 4067162"/>
              <a:gd name="connsiteX35" fmla="*/ 2138970 w 5101858"/>
              <a:gd name="connsiteY35" fmla="*/ 548749 h 4067162"/>
              <a:gd name="connsiteX36" fmla="*/ 2041955 w 5101858"/>
              <a:gd name="connsiteY36" fmla="*/ 601921 h 4067162"/>
              <a:gd name="connsiteX37" fmla="*/ 1929847 w 5101858"/>
              <a:gd name="connsiteY37" fmla="*/ 626958 h 4067162"/>
              <a:gd name="connsiteX38" fmla="*/ 1900570 w 5101858"/>
              <a:gd name="connsiteY38" fmla="*/ 374400 h 4067162"/>
              <a:gd name="connsiteX39" fmla="*/ 1414703 w 5101858"/>
              <a:gd name="connsiteY39" fmla="*/ 345675 h 4067162"/>
              <a:gd name="connsiteX40" fmla="*/ 1422048 w 5101858"/>
              <a:gd name="connsiteY40" fmla="*/ 228162 h 4067162"/>
              <a:gd name="connsiteX41" fmla="*/ 1289845 w 5101858"/>
              <a:gd name="connsiteY41" fmla="*/ 220817 h 4067162"/>
              <a:gd name="connsiteX42" fmla="*/ 1180186 w 5101858"/>
              <a:gd name="connsiteY42" fmla="*/ 189354 h 4067162"/>
              <a:gd name="connsiteX43" fmla="*/ 1170496 w 5101858"/>
              <a:gd name="connsiteY43" fmla="*/ 128896 h 4067162"/>
              <a:gd name="connsiteX44" fmla="*/ 1065721 w 5101858"/>
              <a:gd name="connsiteY44" fmla="*/ 354321 h 4067162"/>
              <a:gd name="connsiteX45" fmla="*/ 961505 w 5101858"/>
              <a:gd name="connsiteY45" fmla="*/ 550882 h 4067162"/>
              <a:gd name="connsiteX46" fmla="*/ 881085 w 5101858"/>
              <a:gd name="connsiteY46" fmla="*/ 789163 h 4067162"/>
              <a:gd name="connsiteX47" fmla="*/ 776837 w 5101858"/>
              <a:gd name="connsiteY47" fmla="*/ 1146582 h 4067162"/>
              <a:gd name="connsiteX48" fmla="*/ 547493 w 5101858"/>
              <a:gd name="connsiteY48" fmla="*/ 1039357 h 4067162"/>
              <a:gd name="connsiteX49" fmla="*/ 353890 w 5101858"/>
              <a:gd name="connsiteY49" fmla="*/ 1160051 h 4067162"/>
              <a:gd name="connsiteX50" fmla="*/ 240397 w 5101858"/>
              <a:gd name="connsiteY50" fmla="*/ 1070074 h 4067162"/>
              <a:gd name="connsiteX51" fmla="*/ 166867 w 5101858"/>
              <a:gd name="connsiteY51" fmla="*/ 1185303 h 4067162"/>
              <a:gd name="connsiteX52" fmla="*/ 113254 w 5101858"/>
              <a:gd name="connsiteY52" fmla="*/ 1304753 h 4067162"/>
              <a:gd name="connsiteX53" fmla="*/ 72176 w 5101858"/>
              <a:gd name="connsiteY53" fmla="*/ 1402734 h 4067162"/>
              <a:gd name="connsiteX54" fmla="*/ 68887 w 5101858"/>
              <a:gd name="connsiteY54" fmla="*/ 1516537 h 4067162"/>
              <a:gd name="connsiteX55" fmla="*/ 0 w 5101858"/>
              <a:gd name="connsiteY55" fmla="*/ 1616252 h 4067162"/>
              <a:gd name="connsiteX56" fmla="*/ 9559 w 5101858"/>
              <a:gd name="connsiteY56" fmla="*/ 1807438 h 4067162"/>
              <a:gd name="connsiteX57" fmla="*/ 139432 w 5101858"/>
              <a:gd name="connsiteY57" fmla="*/ 1777005 h 4067162"/>
              <a:gd name="connsiteX58" fmla="*/ 290506 w 5101858"/>
              <a:gd name="connsiteY58" fmla="*/ 1841256 h 4067162"/>
              <a:gd name="connsiteX59" fmla="*/ 486543 w 5101858"/>
              <a:gd name="connsiteY59" fmla="*/ 1951202 h 4067162"/>
              <a:gd name="connsiteX60" fmla="*/ 451314 w 5101858"/>
              <a:gd name="connsiteY60" fmla="*/ 2096645 h 4067162"/>
              <a:gd name="connsiteX61" fmla="*/ 650644 w 5101858"/>
              <a:gd name="connsiteY61" fmla="*/ 2360650 h 4067162"/>
              <a:gd name="connsiteX62" fmla="*/ 425076 w 5101858"/>
              <a:gd name="connsiteY62" fmla="*/ 2847186 h 4067162"/>
              <a:gd name="connsiteX63" fmla="*/ 553431 w 5101858"/>
              <a:gd name="connsiteY63" fmla="*/ 2936339 h 4067162"/>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85670 w 5101858"/>
              <a:gd name="connsiteY33" fmla="*/ 555936 h 4077030"/>
              <a:gd name="connsiteX34" fmla="*/ 2256957 w 5101858"/>
              <a:gd name="connsiteY34" fmla="*/ 555936 h 4077030"/>
              <a:gd name="connsiteX35" fmla="*/ 2138970 w 5101858"/>
              <a:gd name="connsiteY35" fmla="*/ 558617 h 4077030"/>
              <a:gd name="connsiteX36" fmla="*/ 2041955 w 5101858"/>
              <a:gd name="connsiteY36" fmla="*/ 611789 h 4077030"/>
              <a:gd name="connsiteX37" fmla="*/ 1929847 w 5101858"/>
              <a:gd name="connsiteY37" fmla="*/ 636826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80186 w 5101858"/>
              <a:gd name="connsiteY42" fmla="*/ 199222 h 4077030"/>
              <a:gd name="connsiteX43" fmla="*/ 1170496 w 5101858"/>
              <a:gd name="connsiteY43" fmla="*/ 138764 h 4077030"/>
              <a:gd name="connsiteX44" fmla="*/ 1065721 w 5101858"/>
              <a:gd name="connsiteY44" fmla="*/ 364189 h 4077030"/>
              <a:gd name="connsiteX45" fmla="*/ 961505 w 5101858"/>
              <a:gd name="connsiteY45" fmla="*/ 560750 h 4077030"/>
              <a:gd name="connsiteX46" fmla="*/ 881085 w 5101858"/>
              <a:gd name="connsiteY46" fmla="*/ 799031 h 4077030"/>
              <a:gd name="connsiteX47" fmla="*/ 776837 w 5101858"/>
              <a:gd name="connsiteY47" fmla="*/ 1156450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92248 w 5101858"/>
              <a:gd name="connsiteY33" fmla="*/ 572382 h 4077030"/>
              <a:gd name="connsiteX34" fmla="*/ 2256957 w 5101858"/>
              <a:gd name="connsiteY34" fmla="*/ 555936 h 4077030"/>
              <a:gd name="connsiteX35" fmla="*/ 2138970 w 5101858"/>
              <a:gd name="connsiteY35" fmla="*/ 558617 h 4077030"/>
              <a:gd name="connsiteX36" fmla="*/ 2041955 w 5101858"/>
              <a:gd name="connsiteY36" fmla="*/ 611789 h 4077030"/>
              <a:gd name="connsiteX37" fmla="*/ 1929847 w 5101858"/>
              <a:gd name="connsiteY37" fmla="*/ 636826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80186 w 5101858"/>
              <a:gd name="connsiteY42" fmla="*/ 199222 h 4077030"/>
              <a:gd name="connsiteX43" fmla="*/ 1170496 w 5101858"/>
              <a:gd name="connsiteY43" fmla="*/ 138764 h 4077030"/>
              <a:gd name="connsiteX44" fmla="*/ 1065721 w 5101858"/>
              <a:gd name="connsiteY44" fmla="*/ 364189 h 4077030"/>
              <a:gd name="connsiteX45" fmla="*/ 961505 w 5101858"/>
              <a:gd name="connsiteY45" fmla="*/ 560750 h 4077030"/>
              <a:gd name="connsiteX46" fmla="*/ 881085 w 5101858"/>
              <a:gd name="connsiteY46" fmla="*/ 799031 h 4077030"/>
              <a:gd name="connsiteX47" fmla="*/ 776837 w 5101858"/>
              <a:gd name="connsiteY47" fmla="*/ 1156450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88959 w 5101858"/>
              <a:gd name="connsiteY33" fmla="*/ 562514 h 4077030"/>
              <a:gd name="connsiteX34" fmla="*/ 2256957 w 5101858"/>
              <a:gd name="connsiteY34" fmla="*/ 555936 h 4077030"/>
              <a:gd name="connsiteX35" fmla="*/ 2138970 w 5101858"/>
              <a:gd name="connsiteY35" fmla="*/ 558617 h 4077030"/>
              <a:gd name="connsiteX36" fmla="*/ 2041955 w 5101858"/>
              <a:gd name="connsiteY36" fmla="*/ 611789 h 4077030"/>
              <a:gd name="connsiteX37" fmla="*/ 1929847 w 5101858"/>
              <a:gd name="connsiteY37" fmla="*/ 636826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80186 w 5101858"/>
              <a:gd name="connsiteY42" fmla="*/ 199222 h 4077030"/>
              <a:gd name="connsiteX43" fmla="*/ 1170496 w 5101858"/>
              <a:gd name="connsiteY43" fmla="*/ 138764 h 4077030"/>
              <a:gd name="connsiteX44" fmla="*/ 1065721 w 5101858"/>
              <a:gd name="connsiteY44" fmla="*/ 364189 h 4077030"/>
              <a:gd name="connsiteX45" fmla="*/ 961505 w 5101858"/>
              <a:gd name="connsiteY45" fmla="*/ 560750 h 4077030"/>
              <a:gd name="connsiteX46" fmla="*/ 881085 w 5101858"/>
              <a:gd name="connsiteY46" fmla="*/ 799031 h 4077030"/>
              <a:gd name="connsiteX47" fmla="*/ 776837 w 5101858"/>
              <a:gd name="connsiteY47" fmla="*/ 1156450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88959 w 5101858"/>
              <a:gd name="connsiteY33" fmla="*/ 562514 h 4077030"/>
              <a:gd name="connsiteX34" fmla="*/ 2260246 w 5101858"/>
              <a:gd name="connsiteY34" fmla="*/ 562515 h 4077030"/>
              <a:gd name="connsiteX35" fmla="*/ 2138970 w 5101858"/>
              <a:gd name="connsiteY35" fmla="*/ 558617 h 4077030"/>
              <a:gd name="connsiteX36" fmla="*/ 2041955 w 5101858"/>
              <a:gd name="connsiteY36" fmla="*/ 611789 h 4077030"/>
              <a:gd name="connsiteX37" fmla="*/ 1929847 w 5101858"/>
              <a:gd name="connsiteY37" fmla="*/ 636826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80186 w 5101858"/>
              <a:gd name="connsiteY42" fmla="*/ 199222 h 4077030"/>
              <a:gd name="connsiteX43" fmla="*/ 1170496 w 5101858"/>
              <a:gd name="connsiteY43" fmla="*/ 138764 h 4077030"/>
              <a:gd name="connsiteX44" fmla="*/ 1065721 w 5101858"/>
              <a:gd name="connsiteY44" fmla="*/ 364189 h 4077030"/>
              <a:gd name="connsiteX45" fmla="*/ 961505 w 5101858"/>
              <a:gd name="connsiteY45" fmla="*/ 560750 h 4077030"/>
              <a:gd name="connsiteX46" fmla="*/ 881085 w 5101858"/>
              <a:gd name="connsiteY46" fmla="*/ 799031 h 4077030"/>
              <a:gd name="connsiteX47" fmla="*/ 776837 w 5101858"/>
              <a:gd name="connsiteY47" fmla="*/ 1156450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88959 w 5101858"/>
              <a:gd name="connsiteY33" fmla="*/ 562514 h 4077030"/>
              <a:gd name="connsiteX34" fmla="*/ 2260246 w 5101858"/>
              <a:gd name="connsiteY34" fmla="*/ 562515 h 4077030"/>
              <a:gd name="connsiteX35" fmla="*/ 2145548 w 5101858"/>
              <a:gd name="connsiteY35" fmla="*/ 565196 h 4077030"/>
              <a:gd name="connsiteX36" fmla="*/ 2041955 w 5101858"/>
              <a:gd name="connsiteY36" fmla="*/ 611789 h 4077030"/>
              <a:gd name="connsiteX37" fmla="*/ 1929847 w 5101858"/>
              <a:gd name="connsiteY37" fmla="*/ 636826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80186 w 5101858"/>
              <a:gd name="connsiteY42" fmla="*/ 199222 h 4077030"/>
              <a:gd name="connsiteX43" fmla="*/ 1170496 w 5101858"/>
              <a:gd name="connsiteY43" fmla="*/ 138764 h 4077030"/>
              <a:gd name="connsiteX44" fmla="*/ 1065721 w 5101858"/>
              <a:gd name="connsiteY44" fmla="*/ 364189 h 4077030"/>
              <a:gd name="connsiteX45" fmla="*/ 961505 w 5101858"/>
              <a:gd name="connsiteY45" fmla="*/ 560750 h 4077030"/>
              <a:gd name="connsiteX46" fmla="*/ 881085 w 5101858"/>
              <a:gd name="connsiteY46" fmla="*/ 799031 h 4077030"/>
              <a:gd name="connsiteX47" fmla="*/ 776837 w 5101858"/>
              <a:gd name="connsiteY47" fmla="*/ 1156450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88959 w 5101858"/>
              <a:gd name="connsiteY33" fmla="*/ 562514 h 4077030"/>
              <a:gd name="connsiteX34" fmla="*/ 2260246 w 5101858"/>
              <a:gd name="connsiteY34" fmla="*/ 562515 h 4077030"/>
              <a:gd name="connsiteX35" fmla="*/ 2145548 w 5101858"/>
              <a:gd name="connsiteY35" fmla="*/ 565196 h 4077030"/>
              <a:gd name="connsiteX36" fmla="*/ 2041955 w 5101858"/>
              <a:gd name="connsiteY36" fmla="*/ 628235 h 4077030"/>
              <a:gd name="connsiteX37" fmla="*/ 1929847 w 5101858"/>
              <a:gd name="connsiteY37" fmla="*/ 636826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80186 w 5101858"/>
              <a:gd name="connsiteY42" fmla="*/ 199222 h 4077030"/>
              <a:gd name="connsiteX43" fmla="*/ 1170496 w 5101858"/>
              <a:gd name="connsiteY43" fmla="*/ 138764 h 4077030"/>
              <a:gd name="connsiteX44" fmla="*/ 1065721 w 5101858"/>
              <a:gd name="connsiteY44" fmla="*/ 364189 h 4077030"/>
              <a:gd name="connsiteX45" fmla="*/ 961505 w 5101858"/>
              <a:gd name="connsiteY45" fmla="*/ 560750 h 4077030"/>
              <a:gd name="connsiteX46" fmla="*/ 881085 w 5101858"/>
              <a:gd name="connsiteY46" fmla="*/ 799031 h 4077030"/>
              <a:gd name="connsiteX47" fmla="*/ 776837 w 5101858"/>
              <a:gd name="connsiteY47" fmla="*/ 1156450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88959 w 5101858"/>
              <a:gd name="connsiteY33" fmla="*/ 562514 h 4077030"/>
              <a:gd name="connsiteX34" fmla="*/ 2260246 w 5101858"/>
              <a:gd name="connsiteY34" fmla="*/ 562515 h 4077030"/>
              <a:gd name="connsiteX35" fmla="*/ 2145548 w 5101858"/>
              <a:gd name="connsiteY35" fmla="*/ 565196 h 4077030"/>
              <a:gd name="connsiteX36" fmla="*/ 2041955 w 5101858"/>
              <a:gd name="connsiteY36" fmla="*/ 628235 h 4077030"/>
              <a:gd name="connsiteX37" fmla="*/ 1926558 w 5101858"/>
              <a:gd name="connsiteY37" fmla="*/ 646694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80186 w 5101858"/>
              <a:gd name="connsiteY42" fmla="*/ 199222 h 4077030"/>
              <a:gd name="connsiteX43" fmla="*/ 1170496 w 5101858"/>
              <a:gd name="connsiteY43" fmla="*/ 138764 h 4077030"/>
              <a:gd name="connsiteX44" fmla="*/ 1065721 w 5101858"/>
              <a:gd name="connsiteY44" fmla="*/ 364189 h 4077030"/>
              <a:gd name="connsiteX45" fmla="*/ 961505 w 5101858"/>
              <a:gd name="connsiteY45" fmla="*/ 560750 h 4077030"/>
              <a:gd name="connsiteX46" fmla="*/ 881085 w 5101858"/>
              <a:gd name="connsiteY46" fmla="*/ 799031 h 4077030"/>
              <a:gd name="connsiteX47" fmla="*/ 776837 w 5101858"/>
              <a:gd name="connsiteY47" fmla="*/ 1156450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88959 w 5101858"/>
              <a:gd name="connsiteY33" fmla="*/ 562514 h 4077030"/>
              <a:gd name="connsiteX34" fmla="*/ 2260246 w 5101858"/>
              <a:gd name="connsiteY34" fmla="*/ 562515 h 4077030"/>
              <a:gd name="connsiteX35" fmla="*/ 2145548 w 5101858"/>
              <a:gd name="connsiteY35" fmla="*/ 565196 h 4077030"/>
              <a:gd name="connsiteX36" fmla="*/ 2041955 w 5101858"/>
              <a:gd name="connsiteY36" fmla="*/ 628235 h 4077030"/>
              <a:gd name="connsiteX37" fmla="*/ 1926558 w 5101858"/>
              <a:gd name="connsiteY37" fmla="*/ 646694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80186 w 5101858"/>
              <a:gd name="connsiteY42" fmla="*/ 199222 h 4077030"/>
              <a:gd name="connsiteX43" fmla="*/ 1170496 w 5101858"/>
              <a:gd name="connsiteY43" fmla="*/ 138764 h 4077030"/>
              <a:gd name="connsiteX44" fmla="*/ 1065721 w 5101858"/>
              <a:gd name="connsiteY44" fmla="*/ 364189 h 4077030"/>
              <a:gd name="connsiteX45" fmla="*/ 961505 w 5101858"/>
              <a:gd name="connsiteY45" fmla="*/ 560750 h 4077030"/>
              <a:gd name="connsiteX46" fmla="*/ 881085 w 5101858"/>
              <a:gd name="connsiteY46" fmla="*/ 799031 h 4077030"/>
              <a:gd name="connsiteX47" fmla="*/ 783415 w 5101858"/>
              <a:gd name="connsiteY47" fmla="*/ 1163028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88959 w 5101858"/>
              <a:gd name="connsiteY33" fmla="*/ 562514 h 4077030"/>
              <a:gd name="connsiteX34" fmla="*/ 2260246 w 5101858"/>
              <a:gd name="connsiteY34" fmla="*/ 562515 h 4077030"/>
              <a:gd name="connsiteX35" fmla="*/ 2145548 w 5101858"/>
              <a:gd name="connsiteY35" fmla="*/ 565196 h 4077030"/>
              <a:gd name="connsiteX36" fmla="*/ 2041955 w 5101858"/>
              <a:gd name="connsiteY36" fmla="*/ 628235 h 4077030"/>
              <a:gd name="connsiteX37" fmla="*/ 1926558 w 5101858"/>
              <a:gd name="connsiteY37" fmla="*/ 646694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80186 w 5101858"/>
              <a:gd name="connsiteY42" fmla="*/ 199222 h 4077030"/>
              <a:gd name="connsiteX43" fmla="*/ 1170496 w 5101858"/>
              <a:gd name="connsiteY43" fmla="*/ 138764 h 4077030"/>
              <a:gd name="connsiteX44" fmla="*/ 1065721 w 5101858"/>
              <a:gd name="connsiteY44" fmla="*/ 364189 h 4077030"/>
              <a:gd name="connsiteX45" fmla="*/ 961505 w 5101858"/>
              <a:gd name="connsiteY45" fmla="*/ 560750 h 4077030"/>
              <a:gd name="connsiteX46" fmla="*/ 887664 w 5101858"/>
              <a:gd name="connsiteY46" fmla="*/ 799031 h 4077030"/>
              <a:gd name="connsiteX47" fmla="*/ 783415 w 5101858"/>
              <a:gd name="connsiteY47" fmla="*/ 1163028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88959 w 5101858"/>
              <a:gd name="connsiteY33" fmla="*/ 562514 h 4077030"/>
              <a:gd name="connsiteX34" fmla="*/ 2260246 w 5101858"/>
              <a:gd name="connsiteY34" fmla="*/ 562515 h 4077030"/>
              <a:gd name="connsiteX35" fmla="*/ 2145548 w 5101858"/>
              <a:gd name="connsiteY35" fmla="*/ 565196 h 4077030"/>
              <a:gd name="connsiteX36" fmla="*/ 2041955 w 5101858"/>
              <a:gd name="connsiteY36" fmla="*/ 628235 h 4077030"/>
              <a:gd name="connsiteX37" fmla="*/ 1926558 w 5101858"/>
              <a:gd name="connsiteY37" fmla="*/ 646694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80186 w 5101858"/>
              <a:gd name="connsiteY42" fmla="*/ 199222 h 4077030"/>
              <a:gd name="connsiteX43" fmla="*/ 1170496 w 5101858"/>
              <a:gd name="connsiteY43" fmla="*/ 138764 h 4077030"/>
              <a:gd name="connsiteX44" fmla="*/ 1065721 w 5101858"/>
              <a:gd name="connsiteY44" fmla="*/ 364189 h 4077030"/>
              <a:gd name="connsiteX45" fmla="*/ 964794 w 5101858"/>
              <a:gd name="connsiteY45" fmla="*/ 564039 h 4077030"/>
              <a:gd name="connsiteX46" fmla="*/ 887664 w 5101858"/>
              <a:gd name="connsiteY46" fmla="*/ 799031 h 4077030"/>
              <a:gd name="connsiteX47" fmla="*/ 783415 w 5101858"/>
              <a:gd name="connsiteY47" fmla="*/ 1163028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88959 w 5101858"/>
              <a:gd name="connsiteY33" fmla="*/ 562514 h 4077030"/>
              <a:gd name="connsiteX34" fmla="*/ 2260246 w 5101858"/>
              <a:gd name="connsiteY34" fmla="*/ 562515 h 4077030"/>
              <a:gd name="connsiteX35" fmla="*/ 2145548 w 5101858"/>
              <a:gd name="connsiteY35" fmla="*/ 565196 h 4077030"/>
              <a:gd name="connsiteX36" fmla="*/ 2041955 w 5101858"/>
              <a:gd name="connsiteY36" fmla="*/ 628235 h 4077030"/>
              <a:gd name="connsiteX37" fmla="*/ 1926558 w 5101858"/>
              <a:gd name="connsiteY37" fmla="*/ 646694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80186 w 5101858"/>
              <a:gd name="connsiteY42" fmla="*/ 199222 h 4077030"/>
              <a:gd name="connsiteX43" fmla="*/ 1170496 w 5101858"/>
              <a:gd name="connsiteY43" fmla="*/ 138764 h 4077030"/>
              <a:gd name="connsiteX44" fmla="*/ 1069010 w 5101858"/>
              <a:gd name="connsiteY44" fmla="*/ 360900 h 4077030"/>
              <a:gd name="connsiteX45" fmla="*/ 964794 w 5101858"/>
              <a:gd name="connsiteY45" fmla="*/ 564039 h 4077030"/>
              <a:gd name="connsiteX46" fmla="*/ 887664 w 5101858"/>
              <a:gd name="connsiteY46" fmla="*/ 799031 h 4077030"/>
              <a:gd name="connsiteX47" fmla="*/ 783415 w 5101858"/>
              <a:gd name="connsiteY47" fmla="*/ 1163028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88959 w 5101858"/>
              <a:gd name="connsiteY33" fmla="*/ 562514 h 4077030"/>
              <a:gd name="connsiteX34" fmla="*/ 2260246 w 5101858"/>
              <a:gd name="connsiteY34" fmla="*/ 562515 h 4077030"/>
              <a:gd name="connsiteX35" fmla="*/ 2145548 w 5101858"/>
              <a:gd name="connsiteY35" fmla="*/ 565196 h 4077030"/>
              <a:gd name="connsiteX36" fmla="*/ 2041955 w 5101858"/>
              <a:gd name="connsiteY36" fmla="*/ 628235 h 4077030"/>
              <a:gd name="connsiteX37" fmla="*/ 1926558 w 5101858"/>
              <a:gd name="connsiteY37" fmla="*/ 646694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73607 w 5101858"/>
              <a:gd name="connsiteY42" fmla="*/ 212379 h 4077030"/>
              <a:gd name="connsiteX43" fmla="*/ 1170496 w 5101858"/>
              <a:gd name="connsiteY43" fmla="*/ 138764 h 4077030"/>
              <a:gd name="connsiteX44" fmla="*/ 1069010 w 5101858"/>
              <a:gd name="connsiteY44" fmla="*/ 360900 h 4077030"/>
              <a:gd name="connsiteX45" fmla="*/ 964794 w 5101858"/>
              <a:gd name="connsiteY45" fmla="*/ 564039 h 4077030"/>
              <a:gd name="connsiteX46" fmla="*/ 887664 w 5101858"/>
              <a:gd name="connsiteY46" fmla="*/ 799031 h 4077030"/>
              <a:gd name="connsiteX47" fmla="*/ 783415 w 5101858"/>
              <a:gd name="connsiteY47" fmla="*/ 1163028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8378 w 5101858"/>
              <a:gd name="connsiteY19" fmla="*/ 3426465 h 4077030"/>
              <a:gd name="connsiteX20" fmla="*/ 3756791 w 5101858"/>
              <a:gd name="connsiteY20" fmla="*/ 3316335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30685 h 4077030"/>
              <a:gd name="connsiteX43" fmla="*/ 1173607 w 5101858"/>
              <a:gd name="connsiteY43" fmla="*/ 212379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8378 w 5101858"/>
              <a:gd name="connsiteY19" fmla="*/ 3426465 h 4077030"/>
              <a:gd name="connsiteX20" fmla="*/ 3838330 w 5101858"/>
              <a:gd name="connsiteY20" fmla="*/ 3371665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30685 h 4077030"/>
              <a:gd name="connsiteX43" fmla="*/ 1173607 w 5101858"/>
              <a:gd name="connsiteY43" fmla="*/ 212379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8378 w 5101858"/>
              <a:gd name="connsiteY19" fmla="*/ 3426465 h 4077030"/>
              <a:gd name="connsiteX20" fmla="*/ 3838330 w 5101858"/>
              <a:gd name="connsiteY20" fmla="*/ 3371665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30685 h 4077030"/>
              <a:gd name="connsiteX43" fmla="*/ 1173607 w 5101858"/>
              <a:gd name="connsiteY43" fmla="*/ 212379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8378 w 5101858"/>
              <a:gd name="connsiteY19" fmla="*/ 3426465 h 4077030"/>
              <a:gd name="connsiteX20" fmla="*/ 3838330 w 5101858"/>
              <a:gd name="connsiteY20" fmla="*/ 3371665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30685 h 4077030"/>
              <a:gd name="connsiteX43" fmla="*/ 1173607 w 5101858"/>
              <a:gd name="connsiteY43" fmla="*/ 212379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4202 w 5101858"/>
              <a:gd name="connsiteY19" fmla="*/ 3435202 h 4077030"/>
              <a:gd name="connsiteX20" fmla="*/ 3838330 w 5101858"/>
              <a:gd name="connsiteY20" fmla="*/ 3371665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30685 h 4077030"/>
              <a:gd name="connsiteX43" fmla="*/ 1173607 w 5101858"/>
              <a:gd name="connsiteY43" fmla="*/ 212379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4202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30685 h 4077030"/>
              <a:gd name="connsiteX43" fmla="*/ 1173607 w 5101858"/>
              <a:gd name="connsiteY43" fmla="*/ 212379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4202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30685 h 4077030"/>
              <a:gd name="connsiteX43" fmla="*/ 1173607 w 5101858"/>
              <a:gd name="connsiteY43" fmla="*/ 212379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30685 h 4077030"/>
              <a:gd name="connsiteX43" fmla="*/ 1173607 w 5101858"/>
              <a:gd name="connsiteY43" fmla="*/ 212379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56120 w 5101858"/>
              <a:gd name="connsiteY7" fmla="*/ 3940104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30685 h 4077030"/>
              <a:gd name="connsiteX43" fmla="*/ 1173607 w 5101858"/>
              <a:gd name="connsiteY43" fmla="*/ 212379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50296 w 5101858"/>
              <a:gd name="connsiteY7" fmla="*/ 3957577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30685 h 4077030"/>
              <a:gd name="connsiteX43" fmla="*/ 1173607 w 5101858"/>
              <a:gd name="connsiteY43" fmla="*/ 212379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50296 w 5101858"/>
              <a:gd name="connsiteY7" fmla="*/ 3957577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30685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50296 w 5101858"/>
              <a:gd name="connsiteY7" fmla="*/ 3957577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50296 w 5101858"/>
              <a:gd name="connsiteY7" fmla="*/ 3957577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50296 w 5101858"/>
              <a:gd name="connsiteY7" fmla="*/ 3957577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50296 w 5101858"/>
              <a:gd name="connsiteY7" fmla="*/ 3957577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71107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45387 w 5101858"/>
              <a:gd name="connsiteY19" fmla="*/ 3431226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45387 w 5101858"/>
              <a:gd name="connsiteY19" fmla="*/ 3439177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45387 w 5101858"/>
              <a:gd name="connsiteY19" fmla="*/ 3439177 h 4077030"/>
              <a:gd name="connsiteX20" fmla="*/ 3832506 w 5101858"/>
              <a:gd name="connsiteY20" fmla="*/ 3356826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45387 w 5101858"/>
              <a:gd name="connsiteY19" fmla="*/ 3439177 h 4077030"/>
              <a:gd name="connsiteX20" fmla="*/ 3832506 w 5101858"/>
              <a:gd name="connsiteY20" fmla="*/ 3356826 h 4077030"/>
              <a:gd name="connsiteX21" fmla="*/ 4268104 w 5101858"/>
              <a:gd name="connsiteY21" fmla="*/ 3710440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2531 w 5101858"/>
              <a:gd name="connsiteY19" fmla="*/ 3436796 h 4077030"/>
              <a:gd name="connsiteX20" fmla="*/ 3832506 w 5101858"/>
              <a:gd name="connsiteY20" fmla="*/ 3356826 h 4077030"/>
              <a:gd name="connsiteX21" fmla="*/ 4268104 w 5101858"/>
              <a:gd name="connsiteY21" fmla="*/ 3710440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2531 w 5101858"/>
              <a:gd name="connsiteY19" fmla="*/ 3436796 h 4077030"/>
              <a:gd name="connsiteX20" fmla="*/ 3832506 w 5101858"/>
              <a:gd name="connsiteY20" fmla="*/ 3366351 h 4077030"/>
              <a:gd name="connsiteX21" fmla="*/ 4268104 w 5101858"/>
              <a:gd name="connsiteY21" fmla="*/ 3710440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7294 w 5101858"/>
              <a:gd name="connsiteY19" fmla="*/ 3439177 h 4077030"/>
              <a:gd name="connsiteX20" fmla="*/ 3832506 w 5101858"/>
              <a:gd name="connsiteY20" fmla="*/ 3366351 h 4077030"/>
              <a:gd name="connsiteX21" fmla="*/ 4268104 w 5101858"/>
              <a:gd name="connsiteY21" fmla="*/ 3710440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7294 w 5101858"/>
              <a:gd name="connsiteY19" fmla="*/ 3439177 h 4077030"/>
              <a:gd name="connsiteX20" fmla="*/ 3832506 w 5101858"/>
              <a:gd name="connsiteY20" fmla="*/ 3366351 h 4077030"/>
              <a:gd name="connsiteX21" fmla="*/ 4296679 w 5101858"/>
              <a:gd name="connsiteY21" fmla="*/ 3731871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7294 w 5101858"/>
              <a:gd name="connsiteY19" fmla="*/ 3439177 h 4077030"/>
              <a:gd name="connsiteX20" fmla="*/ 3832506 w 5101858"/>
              <a:gd name="connsiteY20" fmla="*/ 3366351 h 4077030"/>
              <a:gd name="connsiteX21" fmla="*/ 4296679 w 5101858"/>
              <a:gd name="connsiteY21" fmla="*/ 3731871 h 4077030"/>
              <a:gd name="connsiteX22" fmla="*/ 4919621 w 5101858"/>
              <a:gd name="connsiteY22" fmla="*/ 3408456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7294 w 5101858"/>
              <a:gd name="connsiteY19" fmla="*/ 3439177 h 4077030"/>
              <a:gd name="connsiteX20" fmla="*/ 3832506 w 5101858"/>
              <a:gd name="connsiteY20" fmla="*/ 3366351 h 4077030"/>
              <a:gd name="connsiteX21" fmla="*/ 4296679 w 5101858"/>
              <a:gd name="connsiteY21" fmla="*/ 3731871 h 4077030"/>
              <a:gd name="connsiteX22" fmla="*/ 4919621 w 5101858"/>
              <a:gd name="connsiteY22" fmla="*/ 3408456 h 4077030"/>
              <a:gd name="connsiteX23" fmla="*/ 4815327 w 5101858"/>
              <a:gd name="connsiteY23" fmla="*/ 3277449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7294 w 5101858"/>
              <a:gd name="connsiteY19" fmla="*/ 3439177 h 4077030"/>
              <a:gd name="connsiteX20" fmla="*/ 3832506 w 5101858"/>
              <a:gd name="connsiteY20" fmla="*/ 3366351 h 4077030"/>
              <a:gd name="connsiteX21" fmla="*/ 4296679 w 5101858"/>
              <a:gd name="connsiteY21" fmla="*/ 3731871 h 4077030"/>
              <a:gd name="connsiteX22" fmla="*/ 4969627 w 5101858"/>
              <a:gd name="connsiteY22" fmla="*/ 3379881 h 4077030"/>
              <a:gd name="connsiteX23" fmla="*/ 4815327 w 5101858"/>
              <a:gd name="connsiteY23" fmla="*/ 3277449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84173"/>
              <a:gd name="connsiteX1" fmla="*/ 807498 w 5101858"/>
              <a:gd name="connsiteY1" fmla="*/ 2918761 h 4084173"/>
              <a:gd name="connsiteX2" fmla="*/ 849252 w 5101858"/>
              <a:gd name="connsiteY2" fmla="*/ 3029336 h 4084173"/>
              <a:gd name="connsiteX3" fmla="*/ 1210162 w 5101858"/>
              <a:gd name="connsiteY3" fmla="*/ 2951435 h 4084173"/>
              <a:gd name="connsiteX4" fmla="*/ 1432085 w 5101858"/>
              <a:gd name="connsiteY4" fmla="*/ 3041860 h 4084173"/>
              <a:gd name="connsiteX5" fmla="*/ 1009890 w 5101858"/>
              <a:gd name="connsiteY5" fmla="*/ 4028699 h 4084173"/>
              <a:gd name="connsiteX6" fmla="*/ 1442161 w 5101858"/>
              <a:gd name="connsiteY6" fmla="*/ 3755877 h 4084173"/>
              <a:gd name="connsiteX7" fmla="*/ 1850296 w 5101858"/>
              <a:gd name="connsiteY7" fmla="*/ 3957577 h 4084173"/>
              <a:gd name="connsiteX8" fmla="*/ 1841750 w 5101858"/>
              <a:gd name="connsiteY8" fmla="*/ 3827785 h 4084173"/>
              <a:gd name="connsiteX9" fmla="*/ 1867131 w 5101858"/>
              <a:gd name="connsiteY9" fmla="*/ 3739011 h 4084173"/>
              <a:gd name="connsiteX10" fmla="*/ 1984922 w 5101858"/>
              <a:gd name="connsiteY10" fmla="*/ 3207609 h 4084173"/>
              <a:gd name="connsiteX11" fmla="*/ 2745358 w 5101858"/>
              <a:gd name="connsiteY11" fmla="*/ 3811121 h 4084173"/>
              <a:gd name="connsiteX12" fmla="*/ 2844823 w 5101858"/>
              <a:gd name="connsiteY12" fmla="*/ 3894687 h 4084173"/>
              <a:gd name="connsiteX13" fmla="*/ 3053983 w 5101858"/>
              <a:gd name="connsiteY13" fmla="*/ 3972450 h 4084173"/>
              <a:gd name="connsiteX14" fmla="*/ 3189522 w 5101858"/>
              <a:gd name="connsiteY14" fmla="*/ 3991829 h 4084173"/>
              <a:gd name="connsiteX15" fmla="*/ 3322741 w 5101858"/>
              <a:gd name="connsiteY15" fmla="*/ 4021325 h 4084173"/>
              <a:gd name="connsiteX16" fmla="*/ 3435364 w 5101858"/>
              <a:gd name="connsiteY16" fmla="*/ 4029369 h 4084173"/>
              <a:gd name="connsiteX17" fmla="*/ 3666513 w 5101858"/>
              <a:gd name="connsiteY17" fmla="*/ 4084173 h 4084173"/>
              <a:gd name="connsiteX18" fmla="*/ 3768733 w 5101858"/>
              <a:gd name="connsiteY18" fmla="*/ 3973916 h 4084173"/>
              <a:gd name="connsiteX19" fmla="*/ 3757294 w 5101858"/>
              <a:gd name="connsiteY19" fmla="*/ 3439177 h 4084173"/>
              <a:gd name="connsiteX20" fmla="*/ 3832506 w 5101858"/>
              <a:gd name="connsiteY20" fmla="*/ 3366351 h 4084173"/>
              <a:gd name="connsiteX21" fmla="*/ 4296679 w 5101858"/>
              <a:gd name="connsiteY21" fmla="*/ 3731871 h 4084173"/>
              <a:gd name="connsiteX22" fmla="*/ 4969627 w 5101858"/>
              <a:gd name="connsiteY22" fmla="*/ 3379881 h 4084173"/>
              <a:gd name="connsiteX23" fmla="*/ 4815327 w 5101858"/>
              <a:gd name="connsiteY23" fmla="*/ 3277449 h 4084173"/>
              <a:gd name="connsiteX24" fmla="*/ 5101858 w 5101858"/>
              <a:gd name="connsiteY24" fmla="*/ 2861140 h 4084173"/>
              <a:gd name="connsiteX25" fmla="*/ 4643875 w 5101858"/>
              <a:gd name="connsiteY25" fmla="*/ 2497048 h 4084173"/>
              <a:gd name="connsiteX26" fmla="*/ 4940992 w 5101858"/>
              <a:gd name="connsiteY26" fmla="*/ 2070906 h 4084173"/>
              <a:gd name="connsiteX27" fmla="*/ 4058334 w 5101858"/>
              <a:gd name="connsiteY27" fmla="*/ 1460218 h 4084173"/>
              <a:gd name="connsiteX28" fmla="*/ 3314336 w 5101858"/>
              <a:gd name="connsiteY28" fmla="*/ 1013010 h 4084173"/>
              <a:gd name="connsiteX29" fmla="*/ 3616739 w 5101858"/>
              <a:gd name="connsiteY29" fmla="*/ 677212 h 4084173"/>
              <a:gd name="connsiteX30" fmla="*/ 3073857 w 5101858"/>
              <a:gd name="connsiteY30" fmla="*/ 642352 h 4084173"/>
              <a:gd name="connsiteX31" fmla="*/ 2919543 w 5101858"/>
              <a:gd name="connsiteY31" fmla="*/ 418928 h 4084173"/>
              <a:gd name="connsiteX32" fmla="*/ 2743528 w 5101858"/>
              <a:gd name="connsiteY32" fmla="*/ 0 h 4084173"/>
              <a:gd name="connsiteX33" fmla="*/ 2506088 w 5101858"/>
              <a:gd name="connsiteY33" fmla="*/ 529727 h 4084173"/>
              <a:gd name="connsiteX34" fmla="*/ 2388959 w 5101858"/>
              <a:gd name="connsiteY34" fmla="*/ 562514 h 4084173"/>
              <a:gd name="connsiteX35" fmla="*/ 2260246 w 5101858"/>
              <a:gd name="connsiteY35" fmla="*/ 562515 h 4084173"/>
              <a:gd name="connsiteX36" fmla="*/ 2145548 w 5101858"/>
              <a:gd name="connsiteY36" fmla="*/ 565196 h 4084173"/>
              <a:gd name="connsiteX37" fmla="*/ 2041955 w 5101858"/>
              <a:gd name="connsiteY37" fmla="*/ 628235 h 4084173"/>
              <a:gd name="connsiteX38" fmla="*/ 1926558 w 5101858"/>
              <a:gd name="connsiteY38" fmla="*/ 646694 h 4084173"/>
              <a:gd name="connsiteX39" fmla="*/ 1900570 w 5101858"/>
              <a:gd name="connsiteY39" fmla="*/ 384268 h 4084173"/>
              <a:gd name="connsiteX40" fmla="*/ 1394824 w 5101858"/>
              <a:gd name="connsiteY40" fmla="*/ 363494 h 4084173"/>
              <a:gd name="connsiteX41" fmla="*/ 1410121 w 5101858"/>
              <a:gd name="connsiteY41" fmla="*/ 249957 h 4084173"/>
              <a:gd name="connsiteX42" fmla="*/ 1289845 w 5101858"/>
              <a:gd name="connsiteY42" fmla="*/ 242612 h 4084173"/>
              <a:gd name="connsiteX43" fmla="*/ 1169632 w 5101858"/>
              <a:gd name="connsiteY43" fmla="*/ 224306 h 4084173"/>
              <a:gd name="connsiteX44" fmla="*/ 1170496 w 5101858"/>
              <a:gd name="connsiteY44" fmla="*/ 138764 h 4084173"/>
              <a:gd name="connsiteX45" fmla="*/ 1069010 w 5101858"/>
              <a:gd name="connsiteY45" fmla="*/ 360900 h 4084173"/>
              <a:gd name="connsiteX46" fmla="*/ 964794 w 5101858"/>
              <a:gd name="connsiteY46" fmla="*/ 564039 h 4084173"/>
              <a:gd name="connsiteX47" fmla="*/ 887664 w 5101858"/>
              <a:gd name="connsiteY47" fmla="*/ 799031 h 4084173"/>
              <a:gd name="connsiteX48" fmla="*/ 783415 w 5101858"/>
              <a:gd name="connsiteY48" fmla="*/ 1163028 h 4084173"/>
              <a:gd name="connsiteX49" fmla="*/ 547493 w 5101858"/>
              <a:gd name="connsiteY49" fmla="*/ 1049225 h 4084173"/>
              <a:gd name="connsiteX50" fmla="*/ 353890 w 5101858"/>
              <a:gd name="connsiteY50" fmla="*/ 1169919 h 4084173"/>
              <a:gd name="connsiteX51" fmla="*/ 240397 w 5101858"/>
              <a:gd name="connsiteY51" fmla="*/ 1079942 h 4084173"/>
              <a:gd name="connsiteX52" fmla="*/ 166867 w 5101858"/>
              <a:gd name="connsiteY52" fmla="*/ 1195171 h 4084173"/>
              <a:gd name="connsiteX53" fmla="*/ 113254 w 5101858"/>
              <a:gd name="connsiteY53" fmla="*/ 1314621 h 4084173"/>
              <a:gd name="connsiteX54" fmla="*/ 72176 w 5101858"/>
              <a:gd name="connsiteY54" fmla="*/ 1412602 h 4084173"/>
              <a:gd name="connsiteX55" fmla="*/ 68887 w 5101858"/>
              <a:gd name="connsiteY55" fmla="*/ 1526405 h 4084173"/>
              <a:gd name="connsiteX56" fmla="*/ 0 w 5101858"/>
              <a:gd name="connsiteY56" fmla="*/ 1626120 h 4084173"/>
              <a:gd name="connsiteX57" fmla="*/ 9559 w 5101858"/>
              <a:gd name="connsiteY57" fmla="*/ 1817306 h 4084173"/>
              <a:gd name="connsiteX58" fmla="*/ 139432 w 5101858"/>
              <a:gd name="connsiteY58" fmla="*/ 1786873 h 4084173"/>
              <a:gd name="connsiteX59" fmla="*/ 290506 w 5101858"/>
              <a:gd name="connsiteY59" fmla="*/ 1851124 h 4084173"/>
              <a:gd name="connsiteX60" fmla="*/ 486543 w 5101858"/>
              <a:gd name="connsiteY60" fmla="*/ 1961070 h 4084173"/>
              <a:gd name="connsiteX61" fmla="*/ 451314 w 5101858"/>
              <a:gd name="connsiteY61" fmla="*/ 2106513 h 4084173"/>
              <a:gd name="connsiteX62" fmla="*/ 650644 w 5101858"/>
              <a:gd name="connsiteY62" fmla="*/ 2370518 h 4084173"/>
              <a:gd name="connsiteX63" fmla="*/ 425076 w 5101858"/>
              <a:gd name="connsiteY63" fmla="*/ 2857054 h 4084173"/>
              <a:gd name="connsiteX64" fmla="*/ 553431 w 5101858"/>
              <a:gd name="connsiteY64" fmla="*/ 2946207 h 4084173"/>
              <a:gd name="connsiteX0" fmla="*/ 553431 w 5101858"/>
              <a:gd name="connsiteY0" fmla="*/ 2946207 h 4084173"/>
              <a:gd name="connsiteX1" fmla="*/ 807498 w 5101858"/>
              <a:gd name="connsiteY1" fmla="*/ 2918761 h 4084173"/>
              <a:gd name="connsiteX2" fmla="*/ 849252 w 5101858"/>
              <a:gd name="connsiteY2" fmla="*/ 3029336 h 4084173"/>
              <a:gd name="connsiteX3" fmla="*/ 1210162 w 5101858"/>
              <a:gd name="connsiteY3" fmla="*/ 2951435 h 4084173"/>
              <a:gd name="connsiteX4" fmla="*/ 1432085 w 5101858"/>
              <a:gd name="connsiteY4" fmla="*/ 3041860 h 4084173"/>
              <a:gd name="connsiteX5" fmla="*/ 1009890 w 5101858"/>
              <a:gd name="connsiteY5" fmla="*/ 4028699 h 4084173"/>
              <a:gd name="connsiteX6" fmla="*/ 1442161 w 5101858"/>
              <a:gd name="connsiteY6" fmla="*/ 3755877 h 4084173"/>
              <a:gd name="connsiteX7" fmla="*/ 1850296 w 5101858"/>
              <a:gd name="connsiteY7" fmla="*/ 3957577 h 4084173"/>
              <a:gd name="connsiteX8" fmla="*/ 1841750 w 5101858"/>
              <a:gd name="connsiteY8" fmla="*/ 3827785 h 4084173"/>
              <a:gd name="connsiteX9" fmla="*/ 1867131 w 5101858"/>
              <a:gd name="connsiteY9" fmla="*/ 3739011 h 4084173"/>
              <a:gd name="connsiteX10" fmla="*/ 1984922 w 5101858"/>
              <a:gd name="connsiteY10" fmla="*/ 3207609 h 4084173"/>
              <a:gd name="connsiteX11" fmla="*/ 2745358 w 5101858"/>
              <a:gd name="connsiteY11" fmla="*/ 3811121 h 4084173"/>
              <a:gd name="connsiteX12" fmla="*/ 2844823 w 5101858"/>
              <a:gd name="connsiteY12" fmla="*/ 3894687 h 4084173"/>
              <a:gd name="connsiteX13" fmla="*/ 3053983 w 5101858"/>
              <a:gd name="connsiteY13" fmla="*/ 3972450 h 4084173"/>
              <a:gd name="connsiteX14" fmla="*/ 3189522 w 5101858"/>
              <a:gd name="connsiteY14" fmla="*/ 3991829 h 4084173"/>
              <a:gd name="connsiteX15" fmla="*/ 3322741 w 5101858"/>
              <a:gd name="connsiteY15" fmla="*/ 4021325 h 4084173"/>
              <a:gd name="connsiteX16" fmla="*/ 3435364 w 5101858"/>
              <a:gd name="connsiteY16" fmla="*/ 4029369 h 4084173"/>
              <a:gd name="connsiteX17" fmla="*/ 3666513 w 5101858"/>
              <a:gd name="connsiteY17" fmla="*/ 4084173 h 4084173"/>
              <a:gd name="connsiteX18" fmla="*/ 3780639 w 5101858"/>
              <a:gd name="connsiteY18" fmla="*/ 3995347 h 4084173"/>
              <a:gd name="connsiteX19" fmla="*/ 3757294 w 5101858"/>
              <a:gd name="connsiteY19" fmla="*/ 3439177 h 4084173"/>
              <a:gd name="connsiteX20" fmla="*/ 3832506 w 5101858"/>
              <a:gd name="connsiteY20" fmla="*/ 3366351 h 4084173"/>
              <a:gd name="connsiteX21" fmla="*/ 4296679 w 5101858"/>
              <a:gd name="connsiteY21" fmla="*/ 3731871 h 4084173"/>
              <a:gd name="connsiteX22" fmla="*/ 4969627 w 5101858"/>
              <a:gd name="connsiteY22" fmla="*/ 3379881 h 4084173"/>
              <a:gd name="connsiteX23" fmla="*/ 4815327 w 5101858"/>
              <a:gd name="connsiteY23" fmla="*/ 3277449 h 4084173"/>
              <a:gd name="connsiteX24" fmla="*/ 5101858 w 5101858"/>
              <a:gd name="connsiteY24" fmla="*/ 2861140 h 4084173"/>
              <a:gd name="connsiteX25" fmla="*/ 4643875 w 5101858"/>
              <a:gd name="connsiteY25" fmla="*/ 2497048 h 4084173"/>
              <a:gd name="connsiteX26" fmla="*/ 4940992 w 5101858"/>
              <a:gd name="connsiteY26" fmla="*/ 2070906 h 4084173"/>
              <a:gd name="connsiteX27" fmla="*/ 4058334 w 5101858"/>
              <a:gd name="connsiteY27" fmla="*/ 1460218 h 4084173"/>
              <a:gd name="connsiteX28" fmla="*/ 3314336 w 5101858"/>
              <a:gd name="connsiteY28" fmla="*/ 1013010 h 4084173"/>
              <a:gd name="connsiteX29" fmla="*/ 3616739 w 5101858"/>
              <a:gd name="connsiteY29" fmla="*/ 677212 h 4084173"/>
              <a:gd name="connsiteX30" fmla="*/ 3073857 w 5101858"/>
              <a:gd name="connsiteY30" fmla="*/ 642352 h 4084173"/>
              <a:gd name="connsiteX31" fmla="*/ 2919543 w 5101858"/>
              <a:gd name="connsiteY31" fmla="*/ 418928 h 4084173"/>
              <a:gd name="connsiteX32" fmla="*/ 2743528 w 5101858"/>
              <a:gd name="connsiteY32" fmla="*/ 0 h 4084173"/>
              <a:gd name="connsiteX33" fmla="*/ 2506088 w 5101858"/>
              <a:gd name="connsiteY33" fmla="*/ 529727 h 4084173"/>
              <a:gd name="connsiteX34" fmla="*/ 2388959 w 5101858"/>
              <a:gd name="connsiteY34" fmla="*/ 562514 h 4084173"/>
              <a:gd name="connsiteX35" fmla="*/ 2260246 w 5101858"/>
              <a:gd name="connsiteY35" fmla="*/ 562515 h 4084173"/>
              <a:gd name="connsiteX36" fmla="*/ 2145548 w 5101858"/>
              <a:gd name="connsiteY36" fmla="*/ 565196 h 4084173"/>
              <a:gd name="connsiteX37" fmla="*/ 2041955 w 5101858"/>
              <a:gd name="connsiteY37" fmla="*/ 628235 h 4084173"/>
              <a:gd name="connsiteX38" fmla="*/ 1926558 w 5101858"/>
              <a:gd name="connsiteY38" fmla="*/ 646694 h 4084173"/>
              <a:gd name="connsiteX39" fmla="*/ 1900570 w 5101858"/>
              <a:gd name="connsiteY39" fmla="*/ 384268 h 4084173"/>
              <a:gd name="connsiteX40" fmla="*/ 1394824 w 5101858"/>
              <a:gd name="connsiteY40" fmla="*/ 363494 h 4084173"/>
              <a:gd name="connsiteX41" fmla="*/ 1410121 w 5101858"/>
              <a:gd name="connsiteY41" fmla="*/ 249957 h 4084173"/>
              <a:gd name="connsiteX42" fmla="*/ 1289845 w 5101858"/>
              <a:gd name="connsiteY42" fmla="*/ 242612 h 4084173"/>
              <a:gd name="connsiteX43" fmla="*/ 1169632 w 5101858"/>
              <a:gd name="connsiteY43" fmla="*/ 224306 h 4084173"/>
              <a:gd name="connsiteX44" fmla="*/ 1170496 w 5101858"/>
              <a:gd name="connsiteY44" fmla="*/ 138764 h 4084173"/>
              <a:gd name="connsiteX45" fmla="*/ 1069010 w 5101858"/>
              <a:gd name="connsiteY45" fmla="*/ 360900 h 4084173"/>
              <a:gd name="connsiteX46" fmla="*/ 964794 w 5101858"/>
              <a:gd name="connsiteY46" fmla="*/ 564039 h 4084173"/>
              <a:gd name="connsiteX47" fmla="*/ 887664 w 5101858"/>
              <a:gd name="connsiteY47" fmla="*/ 799031 h 4084173"/>
              <a:gd name="connsiteX48" fmla="*/ 783415 w 5101858"/>
              <a:gd name="connsiteY48" fmla="*/ 1163028 h 4084173"/>
              <a:gd name="connsiteX49" fmla="*/ 547493 w 5101858"/>
              <a:gd name="connsiteY49" fmla="*/ 1049225 h 4084173"/>
              <a:gd name="connsiteX50" fmla="*/ 353890 w 5101858"/>
              <a:gd name="connsiteY50" fmla="*/ 1169919 h 4084173"/>
              <a:gd name="connsiteX51" fmla="*/ 240397 w 5101858"/>
              <a:gd name="connsiteY51" fmla="*/ 1079942 h 4084173"/>
              <a:gd name="connsiteX52" fmla="*/ 166867 w 5101858"/>
              <a:gd name="connsiteY52" fmla="*/ 1195171 h 4084173"/>
              <a:gd name="connsiteX53" fmla="*/ 113254 w 5101858"/>
              <a:gd name="connsiteY53" fmla="*/ 1314621 h 4084173"/>
              <a:gd name="connsiteX54" fmla="*/ 72176 w 5101858"/>
              <a:gd name="connsiteY54" fmla="*/ 1412602 h 4084173"/>
              <a:gd name="connsiteX55" fmla="*/ 68887 w 5101858"/>
              <a:gd name="connsiteY55" fmla="*/ 1526405 h 4084173"/>
              <a:gd name="connsiteX56" fmla="*/ 0 w 5101858"/>
              <a:gd name="connsiteY56" fmla="*/ 1626120 h 4084173"/>
              <a:gd name="connsiteX57" fmla="*/ 9559 w 5101858"/>
              <a:gd name="connsiteY57" fmla="*/ 1817306 h 4084173"/>
              <a:gd name="connsiteX58" fmla="*/ 139432 w 5101858"/>
              <a:gd name="connsiteY58" fmla="*/ 1786873 h 4084173"/>
              <a:gd name="connsiteX59" fmla="*/ 290506 w 5101858"/>
              <a:gd name="connsiteY59" fmla="*/ 1851124 h 4084173"/>
              <a:gd name="connsiteX60" fmla="*/ 486543 w 5101858"/>
              <a:gd name="connsiteY60" fmla="*/ 1961070 h 4084173"/>
              <a:gd name="connsiteX61" fmla="*/ 451314 w 5101858"/>
              <a:gd name="connsiteY61" fmla="*/ 2106513 h 4084173"/>
              <a:gd name="connsiteX62" fmla="*/ 650644 w 5101858"/>
              <a:gd name="connsiteY62" fmla="*/ 2370518 h 4084173"/>
              <a:gd name="connsiteX63" fmla="*/ 425076 w 5101858"/>
              <a:gd name="connsiteY63" fmla="*/ 2857054 h 4084173"/>
              <a:gd name="connsiteX64" fmla="*/ 553431 w 5101858"/>
              <a:gd name="connsiteY64" fmla="*/ 2946207 h 4084173"/>
              <a:gd name="connsiteX0" fmla="*/ 553431 w 5101858"/>
              <a:gd name="connsiteY0" fmla="*/ 2946207 h 4084173"/>
              <a:gd name="connsiteX1" fmla="*/ 807498 w 5101858"/>
              <a:gd name="connsiteY1" fmla="*/ 2918761 h 4084173"/>
              <a:gd name="connsiteX2" fmla="*/ 849252 w 5101858"/>
              <a:gd name="connsiteY2" fmla="*/ 3029336 h 4084173"/>
              <a:gd name="connsiteX3" fmla="*/ 1210162 w 5101858"/>
              <a:gd name="connsiteY3" fmla="*/ 2951435 h 4084173"/>
              <a:gd name="connsiteX4" fmla="*/ 1432085 w 5101858"/>
              <a:gd name="connsiteY4" fmla="*/ 3041860 h 4084173"/>
              <a:gd name="connsiteX5" fmla="*/ 1009890 w 5101858"/>
              <a:gd name="connsiteY5" fmla="*/ 4028699 h 4084173"/>
              <a:gd name="connsiteX6" fmla="*/ 1442161 w 5101858"/>
              <a:gd name="connsiteY6" fmla="*/ 3755877 h 4084173"/>
              <a:gd name="connsiteX7" fmla="*/ 1850296 w 5101858"/>
              <a:gd name="connsiteY7" fmla="*/ 3957577 h 4084173"/>
              <a:gd name="connsiteX8" fmla="*/ 1841750 w 5101858"/>
              <a:gd name="connsiteY8" fmla="*/ 3827785 h 4084173"/>
              <a:gd name="connsiteX9" fmla="*/ 1867131 w 5101858"/>
              <a:gd name="connsiteY9" fmla="*/ 3739011 h 4084173"/>
              <a:gd name="connsiteX10" fmla="*/ 1984922 w 5101858"/>
              <a:gd name="connsiteY10" fmla="*/ 3207609 h 4084173"/>
              <a:gd name="connsiteX11" fmla="*/ 2745358 w 5101858"/>
              <a:gd name="connsiteY11" fmla="*/ 3811121 h 4084173"/>
              <a:gd name="connsiteX12" fmla="*/ 2844823 w 5101858"/>
              <a:gd name="connsiteY12" fmla="*/ 3894687 h 4084173"/>
              <a:gd name="connsiteX13" fmla="*/ 3053983 w 5101858"/>
              <a:gd name="connsiteY13" fmla="*/ 3972450 h 4084173"/>
              <a:gd name="connsiteX14" fmla="*/ 3189522 w 5101858"/>
              <a:gd name="connsiteY14" fmla="*/ 3991829 h 4084173"/>
              <a:gd name="connsiteX15" fmla="*/ 3322741 w 5101858"/>
              <a:gd name="connsiteY15" fmla="*/ 4021325 h 4084173"/>
              <a:gd name="connsiteX16" fmla="*/ 3435364 w 5101858"/>
              <a:gd name="connsiteY16" fmla="*/ 4029369 h 4084173"/>
              <a:gd name="connsiteX17" fmla="*/ 3666513 w 5101858"/>
              <a:gd name="connsiteY17" fmla="*/ 4084173 h 4084173"/>
              <a:gd name="connsiteX18" fmla="*/ 3780639 w 5101858"/>
              <a:gd name="connsiteY18" fmla="*/ 3995347 h 4084173"/>
              <a:gd name="connsiteX19" fmla="*/ 3757294 w 5101858"/>
              <a:gd name="connsiteY19" fmla="*/ 3439177 h 4084173"/>
              <a:gd name="connsiteX20" fmla="*/ 3832506 w 5101858"/>
              <a:gd name="connsiteY20" fmla="*/ 3366351 h 4084173"/>
              <a:gd name="connsiteX21" fmla="*/ 4296679 w 5101858"/>
              <a:gd name="connsiteY21" fmla="*/ 3731871 h 4084173"/>
              <a:gd name="connsiteX22" fmla="*/ 4969627 w 5101858"/>
              <a:gd name="connsiteY22" fmla="*/ 3379881 h 4084173"/>
              <a:gd name="connsiteX23" fmla="*/ 4815327 w 5101858"/>
              <a:gd name="connsiteY23" fmla="*/ 3277449 h 4084173"/>
              <a:gd name="connsiteX24" fmla="*/ 5101858 w 5101858"/>
              <a:gd name="connsiteY24" fmla="*/ 2861140 h 4084173"/>
              <a:gd name="connsiteX25" fmla="*/ 4634350 w 5101858"/>
              <a:gd name="connsiteY25" fmla="*/ 2511335 h 4084173"/>
              <a:gd name="connsiteX26" fmla="*/ 4940992 w 5101858"/>
              <a:gd name="connsiteY26" fmla="*/ 2070906 h 4084173"/>
              <a:gd name="connsiteX27" fmla="*/ 4058334 w 5101858"/>
              <a:gd name="connsiteY27" fmla="*/ 1460218 h 4084173"/>
              <a:gd name="connsiteX28" fmla="*/ 3314336 w 5101858"/>
              <a:gd name="connsiteY28" fmla="*/ 1013010 h 4084173"/>
              <a:gd name="connsiteX29" fmla="*/ 3616739 w 5101858"/>
              <a:gd name="connsiteY29" fmla="*/ 677212 h 4084173"/>
              <a:gd name="connsiteX30" fmla="*/ 3073857 w 5101858"/>
              <a:gd name="connsiteY30" fmla="*/ 642352 h 4084173"/>
              <a:gd name="connsiteX31" fmla="*/ 2919543 w 5101858"/>
              <a:gd name="connsiteY31" fmla="*/ 418928 h 4084173"/>
              <a:gd name="connsiteX32" fmla="*/ 2743528 w 5101858"/>
              <a:gd name="connsiteY32" fmla="*/ 0 h 4084173"/>
              <a:gd name="connsiteX33" fmla="*/ 2506088 w 5101858"/>
              <a:gd name="connsiteY33" fmla="*/ 529727 h 4084173"/>
              <a:gd name="connsiteX34" fmla="*/ 2388959 w 5101858"/>
              <a:gd name="connsiteY34" fmla="*/ 562514 h 4084173"/>
              <a:gd name="connsiteX35" fmla="*/ 2260246 w 5101858"/>
              <a:gd name="connsiteY35" fmla="*/ 562515 h 4084173"/>
              <a:gd name="connsiteX36" fmla="*/ 2145548 w 5101858"/>
              <a:gd name="connsiteY36" fmla="*/ 565196 h 4084173"/>
              <a:gd name="connsiteX37" fmla="*/ 2041955 w 5101858"/>
              <a:gd name="connsiteY37" fmla="*/ 628235 h 4084173"/>
              <a:gd name="connsiteX38" fmla="*/ 1926558 w 5101858"/>
              <a:gd name="connsiteY38" fmla="*/ 646694 h 4084173"/>
              <a:gd name="connsiteX39" fmla="*/ 1900570 w 5101858"/>
              <a:gd name="connsiteY39" fmla="*/ 384268 h 4084173"/>
              <a:gd name="connsiteX40" fmla="*/ 1394824 w 5101858"/>
              <a:gd name="connsiteY40" fmla="*/ 363494 h 4084173"/>
              <a:gd name="connsiteX41" fmla="*/ 1410121 w 5101858"/>
              <a:gd name="connsiteY41" fmla="*/ 249957 h 4084173"/>
              <a:gd name="connsiteX42" fmla="*/ 1289845 w 5101858"/>
              <a:gd name="connsiteY42" fmla="*/ 242612 h 4084173"/>
              <a:gd name="connsiteX43" fmla="*/ 1169632 w 5101858"/>
              <a:gd name="connsiteY43" fmla="*/ 224306 h 4084173"/>
              <a:gd name="connsiteX44" fmla="*/ 1170496 w 5101858"/>
              <a:gd name="connsiteY44" fmla="*/ 138764 h 4084173"/>
              <a:gd name="connsiteX45" fmla="*/ 1069010 w 5101858"/>
              <a:gd name="connsiteY45" fmla="*/ 360900 h 4084173"/>
              <a:gd name="connsiteX46" fmla="*/ 964794 w 5101858"/>
              <a:gd name="connsiteY46" fmla="*/ 564039 h 4084173"/>
              <a:gd name="connsiteX47" fmla="*/ 887664 w 5101858"/>
              <a:gd name="connsiteY47" fmla="*/ 799031 h 4084173"/>
              <a:gd name="connsiteX48" fmla="*/ 783415 w 5101858"/>
              <a:gd name="connsiteY48" fmla="*/ 1163028 h 4084173"/>
              <a:gd name="connsiteX49" fmla="*/ 547493 w 5101858"/>
              <a:gd name="connsiteY49" fmla="*/ 1049225 h 4084173"/>
              <a:gd name="connsiteX50" fmla="*/ 353890 w 5101858"/>
              <a:gd name="connsiteY50" fmla="*/ 1169919 h 4084173"/>
              <a:gd name="connsiteX51" fmla="*/ 240397 w 5101858"/>
              <a:gd name="connsiteY51" fmla="*/ 1079942 h 4084173"/>
              <a:gd name="connsiteX52" fmla="*/ 166867 w 5101858"/>
              <a:gd name="connsiteY52" fmla="*/ 1195171 h 4084173"/>
              <a:gd name="connsiteX53" fmla="*/ 113254 w 5101858"/>
              <a:gd name="connsiteY53" fmla="*/ 1314621 h 4084173"/>
              <a:gd name="connsiteX54" fmla="*/ 72176 w 5101858"/>
              <a:gd name="connsiteY54" fmla="*/ 1412602 h 4084173"/>
              <a:gd name="connsiteX55" fmla="*/ 68887 w 5101858"/>
              <a:gd name="connsiteY55" fmla="*/ 1526405 h 4084173"/>
              <a:gd name="connsiteX56" fmla="*/ 0 w 5101858"/>
              <a:gd name="connsiteY56" fmla="*/ 1626120 h 4084173"/>
              <a:gd name="connsiteX57" fmla="*/ 9559 w 5101858"/>
              <a:gd name="connsiteY57" fmla="*/ 1817306 h 4084173"/>
              <a:gd name="connsiteX58" fmla="*/ 139432 w 5101858"/>
              <a:gd name="connsiteY58" fmla="*/ 1786873 h 4084173"/>
              <a:gd name="connsiteX59" fmla="*/ 290506 w 5101858"/>
              <a:gd name="connsiteY59" fmla="*/ 1851124 h 4084173"/>
              <a:gd name="connsiteX60" fmla="*/ 486543 w 5101858"/>
              <a:gd name="connsiteY60" fmla="*/ 1961070 h 4084173"/>
              <a:gd name="connsiteX61" fmla="*/ 451314 w 5101858"/>
              <a:gd name="connsiteY61" fmla="*/ 2106513 h 4084173"/>
              <a:gd name="connsiteX62" fmla="*/ 650644 w 5101858"/>
              <a:gd name="connsiteY62" fmla="*/ 2370518 h 4084173"/>
              <a:gd name="connsiteX63" fmla="*/ 425076 w 5101858"/>
              <a:gd name="connsiteY63" fmla="*/ 2857054 h 4084173"/>
              <a:gd name="connsiteX64" fmla="*/ 553431 w 5101858"/>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34350 w 5104239"/>
              <a:gd name="connsiteY25" fmla="*/ 2511335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388959 w 5104239"/>
              <a:gd name="connsiteY34" fmla="*/ 562514 h 4084173"/>
              <a:gd name="connsiteX35" fmla="*/ 2260246 w 5104239"/>
              <a:gd name="connsiteY35" fmla="*/ 562515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388959 w 5104239"/>
              <a:gd name="connsiteY34" fmla="*/ 562514 h 4084173"/>
              <a:gd name="connsiteX35" fmla="*/ 2260246 w 5104239"/>
              <a:gd name="connsiteY35" fmla="*/ 562515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362766 w 5104239"/>
              <a:gd name="connsiteY34" fmla="*/ 831595 h 4084173"/>
              <a:gd name="connsiteX35" fmla="*/ 2260246 w 5104239"/>
              <a:gd name="connsiteY35" fmla="*/ 562515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362766 w 5104239"/>
              <a:gd name="connsiteY34" fmla="*/ 831595 h 4084173"/>
              <a:gd name="connsiteX35" fmla="*/ 2260246 w 5104239"/>
              <a:gd name="connsiteY35" fmla="*/ 562515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362766 w 5104239"/>
              <a:gd name="connsiteY34" fmla="*/ 831595 h 4084173"/>
              <a:gd name="connsiteX35" fmla="*/ 2260246 w 5104239"/>
              <a:gd name="connsiteY35" fmla="*/ 562515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84185 w 5104239"/>
              <a:gd name="connsiteY34" fmla="*/ 998283 h 4084173"/>
              <a:gd name="connsiteX35" fmla="*/ 2260246 w 5104239"/>
              <a:gd name="connsiteY35" fmla="*/ 562515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84185 w 5104239"/>
              <a:gd name="connsiteY34" fmla="*/ 998283 h 4084173"/>
              <a:gd name="connsiteX35" fmla="*/ 2260246 w 5104239"/>
              <a:gd name="connsiteY35" fmla="*/ 562515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50848 w 5104239"/>
              <a:gd name="connsiteY34" fmla="*/ 1072102 h 4084173"/>
              <a:gd name="connsiteX35" fmla="*/ 2260246 w 5104239"/>
              <a:gd name="connsiteY35" fmla="*/ 562515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50848 w 5104239"/>
              <a:gd name="connsiteY34" fmla="*/ 1072102 h 4084173"/>
              <a:gd name="connsiteX35" fmla="*/ 2260246 w 5104239"/>
              <a:gd name="connsiteY35" fmla="*/ 562515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50848 w 5104239"/>
              <a:gd name="connsiteY34" fmla="*/ 1072102 h 4084173"/>
              <a:gd name="connsiteX35" fmla="*/ 2084033 w 5104239"/>
              <a:gd name="connsiteY35" fmla="*/ 1060197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50848 w 5104239"/>
              <a:gd name="connsiteY34" fmla="*/ 1072102 h 4084173"/>
              <a:gd name="connsiteX35" fmla="*/ 2084033 w 5104239"/>
              <a:gd name="connsiteY35" fmla="*/ 1060197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50848 w 5104239"/>
              <a:gd name="connsiteY34" fmla="*/ 1072102 h 4084173"/>
              <a:gd name="connsiteX35" fmla="*/ 2084033 w 5104239"/>
              <a:gd name="connsiteY35" fmla="*/ 1060197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2084033 w 5104239"/>
              <a:gd name="connsiteY35" fmla="*/ 1060197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2084033 w 5104239"/>
              <a:gd name="connsiteY35" fmla="*/ 1060197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2084033 w 5104239"/>
              <a:gd name="connsiteY35" fmla="*/ 1060197 h 4084173"/>
              <a:gd name="connsiteX36" fmla="*/ 1997910 w 5104239"/>
              <a:gd name="connsiteY36" fmla="*/ 1077165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2084033 w 5104239"/>
              <a:gd name="connsiteY35" fmla="*/ 1060197 h 4084173"/>
              <a:gd name="connsiteX36" fmla="*/ 2041955 w 5104239"/>
              <a:gd name="connsiteY36" fmla="*/ 628235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3546 w 5104239"/>
              <a:gd name="connsiteY35" fmla="*/ 1069722 h 4084173"/>
              <a:gd name="connsiteX36" fmla="*/ 2041955 w 5104239"/>
              <a:gd name="connsiteY36" fmla="*/ 628235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3546 w 5104239"/>
              <a:gd name="connsiteY35" fmla="*/ 1069722 h 4084173"/>
              <a:gd name="connsiteX36" fmla="*/ 1975280 w 5104239"/>
              <a:gd name="connsiteY36" fmla="*/ 868742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3546 w 5104239"/>
              <a:gd name="connsiteY35" fmla="*/ 1069722 h 4084173"/>
              <a:gd name="connsiteX36" fmla="*/ 1975280 w 5104239"/>
              <a:gd name="connsiteY36" fmla="*/ 868742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3546 w 5104239"/>
              <a:gd name="connsiteY35" fmla="*/ 1069722 h 4084173"/>
              <a:gd name="connsiteX36" fmla="*/ 1975280 w 5104239"/>
              <a:gd name="connsiteY36" fmla="*/ 868742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3546 w 5104239"/>
              <a:gd name="connsiteY35" fmla="*/ 1069722 h 4084173"/>
              <a:gd name="connsiteX36" fmla="*/ 1975280 w 5104239"/>
              <a:gd name="connsiteY36" fmla="*/ 868742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3546 w 5104239"/>
              <a:gd name="connsiteY35" fmla="*/ 1069722 h 4084173"/>
              <a:gd name="connsiteX36" fmla="*/ 1975280 w 5104239"/>
              <a:gd name="connsiteY36" fmla="*/ 868742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75280 w 5104239"/>
              <a:gd name="connsiteY35" fmla="*/ 868742 h 4084173"/>
              <a:gd name="connsiteX36" fmla="*/ 1926558 w 5104239"/>
              <a:gd name="connsiteY36" fmla="*/ 646694 h 4084173"/>
              <a:gd name="connsiteX37" fmla="*/ 1900570 w 5104239"/>
              <a:gd name="connsiteY37" fmla="*/ 384268 h 4084173"/>
              <a:gd name="connsiteX38" fmla="*/ 1394824 w 5104239"/>
              <a:gd name="connsiteY38" fmla="*/ 363494 h 4084173"/>
              <a:gd name="connsiteX39" fmla="*/ 1410121 w 5104239"/>
              <a:gd name="connsiteY39" fmla="*/ 249957 h 4084173"/>
              <a:gd name="connsiteX40" fmla="*/ 1289845 w 5104239"/>
              <a:gd name="connsiteY40" fmla="*/ 242612 h 4084173"/>
              <a:gd name="connsiteX41" fmla="*/ 1169632 w 5104239"/>
              <a:gd name="connsiteY41" fmla="*/ 224306 h 4084173"/>
              <a:gd name="connsiteX42" fmla="*/ 1170496 w 5104239"/>
              <a:gd name="connsiteY42" fmla="*/ 138764 h 4084173"/>
              <a:gd name="connsiteX43" fmla="*/ 1069010 w 5104239"/>
              <a:gd name="connsiteY43" fmla="*/ 360900 h 4084173"/>
              <a:gd name="connsiteX44" fmla="*/ 964794 w 5104239"/>
              <a:gd name="connsiteY44" fmla="*/ 564039 h 4084173"/>
              <a:gd name="connsiteX45" fmla="*/ 887664 w 5104239"/>
              <a:gd name="connsiteY45" fmla="*/ 799031 h 4084173"/>
              <a:gd name="connsiteX46" fmla="*/ 783415 w 5104239"/>
              <a:gd name="connsiteY46" fmla="*/ 1163028 h 4084173"/>
              <a:gd name="connsiteX47" fmla="*/ 547493 w 5104239"/>
              <a:gd name="connsiteY47" fmla="*/ 1049225 h 4084173"/>
              <a:gd name="connsiteX48" fmla="*/ 353890 w 5104239"/>
              <a:gd name="connsiteY48" fmla="*/ 1169919 h 4084173"/>
              <a:gd name="connsiteX49" fmla="*/ 240397 w 5104239"/>
              <a:gd name="connsiteY49" fmla="*/ 1079942 h 4084173"/>
              <a:gd name="connsiteX50" fmla="*/ 166867 w 5104239"/>
              <a:gd name="connsiteY50" fmla="*/ 1195171 h 4084173"/>
              <a:gd name="connsiteX51" fmla="*/ 113254 w 5104239"/>
              <a:gd name="connsiteY51" fmla="*/ 1314621 h 4084173"/>
              <a:gd name="connsiteX52" fmla="*/ 72176 w 5104239"/>
              <a:gd name="connsiteY52" fmla="*/ 1412602 h 4084173"/>
              <a:gd name="connsiteX53" fmla="*/ 68887 w 5104239"/>
              <a:gd name="connsiteY53" fmla="*/ 1526405 h 4084173"/>
              <a:gd name="connsiteX54" fmla="*/ 0 w 5104239"/>
              <a:gd name="connsiteY54" fmla="*/ 1626120 h 4084173"/>
              <a:gd name="connsiteX55" fmla="*/ 9559 w 5104239"/>
              <a:gd name="connsiteY55" fmla="*/ 1817306 h 4084173"/>
              <a:gd name="connsiteX56" fmla="*/ 139432 w 5104239"/>
              <a:gd name="connsiteY56" fmla="*/ 1786873 h 4084173"/>
              <a:gd name="connsiteX57" fmla="*/ 290506 w 5104239"/>
              <a:gd name="connsiteY57" fmla="*/ 1851124 h 4084173"/>
              <a:gd name="connsiteX58" fmla="*/ 486543 w 5104239"/>
              <a:gd name="connsiteY58" fmla="*/ 1961070 h 4084173"/>
              <a:gd name="connsiteX59" fmla="*/ 451314 w 5104239"/>
              <a:gd name="connsiteY59" fmla="*/ 2106513 h 4084173"/>
              <a:gd name="connsiteX60" fmla="*/ 650644 w 5104239"/>
              <a:gd name="connsiteY60" fmla="*/ 2370518 h 4084173"/>
              <a:gd name="connsiteX61" fmla="*/ 425076 w 5104239"/>
              <a:gd name="connsiteY61" fmla="*/ 2857054 h 4084173"/>
              <a:gd name="connsiteX62" fmla="*/ 553431 w 5104239"/>
              <a:gd name="connsiteY62"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2068221 w 5104239"/>
              <a:gd name="connsiteY35" fmla="*/ 981726 h 4084173"/>
              <a:gd name="connsiteX36" fmla="*/ 1975280 w 5104239"/>
              <a:gd name="connsiteY36" fmla="*/ 868742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4402 w 5104239"/>
              <a:gd name="connsiteY35" fmla="*/ 1081739 h 4084173"/>
              <a:gd name="connsiteX36" fmla="*/ 1975280 w 5104239"/>
              <a:gd name="connsiteY36" fmla="*/ 868742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4402 w 5104239"/>
              <a:gd name="connsiteY35" fmla="*/ 1081739 h 4084173"/>
              <a:gd name="connsiteX36" fmla="*/ 1975280 w 5104239"/>
              <a:gd name="connsiteY36" fmla="*/ 868742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4402 w 5104239"/>
              <a:gd name="connsiteY35" fmla="*/ 1081739 h 4084173"/>
              <a:gd name="connsiteX36" fmla="*/ 1975280 w 5104239"/>
              <a:gd name="connsiteY36" fmla="*/ 868742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4402 w 5104239"/>
              <a:gd name="connsiteY35" fmla="*/ 1081739 h 4084173"/>
              <a:gd name="connsiteX36" fmla="*/ 1975280 w 5104239"/>
              <a:gd name="connsiteY36" fmla="*/ 868742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4402 w 5104239"/>
              <a:gd name="connsiteY35" fmla="*/ 1081739 h 4084173"/>
              <a:gd name="connsiteX36" fmla="*/ 1926558 w 5104239"/>
              <a:gd name="connsiteY36" fmla="*/ 646694 h 4084173"/>
              <a:gd name="connsiteX37" fmla="*/ 1900570 w 5104239"/>
              <a:gd name="connsiteY37" fmla="*/ 384268 h 4084173"/>
              <a:gd name="connsiteX38" fmla="*/ 1394824 w 5104239"/>
              <a:gd name="connsiteY38" fmla="*/ 363494 h 4084173"/>
              <a:gd name="connsiteX39" fmla="*/ 1410121 w 5104239"/>
              <a:gd name="connsiteY39" fmla="*/ 249957 h 4084173"/>
              <a:gd name="connsiteX40" fmla="*/ 1289845 w 5104239"/>
              <a:gd name="connsiteY40" fmla="*/ 242612 h 4084173"/>
              <a:gd name="connsiteX41" fmla="*/ 1169632 w 5104239"/>
              <a:gd name="connsiteY41" fmla="*/ 224306 h 4084173"/>
              <a:gd name="connsiteX42" fmla="*/ 1170496 w 5104239"/>
              <a:gd name="connsiteY42" fmla="*/ 138764 h 4084173"/>
              <a:gd name="connsiteX43" fmla="*/ 1069010 w 5104239"/>
              <a:gd name="connsiteY43" fmla="*/ 360900 h 4084173"/>
              <a:gd name="connsiteX44" fmla="*/ 964794 w 5104239"/>
              <a:gd name="connsiteY44" fmla="*/ 564039 h 4084173"/>
              <a:gd name="connsiteX45" fmla="*/ 887664 w 5104239"/>
              <a:gd name="connsiteY45" fmla="*/ 799031 h 4084173"/>
              <a:gd name="connsiteX46" fmla="*/ 783415 w 5104239"/>
              <a:gd name="connsiteY46" fmla="*/ 1163028 h 4084173"/>
              <a:gd name="connsiteX47" fmla="*/ 547493 w 5104239"/>
              <a:gd name="connsiteY47" fmla="*/ 1049225 h 4084173"/>
              <a:gd name="connsiteX48" fmla="*/ 353890 w 5104239"/>
              <a:gd name="connsiteY48" fmla="*/ 1169919 h 4084173"/>
              <a:gd name="connsiteX49" fmla="*/ 240397 w 5104239"/>
              <a:gd name="connsiteY49" fmla="*/ 1079942 h 4084173"/>
              <a:gd name="connsiteX50" fmla="*/ 166867 w 5104239"/>
              <a:gd name="connsiteY50" fmla="*/ 1195171 h 4084173"/>
              <a:gd name="connsiteX51" fmla="*/ 113254 w 5104239"/>
              <a:gd name="connsiteY51" fmla="*/ 1314621 h 4084173"/>
              <a:gd name="connsiteX52" fmla="*/ 72176 w 5104239"/>
              <a:gd name="connsiteY52" fmla="*/ 1412602 h 4084173"/>
              <a:gd name="connsiteX53" fmla="*/ 68887 w 5104239"/>
              <a:gd name="connsiteY53" fmla="*/ 1526405 h 4084173"/>
              <a:gd name="connsiteX54" fmla="*/ 0 w 5104239"/>
              <a:gd name="connsiteY54" fmla="*/ 1626120 h 4084173"/>
              <a:gd name="connsiteX55" fmla="*/ 9559 w 5104239"/>
              <a:gd name="connsiteY55" fmla="*/ 1817306 h 4084173"/>
              <a:gd name="connsiteX56" fmla="*/ 139432 w 5104239"/>
              <a:gd name="connsiteY56" fmla="*/ 1786873 h 4084173"/>
              <a:gd name="connsiteX57" fmla="*/ 290506 w 5104239"/>
              <a:gd name="connsiteY57" fmla="*/ 1851124 h 4084173"/>
              <a:gd name="connsiteX58" fmla="*/ 486543 w 5104239"/>
              <a:gd name="connsiteY58" fmla="*/ 1961070 h 4084173"/>
              <a:gd name="connsiteX59" fmla="*/ 451314 w 5104239"/>
              <a:gd name="connsiteY59" fmla="*/ 2106513 h 4084173"/>
              <a:gd name="connsiteX60" fmla="*/ 650644 w 5104239"/>
              <a:gd name="connsiteY60" fmla="*/ 2370518 h 4084173"/>
              <a:gd name="connsiteX61" fmla="*/ 425076 w 5104239"/>
              <a:gd name="connsiteY61" fmla="*/ 2857054 h 4084173"/>
              <a:gd name="connsiteX62" fmla="*/ 553431 w 5104239"/>
              <a:gd name="connsiteY62"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4402 w 5104239"/>
              <a:gd name="connsiteY35" fmla="*/ 1081739 h 4084173"/>
              <a:gd name="connsiteX36" fmla="*/ 1926558 w 5104239"/>
              <a:gd name="connsiteY36" fmla="*/ 646694 h 4084173"/>
              <a:gd name="connsiteX37" fmla="*/ 1900570 w 5104239"/>
              <a:gd name="connsiteY37" fmla="*/ 384268 h 4084173"/>
              <a:gd name="connsiteX38" fmla="*/ 1394824 w 5104239"/>
              <a:gd name="connsiteY38" fmla="*/ 363494 h 4084173"/>
              <a:gd name="connsiteX39" fmla="*/ 1410121 w 5104239"/>
              <a:gd name="connsiteY39" fmla="*/ 249957 h 4084173"/>
              <a:gd name="connsiteX40" fmla="*/ 1289845 w 5104239"/>
              <a:gd name="connsiteY40" fmla="*/ 242612 h 4084173"/>
              <a:gd name="connsiteX41" fmla="*/ 1169632 w 5104239"/>
              <a:gd name="connsiteY41" fmla="*/ 224306 h 4084173"/>
              <a:gd name="connsiteX42" fmla="*/ 1170496 w 5104239"/>
              <a:gd name="connsiteY42" fmla="*/ 138764 h 4084173"/>
              <a:gd name="connsiteX43" fmla="*/ 1069010 w 5104239"/>
              <a:gd name="connsiteY43" fmla="*/ 360900 h 4084173"/>
              <a:gd name="connsiteX44" fmla="*/ 964794 w 5104239"/>
              <a:gd name="connsiteY44" fmla="*/ 564039 h 4084173"/>
              <a:gd name="connsiteX45" fmla="*/ 887664 w 5104239"/>
              <a:gd name="connsiteY45" fmla="*/ 799031 h 4084173"/>
              <a:gd name="connsiteX46" fmla="*/ 783415 w 5104239"/>
              <a:gd name="connsiteY46" fmla="*/ 1163028 h 4084173"/>
              <a:gd name="connsiteX47" fmla="*/ 547493 w 5104239"/>
              <a:gd name="connsiteY47" fmla="*/ 1049225 h 4084173"/>
              <a:gd name="connsiteX48" fmla="*/ 353890 w 5104239"/>
              <a:gd name="connsiteY48" fmla="*/ 1169919 h 4084173"/>
              <a:gd name="connsiteX49" fmla="*/ 240397 w 5104239"/>
              <a:gd name="connsiteY49" fmla="*/ 1079942 h 4084173"/>
              <a:gd name="connsiteX50" fmla="*/ 166867 w 5104239"/>
              <a:gd name="connsiteY50" fmla="*/ 1195171 h 4084173"/>
              <a:gd name="connsiteX51" fmla="*/ 113254 w 5104239"/>
              <a:gd name="connsiteY51" fmla="*/ 1314621 h 4084173"/>
              <a:gd name="connsiteX52" fmla="*/ 72176 w 5104239"/>
              <a:gd name="connsiteY52" fmla="*/ 1412602 h 4084173"/>
              <a:gd name="connsiteX53" fmla="*/ 68887 w 5104239"/>
              <a:gd name="connsiteY53" fmla="*/ 1526405 h 4084173"/>
              <a:gd name="connsiteX54" fmla="*/ 0 w 5104239"/>
              <a:gd name="connsiteY54" fmla="*/ 1626120 h 4084173"/>
              <a:gd name="connsiteX55" fmla="*/ 9559 w 5104239"/>
              <a:gd name="connsiteY55" fmla="*/ 1817306 h 4084173"/>
              <a:gd name="connsiteX56" fmla="*/ 139432 w 5104239"/>
              <a:gd name="connsiteY56" fmla="*/ 1786873 h 4084173"/>
              <a:gd name="connsiteX57" fmla="*/ 290506 w 5104239"/>
              <a:gd name="connsiteY57" fmla="*/ 1851124 h 4084173"/>
              <a:gd name="connsiteX58" fmla="*/ 486543 w 5104239"/>
              <a:gd name="connsiteY58" fmla="*/ 1961070 h 4084173"/>
              <a:gd name="connsiteX59" fmla="*/ 451314 w 5104239"/>
              <a:gd name="connsiteY59" fmla="*/ 2106513 h 4084173"/>
              <a:gd name="connsiteX60" fmla="*/ 650644 w 5104239"/>
              <a:gd name="connsiteY60" fmla="*/ 2370518 h 4084173"/>
              <a:gd name="connsiteX61" fmla="*/ 425076 w 5104239"/>
              <a:gd name="connsiteY61" fmla="*/ 2857054 h 4084173"/>
              <a:gd name="connsiteX62" fmla="*/ 553431 w 5104239"/>
              <a:gd name="connsiteY62"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481640 w 5104239"/>
              <a:gd name="connsiteY7" fmla="*/ 3774138 h 4084173"/>
              <a:gd name="connsiteX8" fmla="*/ 1850296 w 5104239"/>
              <a:gd name="connsiteY8" fmla="*/ 3957577 h 4084173"/>
              <a:gd name="connsiteX9" fmla="*/ 1841750 w 5104239"/>
              <a:gd name="connsiteY9" fmla="*/ 3827785 h 4084173"/>
              <a:gd name="connsiteX10" fmla="*/ 1867131 w 5104239"/>
              <a:gd name="connsiteY10" fmla="*/ 3739011 h 4084173"/>
              <a:gd name="connsiteX11" fmla="*/ 1984922 w 5104239"/>
              <a:gd name="connsiteY11" fmla="*/ 3207609 h 4084173"/>
              <a:gd name="connsiteX12" fmla="*/ 2745358 w 5104239"/>
              <a:gd name="connsiteY12" fmla="*/ 3811121 h 4084173"/>
              <a:gd name="connsiteX13" fmla="*/ 2844823 w 5104239"/>
              <a:gd name="connsiteY13" fmla="*/ 3894687 h 4084173"/>
              <a:gd name="connsiteX14" fmla="*/ 3053983 w 5104239"/>
              <a:gd name="connsiteY14" fmla="*/ 3972450 h 4084173"/>
              <a:gd name="connsiteX15" fmla="*/ 3189522 w 5104239"/>
              <a:gd name="connsiteY15" fmla="*/ 3991829 h 4084173"/>
              <a:gd name="connsiteX16" fmla="*/ 3322741 w 5104239"/>
              <a:gd name="connsiteY16" fmla="*/ 4021325 h 4084173"/>
              <a:gd name="connsiteX17" fmla="*/ 3435364 w 5104239"/>
              <a:gd name="connsiteY17" fmla="*/ 4029369 h 4084173"/>
              <a:gd name="connsiteX18" fmla="*/ 3666513 w 5104239"/>
              <a:gd name="connsiteY18" fmla="*/ 4084173 h 4084173"/>
              <a:gd name="connsiteX19" fmla="*/ 3780639 w 5104239"/>
              <a:gd name="connsiteY19" fmla="*/ 3995347 h 4084173"/>
              <a:gd name="connsiteX20" fmla="*/ 3757294 w 5104239"/>
              <a:gd name="connsiteY20" fmla="*/ 3439177 h 4084173"/>
              <a:gd name="connsiteX21" fmla="*/ 3832506 w 5104239"/>
              <a:gd name="connsiteY21" fmla="*/ 3366351 h 4084173"/>
              <a:gd name="connsiteX22" fmla="*/ 4296679 w 5104239"/>
              <a:gd name="connsiteY22" fmla="*/ 3731871 h 4084173"/>
              <a:gd name="connsiteX23" fmla="*/ 4969627 w 5104239"/>
              <a:gd name="connsiteY23" fmla="*/ 3379881 h 4084173"/>
              <a:gd name="connsiteX24" fmla="*/ 4815327 w 5104239"/>
              <a:gd name="connsiteY24" fmla="*/ 3277449 h 4084173"/>
              <a:gd name="connsiteX25" fmla="*/ 5104239 w 5104239"/>
              <a:gd name="connsiteY25" fmla="*/ 2851615 h 4084173"/>
              <a:gd name="connsiteX26" fmla="*/ 4641494 w 5104239"/>
              <a:gd name="connsiteY26" fmla="*/ 2501810 h 4084173"/>
              <a:gd name="connsiteX27" fmla="*/ 4940992 w 5104239"/>
              <a:gd name="connsiteY27" fmla="*/ 2070906 h 4084173"/>
              <a:gd name="connsiteX28" fmla="*/ 4058334 w 5104239"/>
              <a:gd name="connsiteY28" fmla="*/ 1460218 h 4084173"/>
              <a:gd name="connsiteX29" fmla="*/ 3314336 w 5104239"/>
              <a:gd name="connsiteY29" fmla="*/ 1013010 h 4084173"/>
              <a:gd name="connsiteX30" fmla="*/ 3616739 w 5104239"/>
              <a:gd name="connsiteY30" fmla="*/ 677212 h 4084173"/>
              <a:gd name="connsiteX31" fmla="*/ 3073857 w 5104239"/>
              <a:gd name="connsiteY31" fmla="*/ 642352 h 4084173"/>
              <a:gd name="connsiteX32" fmla="*/ 2919543 w 5104239"/>
              <a:gd name="connsiteY32" fmla="*/ 418928 h 4084173"/>
              <a:gd name="connsiteX33" fmla="*/ 2743528 w 5104239"/>
              <a:gd name="connsiteY33" fmla="*/ 0 h 4084173"/>
              <a:gd name="connsiteX34" fmla="*/ 2506088 w 5104239"/>
              <a:gd name="connsiteY34" fmla="*/ 529727 h 4084173"/>
              <a:gd name="connsiteX35" fmla="*/ 2243704 w 5104239"/>
              <a:gd name="connsiteY35" fmla="*/ 1060196 h 4084173"/>
              <a:gd name="connsiteX36" fmla="*/ 1994402 w 5104239"/>
              <a:gd name="connsiteY36" fmla="*/ 1081739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481640 w 5104239"/>
              <a:gd name="connsiteY7" fmla="*/ 3774138 h 4084173"/>
              <a:gd name="connsiteX8" fmla="*/ 1649915 w 5104239"/>
              <a:gd name="connsiteY8" fmla="*/ 3859863 h 4084173"/>
              <a:gd name="connsiteX9" fmla="*/ 1850296 w 5104239"/>
              <a:gd name="connsiteY9" fmla="*/ 3957577 h 4084173"/>
              <a:gd name="connsiteX10" fmla="*/ 1841750 w 5104239"/>
              <a:gd name="connsiteY10" fmla="*/ 3827785 h 4084173"/>
              <a:gd name="connsiteX11" fmla="*/ 1867131 w 5104239"/>
              <a:gd name="connsiteY11" fmla="*/ 3739011 h 4084173"/>
              <a:gd name="connsiteX12" fmla="*/ 1984922 w 5104239"/>
              <a:gd name="connsiteY12" fmla="*/ 3207609 h 4084173"/>
              <a:gd name="connsiteX13" fmla="*/ 2745358 w 5104239"/>
              <a:gd name="connsiteY13" fmla="*/ 3811121 h 4084173"/>
              <a:gd name="connsiteX14" fmla="*/ 2844823 w 5104239"/>
              <a:gd name="connsiteY14" fmla="*/ 3894687 h 4084173"/>
              <a:gd name="connsiteX15" fmla="*/ 3053983 w 5104239"/>
              <a:gd name="connsiteY15" fmla="*/ 3972450 h 4084173"/>
              <a:gd name="connsiteX16" fmla="*/ 3189522 w 5104239"/>
              <a:gd name="connsiteY16" fmla="*/ 3991829 h 4084173"/>
              <a:gd name="connsiteX17" fmla="*/ 3322741 w 5104239"/>
              <a:gd name="connsiteY17" fmla="*/ 4021325 h 4084173"/>
              <a:gd name="connsiteX18" fmla="*/ 3435364 w 5104239"/>
              <a:gd name="connsiteY18" fmla="*/ 4029369 h 4084173"/>
              <a:gd name="connsiteX19" fmla="*/ 3666513 w 5104239"/>
              <a:gd name="connsiteY19" fmla="*/ 4084173 h 4084173"/>
              <a:gd name="connsiteX20" fmla="*/ 3780639 w 5104239"/>
              <a:gd name="connsiteY20" fmla="*/ 3995347 h 4084173"/>
              <a:gd name="connsiteX21" fmla="*/ 3757294 w 5104239"/>
              <a:gd name="connsiteY21" fmla="*/ 3439177 h 4084173"/>
              <a:gd name="connsiteX22" fmla="*/ 3832506 w 5104239"/>
              <a:gd name="connsiteY22" fmla="*/ 3366351 h 4084173"/>
              <a:gd name="connsiteX23" fmla="*/ 4296679 w 5104239"/>
              <a:gd name="connsiteY23" fmla="*/ 3731871 h 4084173"/>
              <a:gd name="connsiteX24" fmla="*/ 4969627 w 5104239"/>
              <a:gd name="connsiteY24" fmla="*/ 3379881 h 4084173"/>
              <a:gd name="connsiteX25" fmla="*/ 4815327 w 5104239"/>
              <a:gd name="connsiteY25" fmla="*/ 3277449 h 4084173"/>
              <a:gd name="connsiteX26" fmla="*/ 5104239 w 5104239"/>
              <a:gd name="connsiteY26" fmla="*/ 2851615 h 4084173"/>
              <a:gd name="connsiteX27" fmla="*/ 4641494 w 5104239"/>
              <a:gd name="connsiteY27" fmla="*/ 2501810 h 4084173"/>
              <a:gd name="connsiteX28" fmla="*/ 4940992 w 5104239"/>
              <a:gd name="connsiteY28" fmla="*/ 2070906 h 4084173"/>
              <a:gd name="connsiteX29" fmla="*/ 4058334 w 5104239"/>
              <a:gd name="connsiteY29" fmla="*/ 1460218 h 4084173"/>
              <a:gd name="connsiteX30" fmla="*/ 3314336 w 5104239"/>
              <a:gd name="connsiteY30" fmla="*/ 1013010 h 4084173"/>
              <a:gd name="connsiteX31" fmla="*/ 3616739 w 5104239"/>
              <a:gd name="connsiteY31" fmla="*/ 677212 h 4084173"/>
              <a:gd name="connsiteX32" fmla="*/ 3073857 w 5104239"/>
              <a:gd name="connsiteY32" fmla="*/ 642352 h 4084173"/>
              <a:gd name="connsiteX33" fmla="*/ 2919543 w 5104239"/>
              <a:gd name="connsiteY33" fmla="*/ 418928 h 4084173"/>
              <a:gd name="connsiteX34" fmla="*/ 2743528 w 5104239"/>
              <a:gd name="connsiteY34" fmla="*/ 0 h 4084173"/>
              <a:gd name="connsiteX35" fmla="*/ 2506088 w 5104239"/>
              <a:gd name="connsiteY35" fmla="*/ 529727 h 4084173"/>
              <a:gd name="connsiteX36" fmla="*/ 2243704 w 5104239"/>
              <a:gd name="connsiteY36" fmla="*/ 1060196 h 4084173"/>
              <a:gd name="connsiteX37" fmla="*/ 1994402 w 5104239"/>
              <a:gd name="connsiteY37" fmla="*/ 1081739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468940 w 5104239"/>
              <a:gd name="connsiteY7" fmla="*/ 3726513 h 4084173"/>
              <a:gd name="connsiteX8" fmla="*/ 1649915 w 5104239"/>
              <a:gd name="connsiteY8" fmla="*/ 3859863 h 4084173"/>
              <a:gd name="connsiteX9" fmla="*/ 1850296 w 5104239"/>
              <a:gd name="connsiteY9" fmla="*/ 3957577 h 4084173"/>
              <a:gd name="connsiteX10" fmla="*/ 1841750 w 5104239"/>
              <a:gd name="connsiteY10" fmla="*/ 3827785 h 4084173"/>
              <a:gd name="connsiteX11" fmla="*/ 1867131 w 5104239"/>
              <a:gd name="connsiteY11" fmla="*/ 3739011 h 4084173"/>
              <a:gd name="connsiteX12" fmla="*/ 1984922 w 5104239"/>
              <a:gd name="connsiteY12" fmla="*/ 3207609 h 4084173"/>
              <a:gd name="connsiteX13" fmla="*/ 2745358 w 5104239"/>
              <a:gd name="connsiteY13" fmla="*/ 3811121 h 4084173"/>
              <a:gd name="connsiteX14" fmla="*/ 2844823 w 5104239"/>
              <a:gd name="connsiteY14" fmla="*/ 3894687 h 4084173"/>
              <a:gd name="connsiteX15" fmla="*/ 3053983 w 5104239"/>
              <a:gd name="connsiteY15" fmla="*/ 3972450 h 4084173"/>
              <a:gd name="connsiteX16" fmla="*/ 3189522 w 5104239"/>
              <a:gd name="connsiteY16" fmla="*/ 3991829 h 4084173"/>
              <a:gd name="connsiteX17" fmla="*/ 3322741 w 5104239"/>
              <a:gd name="connsiteY17" fmla="*/ 4021325 h 4084173"/>
              <a:gd name="connsiteX18" fmla="*/ 3435364 w 5104239"/>
              <a:gd name="connsiteY18" fmla="*/ 4029369 h 4084173"/>
              <a:gd name="connsiteX19" fmla="*/ 3666513 w 5104239"/>
              <a:gd name="connsiteY19" fmla="*/ 4084173 h 4084173"/>
              <a:gd name="connsiteX20" fmla="*/ 3780639 w 5104239"/>
              <a:gd name="connsiteY20" fmla="*/ 3995347 h 4084173"/>
              <a:gd name="connsiteX21" fmla="*/ 3757294 w 5104239"/>
              <a:gd name="connsiteY21" fmla="*/ 3439177 h 4084173"/>
              <a:gd name="connsiteX22" fmla="*/ 3832506 w 5104239"/>
              <a:gd name="connsiteY22" fmla="*/ 3366351 h 4084173"/>
              <a:gd name="connsiteX23" fmla="*/ 4296679 w 5104239"/>
              <a:gd name="connsiteY23" fmla="*/ 3731871 h 4084173"/>
              <a:gd name="connsiteX24" fmla="*/ 4969627 w 5104239"/>
              <a:gd name="connsiteY24" fmla="*/ 3379881 h 4084173"/>
              <a:gd name="connsiteX25" fmla="*/ 4815327 w 5104239"/>
              <a:gd name="connsiteY25" fmla="*/ 3277449 h 4084173"/>
              <a:gd name="connsiteX26" fmla="*/ 5104239 w 5104239"/>
              <a:gd name="connsiteY26" fmla="*/ 2851615 h 4084173"/>
              <a:gd name="connsiteX27" fmla="*/ 4641494 w 5104239"/>
              <a:gd name="connsiteY27" fmla="*/ 2501810 h 4084173"/>
              <a:gd name="connsiteX28" fmla="*/ 4940992 w 5104239"/>
              <a:gd name="connsiteY28" fmla="*/ 2070906 h 4084173"/>
              <a:gd name="connsiteX29" fmla="*/ 4058334 w 5104239"/>
              <a:gd name="connsiteY29" fmla="*/ 1460218 h 4084173"/>
              <a:gd name="connsiteX30" fmla="*/ 3314336 w 5104239"/>
              <a:gd name="connsiteY30" fmla="*/ 1013010 h 4084173"/>
              <a:gd name="connsiteX31" fmla="*/ 3616739 w 5104239"/>
              <a:gd name="connsiteY31" fmla="*/ 677212 h 4084173"/>
              <a:gd name="connsiteX32" fmla="*/ 3073857 w 5104239"/>
              <a:gd name="connsiteY32" fmla="*/ 642352 h 4084173"/>
              <a:gd name="connsiteX33" fmla="*/ 2919543 w 5104239"/>
              <a:gd name="connsiteY33" fmla="*/ 418928 h 4084173"/>
              <a:gd name="connsiteX34" fmla="*/ 2743528 w 5104239"/>
              <a:gd name="connsiteY34" fmla="*/ 0 h 4084173"/>
              <a:gd name="connsiteX35" fmla="*/ 2506088 w 5104239"/>
              <a:gd name="connsiteY35" fmla="*/ 529727 h 4084173"/>
              <a:gd name="connsiteX36" fmla="*/ 2243704 w 5104239"/>
              <a:gd name="connsiteY36" fmla="*/ 1060196 h 4084173"/>
              <a:gd name="connsiteX37" fmla="*/ 1994402 w 5104239"/>
              <a:gd name="connsiteY37" fmla="*/ 1081739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468940 w 5104239"/>
              <a:gd name="connsiteY7" fmla="*/ 3726513 h 4084173"/>
              <a:gd name="connsiteX8" fmla="*/ 1570540 w 5104239"/>
              <a:gd name="connsiteY8" fmla="*/ 3802713 h 4084173"/>
              <a:gd name="connsiteX9" fmla="*/ 1649915 w 5104239"/>
              <a:gd name="connsiteY9" fmla="*/ 3859863 h 4084173"/>
              <a:gd name="connsiteX10" fmla="*/ 1850296 w 5104239"/>
              <a:gd name="connsiteY10" fmla="*/ 3957577 h 4084173"/>
              <a:gd name="connsiteX11" fmla="*/ 1841750 w 5104239"/>
              <a:gd name="connsiteY11" fmla="*/ 3827785 h 4084173"/>
              <a:gd name="connsiteX12" fmla="*/ 1867131 w 5104239"/>
              <a:gd name="connsiteY12" fmla="*/ 3739011 h 4084173"/>
              <a:gd name="connsiteX13" fmla="*/ 1984922 w 5104239"/>
              <a:gd name="connsiteY13" fmla="*/ 3207609 h 4084173"/>
              <a:gd name="connsiteX14" fmla="*/ 2745358 w 5104239"/>
              <a:gd name="connsiteY14" fmla="*/ 3811121 h 4084173"/>
              <a:gd name="connsiteX15" fmla="*/ 2844823 w 5104239"/>
              <a:gd name="connsiteY15" fmla="*/ 3894687 h 4084173"/>
              <a:gd name="connsiteX16" fmla="*/ 3053983 w 5104239"/>
              <a:gd name="connsiteY16" fmla="*/ 3972450 h 4084173"/>
              <a:gd name="connsiteX17" fmla="*/ 3189522 w 5104239"/>
              <a:gd name="connsiteY17" fmla="*/ 3991829 h 4084173"/>
              <a:gd name="connsiteX18" fmla="*/ 3322741 w 5104239"/>
              <a:gd name="connsiteY18" fmla="*/ 4021325 h 4084173"/>
              <a:gd name="connsiteX19" fmla="*/ 3435364 w 5104239"/>
              <a:gd name="connsiteY19" fmla="*/ 4029369 h 4084173"/>
              <a:gd name="connsiteX20" fmla="*/ 3666513 w 5104239"/>
              <a:gd name="connsiteY20" fmla="*/ 4084173 h 4084173"/>
              <a:gd name="connsiteX21" fmla="*/ 3780639 w 5104239"/>
              <a:gd name="connsiteY21" fmla="*/ 3995347 h 4084173"/>
              <a:gd name="connsiteX22" fmla="*/ 3757294 w 5104239"/>
              <a:gd name="connsiteY22" fmla="*/ 3439177 h 4084173"/>
              <a:gd name="connsiteX23" fmla="*/ 3832506 w 5104239"/>
              <a:gd name="connsiteY23" fmla="*/ 3366351 h 4084173"/>
              <a:gd name="connsiteX24" fmla="*/ 4296679 w 5104239"/>
              <a:gd name="connsiteY24" fmla="*/ 3731871 h 4084173"/>
              <a:gd name="connsiteX25" fmla="*/ 4969627 w 5104239"/>
              <a:gd name="connsiteY25" fmla="*/ 3379881 h 4084173"/>
              <a:gd name="connsiteX26" fmla="*/ 4815327 w 5104239"/>
              <a:gd name="connsiteY26" fmla="*/ 3277449 h 4084173"/>
              <a:gd name="connsiteX27" fmla="*/ 5104239 w 5104239"/>
              <a:gd name="connsiteY27" fmla="*/ 2851615 h 4084173"/>
              <a:gd name="connsiteX28" fmla="*/ 4641494 w 5104239"/>
              <a:gd name="connsiteY28" fmla="*/ 2501810 h 4084173"/>
              <a:gd name="connsiteX29" fmla="*/ 4940992 w 5104239"/>
              <a:gd name="connsiteY29" fmla="*/ 2070906 h 4084173"/>
              <a:gd name="connsiteX30" fmla="*/ 4058334 w 5104239"/>
              <a:gd name="connsiteY30" fmla="*/ 1460218 h 4084173"/>
              <a:gd name="connsiteX31" fmla="*/ 3314336 w 5104239"/>
              <a:gd name="connsiteY31" fmla="*/ 1013010 h 4084173"/>
              <a:gd name="connsiteX32" fmla="*/ 3616739 w 5104239"/>
              <a:gd name="connsiteY32" fmla="*/ 677212 h 4084173"/>
              <a:gd name="connsiteX33" fmla="*/ 3073857 w 5104239"/>
              <a:gd name="connsiteY33" fmla="*/ 642352 h 4084173"/>
              <a:gd name="connsiteX34" fmla="*/ 2919543 w 5104239"/>
              <a:gd name="connsiteY34" fmla="*/ 418928 h 4084173"/>
              <a:gd name="connsiteX35" fmla="*/ 2743528 w 5104239"/>
              <a:gd name="connsiteY35" fmla="*/ 0 h 4084173"/>
              <a:gd name="connsiteX36" fmla="*/ 2506088 w 5104239"/>
              <a:gd name="connsiteY36" fmla="*/ 529727 h 4084173"/>
              <a:gd name="connsiteX37" fmla="*/ 2243704 w 5104239"/>
              <a:gd name="connsiteY37" fmla="*/ 1060196 h 4084173"/>
              <a:gd name="connsiteX38" fmla="*/ 1994402 w 5104239"/>
              <a:gd name="connsiteY38" fmla="*/ 1081739 h 4084173"/>
              <a:gd name="connsiteX39" fmla="*/ 1926558 w 5104239"/>
              <a:gd name="connsiteY39" fmla="*/ 646694 h 4084173"/>
              <a:gd name="connsiteX40" fmla="*/ 1900570 w 5104239"/>
              <a:gd name="connsiteY40" fmla="*/ 384268 h 4084173"/>
              <a:gd name="connsiteX41" fmla="*/ 1394824 w 5104239"/>
              <a:gd name="connsiteY41" fmla="*/ 363494 h 4084173"/>
              <a:gd name="connsiteX42" fmla="*/ 1410121 w 5104239"/>
              <a:gd name="connsiteY42" fmla="*/ 249957 h 4084173"/>
              <a:gd name="connsiteX43" fmla="*/ 1289845 w 5104239"/>
              <a:gd name="connsiteY43" fmla="*/ 242612 h 4084173"/>
              <a:gd name="connsiteX44" fmla="*/ 1169632 w 5104239"/>
              <a:gd name="connsiteY44" fmla="*/ 224306 h 4084173"/>
              <a:gd name="connsiteX45" fmla="*/ 1170496 w 5104239"/>
              <a:gd name="connsiteY45" fmla="*/ 138764 h 4084173"/>
              <a:gd name="connsiteX46" fmla="*/ 1069010 w 5104239"/>
              <a:gd name="connsiteY46" fmla="*/ 360900 h 4084173"/>
              <a:gd name="connsiteX47" fmla="*/ 964794 w 5104239"/>
              <a:gd name="connsiteY47" fmla="*/ 564039 h 4084173"/>
              <a:gd name="connsiteX48" fmla="*/ 887664 w 5104239"/>
              <a:gd name="connsiteY48" fmla="*/ 799031 h 4084173"/>
              <a:gd name="connsiteX49" fmla="*/ 783415 w 5104239"/>
              <a:gd name="connsiteY49" fmla="*/ 1163028 h 4084173"/>
              <a:gd name="connsiteX50" fmla="*/ 547493 w 5104239"/>
              <a:gd name="connsiteY50" fmla="*/ 1049225 h 4084173"/>
              <a:gd name="connsiteX51" fmla="*/ 353890 w 5104239"/>
              <a:gd name="connsiteY51" fmla="*/ 1169919 h 4084173"/>
              <a:gd name="connsiteX52" fmla="*/ 240397 w 5104239"/>
              <a:gd name="connsiteY52" fmla="*/ 1079942 h 4084173"/>
              <a:gd name="connsiteX53" fmla="*/ 166867 w 5104239"/>
              <a:gd name="connsiteY53" fmla="*/ 1195171 h 4084173"/>
              <a:gd name="connsiteX54" fmla="*/ 113254 w 5104239"/>
              <a:gd name="connsiteY54" fmla="*/ 1314621 h 4084173"/>
              <a:gd name="connsiteX55" fmla="*/ 72176 w 5104239"/>
              <a:gd name="connsiteY55" fmla="*/ 1412602 h 4084173"/>
              <a:gd name="connsiteX56" fmla="*/ 68887 w 5104239"/>
              <a:gd name="connsiteY56" fmla="*/ 1526405 h 4084173"/>
              <a:gd name="connsiteX57" fmla="*/ 0 w 5104239"/>
              <a:gd name="connsiteY57" fmla="*/ 1626120 h 4084173"/>
              <a:gd name="connsiteX58" fmla="*/ 9559 w 5104239"/>
              <a:gd name="connsiteY58" fmla="*/ 1817306 h 4084173"/>
              <a:gd name="connsiteX59" fmla="*/ 139432 w 5104239"/>
              <a:gd name="connsiteY59" fmla="*/ 1786873 h 4084173"/>
              <a:gd name="connsiteX60" fmla="*/ 290506 w 5104239"/>
              <a:gd name="connsiteY60" fmla="*/ 1851124 h 4084173"/>
              <a:gd name="connsiteX61" fmla="*/ 486543 w 5104239"/>
              <a:gd name="connsiteY61" fmla="*/ 1961070 h 4084173"/>
              <a:gd name="connsiteX62" fmla="*/ 451314 w 5104239"/>
              <a:gd name="connsiteY62" fmla="*/ 2106513 h 4084173"/>
              <a:gd name="connsiteX63" fmla="*/ 650644 w 5104239"/>
              <a:gd name="connsiteY63" fmla="*/ 2370518 h 4084173"/>
              <a:gd name="connsiteX64" fmla="*/ 425076 w 5104239"/>
              <a:gd name="connsiteY64" fmla="*/ 2857054 h 4084173"/>
              <a:gd name="connsiteX65" fmla="*/ 553431 w 5104239"/>
              <a:gd name="connsiteY65"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468940 w 5104239"/>
              <a:gd name="connsiteY7" fmla="*/ 3726513 h 4084173"/>
              <a:gd name="connsiteX8" fmla="*/ 1500690 w 5104239"/>
              <a:gd name="connsiteY8" fmla="*/ 3739213 h 4084173"/>
              <a:gd name="connsiteX9" fmla="*/ 1649915 w 5104239"/>
              <a:gd name="connsiteY9" fmla="*/ 3859863 h 4084173"/>
              <a:gd name="connsiteX10" fmla="*/ 1850296 w 5104239"/>
              <a:gd name="connsiteY10" fmla="*/ 3957577 h 4084173"/>
              <a:gd name="connsiteX11" fmla="*/ 1841750 w 5104239"/>
              <a:gd name="connsiteY11" fmla="*/ 3827785 h 4084173"/>
              <a:gd name="connsiteX12" fmla="*/ 1867131 w 5104239"/>
              <a:gd name="connsiteY12" fmla="*/ 3739011 h 4084173"/>
              <a:gd name="connsiteX13" fmla="*/ 1984922 w 5104239"/>
              <a:gd name="connsiteY13" fmla="*/ 3207609 h 4084173"/>
              <a:gd name="connsiteX14" fmla="*/ 2745358 w 5104239"/>
              <a:gd name="connsiteY14" fmla="*/ 3811121 h 4084173"/>
              <a:gd name="connsiteX15" fmla="*/ 2844823 w 5104239"/>
              <a:gd name="connsiteY15" fmla="*/ 3894687 h 4084173"/>
              <a:gd name="connsiteX16" fmla="*/ 3053983 w 5104239"/>
              <a:gd name="connsiteY16" fmla="*/ 3972450 h 4084173"/>
              <a:gd name="connsiteX17" fmla="*/ 3189522 w 5104239"/>
              <a:gd name="connsiteY17" fmla="*/ 3991829 h 4084173"/>
              <a:gd name="connsiteX18" fmla="*/ 3322741 w 5104239"/>
              <a:gd name="connsiteY18" fmla="*/ 4021325 h 4084173"/>
              <a:gd name="connsiteX19" fmla="*/ 3435364 w 5104239"/>
              <a:gd name="connsiteY19" fmla="*/ 4029369 h 4084173"/>
              <a:gd name="connsiteX20" fmla="*/ 3666513 w 5104239"/>
              <a:gd name="connsiteY20" fmla="*/ 4084173 h 4084173"/>
              <a:gd name="connsiteX21" fmla="*/ 3780639 w 5104239"/>
              <a:gd name="connsiteY21" fmla="*/ 3995347 h 4084173"/>
              <a:gd name="connsiteX22" fmla="*/ 3757294 w 5104239"/>
              <a:gd name="connsiteY22" fmla="*/ 3439177 h 4084173"/>
              <a:gd name="connsiteX23" fmla="*/ 3832506 w 5104239"/>
              <a:gd name="connsiteY23" fmla="*/ 3366351 h 4084173"/>
              <a:gd name="connsiteX24" fmla="*/ 4296679 w 5104239"/>
              <a:gd name="connsiteY24" fmla="*/ 3731871 h 4084173"/>
              <a:gd name="connsiteX25" fmla="*/ 4969627 w 5104239"/>
              <a:gd name="connsiteY25" fmla="*/ 3379881 h 4084173"/>
              <a:gd name="connsiteX26" fmla="*/ 4815327 w 5104239"/>
              <a:gd name="connsiteY26" fmla="*/ 3277449 h 4084173"/>
              <a:gd name="connsiteX27" fmla="*/ 5104239 w 5104239"/>
              <a:gd name="connsiteY27" fmla="*/ 2851615 h 4084173"/>
              <a:gd name="connsiteX28" fmla="*/ 4641494 w 5104239"/>
              <a:gd name="connsiteY28" fmla="*/ 2501810 h 4084173"/>
              <a:gd name="connsiteX29" fmla="*/ 4940992 w 5104239"/>
              <a:gd name="connsiteY29" fmla="*/ 2070906 h 4084173"/>
              <a:gd name="connsiteX30" fmla="*/ 4058334 w 5104239"/>
              <a:gd name="connsiteY30" fmla="*/ 1460218 h 4084173"/>
              <a:gd name="connsiteX31" fmla="*/ 3314336 w 5104239"/>
              <a:gd name="connsiteY31" fmla="*/ 1013010 h 4084173"/>
              <a:gd name="connsiteX32" fmla="*/ 3616739 w 5104239"/>
              <a:gd name="connsiteY32" fmla="*/ 677212 h 4084173"/>
              <a:gd name="connsiteX33" fmla="*/ 3073857 w 5104239"/>
              <a:gd name="connsiteY33" fmla="*/ 642352 h 4084173"/>
              <a:gd name="connsiteX34" fmla="*/ 2919543 w 5104239"/>
              <a:gd name="connsiteY34" fmla="*/ 418928 h 4084173"/>
              <a:gd name="connsiteX35" fmla="*/ 2743528 w 5104239"/>
              <a:gd name="connsiteY35" fmla="*/ 0 h 4084173"/>
              <a:gd name="connsiteX36" fmla="*/ 2506088 w 5104239"/>
              <a:gd name="connsiteY36" fmla="*/ 529727 h 4084173"/>
              <a:gd name="connsiteX37" fmla="*/ 2243704 w 5104239"/>
              <a:gd name="connsiteY37" fmla="*/ 1060196 h 4084173"/>
              <a:gd name="connsiteX38" fmla="*/ 1994402 w 5104239"/>
              <a:gd name="connsiteY38" fmla="*/ 1081739 h 4084173"/>
              <a:gd name="connsiteX39" fmla="*/ 1926558 w 5104239"/>
              <a:gd name="connsiteY39" fmla="*/ 646694 h 4084173"/>
              <a:gd name="connsiteX40" fmla="*/ 1900570 w 5104239"/>
              <a:gd name="connsiteY40" fmla="*/ 384268 h 4084173"/>
              <a:gd name="connsiteX41" fmla="*/ 1394824 w 5104239"/>
              <a:gd name="connsiteY41" fmla="*/ 363494 h 4084173"/>
              <a:gd name="connsiteX42" fmla="*/ 1410121 w 5104239"/>
              <a:gd name="connsiteY42" fmla="*/ 249957 h 4084173"/>
              <a:gd name="connsiteX43" fmla="*/ 1289845 w 5104239"/>
              <a:gd name="connsiteY43" fmla="*/ 242612 h 4084173"/>
              <a:gd name="connsiteX44" fmla="*/ 1169632 w 5104239"/>
              <a:gd name="connsiteY44" fmla="*/ 224306 h 4084173"/>
              <a:gd name="connsiteX45" fmla="*/ 1170496 w 5104239"/>
              <a:gd name="connsiteY45" fmla="*/ 138764 h 4084173"/>
              <a:gd name="connsiteX46" fmla="*/ 1069010 w 5104239"/>
              <a:gd name="connsiteY46" fmla="*/ 360900 h 4084173"/>
              <a:gd name="connsiteX47" fmla="*/ 964794 w 5104239"/>
              <a:gd name="connsiteY47" fmla="*/ 564039 h 4084173"/>
              <a:gd name="connsiteX48" fmla="*/ 887664 w 5104239"/>
              <a:gd name="connsiteY48" fmla="*/ 799031 h 4084173"/>
              <a:gd name="connsiteX49" fmla="*/ 783415 w 5104239"/>
              <a:gd name="connsiteY49" fmla="*/ 1163028 h 4084173"/>
              <a:gd name="connsiteX50" fmla="*/ 547493 w 5104239"/>
              <a:gd name="connsiteY50" fmla="*/ 1049225 h 4084173"/>
              <a:gd name="connsiteX51" fmla="*/ 353890 w 5104239"/>
              <a:gd name="connsiteY51" fmla="*/ 1169919 h 4084173"/>
              <a:gd name="connsiteX52" fmla="*/ 240397 w 5104239"/>
              <a:gd name="connsiteY52" fmla="*/ 1079942 h 4084173"/>
              <a:gd name="connsiteX53" fmla="*/ 166867 w 5104239"/>
              <a:gd name="connsiteY53" fmla="*/ 1195171 h 4084173"/>
              <a:gd name="connsiteX54" fmla="*/ 113254 w 5104239"/>
              <a:gd name="connsiteY54" fmla="*/ 1314621 h 4084173"/>
              <a:gd name="connsiteX55" fmla="*/ 72176 w 5104239"/>
              <a:gd name="connsiteY55" fmla="*/ 1412602 h 4084173"/>
              <a:gd name="connsiteX56" fmla="*/ 68887 w 5104239"/>
              <a:gd name="connsiteY56" fmla="*/ 1526405 h 4084173"/>
              <a:gd name="connsiteX57" fmla="*/ 0 w 5104239"/>
              <a:gd name="connsiteY57" fmla="*/ 1626120 h 4084173"/>
              <a:gd name="connsiteX58" fmla="*/ 9559 w 5104239"/>
              <a:gd name="connsiteY58" fmla="*/ 1817306 h 4084173"/>
              <a:gd name="connsiteX59" fmla="*/ 139432 w 5104239"/>
              <a:gd name="connsiteY59" fmla="*/ 1786873 h 4084173"/>
              <a:gd name="connsiteX60" fmla="*/ 290506 w 5104239"/>
              <a:gd name="connsiteY60" fmla="*/ 1851124 h 4084173"/>
              <a:gd name="connsiteX61" fmla="*/ 486543 w 5104239"/>
              <a:gd name="connsiteY61" fmla="*/ 1961070 h 4084173"/>
              <a:gd name="connsiteX62" fmla="*/ 451314 w 5104239"/>
              <a:gd name="connsiteY62" fmla="*/ 2106513 h 4084173"/>
              <a:gd name="connsiteX63" fmla="*/ 650644 w 5104239"/>
              <a:gd name="connsiteY63" fmla="*/ 2370518 h 4084173"/>
              <a:gd name="connsiteX64" fmla="*/ 425076 w 5104239"/>
              <a:gd name="connsiteY64" fmla="*/ 2857054 h 4084173"/>
              <a:gd name="connsiteX65" fmla="*/ 553431 w 5104239"/>
              <a:gd name="connsiteY65"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468940 w 5104239"/>
              <a:gd name="connsiteY7" fmla="*/ 3726513 h 4084173"/>
              <a:gd name="connsiteX8" fmla="*/ 1500690 w 5104239"/>
              <a:gd name="connsiteY8" fmla="*/ 3739213 h 4084173"/>
              <a:gd name="connsiteX9" fmla="*/ 1586415 w 5104239"/>
              <a:gd name="connsiteY9" fmla="*/ 3812238 h 4084173"/>
              <a:gd name="connsiteX10" fmla="*/ 1649915 w 5104239"/>
              <a:gd name="connsiteY10" fmla="*/ 3859863 h 4084173"/>
              <a:gd name="connsiteX11" fmla="*/ 1850296 w 5104239"/>
              <a:gd name="connsiteY11" fmla="*/ 3957577 h 4084173"/>
              <a:gd name="connsiteX12" fmla="*/ 1841750 w 5104239"/>
              <a:gd name="connsiteY12" fmla="*/ 3827785 h 4084173"/>
              <a:gd name="connsiteX13" fmla="*/ 1867131 w 5104239"/>
              <a:gd name="connsiteY13" fmla="*/ 3739011 h 4084173"/>
              <a:gd name="connsiteX14" fmla="*/ 1984922 w 5104239"/>
              <a:gd name="connsiteY14" fmla="*/ 3207609 h 4084173"/>
              <a:gd name="connsiteX15" fmla="*/ 2745358 w 5104239"/>
              <a:gd name="connsiteY15" fmla="*/ 3811121 h 4084173"/>
              <a:gd name="connsiteX16" fmla="*/ 2844823 w 5104239"/>
              <a:gd name="connsiteY16" fmla="*/ 3894687 h 4084173"/>
              <a:gd name="connsiteX17" fmla="*/ 3053983 w 5104239"/>
              <a:gd name="connsiteY17" fmla="*/ 3972450 h 4084173"/>
              <a:gd name="connsiteX18" fmla="*/ 3189522 w 5104239"/>
              <a:gd name="connsiteY18" fmla="*/ 3991829 h 4084173"/>
              <a:gd name="connsiteX19" fmla="*/ 3322741 w 5104239"/>
              <a:gd name="connsiteY19" fmla="*/ 4021325 h 4084173"/>
              <a:gd name="connsiteX20" fmla="*/ 3435364 w 5104239"/>
              <a:gd name="connsiteY20" fmla="*/ 4029369 h 4084173"/>
              <a:gd name="connsiteX21" fmla="*/ 3666513 w 5104239"/>
              <a:gd name="connsiteY21" fmla="*/ 4084173 h 4084173"/>
              <a:gd name="connsiteX22" fmla="*/ 3780639 w 5104239"/>
              <a:gd name="connsiteY22" fmla="*/ 3995347 h 4084173"/>
              <a:gd name="connsiteX23" fmla="*/ 3757294 w 5104239"/>
              <a:gd name="connsiteY23" fmla="*/ 3439177 h 4084173"/>
              <a:gd name="connsiteX24" fmla="*/ 3832506 w 5104239"/>
              <a:gd name="connsiteY24" fmla="*/ 3366351 h 4084173"/>
              <a:gd name="connsiteX25" fmla="*/ 4296679 w 5104239"/>
              <a:gd name="connsiteY25" fmla="*/ 3731871 h 4084173"/>
              <a:gd name="connsiteX26" fmla="*/ 4969627 w 5104239"/>
              <a:gd name="connsiteY26" fmla="*/ 3379881 h 4084173"/>
              <a:gd name="connsiteX27" fmla="*/ 4815327 w 5104239"/>
              <a:gd name="connsiteY27" fmla="*/ 3277449 h 4084173"/>
              <a:gd name="connsiteX28" fmla="*/ 5104239 w 5104239"/>
              <a:gd name="connsiteY28" fmla="*/ 2851615 h 4084173"/>
              <a:gd name="connsiteX29" fmla="*/ 4641494 w 5104239"/>
              <a:gd name="connsiteY29" fmla="*/ 2501810 h 4084173"/>
              <a:gd name="connsiteX30" fmla="*/ 4940992 w 5104239"/>
              <a:gd name="connsiteY30" fmla="*/ 2070906 h 4084173"/>
              <a:gd name="connsiteX31" fmla="*/ 4058334 w 5104239"/>
              <a:gd name="connsiteY31" fmla="*/ 1460218 h 4084173"/>
              <a:gd name="connsiteX32" fmla="*/ 3314336 w 5104239"/>
              <a:gd name="connsiteY32" fmla="*/ 1013010 h 4084173"/>
              <a:gd name="connsiteX33" fmla="*/ 3616739 w 5104239"/>
              <a:gd name="connsiteY33" fmla="*/ 677212 h 4084173"/>
              <a:gd name="connsiteX34" fmla="*/ 3073857 w 5104239"/>
              <a:gd name="connsiteY34" fmla="*/ 642352 h 4084173"/>
              <a:gd name="connsiteX35" fmla="*/ 2919543 w 5104239"/>
              <a:gd name="connsiteY35" fmla="*/ 418928 h 4084173"/>
              <a:gd name="connsiteX36" fmla="*/ 2743528 w 5104239"/>
              <a:gd name="connsiteY36" fmla="*/ 0 h 4084173"/>
              <a:gd name="connsiteX37" fmla="*/ 2506088 w 5104239"/>
              <a:gd name="connsiteY37" fmla="*/ 529727 h 4084173"/>
              <a:gd name="connsiteX38" fmla="*/ 2243704 w 5104239"/>
              <a:gd name="connsiteY38" fmla="*/ 1060196 h 4084173"/>
              <a:gd name="connsiteX39" fmla="*/ 1994402 w 5104239"/>
              <a:gd name="connsiteY39" fmla="*/ 1081739 h 4084173"/>
              <a:gd name="connsiteX40" fmla="*/ 1926558 w 5104239"/>
              <a:gd name="connsiteY40" fmla="*/ 646694 h 4084173"/>
              <a:gd name="connsiteX41" fmla="*/ 1900570 w 5104239"/>
              <a:gd name="connsiteY41" fmla="*/ 384268 h 4084173"/>
              <a:gd name="connsiteX42" fmla="*/ 1394824 w 5104239"/>
              <a:gd name="connsiteY42" fmla="*/ 363494 h 4084173"/>
              <a:gd name="connsiteX43" fmla="*/ 1410121 w 5104239"/>
              <a:gd name="connsiteY43" fmla="*/ 249957 h 4084173"/>
              <a:gd name="connsiteX44" fmla="*/ 1289845 w 5104239"/>
              <a:gd name="connsiteY44" fmla="*/ 242612 h 4084173"/>
              <a:gd name="connsiteX45" fmla="*/ 1169632 w 5104239"/>
              <a:gd name="connsiteY45" fmla="*/ 224306 h 4084173"/>
              <a:gd name="connsiteX46" fmla="*/ 1170496 w 5104239"/>
              <a:gd name="connsiteY46" fmla="*/ 138764 h 4084173"/>
              <a:gd name="connsiteX47" fmla="*/ 1069010 w 5104239"/>
              <a:gd name="connsiteY47" fmla="*/ 360900 h 4084173"/>
              <a:gd name="connsiteX48" fmla="*/ 964794 w 5104239"/>
              <a:gd name="connsiteY48" fmla="*/ 564039 h 4084173"/>
              <a:gd name="connsiteX49" fmla="*/ 887664 w 5104239"/>
              <a:gd name="connsiteY49" fmla="*/ 799031 h 4084173"/>
              <a:gd name="connsiteX50" fmla="*/ 783415 w 5104239"/>
              <a:gd name="connsiteY50" fmla="*/ 1163028 h 4084173"/>
              <a:gd name="connsiteX51" fmla="*/ 547493 w 5104239"/>
              <a:gd name="connsiteY51" fmla="*/ 1049225 h 4084173"/>
              <a:gd name="connsiteX52" fmla="*/ 353890 w 5104239"/>
              <a:gd name="connsiteY52" fmla="*/ 1169919 h 4084173"/>
              <a:gd name="connsiteX53" fmla="*/ 240397 w 5104239"/>
              <a:gd name="connsiteY53" fmla="*/ 1079942 h 4084173"/>
              <a:gd name="connsiteX54" fmla="*/ 166867 w 5104239"/>
              <a:gd name="connsiteY54" fmla="*/ 1195171 h 4084173"/>
              <a:gd name="connsiteX55" fmla="*/ 113254 w 5104239"/>
              <a:gd name="connsiteY55" fmla="*/ 1314621 h 4084173"/>
              <a:gd name="connsiteX56" fmla="*/ 72176 w 5104239"/>
              <a:gd name="connsiteY56" fmla="*/ 1412602 h 4084173"/>
              <a:gd name="connsiteX57" fmla="*/ 68887 w 5104239"/>
              <a:gd name="connsiteY57" fmla="*/ 1526405 h 4084173"/>
              <a:gd name="connsiteX58" fmla="*/ 0 w 5104239"/>
              <a:gd name="connsiteY58" fmla="*/ 1626120 h 4084173"/>
              <a:gd name="connsiteX59" fmla="*/ 9559 w 5104239"/>
              <a:gd name="connsiteY59" fmla="*/ 1817306 h 4084173"/>
              <a:gd name="connsiteX60" fmla="*/ 139432 w 5104239"/>
              <a:gd name="connsiteY60" fmla="*/ 1786873 h 4084173"/>
              <a:gd name="connsiteX61" fmla="*/ 290506 w 5104239"/>
              <a:gd name="connsiteY61" fmla="*/ 1851124 h 4084173"/>
              <a:gd name="connsiteX62" fmla="*/ 486543 w 5104239"/>
              <a:gd name="connsiteY62" fmla="*/ 1961070 h 4084173"/>
              <a:gd name="connsiteX63" fmla="*/ 451314 w 5104239"/>
              <a:gd name="connsiteY63" fmla="*/ 2106513 h 4084173"/>
              <a:gd name="connsiteX64" fmla="*/ 650644 w 5104239"/>
              <a:gd name="connsiteY64" fmla="*/ 2370518 h 4084173"/>
              <a:gd name="connsiteX65" fmla="*/ 425076 w 5104239"/>
              <a:gd name="connsiteY65" fmla="*/ 2857054 h 4084173"/>
              <a:gd name="connsiteX66" fmla="*/ 553431 w 5104239"/>
              <a:gd name="connsiteY66"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468940 w 5104239"/>
              <a:gd name="connsiteY7" fmla="*/ 3726513 h 4084173"/>
              <a:gd name="connsiteX8" fmla="*/ 1500690 w 5104239"/>
              <a:gd name="connsiteY8" fmla="*/ 3739213 h 4084173"/>
              <a:gd name="connsiteX9" fmla="*/ 1478465 w 5104239"/>
              <a:gd name="connsiteY9" fmla="*/ 3774138 h 4084173"/>
              <a:gd name="connsiteX10" fmla="*/ 1649915 w 5104239"/>
              <a:gd name="connsiteY10" fmla="*/ 3859863 h 4084173"/>
              <a:gd name="connsiteX11" fmla="*/ 1850296 w 5104239"/>
              <a:gd name="connsiteY11" fmla="*/ 3957577 h 4084173"/>
              <a:gd name="connsiteX12" fmla="*/ 1841750 w 5104239"/>
              <a:gd name="connsiteY12" fmla="*/ 3827785 h 4084173"/>
              <a:gd name="connsiteX13" fmla="*/ 1867131 w 5104239"/>
              <a:gd name="connsiteY13" fmla="*/ 3739011 h 4084173"/>
              <a:gd name="connsiteX14" fmla="*/ 1984922 w 5104239"/>
              <a:gd name="connsiteY14" fmla="*/ 3207609 h 4084173"/>
              <a:gd name="connsiteX15" fmla="*/ 2745358 w 5104239"/>
              <a:gd name="connsiteY15" fmla="*/ 3811121 h 4084173"/>
              <a:gd name="connsiteX16" fmla="*/ 2844823 w 5104239"/>
              <a:gd name="connsiteY16" fmla="*/ 3894687 h 4084173"/>
              <a:gd name="connsiteX17" fmla="*/ 3053983 w 5104239"/>
              <a:gd name="connsiteY17" fmla="*/ 3972450 h 4084173"/>
              <a:gd name="connsiteX18" fmla="*/ 3189522 w 5104239"/>
              <a:gd name="connsiteY18" fmla="*/ 3991829 h 4084173"/>
              <a:gd name="connsiteX19" fmla="*/ 3322741 w 5104239"/>
              <a:gd name="connsiteY19" fmla="*/ 4021325 h 4084173"/>
              <a:gd name="connsiteX20" fmla="*/ 3435364 w 5104239"/>
              <a:gd name="connsiteY20" fmla="*/ 4029369 h 4084173"/>
              <a:gd name="connsiteX21" fmla="*/ 3666513 w 5104239"/>
              <a:gd name="connsiteY21" fmla="*/ 4084173 h 4084173"/>
              <a:gd name="connsiteX22" fmla="*/ 3780639 w 5104239"/>
              <a:gd name="connsiteY22" fmla="*/ 3995347 h 4084173"/>
              <a:gd name="connsiteX23" fmla="*/ 3757294 w 5104239"/>
              <a:gd name="connsiteY23" fmla="*/ 3439177 h 4084173"/>
              <a:gd name="connsiteX24" fmla="*/ 3832506 w 5104239"/>
              <a:gd name="connsiteY24" fmla="*/ 3366351 h 4084173"/>
              <a:gd name="connsiteX25" fmla="*/ 4296679 w 5104239"/>
              <a:gd name="connsiteY25" fmla="*/ 3731871 h 4084173"/>
              <a:gd name="connsiteX26" fmla="*/ 4969627 w 5104239"/>
              <a:gd name="connsiteY26" fmla="*/ 3379881 h 4084173"/>
              <a:gd name="connsiteX27" fmla="*/ 4815327 w 5104239"/>
              <a:gd name="connsiteY27" fmla="*/ 3277449 h 4084173"/>
              <a:gd name="connsiteX28" fmla="*/ 5104239 w 5104239"/>
              <a:gd name="connsiteY28" fmla="*/ 2851615 h 4084173"/>
              <a:gd name="connsiteX29" fmla="*/ 4641494 w 5104239"/>
              <a:gd name="connsiteY29" fmla="*/ 2501810 h 4084173"/>
              <a:gd name="connsiteX30" fmla="*/ 4940992 w 5104239"/>
              <a:gd name="connsiteY30" fmla="*/ 2070906 h 4084173"/>
              <a:gd name="connsiteX31" fmla="*/ 4058334 w 5104239"/>
              <a:gd name="connsiteY31" fmla="*/ 1460218 h 4084173"/>
              <a:gd name="connsiteX32" fmla="*/ 3314336 w 5104239"/>
              <a:gd name="connsiteY32" fmla="*/ 1013010 h 4084173"/>
              <a:gd name="connsiteX33" fmla="*/ 3616739 w 5104239"/>
              <a:gd name="connsiteY33" fmla="*/ 677212 h 4084173"/>
              <a:gd name="connsiteX34" fmla="*/ 3073857 w 5104239"/>
              <a:gd name="connsiteY34" fmla="*/ 642352 h 4084173"/>
              <a:gd name="connsiteX35" fmla="*/ 2919543 w 5104239"/>
              <a:gd name="connsiteY35" fmla="*/ 418928 h 4084173"/>
              <a:gd name="connsiteX36" fmla="*/ 2743528 w 5104239"/>
              <a:gd name="connsiteY36" fmla="*/ 0 h 4084173"/>
              <a:gd name="connsiteX37" fmla="*/ 2506088 w 5104239"/>
              <a:gd name="connsiteY37" fmla="*/ 529727 h 4084173"/>
              <a:gd name="connsiteX38" fmla="*/ 2243704 w 5104239"/>
              <a:gd name="connsiteY38" fmla="*/ 1060196 h 4084173"/>
              <a:gd name="connsiteX39" fmla="*/ 1994402 w 5104239"/>
              <a:gd name="connsiteY39" fmla="*/ 1081739 h 4084173"/>
              <a:gd name="connsiteX40" fmla="*/ 1926558 w 5104239"/>
              <a:gd name="connsiteY40" fmla="*/ 646694 h 4084173"/>
              <a:gd name="connsiteX41" fmla="*/ 1900570 w 5104239"/>
              <a:gd name="connsiteY41" fmla="*/ 384268 h 4084173"/>
              <a:gd name="connsiteX42" fmla="*/ 1394824 w 5104239"/>
              <a:gd name="connsiteY42" fmla="*/ 363494 h 4084173"/>
              <a:gd name="connsiteX43" fmla="*/ 1410121 w 5104239"/>
              <a:gd name="connsiteY43" fmla="*/ 249957 h 4084173"/>
              <a:gd name="connsiteX44" fmla="*/ 1289845 w 5104239"/>
              <a:gd name="connsiteY44" fmla="*/ 242612 h 4084173"/>
              <a:gd name="connsiteX45" fmla="*/ 1169632 w 5104239"/>
              <a:gd name="connsiteY45" fmla="*/ 224306 h 4084173"/>
              <a:gd name="connsiteX46" fmla="*/ 1170496 w 5104239"/>
              <a:gd name="connsiteY46" fmla="*/ 138764 h 4084173"/>
              <a:gd name="connsiteX47" fmla="*/ 1069010 w 5104239"/>
              <a:gd name="connsiteY47" fmla="*/ 360900 h 4084173"/>
              <a:gd name="connsiteX48" fmla="*/ 964794 w 5104239"/>
              <a:gd name="connsiteY48" fmla="*/ 564039 h 4084173"/>
              <a:gd name="connsiteX49" fmla="*/ 887664 w 5104239"/>
              <a:gd name="connsiteY49" fmla="*/ 799031 h 4084173"/>
              <a:gd name="connsiteX50" fmla="*/ 783415 w 5104239"/>
              <a:gd name="connsiteY50" fmla="*/ 1163028 h 4084173"/>
              <a:gd name="connsiteX51" fmla="*/ 547493 w 5104239"/>
              <a:gd name="connsiteY51" fmla="*/ 1049225 h 4084173"/>
              <a:gd name="connsiteX52" fmla="*/ 353890 w 5104239"/>
              <a:gd name="connsiteY52" fmla="*/ 1169919 h 4084173"/>
              <a:gd name="connsiteX53" fmla="*/ 240397 w 5104239"/>
              <a:gd name="connsiteY53" fmla="*/ 1079942 h 4084173"/>
              <a:gd name="connsiteX54" fmla="*/ 166867 w 5104239"/>
              <a:gd name="connsiteY54" fmla="*/ 1195171 h 4084173"/>
              <a:gd name="connsiteX55" fmla="*/ 113254 w 5104239"/>
              <a:gd name="connsiteY55" fmla="*/ 1314621 h 4084173"/>
              <a:gd name="connsiteX56" fmla="*/ 72176 w 5104239"/>
              <a:gd name="connsiteY56" fmla="*/ 1412602 h 4084173"/>
              <a:gd name="connsiteX57" fmla="*/ 68887 w 5104239"/>
              <a:gd name="connsiteY57" fmla="*/ 1526405 h 4084173"/>
              <a:gd name="connsiteX58" fmla="*/ 0 w 5104239"/>
              <a:gd name="connsiteY58" fmla="*/ 1626120 h 4084173"/>
              <a:gd name="connsiteX59" fmla="*/ 9559 w 5104239"/>
              <a:gd name="connsiteY59" fmla="*/ 1817306 h 4084173"/>
              <a:gd name="connsiteX60" fmla="*/ 139432 w 5104239"/>
              <a:gd name="connsiteY60" fmla="*/ 1786873 h 4084173"/>
              <a:gd name="connsiteX61" fmla="*/ 290506 w 5104239"/>
              <a:gd name="connsiteY61" fmla="*/ 1851124 h 4084173"/>
              <a:gd name="connsiteX62" fmla="*/ 486543 w 5104239"/>
              <a:gd name="connsiteY62" fmla="*/ 1961070 h 4084173"/>
              <a:gd name="connsiteX63" fmla="*/ 451314 w 5104239"/>
              <a:gd name="connsiteY63" fmla="*/ 2106513 h 4084173"/>
              <a:gd name="connsiteX64" fmla="*/ 650644 w 5104239"/>
              <a:gd name="connsiteY64" fmla="*/ 2370518 h 4084173"/>
              <a:gd name="connsiteX65" fmla="*/ 425076 w 5104239"/>
              <a:gd name="connsiteY65" fmla="*/ 2857054 h 4084173"/>
              <a:gd name="connsiteX66" fmla="*/ 553431 w 5104239"/>
              <a:gd name="connsiteY66"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468940 w 5104239"/>
              <a:gd name="connsiteY7" fmla="*/ 3726513 h 4084173"/>
              <a:gd name="connsiteX8" fmla="*/ 1513390 w 5104239"/>
              <a:gd name="connsiteY8" fmla="*/ 3739213 h 4084173"/>
              <a:gd name="connsiteX9" fmla="*/ 1478465 w 5104239"/>
              <a:gd name="connsiteY9" fmla="*/ 3774138 h 4084173"/>
              <a:gd name="connsiteX10" fmla="*/ 1649915 w 5104239"/>
              <a:gd name="connsiteY10" fmla="*/ 3859863 h 4084173"/>
              <a:gd name="connsiteX11" fmla="*/ 1850296 w 5104239"/>
              <a:gd name="connsiteY11" fmla="*/ 3957577 h 4084173"/>
              <a:gd name="connsiteX12" fmla="*/ 1841750 w 5104239"/>
              <a:gd name="connsiteY12" fmla="*/ 3827785 h 4084173"/>
              <a:gd name="connsiteX13" fmla="*/ 1867131 w 5104239"/>
              <a:gd name="connsiteY13" fmla="*/ 3739011 h 4084173"/>
              <a:gd name="connsiteX14" fmla="*/ 1984922 w 5104239"/>
              <a:gd name="connsiteY14" fmla="*/ 3207609 h 4084173"/>
              <a:gd name="connsiteX15" fmla="*/ 2745358 w 5104239"/>
              <a:gd name="connsiteY15" fmla="*/ 3811121 h 4084173"/>
              <a:gd name="connsiteX16" fmla="*/ 2844823 w 5104239"/>
              <a:gd name="connsiteY16" fmla="*/ 3894687 h 4084173"/>
              <a:gd name="connsiteX17" fmla="*/ 3053983 w 5104239"/>
              <a:gd name="connsiteY17" fmla="*/ 3972450 h 4084173"/>
              <a:gd name="connsiteX18" fmla="*/ 3189522 w 5104239"/>
              <a:gd name="connsiteY18" fmla="*/ 3991829 h 4084173"/>
              <a:gd name="connsiteX19" fmla="*/ 3322741 w 5104239"/>
              <a:gd name="connsiteY19" fmla="*/ 4021325 h 4084173"/>
              <a:gd name="connsiteX20" fmla="*/ 3435364 w 5104239"/>
              <a:gd name="connsiteY20" fmla="*/ 4029369 h 4084173"/>
              <a:gd name="connsiteX21" fmla="*/ 3666513 w 5104239"/>
              <a:gd name="connsiteY21" fmla="*/ 4084173 h 4084173"/>
              <a:gd name="connsiteX22" fmla="*/ 3780639 w 5104239"/>
              <a:gd name="connsiteY22" fmla="*/ 3995347 h 4084173"/>
              <a:gd name="connsiteX23" fmla="*/ 3757294 w 5104239"/>
              <a:gd name="connsiteY23" fmla="*/ 3439177 h 4084173"/>
              <a:gd name="connsiteX24" fmla="*/ 3832506 w 5104239"/>
              <a:gd name="connsiteY24" fmla="*/ 3366351 h 4084173"/>
              <a:gd name="connsiteX25" fmla="*/ 4296679 w 5104239"/>
              <a:gd name="connsiteY25" fmla="*/ 3731871 h 4084173"/>
              <a:gd name="connsiteX26" fmla="*/ 4969627 w 5104239"/>
              <a:gd name="connsiteY26" fmla="*/ 3379881 h 4084173"/>
              <a:gd name="connsiteX27" fmla="*/ 4815327 w 5104239"/>
              <a:gd name="connsiteY27" fmla="*/ 3277449 h 4084173"/>
              <a:gd name="connsiteX28" fmla="*/ 5104239 w 5104239"/>
              <a:gd name="connsiteY28" fmla="*/ 2851615 h 4084173"/>
              <a:gd name="connsiteX29" fmla="*/ 4641494 w 5104239"/>
              <a:gd name="connsiteY29" fmla="*/ 2501810 h 4084173"/>
              <a:gd name="connsiteX30" fmla="*/ 4940992 w 5104239"/>
              <a:gd name="connsiteY30" fmla="*/ 2070906 h 4084173"/>
              <a:gd name="connsiteX31" fmla="*/ 4058334 w 5104239"/>
              <a:gd name="connsiteY31" fmla="*/ 1460218 h 4084173"/>
              <a:gd name="connsiteX32" fmla="*/ 3314336 w 5104239"/>
              <a:gd name="connsiteY32" fmla="*/ 1013010 h 4084173"/>
              <a:gd name="connsiteX33" fmla="*/ 3616739 w 5104239"/>
              <a:gd name="connsiteY33" fmla="*/ 677212 h 4084173"/>
              <a:gd name="connsiteX34" fmla="*/ 3073857 w 5104239"/>
              <a:gd name="connsiteY34" fmla="*/ 642352 h 4084173"/>
              <a:gd name="connsiteX35" fmla="*/ 2919543 w 5104239"/>
              <a:gd name="connsiteY35" fmla="*/ 418928 h 4084173"/>
              <a:gd name="connsiteX36" fmla="*/ 2743528 w 5104239"/>
              <a:gd name="connsiteY36" fmla="*/ 0 h 4084173"/>
              <a:gd name="connsiteX37" fmla="*/ 2506088 w 5104239"/>
              <a:gd name="connsiteY37" fmla="*/ 529727 h 4084173"/>
              <a:gd name="connsiteX38" fmla="*/ 2243704 w 5104239"/>
              <a:gd name="connsiteY38" fmla="*/ 1060196 h 4084173"/>
              <a:gd name="connsiteX39" fmla="*/ 1994402 w 5104239"/>
              <a:gd name="connsiteY39" fmla="*/ 1081739 h 4084173"/>
              <a:gd name="connsiteX40" fmla="*/ 1926558 w 5104239"/>
              <a:gd name="connsiteY40" fmla="*/ 646694 h 4084173"/>
              <a:gd name="connsiteX41" fmla="*/ 1900570 w 5104239"/>
              <a:gd name="connsiteY41" fmla="*/ 384268 h 4084173"/>
              <a:gd name="connsiteX42" fmla="*/ 1394824 w 5104239"/>
              <a:gd name="connsiteY42" fmla="*/ 363494 h 4084173"/>
              <a:gd name="connsiteX43" fmla="*/ 1410121 w 5104239"/>
              <a:gd name="connsiteY43" fmla="*/ 249957 h 4084173"/>
              <a:gd name="connsiteX44" fmla="*/ 1289845 w 5104239"/>
              <a:gd name="connsiteY44" fmla="*/ 242612 h 4084173"/>
              <a:gd name="connsiteX45" fmla="*/ 1169632 w 5104239"/>
              <a:gd name="connsiteY45" fmla="*/ 224306 h 4084173"/>
              <a:gd name="connsiteX46" fmla="*/ 1170496 w 5104239"/>
              <a:gd name="connsiteY46" fmla="*/ 138764 h 4084173"/>
              <a:gd name="connsiteX47" fmla="*/ 1069010 w 5104239"/>
              <a:gd name="connsiteY47" fmla="*/ 360900 h 4084173"/>
              <a:gd name="connsiteX48" fmla="*/ 964794 w 5104239"/>
              <a:gd name="connsiteY48" fmla="*/ 564039 h 4084173"/>
              <a:gd name="connsiteX49" fmla="*/ 887664 w 5104239"/>
              <a:gd name="connsiteY49" fmla="*/ 799031 h 4084173"/>
              <a:gd name="connsiteX50" fmla="*/ 783415 w 5104239"/>
              <a:gd name="connsiteY50" fmla="*/ 1163028 h 4084173"/>
              <a:gd name="connsiteX51" fmla="*/ 547493 w 5104239"/>
              <a:gd name="connsiteY51" fmla="*/ 1049225 h 4084173"/>
              <a:gd name="connsiteX52" fmla="*/ 353890 w 5104239"/>
              <a:gd name="connsiteY52" fmla="*/ 1169919 h 4084173"/>
              <a:gd name="connsiteX53" fmla="*/ 240397 w 5104239"/>
              <a:gd name="connsiteY53" fmla="*/ 1079942 h 4084173"/>
              <a:gd name="connsiteX54" fmla="*/ 166867 w 5104239"/>
              <a:gd name="connsiteY54" fmla="*/ 1195171 h 4084173"/>
              <a:gd name="connsiteX55" fmla="*/ 113254 w 5104239"/>
              <a:gd name="connsiteY55" fmla="*/ 1314621 h 4084173"/>
              <a:gd name="connsiteX56" fmla="*/ 72176 w 5104239"/>
              <a:gd name="connsiteY56" fmla="*/ 1412602 h 4084173"/>
              <a:gd name="connsiteX57" fmla="*/ 68887 w 5104239"/>
              <a:gd name="connsiteY57" fmla="*/ 1526405 h 4084173"/>
              <a:gd name="connsiteX58" fmla="*/ 0 w 5104239"/>
              <a:gd name="connsiteY58" fmla="*/ 1626120 h 4084173"/>
              <a:gd name="connsiteX59" fmla="*/ 9559 w 5104239"/>
              <a:gd name="connsiteY59" fmla="*/ 1817306 h 4084173"/>
              <a:gd name="connsiteX60" fmla="*/ 139432 w 5104239"/>
              <a:gd name="connsiteY60" fmla="*/ 1786873 h 4084173"/>
              <a:gd name="connsiteX61" fmla="*/ 290506 w 5104239"/>
              <a:gd name="connsiteY61" fmla="*/ 1851124 h 4084173"/>
              <a:gd name="connsiteX62" fmla="*/ 486543 w 5104239"/>
              <a:gd name="connsiteY62" fmla="*/ 1961070 h 4084173"/>
              <a:gd name="connsiteX63" fmla="*/ 451314 w 5104239"/>
              <a:gd name="connsiteY63" fmla="*/ 2106513 h 4084173"/>
              <a:gd name="connsiteX64" fmla="*/ 650644 w 5104239"/>
              <a:gd name="connsiteY64" fmla="*/ 2370518 h 4084173"/>
              <a:gd name="connsiteX65" fmla="*/ 425076 w 5104239"/>
              <a:gd name="connsiteY65" fmla="*/ 2857054 h 4084173"/>
              <a:gd name="connsiteX66" fmla="*/ 553431 w 5104239"/>
              <a:gd name="connsiteY66"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468940 w 5104239"/>
              <a:gd name="connsiteY7" fmla="*/ 3726513 h 4084173"/>
              <a:gd name="connsiteX8" fmla="*/ 1513390 w 5104239"/>
              <a:gd name="connsiteY8" fmla="*/ 3739213 h 4084173"/>
              <a:gd name="connsiteX9" fmla="*/ 1487990 w 5104239"/>
              <a:gd name="connsiteY9" fmla="*/ 3777313 h 4084173"/>
              <a:gd name="connsiteX10" fmla="*/ 1649915 w 5104239"/>
              <a:gd name="connsiteY10" fmla="*/ 3859863 h 4084173"/>
              <a:gd name="connsiteX11" fmla="*/ 1850296 w 5104239"/>
              <a:gd name="connsiteY11" fmla="*/ 3957577 h 4084173"/>
              <a:gd name="connsiteX12" fmla="*/ 1841750 w 5104239"/>
              <a:gd name="connsiteY12" fmla="*/ 3827785 h 4084173"/>
              <a:gd name="connsiteX13" fmla="*/ 1867131 w 5104239"/>
              <a:gd name="connsiteY13" fmla="*/ 3739011 h 4084173"/>
              <a:gd name="connsiteX14" fmla="*/ 1984922 w 5104239"/>
              <a:gd name="connsiteY14" fmla="*/ 3207609 h 4084173"/>
              <a:gd name="connsiteX15" fmla="*/ 2745358 w 5104239"/>
              <a:gd name="connsiteY15" fmla="*/ 3811121 h 4084173"/>
              <a:gd name="connsiteX16" fmla="*/ 2844823 w 5104239"/>
              <a:gd name="connsiteY16" fmla="*/ 3894687 h 4084173"/>
              <a:gd name="connsiteX17" fmla="*/ 3053983 w 5104239"/>
              <a:gd name="connsiteY17" fmla="*/ 3972450 h 4084173"/>
              <a:gd name="connsiteX18" fmla="*/ 3189522 w 5104239"/>
              <a:gd name="connsiteY18" fmla="*/ 3991829 h 4084173"/>
              <a:gd name="connsiteX19" fmla="*/ 3322741 w 5104239"/>
              <a:gd name="connsiteY19" fmla="*/ 4021325 h 4084173"/>
              <a:gd name="connsiteX20" fmla="*/ 3435364 w 5104239"/>
              <a:gd name="connsiteY20" fmla="*/ 4029369 h 4084173"/>
              <a:gd name="connsiteX21" fmla="*/ 3666513 w 5104239"/>
              <a:gd name="connsiteY21" fmla="*/ 4084173 h 4084173"/>
              <a:gd name="connsiteX22" fmla="*/ 3780639 w 5104239"/>
              <a:gd name="connsiteY22" fmla="*/ 3995347 h 4084173"/>
              <a:gd name="connsiteX23" fmla="*/ 3757294 w 5104239"/>
              <a:gd name="connsiteY23" fmla="*/ 3439177 h 4084173"/>
              <a:gd name="connsiteX24" fmla="*/ 3832506 w 5104239"/>
              <a:gd name="connsiteY24" fmla="*/ 3366351 h 4084173"/>
              <a:gd name="connsiteX25" fmla="*/ 4296679 w 5104239"/>
              <a:gd name="connsiteY25" fmla="*/ 3731871 h 4084173"/>
              <a:gd name="connsiteX26" fmla="*/ 4969627 w 5104239"/>
              <a:gd name="connsiteY26" fmla="*/ 3379881 h 4084173"/>
              <a:gd name="connsiteX27" fmla="*/ 4815327 w 5104239"/>
              <a:gd name="connsiteY27" fmla="*/ 3277449 h 4084173"/>
              <a:gd name="connsiteX28" fmla="*/ 5104239 w 5104239"/>
              <a:gd name="connsiteY28" fmla="*/ 2851615 h 4084173"/>
              <a:gd name="connsiteX29" fmla="*/ 4641494 w 5104239"/>
              <a:gd name="connsiteY29" fmla="*/ 2501810 h 4084173"/>
              <a:gd name="connsiteX30" fmla="*/ 4940992 w 5104239"/>
              <a:gd name="connsiteY30" fmla="*/ 2070906 h 4084173"/>
              <a:gd name="connsiteX31" fmla="*/ 4058334 w 5104239"/>
              <a:gd name="connsiteY31" fmla="*/ 1460218 h 4084173"/>
              <a:gd name="connsiteX32" fmla="*/ 3314336 w 5104239"/>
              <a:gd name="connsiteY32" fmla="*/ 1013010 h 4084173"/>
              <a:gd name="connsiteX33" fmla="*/ 3616739 w 5104239"/>
              <a:gd name="connsiteY33" fmla="*/ 677212 h 4084173"/>
              <a:gd name="connsiteX34" fmla="*/ 3073857 w 5104239"/>
              <a:gd name="connsiteY34" fmla="*/ 642352 h 4084173"/>
              <a:gd name="connsiteX35" fmla="*/ 2919543 w 5104239"/>
              <a:gd name="connsiteY35" fmla="*/ 418928 h 4084173"/>
              <a:gd name="connsiteX36" fmla="*/ 2743528 w 5104239"/>
              <a:gd name="connsiteY36" fmla="*/ 0 h 4084173"/>
              <a:gd name="connsiteX37" fmla="*/ 2506088 w 5104239"/>
              <a:gd name="connsiteY37" fmla="*/ 529727 h 4084173"/>
              <a:gd name="connsiteX38" fmla="*/ 2243704 w 5104239"/>
              <a:gd name="connsiteY38" fmla="*/ 1060196 h 4084173"/>
              <a:gd name="connsiteX39" fmla="*/ 1994402 w 5104239"/>
              <a:gd name="connsiteY39" fmla="*/ 1081739 h 4084173"/>
              <a:gd name="connsiteX40" fmla="*/ 1926558 w 5104239"/>
              <a:gd name="connsiteY40" fmla="*/ 646694 h 4084173"/>
              <a:gd name="connsiteX41" fmla="*/ 1900570 w 5104239"/>
              <a:gd name="connsiteY41" fmla="*/ 384268 h 4084173"/>
              <a:gd name="connsiteX42" fmla="*/ 1394824 w 5104239"/>
              <a:gd name="connsiteY42" fmla="*/ 363494 h 4084173"/>
              <a:gd name="connsiteX43" fmla="*/ 1410121 w 5104239"/>
              <a:gd name="connsiteY43" fmla="*/ 249957 h 4084173"/>
              <a:gd name="connsiteX44" fmla="*/ 1289845 w 5104239"/>
              <a:gd name="connsiteY44" fmla="*/ 242612 h 4084173"/>
              <a:gd name="connsiteX45" fmla="*/ 1169632 w 5104239"/>
              <a:gd name="connsiteY45" fmla="*/ 224306 h 4084173"/>
              <a:gd name="connsiteX46" fmla="*/ 1170496 w 5104239"/>
              <a:gd name="connsiteY46" fmla="*/ 138764 h 4084173"/>
              <a:gd name="connsiteX47" fmla="*/ 1069010 w 5104239"/>
              <a:gd name="connsiteY47" fmla="*/ 360900 h 4084173"/>
              <a:gd name="connsiteX48" fmla="*/ 964794 w 5104239"/>
              <a:gd name="connsiteY48" fmla="*/ 564039 h 4084173"/>
              <a:gd name="connsiteX49" fmla="*/ 887664 w 5104239"/>
              <a:gd name="connsiteY49" fmla="*/ 799031 h 4084173"/>
              <a:gd name="connsiteX50" fmla="*/ 783415 w 5104239"/>
              <a:gd name="connsiteY50" fmla="*/ 1163028 h 4084173"/>
              <a:gd name="connsiteX51" fmla="*/ 547493 w 5104239"/>
              <a:gd name="connsiteY51" fmla="*/ 1049225 h 4084173"/>
              <a:gd name="connsiteX52" fmla="*/ 353890 w 5104239"/>
              <a:gd name="connsiteY52" fmla="*/ 1169919 h 4084173"/>
              <a:gd name="connsiteX53" fmla="*/ 240397 w 5104239"/>
              <a:gd name="connsiteY53" fmla="*/ 1079942 h 4084173"/>
              <a:gd name="connsiteX54" fmla="*/ 166867 w 5104239"/>
              <a:gd name="connsiteY54" fmla="*/ 1195171 h 4084173"/>
              <a:gd name="connsiteX55" fmla="*/ 113254 w 5104239"/>
              <a:gd name="connsiteY55" fmla="*/ 1314621 h 4084173"/>
              <a:gd name="connsiteX56" fmla="*/ 72176 w 5104239"/>
              <a:gd name="connsiteY56" fmla="*/ 1412602 h 4084173"/>
              <a:gd name="connsiteX57" fmla="*/ 68887 w 5104239"/>
              <a:gd name="connsiteY57" fmla="*/ 1526405 h 4084173"/>
              <a:gd name="connsiteX58" fmla="*/ 0 w 5104239"/>
              <a:gd name="connsiteY58" fmla="*/ 1626120 h 4084173"/>
              <a:gd name="connsiteX59" fmla="*/ 9559 w 5104239"/>
              <a:gd name="connsiteY59" fmla="*/ 1817306 h 4084173"/>
              <a:gd name="connsiteX60" fmla="*/ 139432 w 5104239"/>
              <a:gd name="connsiteY60" fmla="*/ 1786873 h 4084173"/>
              <a:gd name="connsiteX61" fmla="*/ 290506 w 5104239"/>
              <a:gd name="connsiteY61" fmla="*/ 1851124 h 4084173"/>
              <a:gd name="connsiteX62" fmla="*/ 486543 w 5104239"/>
              <a:gd name="connsiteY62" fmla="*/ 1961070 h 4084173"/>
              <a:gd name="connsiteX63" fmla="*/ 451314 w 5104239"/>
              <a:gd name="connsiteY63" fmla="*/ 2106513 h 4084173"/>
              <a:gd name="connsiteX64" fmla="*/ 650644 w 5104239"/>
              <a:gd name="connsiteY64" fmla="*/ 2370518 h 4084173"/>
              <a:gd name="connsiteX65" fmla="*/ 425076 w 5104239"/>
              <a:gd name="connsiteY65" fmla="*/ 2857054 h 4084173"/>
              <a:gd name="connsiteX66" fmla="*/ 553431 w 5104239"/>
              <a:gd name="connsiteY66"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6722167 w 6722167"/>
              <a:gd name="connsiteY30" fmla="*/ 3518706 h 4084173"/>
              <a:gd name="connsiteX31" fmla="*/ 4058334 w 6722167"/>
              <a:gd name="connsiteY31" fmla="*/ 1460218 h 4084173"/>
              <a:gd name="connsiteX32" fmla="*/ 3314336 w 6722167"/>
              <a:gd name="connsiteY32" fmla="*/ 1013010 h 4084173"/>
              <a:gd name="connsiteX33" fmla="*/ 3616739 w 6722167"/>
              <a:gd name="connsiteY33" fmla="*/ 677212 h 4084173"/>
              <a:gd name="connsiteX34" fmla="*/ 3073857 w 6722167"/>
              <a:gd name="connsiteY34" fmla="*/ 642352 h 4084173"/>
              <a:gd name="connsiteX35" fmla="*/ 2919543 w 6722167"/>
              <a:gd name="connsiteY35" fmla="*/ 418928 h 4084173"/>
              <a:gd name="connsiteX36" fmla="*/ 2743528 w 6722167"/>
              <a:gd name="connsiteY36" fmla="*/ 0 h 4084173"/>
              <a:gd name="connsiteX37" fmla="*/ 2506088 w 6722167"/>
              <a:gd name="connsiteY37" fmla="*/ 529727 h 4084173"/>
              <a:gd name="connsiteX38" fmla="*/ 2243704 w 6722167"/>
              <a:gd name="connsiteY38" fmla="*/ 1060196 h 4084173"/>
              <a:gd name="connsiteX39" fmla="*/ 1994402 w 6722167"/>
              <a:gd name="connsiteY39" fmla="*/ 1081739 h 4084173"/>
              <a:gd name="connsiteX40" fmla="*/ 1926558 w 6722167"/>
              <a:gd name="connsiteY40" fmla="*/ 646694 h 4084173"/>
              <a:gd name="connsiteX41" fmla="*/ 1900570 w 6722167"/>
              <a:gd name="connsiteY41" fmla="*/ 384268 h 4084173"/>
              <a:gd name="connsiteX42" fmla="*/ 1394824 w 6722167"/>
              <a:gd name="connsiteY42" fmla="*/ 363494 h 4084173"/>
              <a:gd name="connsiteX43" fmla="*/ 1410121 w 6722167"/>
              <a:gd name="connsiteY43" fmla="*/ 249957 h 4084173"/>
              <a:gd name="connsiteX44" fmla="*/ 1289845 w 6722167"/>
              <a:gd name="connsiteY44" fmla="*/ 242612 h 4084173"/>
              <a:gd name="connsiteX45" fmla="*/ 1169632 w 6722167"/>
              <a:gd name="connsiteY45" fmla="*/ 224306 h 4084173"/>
              <a:gd name="connsiteX46" fmla="*/ 1170496 w 6722167"/>
              <a:gd name="connsiteY46" fmla="*/ 138764 h 4084173"/>
              <a:gd name="connsiteX47" fmla="*/ 1069010 w 6722167"/>
              <a:gd name="connsiteY47" fmla="*/ 360900 h 4084173"/>
              <a:gd name="connsiteX48" fmla="*/ 964794 w 6722167"/>
              <a:gd name="connsiteY48" fmla="*/ 564039 h 4084173"/>
              <a:gd name="connsiteX49" fmla="*/ 887664 w 6722167"/>
              <a:gd name="connsiteY49" fmla="*/ 799031 h 4084173"/>
              <a:gd name="connsiteX50" fmla="*/ 783415 w 6722167"/>
              <a:gd name="connsiteY50" fmla="*/ 1163028 h 4084173"/>
              <a:gd name="connsiteX51" fmla="*/ 547493 w 6722167"/>
              <a:gd name="connsiteY51" fmla="*/ 1049225 h 4084173"/>
              <a:gd name="connsiteX52" fmla="*/ 353890 w 6722167"/>
              <a:gd name="connsiteY52" fmla="*/ 1169919 h 4084173"/>
              <a:gd name="connsiteX53" fmla="*/ 240397 w 6722167"/>
              <a:gd name="connsiteY53" fmla="*/ 1079942 h 4084173"/>
              <a:gd name="connsiteX54" fmla="*/ 166867 w 6722167"/>
              <a:gd name="connsiteY54" fmla="*/ 1195171 h 4084173"/>
              <a:gd name="connsiteX55" fmla="*/ 113254 w 6722167"/>
              <a:gd name="connsiteY55" fmla="*/ 1314621 h 4084173"/>
              <a:gd name="connsiteX56" fmla="*/ 72176 w 6722167"/>
              <a:gd name="connsiteY56" fmla="*/ 1412602 h 4084173"/>
              <a:gd name="connsiteX57" fmla="*/ 68887 w 6722167"/>
              <a:gd name="connsiteY57" fmla="*/ 1526405 h 4084173"/>
              <a:gd name="connsiteX58" fmla="*/ 0 w 6722167"/>
              <a:gd name="connsiteY58" fmla="*/ 1626120 h 4084173"/>
              <a:gd name="connsiteX59" fmla="*/ 9559 w 6722167"/>
              <a:gd name="connsiteY59" fmla="*/ 1817306 h 4084173"/>
              <a:gd name="connsiteX60" fmla="*/ 139432 w 6722167"/>
              <a:gd name="connsiteY60" fmla="*/ 1786873 h 4084173"/>
              <a:gd name="connsiteX61" fmla="*/ 290506 w 6722167"/>
              <a:gd name="connsiteY61" fmla="*/ 1851124 h 4084173"/>
              <a:gd name="connsiteX62" fmla="*/ 486543 w 6722167"/>
              <a:gd name="connsiteY62" fmla="*/ 1961070 h 4084173"/>
              <a:gd name="connsiteX63" fmla="*/ 451314 w 6722167"/>
              <a:gd name="connsiteY63" fmla="*/ 2106513 h 4084173"/>
              <a:gd name="connsiteX64" fmla="*/ 650644 w 6722167"/>
              <a:gd name="connsiteY64" fmla="*/ 2370518 h 4084173"/>
              <a:gd name="connsiteX65" fmla="*/ 425076 w 6722167"/>
              <a:gd name="connsiteY65" fmla="*/ 2857054 h 4084173"/>
              <a:gd name="connsiteX66" fmla="*/ 553431 w 6722167"/>
              <a:gd name="connsiteY66"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6653693 w 6722167"/>
              <a:gd name="connsiteY30" fmla="*/ 3624913 h 4084173"/>
              <a:gd name="connsiteX31" fmla="*/ 6722167 w 6722167"/>
              <a:gd name="connsiteY31" fmla="*/ 3518706 h 4084173"/>
              <a:gd name="connsiteX32" fmla="*/ 4058334 w 6722167"/>
              <a:gd name="connsiteY32" fmla="*/ 1460218 h 4084173"/>
              <a:gd name="connsiteX33" fmla="*/ 3314336 w 6722167"/>
              <a:gd name="connsiteY33" fmla="*/ 1013010 h 4084173"/>
              <a:gd name="connsiteX34" fmla="*/ 3616739 w 6722167"/>
              <a:gd name="connsiteY34" fmla="*/ 677212 h 4084173"/>
              <a:gd name="connsiteX35" fmla="*/ 3073857 w 6722167"/>
              <a:gd name="connsiteY35" fmla="*/ 642352 h 4084173"/>
              <a:gd name="connsiteX36" fmla="*/ 2919543 w 6722167"/>
              <a:gd name="connsiteY36" fmla="*/ 418928 h 4084173"/>
              <a:gd name="connsiteX37" fmla="*/ 2743528 w 6722167"/>
              <a:gd name="connsiteY37" fmla="*/ 0 h 4084173"/>
              <a:gd name="connsiteX38" fmla="*/ 2506088 w 6722167"/>
              <a:gd name="connsiteY38" fmla="*/ 529727 h 4084173"/>
              <a:gd name="connsiteX39" fmla="*/ 2243704 w 6722167"/>
              <a:gd name="connsiteY39" fmla="*/ 1060196 h 4084173"/>
              <a:gd name="connsiteX40" fmla="*/ 1994402 w 6722167"/>
              <a:gd name="connsiteY40" fmla="*/ 1081739 h 4084173"/>
              <a:gd name="connsiteX41" fmla="*/ 1926558 w 6722167"/>
              <a:gd name="connsiteY41" fmla="*/ 646694 h 4084173"/>
              <a:gd name="connsiteX42" fmla="*/ 1900570 w 6722167"/>
              <a:gd name="connsiteY42" fmla="*/ 384268 h 4084173"/>
              <a:gd name="connsiteX43" fmla="*/ 1394824 w 6722167"/>
              <a:gd name="connsiteY43" fmla="*/ 363494 h 4084173"/>
              <a:gd name="connsiteX44" fmla="*/ 1410121 w 6722167"/>
              <a:gd name="connsiteY44" fmla="*/ 249957 h 4084173"/>
              <a:gd name="connsiteX45" fmla="*/ 1289845 w 6722167"/>
              <a:gd name="connsiteY45" fmla="*/ 242612 h 4084173"/>
              <a:gd name="connsiteX46" fmla="*/ 1169632 w 6722167"/>
              <a:gd name="connsiteY46" fmla="*/ 224306 h 4084173"/>
              <a:gd name="connsiteX47" fmla="*/ 1170496 w 6722167"/>
              <a:gd name="connsiteY47" fmla="*/ 138764 h 4084173"/>
              <a:gd name="connsiteX48" fmla="*/ 1069010 w 6722167"/>
              <a:gd name="connsiteY48" fmla="*/ 360900 h 4084173"/>
              <a:gd name="connsiteX49" fmla="*/ 964794 w 6722167"/>
              <a:gd name="connsiteY49" fmla="*/ 564039 h 4084173"/>
              <a:gd name="connsiteX50" fmla="*/ 887664 w 6722167"/>
              <a:gd name="connsiteY50" fmla="*/ 799031 h 4084173"/>
              <a:gd name="connsiteX51" fmla="*/ 783415 w 6722167"/>
              <a:gd name="connsiteY51" fmla="*/ 1163028 h 4084173"/>
              <a:gd name="connsiteX52" fmla="*/ 547493 w 6722167"/>
              <a:gd name="connsiteY52" fmla="*/ 1049225 h 4084173"/>
              <a:gd name="connsiteX53" fmla="*/ 353890 w 6722167"/>
              <a:gd name="connsiteY53" fmla="*/ 1169919 h 4084173"/>
              <a:gd name="connsiteX54" fmla="*/ 240397 w 6722167"/>
              <a:gd name="connsiteY54" fmla="*/ 1079942 h 4084173"/>
              <a:gd name="connsiteX55" fmla="*/ 166867 w 6722167"/>
              <a:gd name="connsiteY55" fmla="*/ 1195171 h 4084173"/>
              <a:gd name="connsiteX56" fmla="*/ 113254 w 6722167"/>
              <a:gd name="connsiteY56" fmla="*/ 1314621 h 4084173"/>
              <a:gd name="connsiteX57" fmla="*/ 72176 w 6722167"/>
              <a:gd name="connsiteY57" fmla="*/ 1412602 h 4084173"/>
              <a:gd name="connsiteX58" fmla="*/ 68887 w 6722167"/>
              <a:gd name="connsiteY58" fmla="*/ 1526405 h 4084173"/>
              <a:gd name="connsiteX59" fmla="*/ 0 w 6722167"/>
              <a:gd name="connsiteY59" fmla="*/ 1626120 h 4084173"/>
              <a:gd name="connsiteX60" fmla="*/ 9559 w 6722167"/>
              <a:gd name="connsiteY60" fmla="*/ 1817306 h 4084173"/>
              <a:gd name="connsiteX61" fmla="*/ 139432 w 6722167"/>
              <a:gd name="connsiteY61" fmla="*/ 1786873 h 4084173"/>
              <a:gd name="connsiteX62" fmla="*/ 290506 w 6722167"/>
              <a:gd name="connsiteY62" fmla="*/ 1851124 h 4084173"/>
              <a:gd name="connsiteX63" fmla="*/ 486543 w 6722167"/>
              <a:gd name="connsiteY63" fmla="*/ 1961070 h 4084173"/>
              <a:gd name="connsiteX64" fmla="*/ 451314 w 6722167"/>
              <a:gd name="connsiteY64" fmla="*/ 2106513 h 4084173"/>
              <a:gd name="connsiteX65" fmla="*/ 650644 w 6722167"/>
              <a:gd name="connsiteY65" fmla="*/ 2370518 h 4084173"/>
              <a:gd name="connsiteX66" fmla="*/ 425076 w 6722167"/>
              <a:gd name="connsiteY66" fmla="*/ 2857054 h 4084173"/>
              <a:gd name="connsiteX67" fmla="*/ 553431 w 6722167"/>
              <a:gd name="connsiteY67"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5932968 w 6722167"/>
              <a:gd name="connsiteY30" fmla="*/ 3155013 h 4084173"/>
              <a:gd name="connsiteX31" fmla="*/ 6653693 w 6722167"/>
              <a:gd name="connsiteY31" fmla="*/ 3624913 h 4084173"/>
              <a:gd name="connsiteX32" fmla="*/ 6722167 w 6722167"/>
              <a:gd name="connsiteY32" fmla="*/ 3518706 h 4084173"/>
              <a:gd name="connsiteX33" fmla="*/ 4058334 w 6722167"/>
              <a:gd name="connsiteY33" fmla="*/ 1460218 h 4084173"/>
              <a:gd name="connsiteX34" fmla="*/ 3314336 w 6722167"/>
              <a:gd name="connsiteY34" fmla="*/ 1013010 h 4084173"/>
              <a:gd name="connsiteX35" fmla="*/ 3616739 w 6722167"/>
              <a:gd name="connsiteY35" fmla="*/ 677212 h 4084173"/>
              <a:gd name="connsiteX36" fmla="*/ 3073857 w 6722167"/>
              <a:gd name="connsiteY36" fmla="*/ 642352 h 4084173"/>
              <a:gd name="connsiteX37" fmla="*/ 2919543 w 6722167"/>
              <a:gd name="connsiteY37" fmla="*/ 418928 h 4084173"/>
              <a:gd name="connsiteX38" fmla="*/ 2743528 w 6722167"/>
              <a:gd name="connsiteY38" fmla="*/ 0 h 4084173"/>
              <a:gd name="connsiteX39" fmla="*/ 2506088 w 6722167"/>
              <a:gd name="connsiteY39" fmla="*/ 529727 h 4084173"/>
              <a:gd name="connsiteX40" fmla="*/ 2243704 w 6722167"/>
              <a:gd name="connsiteY40" fmla="*/ 1060196 h 4084173"/>
              <a:gd name="connsiteX41" fmla="*/ 1994402 w 6722167"/>
              <a:gd name="connsiteY41" fmla="*/ 1081739 h 4084173"/>
              <a:gd name="connsiteX42" fmla="*/ 1926558 w 6722167"/>
              <a:gd name="connsiteY42" fmla="*/ 646694 h 4084173"/>
              <a:gd name="connsiteX43" fmla="*/ 1900570 w 6722167"/>
              <a:gd name="connsiteY43" fmla="*/ 384268 h 4084173"/>
              <a:gd name="connsiteX44" fmla="*/ 1394824 w 6722167"/>
              <a:gd name="connsiteY44" fmla="*/ 363494 h 4084173"/>
              <a:gd name="connsiteX45" fmla="*/ 1410121 w 6722167"/>
              <a:gd name="connsiteY45" fmla="*/ 249957 h 4084173"/>
              <a:gd name="connsiteX46" fmla="*/ 1289845 w 6722167"/>
              <a:gd name="connsiteY46" fmla="*/ 242612 h 4084173"/>
              <a:gd name="connsiteX47" fmla="*/ 1169632 w 6722167"/>
              <a:gd name="connsiteY47" fmla="*/ 224306 h 4084173"/>
              <a:gd name="connsiteX48" fmla="*/ 1170496 w 6722167"/>
              <a:gd name="connsiteY48" fmla="*/ 138764 h 4084173"/>
              <a:gd name="connsiteX49" fmla="*/ 1069010 w 6722167"/>
              <a:gd name="connsiteY49" fmla="*/ 360900 h 4084173"/>
              <a:gd name="connsiteX50" fmla="*/ 964794 w 6722167"/>
              <a:gd name="connsiteY50" fmla="*/ 564039 h 4084173"/>
              <a:gd name="connsiteX51" fmla="*/ 887664 w 6722167"/>
              <a:gd name="connsiteY51" fmla="*/ 799031 h 4084173"/>
              <a:gd name="connsiteX52" fmla="*/ 783415 w 6722167"/>
              <a:gd name="connsiteY52" fmla="*/ 1163028 h 4084173"/>
              <a:gd name="connsiteX53" fmla="*/ 547493 w 6722167"/>
              <a:gd name="connsiteY53" fmla="*/ 1049225 h 4084173"/>
              <a:gd name="connsiteX54" fmla="*/ 353890 w 6722167"/>
              <a:gd name="connsiteY54" fmla="*/ 1169919 h 4084173"/>
              <a:gd name="connsiteX55" fmla="*/ 240397 w 6722167"/>
              <a:gd name="connsiteY55" fmla="*/ 1079942 h 4084173"/>
              <a:gd name="connsiteX56" fmla="*/ 166867 w 6722167"/>
              <a:gd name="connsiteY56" fmla="*/ 1195171 h 4084173"/>
              <a:gd name="connsiteX57" fmla="*/ 113254 w 6722167"/>
              <a:gd name="connsiteY57" fmla="*/ 1314621 h 4084173"/>
              <a:gd name="connsiteX58" fmla="*/ 72176 w 6722167"/>
              <a:gd name="connsiteY58" fmla="*/ 1412602 h 4084173"/>
              <a:gd name="connsiteX59" fmla="*/ 68887 w 6722167"/>
              <a:gd name="connsiteY59" fmla="*/ 1526405 h 4084173"/>
              <a:gd name="connsiteX60" fmla="*/ 0 w 6722167"/>
              <a:gd name="connsiteY60" fmla="*/ 1626120 h 4084173"/>
              <a:gd name="connsiteX61" fmla="*/ 9559 w 6722167"/>
              <a:gd name="connsiteY61" fmla="*/ 1817306 h 4084173"/>
              <a:gd name="connsiteX62" fmla="*/ 139432 w 6722167"/>
              <a:gd name="connsiteY62" fmla="*/ 1786873 h 4084173"/>
              <a:gd name="connsiteX63" fmla="*/ 290506 w 6722167"/>
              <a:gd name="connsiteY63" fmla="*/ 1851124 h 4084173"/>
              <a:gd name="connsiteX64" fmla="*/ 486543 w 6722167"/>
              <a:gd name="connsiteY64" fmla="*/ 1961070 h 4084173"/>
              <a:gd name="connsiteX65" fmla="*/ 451314 w 6722167"/>
              <a:gd name="connsiteY65" fmla="*/ 2106513 h 4084173"/>
              <a:gd name="connsiteX66" fmla="*/ 650644 w 6722167"/>
              <a:gd name="connsiteY66" fmla="*/ 2370518 h 4084173"/>
              <a:gd name="connsiteX67" fmla="*/ 425076 w 6722167"/>
              <a:gd name="connsiteY67" fmla="*/ 2857054 h 4084173"/>
              <a:gd name="connsiteX68" fmla="*/ 553431 w 6722167"/>
              <a:gd name="connsiteY68"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5958368 w 6722167"/>
              <a:gd name="connsiteY30" fmla="*/ 3132788 h 4084173"/>
              <a:gd name="connsiteX31" fmla="*/ 6653693 w 6722167"/>
              <a:gd name="connsiteY31" fmla="*/ 3624913 h 4084173"/>
              <a:gd name="connsiteX32" fmla="*/ 6722167 w 6722167"/>
              <a:gd name="connsiteY32" fmla="*/ 3518706 h 4084173"/>
              <a:gd name="connsiteX33" fmla="*/ 4058334 w 6722167"/>
              <a:gd name="connsiteY33" fmla="*/ 1460218 h 4084173"/>
              <a:gd name="connsiteX34" fmla="*/ 3314336 w 6722167"/>
              <a:gd name="connsiteY34" fmla="*/ 1013010 h 4084173"/>
              <a:gd name="connsiteX35" fmla="*/ 3616739 w 6722167"/>
              <a:gd name="connsiteY35" fmla="*/ 677212 h 4084173"/>
              <a:gd name="connsiteX36" fmla="*/ 3073857 w 6722167"/>
              <a:gd name="connsiteY36" fmla="*/ 642352 h 4084173"/>
              <a:gd name="connsiteX37" fmla="*/ 2919543 w 6722167"/>
              <a:gd name="connsiteY37" fmla="*/ 418928 h 4084173"/>
              <a:gd name="connsiteX38" fmla="*/ 2743528 w 6722167"/>
              <a:gd name="connsiteY38" fmla="*/ 0 h 4084173"/>
              <a:gd name="connsiteX39" fmla="*/ 2506088 w 6722167"/>
              <a:gd name="connsiteY39" fmla="*/ 529727 h 4084173"/>
              <a:gd name="connsiteX40" fmla="*/ 2243704 w 6722167"/>
              <a:gd name="connsiteY40" fmla="*/ 1060196 h 4084173"/>
              <a:gd name="connsiteX41" fmla="*/ 1994402 w 6722167"/>
              <a:gd name="connsiteY41" fmla="*/ 1081739 h 4084173"/>
              <a:gd name="connsiteX42" fmla="*/ 1926558 w 6722167"/>
              <a:gd name="connsiteY42" fmla="*/ 646694 h 4084173"/>
              <a:gd name="connsiteX43" fmla="*/ 1900570 w 6722167"/>
              <a:gd name="connsiteY43" fmla="*/ 384268 h 4084173"/>
              <a:gd name="connsiteX44" fmla="*/ 1394824 w 6722167"/>
              <a:gd name="connsiteY44" fmla="*/ 363494 h 4084173"/>
              <a:gd name="connsiteX45" fmla="*/ 1410121 w 6722167"/>
              <a:gd name="connsiteY45" fmla="*/ 249957 h 4084173"/>
              <a:gd name="connsiteX46" fmla="*/ 1289845 w 6722167"/>
              <a:gd name="connsiteY46" fmla="*/ 242612 h 4084173"/>
              <a:gd name="connsiteX47" fmla="*/ 1169632 w 6722167"/>
              <a:gd name="connsiteY47" fmla="*/ 224306 h 4084173"/>
              <a:gd name="connsiteX48" fmla="*/ 1170496 w 6722167"/>
              <a:gd name="connsiteY48" fmla="*/ 138764 h 4084173"/>
              <a:gd name="connsiteX49" fmla="*/ 1069010 w 6722167"/>
              <a:gd name="connsiteY49" fmla="*/ 360900 h 4084173"/>
              <a:gd name="connsiteX50" fmla="*/ 964794 w 6722167"/>
              <a:gd name="connsiteY50" fmla="*/ 564039 h 4084173"/>
              <a:gd name="connsiteX51" fmla="*/ 887664 w 6722167"/>
              <a:gd name="connsiteY51" fmla="*/ 799031 h 4084173"/>
              <a:gd name="connsiteX52" fmla="*/ 783415 w 6722167"/>
              <a:gd name="connsiteY52" fmla="*/ 1163028 h 4084173"/>
              <a:gd name="connsiteX53" fmla="*/ 547493 w 6722167"/>
              <a:gd name="connsiteY53" fmla="*/ 1049225 h 4084173"/>
              <a:gd name="connsiteX54" fmla="*/ 353890 w 6722167"/>
              <a:gd name="connsiteY54" fmla="*/ 1169919 h 4084173"/>
              <a:gd name="connsiteX55" fmla="*/ 240397 w 6722167"/>
              <a:gd name="connsiteY55" fmla="*/ 1079942 h 4084173"/>
              <a:gd name="connsiteX56" fmla="*/ 166867 w 6722167"/>
              <a:gd name="connsiteY56" fmla="*/ 1195171 h 4084173"/>
              <a:gd name="connsiteX57" fmla="*/ 113254 w 6722167"/>
              <a:gd name="connsiteY57" fmla="*/ 1314621 h 4084173"/>
              <a:gd name="connsiteX58" fmla="*/ 72176 w 6722167"/>
              <a:gd name="connsiteY58" fmla="*/ 1412602 h 4084173"/>
              <a:gd name="connsiteX59" fmla="*/ 68887 w 6722167"/>
              <a:gd name="connsiteY59" fmla="*/ 1526405 h 4084173"/>
              <a:gd name="connsiteX60" fmla="*/ 0 w 6722167"/>
              <a:gd name="connsiteY60" fmla="*/ 1626120 h 4084173"/>
              <a:gd name="connsiteX61" fmla="*/ 9559 w 6722167"/>
              <a:gd name="connsiteY61" fmla="*/ 1817306 h 4084173"/>
              <a:gd name="connsiteX62" fmla="*/ 139432 w 6722167"/>
              <a:gd name="connsiteY62" fmla="*/ 1786873 h 4084173"/>
              <a:gd name="connsiteX63" fmla="*/ 290506 w 6722167"/>
              <a:gd name="connsiteY63" fmla="*/ 1851124 h 4084173"/>
              <a:gd name="connsiteX64" fmla="*/ 486543 w 6722167"/>
              <a:gd name="connsiteY64" fmla="*/ 1961070 h 4084173"/>
              <a:gd name="connsiteX65" fmla="*/ 451314 w 6722167"/>
              <a:gd name="connsiteY65" fmla="*/ 2106513 h 4084173"/>
              <a:gd name="connsiteX66" fmla="*/ 650644 w 6722167"/>
              <a:gd name="connsiteY66" fmla="*/ 2370518 h 4084173"/>
              <a:gd name="connsiteX67" fmla="*/ 425076 w 6722167"/>
              <a:gd name="connsiteY67" fmla="*/ 2857054 h 4084173"/>
              <a:gd name="connsiteX68" fmla="*/ 553431 w 6722167"/>
              <a:gd name="connsiteY68"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5958368 w 6722167"/>
              <a:gd name="connsiteY30" fmla="*/ 3132788 h 4084173"/>
              <a:gd name="connsiteX31" fmla="*/ 6333018 w 6722167"/>
              <a:gd name="connsiteY31" fmla="*/ 3361388 h 4084173"/>
              <a:gd name="connsiteX32" fmla="*/ 6653693 w 6722167"/>
              <a:gd name="connsiteY32" fmla="*/ 3624913 h 4084173"/>
              <a:gd name="connsiteX33" fmla="*/ 6722167 w 6722167"/>
              <a:gd name="connsiteY33" fmla="*/ 3518706 h 4084173"/>
              <a:gd name="connsiteX34" fmla="*/ 4058334 w 6722167"/>
              <a:gd name="connsiteY34" fmla="*/ 1460218 h 4084173"/>
              <a:gd name="connsiteX35" fmla="*/ 3314336 w 6722167"/>
              <a:gd name="connsiteY35" fmla="*/ 1013010 h 4084173"/>
              <a:gd name="connsiteX36" fmla="*/ 3616739 w 6722167"/>
              <a:gd name="connsiteY36" fmla="*/ 677212 h 4084173"/>
              <a:gd name="connsiteX37" fmla="*/ 3073857 w 6722167"/>
              <a:gd name="connsiteY37" fmla="*/ 642352 h 4084173"/>
              <a:gd name="connsiteX38" fmla="*/ 2919543 w 6722167"/>
              <a:gd name="connsiteY38" fmla="*/ 418928 h 4084173"/>
              <a:gd name="connsiteX39" fmla="*/ 2743528 w 6722167"/>
              <a:gd name="connsiteY39" fmla="*/ 0 h 4084173"/>
              <a:gd name="connsiteX40" fmla="*/ 2506088 w 6722167"/>
              <a:gd name="connsiteY40" fmla="*/ 529727 h 4084173"/>
              <a:gd name="connsiteX41" fmla="*/ 2243704 w 6722167"/>
              <a:gd name="connsiteY41" fmla="*/ 1060196 h 4084173"/>
              <a:gd name="connsiteX42" fmla="*/ 1994402 w 6722167"/>
              <a:gd name="connsiteY42" fmla="*/ 1081739 h 4084173"/>
              <a:gd name="connsiteX43" fmla="*/ 1926558 w 6722167"/>
              <a:gd name="connsiteY43" fmla="*/ 646694 h 4084173"/>
              <a:gd name="connsiteX44" fmla="*/ 1900570 w 6722167"/>
              <a:gd name="connsiteY44" fmla="*/ 384268 h 4084173"/>
              <a:gd name="connsiteX45" fmla="*/ 1394824 w 6722167"/>
              <a:gd name="connsiteY45" fmla="*/ 363494 h 4084173"/>
              <a:gd name="connsiteX46" fmla="*/ 1410121 w 6722167"/>
              <a:gd name="connsiteY46" fmla="*/ 249957 h 4084173"/>
              <a:gd name="connsiteX47" fmla="*/ 1289845 w 6722167"/>
              <a:gd name="connsiteY47" fmla="*/ 242612 h 4084173"/>
              <a:gd name="connsiteX48" fmla="*/ 1169632 w 6722167"/>
              <a:gd name="connsiteY48" fmla="*/ 224306 h 4084173"/>
              <a:gd name="connsiteX49" fmla="*/ 1170496 w 6722167"/>
              <a:gd name="connsiteY49" fmla="*/ 138764 h 4084173"/>
              <a:gd name="connsiteX50" fmla="*/ 1069010 w 6722167"/>
              <a:gd name="connsiteY50" fmla="*/ 360900 h 4084173"/>
              <a:gd name="connsiteX51" fmla="*/ 964794 w 6722167"/>
              <a:gd name="connsiteY51" fmla="*/ 564039 h 4084173"/>
              <a:gd name="connsiteX52" fmla="*/ 887664 w 6722167"/>
              <a:gd name="connsiteY52" fmla="*/ 799031 h 4084173"/>
              <a:gd name="connsiteX53" fmla="*/ 783415 w 6722167"/>
              <a:gd name="connsiteY53" fmla="*/ 1163028 h 4084173"/>
              <a:gd name="connsiteX54" fmla="*/ 547493 w 6722167"/>
              <a:gd name="connsiteY54" fmla="*/ 1049225 h 4084173"/>
              <a:gd name="connsiteX55" fmla="*/ 353890 w 6722167"/>
              <a:gd name="connsiteY55" fmla="*/ 1169919 h 4084173"/>
              <a:gd name="connsiteX56" fmla="*/ 240397 w 6722167"/>
              <a:gd name="connsiteY56" fmla="*/ 1079942 h 4084173"/>
              <a:gd name="connsiteX57" fmla="*/ 166867 w 6722167"/>
              <a:gd name="connsiteY57" fmla="*/ 1195171 h 4084173"/>
              <a:gd name="connsiteX58" fmla="*/ 113254 w 6722167"/>
              <a:gd name="connsiteY58" fmla="*/ 1314621 h 4084173"/>
              <a:gd name="connsiteX59" fmla="*/ 72176 w 6722167"/>
              <a:gd name="connsiteY59" fmla="*/ 1412602 h 4084173"/>
              <a:gd name="connsiteX60" fmla="*/ 68887 w 6722167"/>
              <a:gd name="connsiteY60" fmla="*/ 1526405 h 4084173"/>
              <a:gd name="connsiteX61" fmla="*/ 0 w 6722167"/>
              <a:gd name="connsiteY61" fmla="*/ 1626120 h 4084173"/>
              <a:gd name="connsiteX62" fmla="*/ 9559 w 6722167"/>
              <a:gd name="connsiteY62" fmla="*/ 1817306 h 4084173"/>
              <a:gd name="connsiteX63" fmla="*/ 139432 w 6722167"/>
              <a:gd name="connsiteY63" fmla="*/ 1786873 h 4084173"/>
              <a:gd name="connsiteX64" fmla="*/ 290506 w 6722167"/>
              <a:gd name="connsiteY64" fmla="*/ 1851124 h 4084173"/>
              <a:gd name="connsiteX65" fmla="*/ 486543 w 6722167"/>
              <a:gd name="connsiteY65" fmla="*/ 1961070 h 4084173"/>
              <a:gd name="connsiteX66" fmla="*/ 451314 w 6722167"/>
              <a:gd name="connsiteY66" fmla="*/ 2106513 h 4084173"/>
              <a:gd name="connsiteX67" fmla="*/ 650644 w 6722167"/>
              <a:gd name="connsiteY67" fmla="*/ 2370518 h 4084173"/>
              <a:gd name="connsiteX68" fmla="*/ 425076 w 6722167"/>
              <a:gd name="connsiteY68" fmla="*/ 2857054 h 4084173"/>
              <a:gd name="connsiteX69" fmla="*/ 553431 w 6722167"/>
              <a:gd name="connsiteY69"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5958368 w 6722167"/>
              <a:gd name="connsiteY30" fmla="*/ 3132788 h 4084173"/>
              <a:gd name="connsiteX31" fmla="*/ 6333018 w 6722167"/>
              <a:gd name="connsiteY31" fmla="*/ 3361388 h 4084173"/>
              <a:gd name="connsiteX32" fmla="*/ 6529868 w 6722167"/>
              <a:gd name="connsiteY32" fmla="*/ 3564588 h 4084173"/>
              <a:gd name="connsiteX33" fmla="*/ 6653693 w 6722167"/>
              <a:gd name="connsiteY33" fmla="*/ 3624913 h 4084173"/>
              <a:gd name="connsiteX34" fmla="*/ 6722167 w 6722167"/>
              <a:gd name="connsiteY34" fmla="*/ 3518706 h 4084173"/>
              <a:gd name="connsiteX35" fmla="*/ 4058334 w 6722167"/>
              <a:gd name="connsiteY35" fmla="*/ 1460218 h 4084173"/>
              <a:gd name="connsiteX36" fmla="*/ 3314336 w 6722167"/>
              <a:gd name="connsiteY36" fmla="*/ 1013010 h 4084173"/>
              <a:gd name="connsiteX37" fmla="*/ 3616739 w 6722167"/>
              <a:gd name="connsiteY37" fmla="*/ 677212 h 4084173"/>
              <a:gd name="connsiteX38" fmla="*/ 3073857 w 6722167"/>
              <a:gd name="connsiteY38" fmla="*/ 642352 h 4084173"/>
              <a:gd name="connsiteX39" fmla="*/ 2919543 w 6722167"/>
              <a:gd name="connsiteY39" fmla="*/ 418928 h 4084173"/>
              <a:gd name="connsiteX40" fmla="*/ 2743528 w 6722167"/>
              <a:gd name="connsiteY40" fmla="*/ 0 h 4084173"/>
              <a:gd name="connsiteX41" fmla="*/ 2506088 w 6722167"/>
              <a:gd name="connsiteY41" fmla="*/ 529727 h 4084173"/>
              <a:gd name="connsiteX42" fmla="*/ 2243704 w 6722167"/>
              <a:gd name="connsiteY42" fmla="*/ 1060196 h 4084173"/>
              <a:gd name="connsiteX43" fmla="*/ 1994402 w 6722167"/>
              <a:gd name="connsiteY43" fmla="*/ 1081739 h 4084173"/>
              <a:gd name="connsiteX44" fmla="*/ 1926558 w 6722167"/>
              <a:gd name="connsiteY44" fmla="*/ 646694 h 4084173"/>
              <a:gd name="connsiteX45" fmla="*/ 1900570 w 6722167"/>
              <a:gd name="connsiteY45" fmla="*/ 384268 h 4084173"/>
              <a:gd name="connsiteX46" fmla="*/ 1394824 w 6722167"/>
              <a:gd name="connsiteY46" fmla="*/ 363494 h 4084173"/>
              <a:gd name="connsiteX47" fmla="*/ 1410121 w 6722167"/>
              <a:gd name="connsiteY47" fmla="*/ 249957 h 4084173"/>
              <a:gd name="connsiteX48" fmla="*/ 1289845 w 6722167"/>
              <a:gd name="connsiteY48" fmla="*/ 242612 h 4084173"/>
              <a:gd name="connsiteX49" fmla="*/ 1169632 w 6722167"/>
              <a:gd name="connsiteY49" fmla="*/ 224306 h 4084173"/>
              <a:gd name="connsiteX50" fmla="*/ 1170496 w 6722167"/>
              <a:gd name="connsiteY50" fmla="*/ 138764 h 4084173"/>
              <a:gd name="connsiteX51" fmla="*/ 1069010 w 6722167"/>
              <a:gd name="connsiteY51" fmla="*/ 360900 h 4084173"/>
              <a:gd name="connsiteX52" fmla="*/ 964794 w 6722167"/>
              <a:gd name="connsiteY52" fmla="*/ 564039 h 4084173"/>
              <a:gd name="connsiteX53" fmla="*/ 887664 w 6722167"/>
              <a:gd name="connsiteY53" fmla="*/ 799031 h 4084173"/>
              <a:gd name="connsiteX54" fmla="*/ 783415 w 6722167"/>
              <a:gd name="connsiteY54" fmla="*/ 1163028 h 4084173"/>
              <a:gd name="connsiteX55" fmla="*/ 547493 w 6722167"/>
              <a:gd name="connsiteY55" fmla="*/ 1049225 h 4084173"/>
              <a:gd name="connsiteX56" fmla="*/ 353890 w 6722167"/>
              <a:gd name="connsiteY56" fmla="*/ 1169919 h 4084173"/>
              <a:gd name="connsiteX57" fmla="*/ 240397 w 6722167"/>
              <a:gd name="connsiteY57" fmla="*/ 1079942 h 4084173"/>
              <a:gd name="connsiteX58" fmla="*/ 166867 w 6722167"/>
              <a:gd name="connsiteY58" fmla="*/ 1195171 h 4084173"/>
              <a:gd name="connsiteX59" fmla="*/ 113254 w 6722167"/>
              <a:gd name="connsiteY59" fmla="*/ 1314621 h 4084173"/>
              <a:gd name="connsiteX60" fmla="*/ 72176 w 6722167"/>
              <a:gd name="connsiteY60" fmla="*/ 1412602 h 4084173"/>
              <a:gd name="connsiteX61" fmla="*/ 68887 w 6722167"/>
              <a:gd name="connsiteY61" fmla="*/ 1526405 h 4084173"/>
              <a:gd name="connsiteX62" fmla="*/ 0 w 6722167"/>
              <a:gd name="connsiteY62" fmla="*/ 1626120 h 4084173"/>
              <a:gd name="connsiteX63" fmla="*/ 9559 w 6722167"/>
              <a:gd name="connsiteY63" fmla="*/ 1817306 h 4084173"/>
              <a:gd name="connsiteX64" fmla="*/ 139432 w 6722167"/>
              <a:gd name="connsiteY64" fmla="*/ 1786873 h 4084173"/>
              <a:gd name="connsiteX65" fmla="*/ 290506 w 6722167"/>
              <a:gd name="connsiteY65" fmla="*/ 1851124 h 4084173"/>
              <a:gd name="connsiteX66" fmla="*/ 486543 w 6722167"/>
              <a:gd name="connsiteY66" fmla="*/ 1961070 h 4084173"/>
              <a:gd name="connsiteX67" fmla="*/ 451314 w 6722167"/>
              <a:gd name="connsiteY67" fmla="*/ 2106513 h 4084173"/>
              <a:gd name="connsiteX68" fmla="*/ 650644 w 6722167"/>
              <a:gd name="connsiteY68" fmla="*/ 2370518 h 4084173"/>
              <a:gd name="connsiteX69" fmla="*/ 425076 w 6722167"/>
              <a:gd name="connsiteY69" fmla="*/ 2857054 h 4084173"/>
              <a:gd name="connsiteX70" fmla="*/ 553431 w 6722167"/>
              <a:gd name="connsiteY70"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5936143 w 6722167"/>
              <a:gd name="connsiteY30" fmla="*/ 3170888 h 4084173"/>
              <a:gd name="connsiteX31" fmla="*/ 6333018 w 6722167"/>
              <a:gd name="connsiteY31" fmla="*/ 3361388 h 4084173"/>
              <a:gd name="connsiteX32" fmla="*/ 6529868 w 6722167"/>
              <a:gd name="connsiteY32" fmla="*/ 3564588 h 4084173"/>
              <a:gd name="connsiteX33" fmla="*/ 6653693 w 6722167"/>
              <a:gd name="connsiteY33" fmla="*/ 3624913 h 4084173"/>
              <a:gd name="connsiteX34" fmla="*/ 6722167 w 6722167"/>
              <a:gd name="connsiteY34" fmla="*/ 3518706 h 4084173"/>
              <a:gd name="connsiteX35" fmla="*/ 4058334 w 6722167"/>
              <a:gd name="connsiteY35" fmla="*/ 1460218 h 4084173"/>
              <a:gd name="connsiteX36" fmla="*/ 3314336 w 6722167"/>
              <a:gd name="connsiteY36" fmla="*/ 1013010 h 4084173"/>
              <a:gd name="connsiteX37" fmla="*/ 3616739 w 6722167"/>
              <a:gd name="connsiteY37" fmla="*/ 677212 h 4084173"/>
              <a:gd name="connsiteX38" fmla="*/ 3073857 w 6722167"/>
              <a:gd name="connsiteY38" fmla="*/ 642352 h 4084173"/>
              <a:gd name="connsiteX39" fmla="*/ 2919543 w 6722167"/>
              <a:gd name="connsiteY39" fmla="*/ 418928 h 4084173"/>
              <a:gd name="connsiteX40" fmla="*/ 2743528 w 6722167"/>
              <a:gd name="connsiteY40" fmla="*/ 0 h 4084173"/>
              <a:gd name="connsiteX41" fmla="*/ 2506088 w 6722167"/>
              <a:gd name="connsiteY41" fmla="*/ 529727 h 4084173"/>
              <a:gd name="connsiteX42" fmla="*/ 2243704 w 6722167"/>
              <a:gd name="connsiteY42" fmla="*/ 1060196 h 4084173"/>
              <a:gd name="connsiteX43" fmla="*/ 1994402 w 6722167"/>
              <a:gd name="connsiteY43" fmla="*/ 1081739 h 4084173"/>
              <a:gd name="connsiteX44" fmla="*/ 1926558 w 6722167"/>
              <a:gd name="connsiteY44" fmla="*/ 646694 h 4084173"/>
              <a:gd name="connsiteX45" fmla="*/ 1900570 w 6722167"/>
              <a:gd name="connsiteY45" fmla="*/ 384268 h 4084173"/>
              <a:gd name="connsiteX46" fmla="*/ 1394824 w 6722167"/>
              <a:gd name="connsiteY46" fmla="*/ 363494 h 4084173"/>
              <a:gd name="connsiteX47" fmla="*/ 1410121 w 6722167"/>
              <a:gd name="connsiteY47" fmla="*/ 249957 h 4084173"/>
              <a:gd name="connsiteX48" fmla="*/ 1289845 w 6722167"/>
              <a:gd name="connsiteY48" fmla="*/ 242612 h 4084173"/>
              <a:gd name="connsiteX49" fmla="*/ 1169632 w 6722167"/>
              <a:gd name="connsiteY49" fmla="*/ 224306 h 4084173"/>
              <a:gd name="connsiteX50" fmla="*/ 1170496 w 6722167"/>
              <a:gd name="connsiteY50" fmla="*/ 138764 h 4084173"/>
              <a:gd name="connsiteX51" fmla="*/ 1069010 w 6722167"/>
              <a:gd name="connsiteY51" fmla="*/ 360900 h 4084173"/>
              <a:gd name="connsiteX52" fmla="*/ 964794 w 6722167"/>
              <a:gd name="connsiteY52" fmla="*/ 564039 h 4084173"/>
              <a:gd name="connsiteX53" fmla="*/ 887664 w 6722167"/>
              <a:gd name="connsiteY53" fmla="*/ 799031 h 4084173"/>
              <a:gd name="connsiteX54" fmla="*/ 783415 w 6722167"/>
              <a:gd name="connsiteY54" fmla="*/ 1163028 h 4084173"/>
              <a:gd name="connsiteX55" fmla="*/ 547493 w 6722167"/>
              <a:gd name="connsiteY55" fmla="*/ 1049225 h 4084173"/>
              <a:gd name="connsiteX56" fmla="*/ 353890 w 6722167"/>
              <a:gd name="connsiteY56" fmla="*/ 1169919 h 4084173"/>
              <a:gd name="connsiteX57" fmla="*/ 240397 w 6722167"/>
              <a:gd name="connsiteY57" fmla="*/ 1079942 h 4084173"/>
              <a:gd name="connsiteX58" fmla="*/ 166867 w 6722167"/>
              <a:gd name="connsiteY58" fmla="*/ 1195171 h 4084173"/>
              <a:gd name="connsiteX59" fmla="*/ 113254 w 6722167"/>
              <a:gd name="connsiteY59" fmla="*/ 1314621 h 4084173"/>
              <a:gd name="connsiteX60" fmla="*/ 72176 w 6722167"/>
              <a:gd name="connsiteY60" fmla="*/ 1412602 h 4084173"/>
              <a:gd name="connsiteX61" fmla="*/ 68887 w 6722167"/>
              <a:gd name="connsiteY61" fmla="*/ 1526405 h 4084173"/>
              <a:gd name="connsiteX62" fmla="*/ 0 w 6722167"/>
              <a:gd name="connsiteY62" fmla="*/ 1626120 h 4084173"/>
              <a:gd name="connsiteX63" fmla="*/ 9559 w 6722167"/>
              <a:gd name="connsiteY63" fmla="*/ 1817306 h 4084173"/>
              <a:gd name="connsiteX64" fmla="*/ 139432 w 6722167"/>
              <a:gd name="connsiteY64" fmla="*/ 1786873 h 4084173"/>
              <a:gd name="connsiteX65" fmla="*/ 290506 w 6722167"/>
              <a:gd name="connsiteY65" fmla="*/ 1851124 h 4084173"/>
              <a:gd name="connsiteX66" fmla="*/ 486543 w 6722167"/>
              <a:gd name="connsiteY66" fmla="*/ 1961070 h 4084173"/>
              <a:gd name="connsiteX67" fmla="*/ 451314 w 6722167"/>
              <a:gd name="connsiteY67" fmla="*/ 2106513 h 4084173"/>
              <a:gd name="connsiteX68" fmla="*/ 650644 w 6722167"/>
              <a:gd name="connsiteY68" fmla="*/ 2370518 h 4084173"/>
              <a:gd name="connsiteX69" fmla="*/ 425076 w 6722167"/>
              <a:gd name="connsiteY69" fmla="*/ 2857054 h 4084173"/>
              <a:gd name="connsiteX70" fmla="*/ 553431 w 6722167"/>
              <a:gd name="connsiteY70"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5850418 w 6722167"/>
              <a:gd name="connsiteY30" fmla="*/ 3339163 h 4084173"/>
              <a:gd name="connsiteX31" fmla="*/ 5936143 w 6722167"/>
              <a:gd name="connsiteY31" fmla="*/ 3170888 h 4084173"/>
              <a:gd name="connsiteX32" fmla="*/ 6333018 w 6722167"/>
              <a:gd name="connsiteY32" fmla="*/ 3361388 h 4084173"/>
              <a:gd name="connsiteX33" fmla="*/ 6529868 w 6722167"/>
              <a:gd name="connsiteY33" fmla="*/ 3564588 h 4084173"/>
              <a:gd name="connsiteX34" fmla="*/ 6653693 w 6722167"/>
              <a:gd name="connsiteY34" fmla="*/ 3624913 h 4084173"/>
              <a:gd name="connsiteX35" fmla="*/ 6722167 w 6722167"/>
              <a:gd name="connsiteY35" fmla="*/ 3518706 h 4084173"/>
              <a:gd name="connsiteX36" fmla="*/ 4058334 w 6722167"/>
              <a:gd name="connsiteY36" fmla="*/ 1460218 h 4084173"/>
              <a:gd name="connsiteX37" fmla="*/ 3314336 w 6722167"/>
              <a:gd name="connsiteY37" fmla="*/ 1013010 h 4084173"/>
              <a:gd name="connsiteX38" fmla="*/ 3616739 w 6722167"/>
              <a:gd name="connsiteY38" fmla="*/ 677212 h 4084173"/>
              <a:gd name="connsiteX39" fmla="*/ 3073857 w 6722167"/>
              <a:gd name="connsiteY39" fmla="*/ 642352 h 4084173"/>
              <a:gd name="connsiteX40" fmla="*/ 2919543 w 6722167"/>
              <a:gd name="connsiteY40" fmla="*/ 418928 h 4084173"/>
              <a:gd name="connsiteX41" fmla="*/ 2743528 w 6722167"/>
              <a:gd name="connsiteY41" fmla="*/ 0 h 4084173"/>
              <a:gd name="connsiteX42" fmla="*/ 2506088 w 6722167"/>
              <a:gd name="connsiteY42" fmla="*/ 529727 h 4084173"/>
              <a:gd name="connsiteX43" fmla="*/ 2243704 w 6722167"/>
              <a:gd name="connsiteY43" fmla="*/ 1060196 h 4084173"/>
              <a:gd name="connsiteX44" fmla="*/ 1994402 w 6722167"/>
              <a:gd name="connsiteY44" fmla="*/ 1081739 h 4084173"/>
              <a:gd name="connsiteX45" fmla="*/ 1926558 w 6722167"/>
              <a:gd name="connsiteY45" fmla="*/ 646694 h 4084173"/>
              <a:gd name="connsiteX46" fmla="*/ 1900570 w 6722167"/>
              <a:gd name="connsiteY46" fmla="*/ 384268 h 4084173"/>
              <a:gd name="connsiteX47" fmla="*/ 1394824 w 6722167"/>
              <a:gd name="connsiteY47" fmla="*/ 363494 h 4084173"/>
              <a:gd name="connsiteX48" fmla="*/ 1410121 w 6722167"/>
              <a:gd name="connsiteY48" fmla="*/ 249957 h 4084173"/>
              <a:gd name="connsiteX49" fmla="*/ 1289845 w 6722167"/>
              <a:gd name="connsiteY49" fmla="*/ 242612 h 4084173"/>
              <a:gd name="connsiteX50" fmla="*/ 1169632 w 6722167"/>
              <a:gd name="connsiteY50" fmla="*/ 224306 h 4084173"/>
              <a:gd name="connsiteX51" fmla="*/ 1170496 w 6722167"/>
              <a:gd name="connsiteY51" fmla="*/ 138764 h 4084173"/>
              <a:gd name="connsiteX52" fmla="*/ 1069010 w 6722167"/>
              <a:gd name="connsiteY52" fmla="*/ 360900 h 4084173"/>
              <a:gd name="connsiteX53" fmla="*/ 964794 w 6722167"/>
              <a:gd name="connsiteY53" fmla="*/ 564039 h 4084173"/>
              <a:gd name="connsiteX54" fmla="*/ 887664 w 6722167"/>
              <a:gd name="connsiteY54" fmla="*/ 799031 h 4084173"/>
              <a:gd name="connsiteX55" fmla="*/ 783415 w 6722167"/>
              <a:gd name="connsiteY55" fmla="*/ 1163028 h 4084173"/>
              <a:gd name="connsiteX56" fmla="*/ 547493 w 6722167"/>
              <a:gd name="connsiteY56" fmla="*/ 1049225 h 4084173"/>
              <a:gd name="connsiteX57" fmla="*/ 353890 w 6722167"/>
              <a:gd name="connsiteY57" fmla="*/ 1169919 h 4084173"/>
              <a:gd name="connsiteX58" fmla="*/ 240397 w 6722167"/>
              <a:gd name="connsiteY58" fmla="*/ 1079942 h 4084173"/>
              <a:gd name="connsiteX59" fmla="*/ 166867 w 6722167"/>
              <a:gd name="connsiteY59" fmla="*/ 1195171 h 4084173"/>
              <a:gd name="connsiteX60" fmla="*/ 113254 w 6722167"/>
              <a:gd name="connsiteY60" fmla="*/ 1314621 h 4084173"/>
              <a:gd name="connsiteX61" fmla="*/ 72176 w 6722167"/>
              <a:gd name="connsiteY61" fmla="*/ 1412602 h 4084173"/>
              <a:gd name="connsiteX62" fmla="*/ 68887 w 6722167"/>
              <a:gd name="connsiteY62" fmla="*/ 1526405 h 4084173"/>
              <a:gd name="connsiteX63" fmla="*/ 0 w 6722167"/>
              <a:gd name="connsiteY63" fmla="*/ 1626120 h 4084173"/>
              <a:gd name="connsiteX64" fmla="*/ 9559 w 6722167"/>
              <a:gd name="connsiteY64" fmla="*/ 1817306 h 4084173"/>
              <a:gd name="connsiteX65" fmla="*/ 139432 w 6722167"/>
              <a:gd name="connsiteY65" fmla="*/ 1786873 h 4084173"/>
              <a:gd name="connsiteX66" fmla="*/ 290506 w 6722167"/>
              <a:gd name="connsiteY66" fmla="*/ 1851124 h 4084173"/>
              <a:gd name="connsiteX67" fmla="*/ 486543 w 6722167"/>
              <a:gd name="connsiteY67" fmla="*/ 1961070 h 4084173"/>
              <a:gd name="connsiteX68" fmla="*/ 451314 w 6722167"/>
              <a:gd name="connsiteY68" fmla="*/ 2106513 h 4084173"/>
              <a:gd name="connsiteX69" fmla="*/ 650644 w 6722167"/>
              <a:gd name="connsiteY69" fmla="*/ 2370518 h 4084173"/>
              <a:gd name="connsiteX70" fmla="*/ 425076 w 6722167"/>
              <a:gd name="connsiteY70" fmla="*/ 2857054 h 4084173"/>
              <a:gd name="connsiteX71" fmla="*/ 553431 w 6722167"/>
              <a:gd name="connsiteY71"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5850418 w 6722167"/>
              <a:gd name="connsiteY30" fmla="*/ 3339163 h 4084173"/>
              <a:gd name="connsiteX31" fmla="*/ 5936143 w 6722167"/>
              <a:gd name="connsiteY31" fmla="*/ 3170888 h 4084173"/>
              <a:gd name="connsiteX32" fmla="*/ 6333018 w 6722167"/>
              <a:gd name="connsiteY32" fmla="*/ 3361388 h 4084173"/>
              <a:gd name="connsiteX33" fmla="*/ 6529868 w 6722167"/>
              <a:gd name="connsiteY33" fmla="*/ 3564588 h 4084173"/>
              <a:gd name="connsiteX34" fmla="*/ 6653693 w 6722167"/>
              <a:gd name="connsiteY34" fmla="*/ 3624913 h 4084173"/>
              <a:gd name="connsiteX35" fmla="*/ 6722167 w 6722167"/>
              <a:gd name="connsiteY35" fmla="*/ 3518706 h 4084173"/>
              <a:gd name="connsiteX36" fmla="*/ 4058334 w 6722167"/>
              <a:gd name="connsiteY36" fmla="*/ 1460218 h 4084173"/>
              <a:gd name="connsiteX37" fmla="*/ 3314336 w 6722167"/>
              <a:gd name="connsiteY37" fmla="*/ 1013010 h 4084173"/>
              <a:gd name="connsiteX38" fmla="*/ 3616739 w 6722167"/>
              <a:gd name="connsiteY38" fmla="*/ 677212 h 4084173"/>
              <a:gd name="connsiteX39" fmla="*/ 3073857 w 6722167"/>
              <a:gd name="connsiteY39" fmla="*/ 642352 h 4084173"/>
              <a:gd name="connsiteX40" fmla="*/ 2919543 w 6722167"/>
              <a:gd name="connsiteY40" fmla="*/ 418928 h 4084173"/>
              <a:gd name="connsiteX41" fmla="*/ 2743528 w 6722167"/>
              <a:gd name="connsiteY41" fmla="*/ 0 h 4084173"/>
              <a:gd name="connsiteX42" fmla="*/ 2506088 w 6722167"/>
              <a:gd name="connsiteY42" fmla="*/ 529727 h 4084173"/>
              <a:gd name="connsiteX43" fmla="*/ 2243704 w 6722167"/>
              <a:gd name="connsiteY43" fmla="*/ 1060196 h 4084173"/>
              <a:gd name="connsiteX44" fmla="*/ 1994402 w 6722167"/>
              <a:gd name="connsiteY44" fmla="*/ 1081739 h 4084173"/>
              <a:gd name="connsiteX45" fmla="*/ 1926558 w 6722167"/>
              <a:gd name="connsiteY45" fmla="*/ 646694 h 4084173"/>
              <a:gd name="connsiteX46" fmla="*/ 1900570 w 6722167"/>
              <a:gd name="connsiteY46" fmla="*/ 384268 h 4084173"/>
              <a:gd name="connsiteX47" fmla="*/ 1394824 w 6722167"/>
              <a:gd name="connsiteY47" fmla="*/ 363494 h 4084173"/>
              <a:gd name="connsiteX48" fmla="*/ 1410121 w 6722167"/>
              <a:gd name="connsiteY48" fmla="*/ 249957 h 4084173"/>
              <a:gd name="connsiteX49" fmla="*/ 1289845 w 6722167"/>
              <a:gd name="connsiteY49" fmla="*/ 242612 h 4084173"/>
              <a:gd name="connsiteX50" fmla="*/ 1169632 w 6722167"/>
              <a:gd name="connsiteY50" fmla="*/ 224306 h 4084173"/>
              <a:gd name="connsiteX51" fmla="*/ 1170496 w 6722167"/>
              <a:gd name="connsiteY51" fmla="*/ 138764 h 4084173"/>
              <a:gd name="connsiteX52" fmla="*/ 1069010 w 6722167"/>
              <a:gd name="connsiteY52" fmla="*/ 360900 h 4084173"/>
              <a:gd name="connsiteX53" fmla="*/ 964794 w 6722167"/>
              <a:gd name="connsiteY53" fmla="*/ 564039 h 4084173"/>
              <a:gd name="connsiteX54" fmla="*/ 887664 w 6722167"/>
              <a:gd name="connsiteY54" fmla="*/ 799031 h 4084173"/>
              <a:gd name="connsiteX55" fmla="*/ 783415 w 6722167"/>
              <a:gd name="connsiteY55" fmla="*/ 1163028 h 4084173"/>
              <a:gd name="connsiteX56" fmla="*/ 547493 w 6722167"/>
              <a:gd name="connsiteY56" fmla="*/ 1049225 h 4084173"/>
              <a:gd name="connsiteX57" fmla="*/ 353890 w 6722167"/>
              <a:gd name="connsiteY57" fmla="*/ 1169919 h 4084173"/>
              <a:gd name="connsiteX58" fmla="*/ 240397 w 6722167"/>
              <a:gd name="connsiteY58" fmla="*/ 1079942 h 4084173"/>
              <a:gd name="connsiteX59" fmla="*/ 166867 w 6722167"/>
              <a:gd name="connsiteY59" fmla="*/ 1195171 h 4084173"/>
              <a:gd name="connsiteX60" fmla="*/ 113254 w 6722167"/>
              <a:gd name="connsiteY60" fmla="*/ 1314621 h 4084173"/>
              <a:gd name="connsiteX61" fmla="*/ 72176 w 6722167"/>
              <a:gd name="connsiteY61" fmla="*/ 1412602 h 4084173"/>
              <a:gd name="connsiteX62" fmla="*/ 68887 w 6722167"/>
              <a:gd name="connsiteY62" fmla="*/ 1526405 h 4084173"/>
              <a:gd name="connsiteX63" fmla="*/ 0 w 6722167"/>
              <a:gd name="connsiteY63" fmla="*/ 1626120 h 4084173"/>
              <a:gd name="connsiteX64" fmla="*/ 9559 w 6722167"/>
              <a:gd name="connsiteY64" fmla="*/ 1817306 h 4084173"/>
              <a:gd name="connsiteX65" fmla="*/ 139432 w 6722167"/>
              <a:gd name="connsiteY65" fmla="*/ 1786873 h 4084173"/>
              <a:gd name="connsiteX66" fmla="*/ 290506 w 6722167"/>
              <a:gd name="connsiteY66" fmla="*/ 1851124 h 4084173"/>
              <a:gd name="connsiteX67" fmla="*/ 486543 w 6722167"/>
              <a:gd name="connsiteY67" fmla="*/ 1961070 h 4084173"/>
              <a:gd name="connsiteX68" fmla="*/ 451314 w 6722167"/>
              <a:gd name="connsiteY68" fmla="*/ 2106513 h 4084173"/>
              <a:gd name="connsiteX69" fmla="*/ 650644 w 6722167"/>
              <a:gd name="connsiteY69" fmla="*/ 2370518 h 4084173"/>
              <a:gd name="connsiteX70" fmla="*/ 425076 w 6722167"/>
              <a:gd name="connsiteY70" fmla="*/ 2857054 h 4084173"/>
              <a:gd name="connsiteX71" fmla="*/ 553431 w 6722167"/>
              <a:gd name="connsiteY71"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5850418 w 6722167"/>
              <a:gd name="connsiteY30" fmla="*/ 3339163 h 4084173"/>
              <a:gd name="connsiteX31" fmla="*/ 5917093 w 6722167"/>
              <a:gd name="connsiteY31" fmla="*/ 3148663 h 4084173"/>
              <a:gd name="connsiteX32" fmla="*/ 6333018 w 6722167"/>
              <a:gd name="connsiteY32" fmla="*/ 3361388 h 4084173"/>
              <a:gd name="connsiteX33" fmla="*/ 6529868 w 6722167"/>
              <a:gd name="connsiteY33" fmla="*/ 3564588 h 4084173"/>
              <a:gd name="connsiteX34" fmla="*/ 6653693 w 6722167"/>
              <a:gd name="connsiteY34" fmla="*/ 3624913 h 4084173"/>
              <a:gd name="connsiteX35" fmla="*/ 6722167 w 6722167"/>
              <a:gd name="connsiteY35" fmla="*/ 3518706 h 4084173"/>
              <a:gd name="connsiteX36" fmla="*/ 4058334 w 6722167"/>
              <a:gd name="connsiteY36" fmla="*/ 1460218 h 4084173"/>
              <a:gd name="connsiteX37" fmla="*/ 3314336 w 6722167"/>
              <a:gd name="connsiteY37" fmla="*/ 1013010 h 4084173"/>
              <a:gd name="connsiteX38" fmla="*/ 3616739 w 6722167"/>
              <a:gd name="connsiteY38" fmla="*/ 677212 h 4084173"/>
              <a:gd name="connsiteX39" fmla="*/ 3073857 w 6722167"/>
              <a:gd name="connsiteY39" fmla="*/ 642352 h 4084173"/>
              <a:gd name="connsiteX40" fmla="*/ 2919543 w 6722167"/>
              <a:gd name="connsiteY40" fmla="*/ 418928 h 4084173"/>
              <a:gd name="connsiteX41" fmla="*/ 2743528 w 6722167"/>
              <a:gd name="connsiteY41" fmla="*/ 0 h 4084173"/>
              <a:gd name="connsiteX42" fmla="*/ 2506088 w 6722167"/>
              <a:gd name="connsiteY42" fmla="*/ 529727 h 4084173"/>
              <a:gd name="connsiteX43" fmla="*/ 2243704 w 6722167"/>
              <a:gd name="connsiteY43" fmla="*/ 1060196 h 4084173"/>
              <a:gd name="connsiteX44" fmla="*/ 1994402 w 6722167"/>
              <a:gd name="connsiteY44" fmla="*/ 1081739 h 4084173"/>
              <a:gd name="connsiteX45" fmla="*/ 1926558 w 6722167"/>
              <a:gd name="connsiteY45" fmla="*/ 646694 h 4084173"/>
              <a:gd name="connsiteX46" fmla="*/ 1900570 w 6722167"/>
              <a:gd name="connsiteY46" fmla="*/ 384268 h 4084173"/>
              <a:gd name="connsiteX47" fmla="*/ 1394824 w 6722167"/>
              <a:gd name="connsiteY47" fmla="*/ 363494 h 4084173"/>
              <a:gd name="connsiteX48" fmla="*/ 1410121 w 6722167"/>
              <a:gd name="connsiteY48" fmla="*/ 249957 h 4084173"/>
              <a:gd name="connsiteX49" fmla="*/ 1289845 w 6722167"/>
              <a:gd name="connsiteY49" fmla="*/ 242612 h 4084173"/>
              <a:gd name="connsiteX50" fmla="*/ 1169632 w 6722167"/>
              <a:gd name="connsiteY50" fmla="*/ 224306 h 4084173"/>
              <a:gd name="connsiteX51" fmla="*/ 1170496 w 6722167"/>
              <a:gd name="connsiteY51" fmla="*/ 138764 h 4084173"/>
              <a:gd name="connsiteX52" fmla="*/ 1069010 w 6722167"/>
              <a:gd name="connsiteY52" fmla="*/ 360900 h 4084173"/>
              <a:gd name="connsiteX53" fmla="*/ 964794 w 6722167"/>
              <a:gd name="connsiteY53" fmla="*/ 564039 h 4084173"/>
              <a:gd name="connsiteX54" fmla="*/ 887664 w 6722167"/>
              <a:gd name="connsiteY54" fmla="*/ 799031 h 4084173"/>
              <a:gd name="connsiteX55" fmla="*/ 783415 w 6722167"/>
              <a:gd name="connsiteY55" fmla="*/ 1163028 h 4084173"/>
              <a:gd name="connsiteX56" fmla="*/ 547493 w 6722167"/>
              <a:gd name="connsiteY56" fmla="*/ 1049225 h 4084173"/>
              <a:gd name="connsiteX57" fmla="*/ 353890 w 6722167"/>
              <a:gd name="connsiteY57" fmla="*/ 1169919 h 4084173"/>
              <a:gd name="connsiteX58" fmla="*/ 240397 w 6722167"/>
              <a:gd name="connsiteY58" fmla="*/ 1079942 h 4084173"/>
              <a:gd name="connsiteX59" fmla="*/ 166867 w 6722167"/>
              <a:gd name="connsiteY59" fmla="*/ 1195171 h 4084173"/>
              <a:gd name="connsiteX60" fmla="*/ 113254 w 6722167"/>
              <a:gd name="connsiteY60" fmla="*/ 1314621 h 4084173"/>
              <a:gd name="connsiteX61" fmla="*/ 72176 w 6722167"/>
              <a:gd name="connsiteY61" fmla="*/ 1412602 h 4084173"/>
              <a:gd name="connsiteX62" fmla="*/ 68887 w 6722167"/>
              <a:gd name="connsiteY62" fmla="*/ 1526405 h 4084173"/>
              <a:gd name="connsiteX63" fmla="*/ 0 w 6722167"/>
              <a:gd name="connsiteY63" fmla="*/ 1626120 h 4084173"/>
              <a:gd name="connsiteX64" fmla="*/ 9559 w 6722167"/>
              <a:gd name="connsiteY64" fmla="*/ 1817306 h 4084173"/>
              <a:gd name="connsiteX65" fmla="*/ 139432 w 6722167"/>
              <a:gd name="connsiteY65" fmla="*/ 1786873 h 4084173"/>
              <a:gd name="connsiteX66" fmla="*/ 290506 w 6722167"/>
              <a:gd name="connsiteY66" fmla="*/ 1851124 h 4084173"/>
              <a:gd name="connsiteX67" fmla="*/ 486543 w 6722167"/>
              <a:gd name="connsiteY67" fmla="*/ 1961070 h 4084173"/>
              <a:gd name="connsiteX68" fmla="*/ 451314 w 6722167"/>
              <a:gd name="connsiteY68" fmla="*/ 2106513 h 4084173"/>
              <a:gd name="connsiteX69" fmla="*/ 650644 w 6722167"/>
              <a:gd name="connsiteY69" fmla="*/ 2370518 h 4084173"/>
              <a:gd name="connsiteX70" fmla="*/ 425076 w 6722167"/>
              <a:gd name="connsiteY70" fmla="*/ 2857054 h 4084173"/>
              <a:gd name="connsiteX71" fmla="*/ 553431 w 6722167"/>
              <a:gd name="connsiteY71"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5850418 w 6722167"/>
              <a:gd name="connsiteY30" fmla="*/ 3339163 h 4084173"/>
              <a:gd name="connsiteX31" fmla="*/ 5917093 w 6722167"/>
              <a:gd name="connsiteY31" fmla="*/ 3148663 h 4084173"/>
              <a:gd name="connsiteX32" fmla="*/ 6313968 w 6722167"/>
              <a:gd name="connsiteY32" fmla="*/ 3370913 h 4084173"/>
              <a:gd name="connsiteX33" fmla="*/ 6529868 w 6722167"/>
              <a:gd name="connsiteY33" fmla="*/ 3564588 h 4084173"/>
              <a:gd name="connsiteX34" fmla="*/ 6653693 w 6722167"/>
              <a:gd name="connsiteY34" fmla="*/ 3624913 h 4084173"/>
              <a:gd name="connsiteX35" fmla="*/ 6722167 w 6722167"/>
              <a:gd name="connsiteY35" fmla="*/ 3518706 h 4084173"/>
              <a:gd name="connsiteX36" fmla="*/ 4058334 w 6722167"/>
              <a:gd name="connsiteY36" fmla="*/ 1460218 h 4084173"/>
              <a:gd name="connsiteX37" fmla="*/ 3314336 w 6722167"/>
              <a:gd name="connsiteY37" fmla="*/ 1013010 h 4084173"/>
              <a:gd name="connsiteX38" fmla="*/ 3616739 w 6722167"/>
              <a:gd name="connsiteY38" fmla="*/ 677212 h 4084173"/>
              <a:gd name="connsiteX39" fmla="*/ 3073857 w 6722167"/>
              <a:gd name="connsiteY39" fmla="*/ 642352 h 4084173"/>
              <a:gd name="connsiteX40" fmla="*/ 2919543 w 6722167"/>
              <a:gd name="connsiteY40" fmla="*/ 418928 h 4084173"/>
              <a:gd name="connsiteX41" fmla="*/ 2743528 w 6722167"/>
              <a:gd name="connsiteY41" fmla="*/ 0 h 4084173"/>
              <a:gd name="connsiteX42" fmla="*/ 2506088 w 6722167"/>
              <a:gd name="connsiteY42" fmla="*/ 529727 h 4084173"/>
              <a:gd name="connsiteX43" fmla="*/ 2243704 w 6722167"/>
              <a:gd name="connsiteY43" fmla="*/ 1060196 h 4084173"/>
              <a:gd name="connsiteX44" fmla="*/ 1994402 w 6722167"/>
              <a:gd name="connsiteY44" fmla="*/ 1081739 h 4084173"/>
              <a:gd name="connsiteX45" fmla="*/ 1926558 w 6722167"/>
              <a:gd name="connsiteY45" fmla="*/ 646694 h 4084173"/>
              <a:gd name="connsiteX46" fmla="*/ 1900570 w 6722167"/>
              <a:gd name="connsiteY46" fmla="*/ 384268 h 4084173"/>
              <a:gd name="connsiteX47" fmla="*/ 1394824 w 6722167"/>
              <a:gd name="connsiteY47" fmla="*/ 363494 h 4084173"/>
              <a:gd name="connsiteX48" fmla="*/ 1410121 w 6722167"/>
              <a:gd name="connsiteY48" fmla="*/ 249957 h 4084173"/>
              <a:gd name="connsiteX49" fmla="*/ 1289845 w 6722167"/>
              <a:gd name="connsiteY49" fmla="*/ 242612 h 4084173"/>
              <a:gd name="connsiteX50" fmla="*/ 1169632 w 6722167"/>
              <a:gd name="connsiteY50" fmla="*/ 224306 h 4084173"/>
              <a:gd name="connsiteX51" fmla="*/ 1170496 w 6722167"/>
              <a:gd name="connsiteY51" fmla="*/ 138764 h 4084173"/>
              <a:gd name="connsiteX52" fmla="*/ 1069010 w 6722167"/>
              <a:gd name="connsiteY52" fmla="*/ 360900 h 4084173"/>
              <a:gd name="connsiteX53" fmla="*/ 964794 w 6722167"/>
              <a:gd name="connsiteY53" fmla="*/ 564039 h 4084173"/>
              <a:gd name="connsiteX54" fmla="*/ 887664 w 6722167"/>
              <a:gd name="connsiteY54" fmla="*/ 799031 h 4084173"/>
              <a:gd name="connsiteX55" fmla="*/ 783415 w 6722167"/>
              <a:gd name="connsiteY55" fmla="*/ 1163028 h 4084173"/>
              <a:gd name="connsiteX56" fmla="*/ 547493 w 6722167"/>
              <a:gd name="connsiteY56" fmla="*/ 1049225 h 4084173"/>
              <a:gd name="connsiteX57" fmla="*/ 353890 w 6722167"/>
              <a:gd name="connsiteY57" fmla="*/ 1169919 h 4084173"/>
              <a:gd name="connsiteX58" fmla="*/ 240397 w 6722167"/>
              <a:gd name="connsiteY58" fmla="*/ 1079942 h 4084173"/>
              <a:gd name="connsiteX59" fmla="*/ 166867 w 6722167"/>
              <a:gd name="connsiteY59" fmla="*/ 1195171 h 4084173"/>
              <a:gd name="connsiteX60" fmla="*/ 113254 w 6722167"/>
              <a:gd name="connsiteY60" fmla="*/ 1314621 h 4084173"/>
              <a:gd name="connsiteX61" fmla="*/ 72176 w 6722167"/>
              <a:gd name="connsiteY61" fmla="*/ 1412602 h 4084173"/>
              <a:gd name="connsiteX62" fmla="*/ 68887 w 6722167"/>
              <a:gd name="connsiteY62" fmla="*/ 1526405 h 4084173"/>
              <a:gd name="connsiteX63" fmla="*/ 0 w 6722167"/>
              <a:gd name="connsiteY63" fmla="*/ 1626120 h 4084173"/>
              <a:gd name="connsiteX64" fmla="*/ 9559 w 6722167"/>
              <a:gd name="connsiteY64" fmla="*/ 1817306 h 4084173"/>
              <a:gd name="connsiteX65" fmla="*/ 139432 w 6722167"/>
              <a:gd name="connsiteY65" fmla="*/ 1786873 h 4084173"/>
              <a:gd name="connsiteX66" fmla="*/ 290506 w 6722167"/>
              <a:gd name="connsiteY66" fmla="*/ 1851124 h 4084173"/>
              <a:gd name="connsiteX67" fmla="*/ 486543 w 6722167"/>
              <a:gd name="connsiteY67" fmla="*/ 1961070 h 4084173"/>
              <a:gd name="connsiteX68" fmla="*/ 451314 w 6722167"/>
              <a:gd name="connsiteY68" fmla="*/ 2106513 h 4084173"/>
              <a:gd name="connsiteX69" fmla="*/ 650644 w 6722167"/>
              <a:gd name="connsiteY69" fmla="*/ 2370518 h 4084173"/>
              <a:gd name="connsiteX70" fmla="*/ 425076 w 6722167"/>
              <a:gd name="connsiteY70" fmla="*/ 2857054 h 4084173"/>
              <a:gd name="connsiteX71" fmla="*/ 553431 w 6722167"/>
              <a:gd name="connsiteY71"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5850418 w 6722167"/>
              <a:gd name="connsiteY30" fmla="*/ 3339163 h 4084173"/>
              <a:gd name="connsiteX31" fmla="*/ 5917093 w 6722167"/>
              <a:gd name="connsiteY31" fmla="*/ 3148663 h 4084173"/>
              <a:gd name="connsiteX32" fmla="*/ 6320318 w 6722167"/>
              <a:gd name="connsiteY32" fmla="*/ 3358213 h 4084173"/>
              <a:gd name="connsiteX33" fmla="*/ 6529868 w 6722167"/>
              <a:gd name="connsiteY33" fmla="*/ 3564588 h 4084173"/>
              <a:gd name="connsiteX34" fmla="*/ 6653693 w 6722167"/>
              <a:gd name="connsiteY34" fmla="*/ 3624913 h 4084173"/>
              <a:gd name="connsiteX35" fmla="*/ 6722167 w 6722167"/>
              <a:gd name="connsiteY35" fmla="*/ 3518706 h 4084173"/>
              <a:gd name="connsiteX36" fmla="*/ 4058334 w 6722167"/>
              <a:gd name="connsiteY36" fmla="*/ 1460218 h 4084173"/>
              <a:gd name="connsiteX37" fmla="*/ 3314336 w 6722167"/>
              <a:gd name="connsiteY37" fmla="*/ 1013010 h 4084173"/>
              <a:gd name="connsiteX38" fmla="*/ 3616739 w 6722167"/>
              <a:gd name="connsiteY38" fmla="*/ 677212 h 4084173"/>
              <a:gd name="connsiteX39" fmla="*/ 3073857 w 6722167"/>
              <a:gd name="connsiteY39" fmla="*/ 642352 h 4084173"/>
              <a:gd name="connsiteX40" fmla="*/ 2919543 w 6722167"/>
              <a:gd name="connsiteY40" fmla="*/ 418928 h 4084173"/>
              <a:gd name="connsiteX41" fmla="*/ 2743528 w 6722167"/>
              <a:gd name="connsiteY41" fmla="*/ 0 h 4084173"/>
              <a:gd name="connsiteX42" fmla="*/ 2506088 w 6722167"/>
              <a:gd name="connsiteY42" fmla="*/ 529727 h 4084173"/>
              <a:gd name="connsiteX43" fmla="*/ 2243704 w 6722167"/>
              <a:gd name="connsiteY43" fmla="*/ 1060196 h 4084173"/>
              <a:gd name="connsiteX44" fmla="*/ 1994402 w 6722167"/>
              <a:gd name="connsiteY44" fmla="*/ 1081739 h 4084173"/>
              <a:gd name="connsiteX45" fmla="*/ 1926558 w 6722167"/>
              <a:gd name="connsiteY45" fmla="*/ 646694 h 4084173"/>
              <a:gd name="connsiteX46" fmla="*/ 1900570 w 6722167"/>
              <a:gd name="connsiteY46" fmla="*/ 384268 h 4084173"/>
              <a:gd name="connsiteX47" fmla="*/ 1394824 w 6722167"/>
              <a:gd name="connsiteY47" fmla="*/ 363494 h 4084173"/>
              <a:gd name="connsiteX48" fmla="*/ 1410121 w 6722167"/>
              <a:gd name="connsiteY48" fmla="*/ 249957 h 4084173"/>
              <a:gd name="connsiteX49" fmla="*/ 1289845 w 6722167"/>
              <a:gd name="connsiteY49" fmla="*/ 242612 h 4084173"/>
              <a:gd name="connsiteX50" fmla="*/ 1169632 w 6722167"/>
              <a:gd name="connsiteY50" fmla="*/ 224306 h 4084173"/>
              <a:gd name="connsiteX51" fmla="*/ 1170496 w 6722167"/>
              <a:gd name="connsiteY51" fmla="*/ 138764 h 4084173"/>
              <a:gd name="connsiteX52" fmla="*/ 1069010 w 6722167"/>
              <a:gd name="connsiteY52" fmla="*/ 360900 h 4084173"/>
              <a:gd name="connsiteX53" fmla="*/ 964794 w 6722167"/>
              <a:gd name="connsiteY53" fmla="*/ 564039 h 4084173"/>
              <a:gd name="connsiteX54" fmla="*/ 887664 w 6722167"/>
              <a:gd name="connsiteY54" fmla="*/ 799031 h 4084173"/>
              <a:gd name="connsiteX55" fmla="*/ 783415 w 6722167"/>
              <a:gd name="connsiteY55" fmla="*/ 1163028 h 4084173"/>
              <a:gd name="connsiteX56" fmla="*/ 547493 w 6722167"/>
              <a:gd name="connsiteY56" fmla="*/ 1049225 h 4084173"/>
              <a:gd name="connsiteX57" fmla="*/ 353890 w 6722167"/>
              <a:gd name="connsiteY57" fmla="*/ 1169919 h 4084173"/>
              <a:gd name="connsiteX58" fmla="*/ 240397 w 6722167"/>
              <a:gd name="connsiteY58" fmla="*/ 1079942 h 4084173"/>
              <a:gd name="connsiteX59" fmla="*/ 166867 w 6722167"/>
              <a:gd name="connsiteY59" fmla="*/ 1195171 h 4084173"/>
              <a:gd name="connsiteX60" fmla="*/ 113254 w 6722167"/>
              <a:gd name="connsiteY60" fmla="*/ 1314621 h 4084173"/>
              <a:gd name="connsiteX61" fmla="*/ 72176 w 6722167"/>
              <a:gd name="connsiteY61" fmla="*/ 1412602 h 4084173"/>
              <a:gd name="connsiteX62" fmla="*/ 68887 w 6722167"/>
              <a:gd name="connsiteY62" fmla="*/ 1526405 h 4084173"/>
              <a:gd name="connsiteX63" fmla="*/ 0 w 6722167"/>
              <a:gd name="connsiteY63" fmla="*/ 1626120 h 4084173"/>
              <a:gd name="connsiteX64" fmla="*/ 9559 w 6722167"/>
              <a:gd name="connsiteY64" fmla="*/ 1817306 h 4084173"/>
              <a:gd name="connsiteX65" fmla="*/ 139432 w 6722167"/>
              <a:gd name="connsiteY65" fmla="*/ 1786873 h 4084173"/>
              <a:gd name="connsiteX66" fmla="*/ 290506 w 6722167"/>
              <a:gd name="connsiteY66" fmla="*/ 1851124 h 4084173"/>
              <a:gd name="connsiteX67" fmla="*/ 486543 w 6722167"/>
              <a:gd name="connsiteY67" fmla="*/ 1961070 h 4084173"/>
              <a:gd name="connsiteX68" fmla="*/ 451314 w 6722167"/>
              <a:gd name="connsiteY68" fmla="*/ 2106513 h 4084173"/>
              <a:gd name="connsiteX69" fmla="*/ 650644 w 6722167"/>
              <a:gd name="connsiteY69" fmla="*/ 2370518 h 4084173"/>
              <a:gd name="connsiteX70" fmla="*/ 425076 w 6722167"/>
              <a:gd name="connsiteY70" fmla="*/ 2857054 h 4084173"/>
              <a:gd name="connsiteX71" fmla="*/ 553431 w 6722167"/>
              <a:gd name="connsiteY71"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5479694 w 6722167"/>
              <a:gd name="connsiteY29" fmla="*/ 3276510 h 4084173"/>
              <a:gd name="connsiteX30" fmla="*/ 5850418 w 6722167"/>
              <a:gd name="connsiteY30" fmla="*/ 3339163 h 4084173"/>
              <a:gd name="connsiteX31" fmla="*/ 5917093 w 6722167"/>
              <a:gd name="connsiteY31" fmla="*/ 3148663 h 4084173"/>
              <a:gd name="connsiteX32" fmla="*/ 6320318 w 6722167"/>
              <a:gd name="connsiteY32" fmla="*/ 3358213 h 4084173"/>
              <a:gd name="connsiteX33" fmla="*/ 6529868 w 6722167"/>
              <a:gd name="connsiteY33" fmla="*/ 3564588 h 4084173"/>
              <a:gd name="connsiteX34" fmla="*/ 6653693 w 6722167"/>
              <a:gd name="connsiteY34" fmla="*/ 3624913 h 4084173"/>
              <a:gd name="connsiteX35" fmla="*/ 6722167 w 6722167"/>
              <a:gd name="connsiteY35" fmla="*/ 3518706 h 4084173"/>
              <a:gd name="connsiteX36" fmla="*/ 4058334 w 6722167"/>
              <a:gd name="connsiteY36" fmla="*/ 1460218 h 4084173"/>
              <a:gd name="connsiteX37" fmla="*/ 3314336 w 6722167"/>
              <a:gd name="connsiteY37" fmla="*/ 1013010 h 4084173"/>
              <a:gd name="connsiteX38" fmla="*/ 3616739 w 6722167"/>
              <a:gd name="connsiteY38" fmla="*/ 677212 h 4084173"/>
              <a:gd name="connsiteX39" fmla="*/ 3073857 w 6722167"/>
              <a:gd name="connsiteY39" fmla="*/ 642352 h 4084173"/>
              <a:gd name="connsiteX40" fmla="*/ 2919543 w 6722167"/>
              <a:gd name="connsiteY40" fmla="*/ 418928 h 4084173"/>
              <a:gd name="connsiteX41" fmla="*/ 2743528 w 6722167"/>
              <a:gd name="connsiteY41" fmla="*/ 0 h 4084173"/>
              <a:gd name="connsiteX42" fmla="*/ 2506088 w 6722167"/>
              <a:gd name="connsiteY42" fmla="*/ 529727 h 4084173"/>
              <a:gd name="connsiteX43" fmla="*/ 2243704 w 6722167"/>
              <a:gd name="connsiteY43" fmla="*/ 1060196 h 4084173"/>
              <a:gd name="connsiteX44" fmla="*/ 1994402 w 6722167"/>
              <a:gd name="connsiteY44" fmla="*/ 1081739 h 4084173"/>
              <a:gd name="connsiteX45" fmla="*/ 1926558 w 6722167"/>
              <a:gd name="connsiteY45" fmla="*/ 646694 h 4084173"/>
              <a:gd name="connsiteX46" fmla="*/ 1900570 w 6722167"/>
              <a:gd name="connsiteY46" fmla="*/ 384268 h 4084173"/>
              <a:gd name="connsiteX47" fmla="*/ 1394824 w 6722167"/>
              <a:gd name="connsiteY47" fmla="*/ 363494 h 4084173"/>
              <a:gd name="connsiteX48" fmla="*/ 1410121 w 6722167"/>
              <a:gd name="connsiteY48" fmla="*/ 249957 h 4084173"/>
              <a:gd name="connsiteX49" fmla="*/ 1289845 w 6722167"/>
              <a:gd name="connsiteY49" fmla="*/ 242612 h 4084173"/>
              <a:gd name="connsiteX50" fmla="*/ 1169632 w 6722167"/>
              <a:gd name="connsiteY50" fmla="*/ 224306 h 4084173"/>
              <a:gd name="connsiteX51" fmla="*/ 1170496 w 6722167"/>
              <a:gd name="connsiteY51" fmla="*/ 138764 h 4084173"/>
              <a:gd name="connsiteX52" fmla="*/ 1069010 w 6722167"/>
              <a:gd name="connsiteY52" fmla="*/ 360900 h 4084173"/>
              <a:gd name="connsiteX53" fmla="*/ 964794 w 6722167"/>
              <a:gd name="connsiteY53" fmla="*/ 564039 h 4084173"/>
              <a:gd name="connsiteX54" fmla="*/ 887664 w 6722167"/>
              <a:gd name="connsiteY54" fmla="*/ 799031 h 4084173"/>
              <a:gd name="connsiteX55" fmla="*/ 783415 w 6722167"/>
              <a:gd name="connsiteY55" fmla="*/ 1163028 h 4084173"/>
              <a:gd name="connsiteX56" fmla="*/ 547493 w 6722167"/>
              <a:gd name="connsiteY56" fmla="*/ 1049225 h 4084173"/>
              <a:gd name="connsiteX57" fmla="*/ 353890 w 6722167"/>
              <a:gd name="connsiteY57" fmla="*/ 1169919 h 4084173"/>
              <a:gd name="connsiteX58" fmla="*/ 240397 w 6722167"/>
              <a:gd name="connsiteY58" fmla="*/ 1079942 h 4084173"/>
              <a:gd name="connsiteX59" fmla="*/ 166867 w 6722167"/>
              <a:gd name="connsiteY59" fmla="*/ 1195171 h 4084173"/>
              <a:gd name="connsiteX60" fmla="*/ 113254 w 6722167"/>
              <a:gd name="connsiteY60" fmla="*/ 1314621 h 4084173"/>
              <a:gd name="connsiteX61" fmla="*/ 72176 w 6722167"/>
              <a:gd name="connsiteY61" fmla="*/ 1412602 h 4084173"/>
              <a:gd name="connsiteX62" fmla="*/ 68887 w 6722167"/>
              <a:gd name="connsiteY62" fmla="*/ 1526405 h 4084173"/>
              <a:gd name="connsiteX63" fmla="*/ 0 w 6722167"/>
              <a:gd name="connsiteY63" fmla="*/ 1626120 h 4084173"/>
              <a:gd name="connsiteX64" fmla="*/ 9559 w 6722167"/>
              <a:gd name="connsiteY64" fmla="*/ 1817306 h 4084173"/>
              <a:gd name="connsiteX65" fmla="*/ 139432 w 6722167"/>
              <a:gd name="connsiteY65" fmla="*/ 1786873 h 4084173"/>
              <a:gd name="connsiteX66" fmla="*/ 290506 w 6722167"/>
              <a:gd name="connsiteY66" fmla="*/ 1851124 h 4084173"/>
              <a:gd name="connsiteX67" fmla="*/ 486543 w 6722167"/>
              <a:gd name="connsiteY67" fmla="*/ 1961070 h 4084173"/>
              <a:gd name="connsiteX68" fmla="*/ 451314 w 6722167"/>
              <a:gd name="connsiteY68" fmla="*/ 2106513 h 4084173"/>
              <a:gd name="connsiteX69" fmla="*/ 650644 w 6722167"/>
              <a:gd name="connsiteY69" fmla="*/ 2370518 h 4084173"/>
              <a:gd name="connsiteX70" fmla="*/ 425076 w 6722167"/>
              <a:gd name="connsiteY70" fmla="*/ 2857054 h 4084173"/>
              <a:gd name="connsiteX71" fmla="*/ 553431 w 6722167"/>
              <a:gd name="connsiteY71"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5479694 w 6722167"/>
              <a:gd name="connsiteY29" fmla="*/ 3276510 h 4084173"/>
              <a:gd name="connsiteX30" fmla="*/ 5678968 w 6722167"/>
              <a:gd name="connsiteY30" fmla="*/ 3228038 h 4084173"/>
              <a:gd name="connsiteX31" fmla="*/ 5850418 w 6722167"/>
              <a:gd name="connsiteY31" fmla="*/ 3339163 h 4084173"/>
              <a:gd name="connsiteX32" fmla="*/ 5917093 w 6722167"/>
              <a:gd name="connsiteY32" fmla="*/ 3148663 h 4084173"/>
              <a:gd name="connsiteX33" fmla="*/ 6320318 w 6722167"/>
              <a:gd name="connsiteY33" fmla="*/ 3358213 h 4084173"/>
              <a:gd name="connsiteX34" fmla="*/ 6529868 w 6722167"/>
              <a:gd name="connsiteY34" fmla="*/ 3564588 h 4084173"/>
              <a:gd name="connsiteX35" fmla="*/ 6653693 w 6722167"/>
              <a:gd name="connsiteY35" fmla="*/ 3624913 h 4084173"/>
              <a:gd name="connsiteX36" fmla="*/ 6722167 w 6722167"/>
              <a:gd name="connsiteY36" fmla="*/ 3518706 h 4084173"/>
              <a:gd name="connsiteX37" fmla="*/ 4058334 w 6722167"/>
              <a:gd name="connsiteY37" fmla="*/ 1460218 h 4084173"/>
              <a:gd name="connsiteX38" fmla="*/ 3314336 w 6722167"/>
              <a:gd name="connsiteY38" fmla="*/ 1013010 h 4084173"/>
              <a:gd name="connsiteX39" fmla="*/ 3616739 w 6722167"/>
              <a:gd name="connsiteY39" fmla="*/ 677212 h 4084173"/>
              <a:gd name="connsiteX40" fmla="*/ 3073857 w 6722167"/>
              <a:gd name="connsiteY40" fmla="*/ 642352 h 4084173"/>
              <a:gd name="connsiteX41" fmla="*/ 2919543 w 6722167"/>
              <a:gd name="connsiteY41" fmla="*/ 418928 h 4084173"/>
              <a:gd name="connsiteX42" fmla="*/ 2743528 w 6722167"/>
              <a:gd name="connsiteY42" fmla="*/ 0 h 4084173"/>
              <a:gd name="connsiteX43" fmla="*/ 2506088 w 6722167"/>
              <a:gd name="connsiteY43" fmla="*/ 529727 h 4084173"/>
              <a:gd name="connsiteX44" fmla="*/ 2243704 w 6722167"/>
              <a:gd name="connsiteY44" fmla="*/ 1060196 h 4084173"/>
              <a:gd name="connsiteX45" fmla="*/ 1994402 w 6722167"/>
              <a:gd name="connsiteY45" fmla="*/ 1081739 h 4084173"/>
              <a:gd name="connsiteX46" fmla="*/ 1926558 w 6722167"/>
              <a:gd name="connsiteY46" fmla="*/ 646694 h 4084173"/>
              <a:gd name="connsiteX47" fmla="*/ 1900570 w 6722167"/>
              <a:gd name="connsiteY47" fmla="*/ 384268 h 4084173"/>
              <a:gd name="connsiteX48" fmla="*/ 1394824 w 6722167"/>
              <a:gd name="connsiteY48" fmla="*/ 363494 h 4084173"/>
              <a:gd name="connsiteX49" fmla="*/ 1410121 w 6722167"/>
              <a:gd name="connsiteY49" fmla="*/ 249957 h 4084173"/>
              <a:gd name="connsiteX50" fmla="*/ 1289845 w 6722167"/>
              <a:gd name="connsiteY50" fmla="*/ 242612 h 4084173"/>
              <a:gd name="connsiteX51" fmla="*/ 1169632 w 6722167"/>
              <a:gd name="connsiteY51" fmla="*/ 224306 h 4084173"/>
              <a:gd name="connsiteX52" fmla="*/ 1170496 w 6722167"/>
              <a:gd name="connsiteY52" fmla="*/ 138764 h 4084173"/>
              <a:gd name="connsiteX53" fmla="*/ 1069010 w 6722167"/>
              <a:gd name="connsiteY53" fmla="*/ 360900 h 4084173"/>
              <a:gd name="connsiteX54" fmla="*/ 964794 w 6722167"/>
              <a:gd name="connsiteY54" fmla="*/ 564039 h 4084173"/>
              <a:gd name="connsiteX55" fmla="*/ 887664 w 6722167"/>
              <a:gd name="connsiteY55" fmla="*/ 799031 h 4084173"/>
              <a:gd name="connsiteX56" fmla="*/ 783415 w 6722167"/>
              <a:gd name="connsiteY56" fmla="*/ 1163028 h 4084173"/>
              <a:gd name="connsiteX57" fmla="*/ 547493 w 6722167"/>
              <a:gd name="connsiteY57" fmla="*/ 1049225 h 4084173"/>
              <a:gd name="connsiteX58" fmla="*/ 353890 w 6722167"/>
              <a:gd name="connsiteY58" fmla="*/ 1169919 h 4084173"/>
              <a:gd name="connsiteX59" fmla="*/ 240397 w 6722167"/>
              <a:gd name="connsiteY59" fmla="*/ 1079942 h 4084173"/>
              <a:gd name="connsiteX60" fmla="*/ 166867 w 6722167"/>
              <a:gd name="connsiteY60" fmla="*/ 1195171 h 4084173"/>
              <a:gd name="connsiteX61" fmla="*/ 113254 w 6722167"/>
              <a:gd name="connsiteY61" fmla="*/ 1314621 h 4084173"/>
              <a:gd name="connsiteX62" fmla="*/ 72176 w 6722167"/>
              <a:gd name="connsiteY62" fmla="*/ 1412602 h 4084173"/>
              <a:gd name="connsiteX63" fmla="*/ 68887 w 6722167"/>
              <a:gd name="connsiteY63" fmla="*/ 1526405 h 4084173"/>
              <a:gd name="connsiteX64" fmla="*/ 0 w 6722167"/>
              <a:gd name="connsiteY64" fmla="*/ 1626120 h 4084173"/>
              <a:gd name="connsiteX65" fmla="*/ 9559 w 6722167"/>
              <a:gd name="connsiteY65" fmla="*/ 1817306 h 4084173"/>
              <a:gd name="connsiteX66" fmla="*/ 139432 w 6722167"/>
              <a:gd name="connsiteY66" fmla="*/ 1786873 h 4084173"/>
              <a:gd name="connsiteX67" fmla="*/ 290506 w 6722167"/>
              <a:gd name="connsiteY67" fmla="*/ 1851124 h 4084173"/>
              <a:gd name="connsiteX68" fmla="*/ 486543 w 6722167"/>
              <a:gd name="connsiteY68" fmla="*/ 1961070 h 4084173"/>
              <a:gd name="connsiteX69" fmla="*/ 451314 w 6722167"/>
              <a:gd name="connsiteY69" fmla="*/ 2106513 h 4084173"/>
              <a:gd name="connsiteX70" fmla="*/ 650644 w 6722167"/>
              <a:gd name="connsiteY70" fmla="*/ 2370518 h 4084173"/>
              <a:gd name="connsiteX71" fmla="*/ 425076 w 6722167"/>
              <a:gd name="connsiteY71" fmla="*/ 2857054 h 4084173"/>
              <a:gd name="connsiteX72" fmla="*/ 553431 w 6722167"/>
              <a:gd name="connsiteY72"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5479694 w 6722167"/>
              <a:gd name="connsiteY29" fmla="*/ 3276510 h 4084173"/>
              <a:gd name="connsiteX30" fmla="*/ 5678968 w 6722167"/>
              <a:gd name="connsiteY30" fmla="*/ 3228038 h 4084173"/>
              <a:gd name="connsiteX31" fmla="*/ 5850418 w 6722167"/>
              <a:gd name="connsiteY31" fmla="*/ 3339163 h 4084173"/>
              <a:gd name="connsiteX32" fmla="*/ 5917093 w 6722167"/>
              <a:gd name="connsiteY32" fmla="*/ 3148663 h 4084173"/>
              <a:gd name="connsiteX33" fmla="*/ 6320318 w 6722167"/>
              <a:gd name="connsiteY33" fmla="*/ 3358213 h 4084173"/>
              <a:gd name="connsiteX34" fmla="*/ 6529868 w 6722167"/>
              <a:gd name="connsiteY34" fmla="*/ 3564588 h 4084173"/>
              <a:gd name="connsiteX35" fmla="*/ 6653693 w 6722167"/>
              <a:gd name="connsiteY35" fmla="*/ 3624913 h 4084173"/>
              <a:gd name="connsiteX36" fmla="*/ 6722167 w 6722167"/>
              <a:gd name="connsiteY36" fmla="*/ 3518706 h 4084173"/>
              <a:gd name="connsiteX37" fmla="*/ 4058334 w 6722167"/>
              <a:gd name="connsiteY37" fmla="*/ 1460218 h 4084173"/>
              <a:gd name="connsiteX38" fmla="*/ 3314336 w 6722167"/>
              <a:gd name="connsiteY38" fmla="*/ 1013010 h 4084173"/>
              <a:gd name="connsiteX39" fmla="*/ 3616739 w 6722167"/>
              <a:gd name="connsiteY39" fmla="*/ 677212 h 4084173"/>
              <a:gd name="connsiteX40" fmla="*/ 3073857 w 6722167"/>
              <a:gd name="connsiteY40" fmla="*/ 642352 h 4084173"/>
              <a:gd name="connsiteX41" fmla="*/ 2919543 w 6722167"/>
              <a:gd name="connsiteY41" fmla="*/ 418928 h 4084173"/>
              <a:gd name="connsiteX42" fmla="*/ 2743528 w 6722167"/>
              <a:gd name="connsiteY42" fmla="*/ 0 h 4084173"/>
              <a:gd name="connsiteX43" fmla="*/ 2506088 w 6722167"/>
              <a:gd name="connsiteY43" fmla="*/ 529727 h 4084173"/>
              <a:gd name="connsiteX44" fmla="*/ 2243704 w 6722167"/>
              <a:gd name="connsiteY44" fmla="*/ 1060196 h 4084173"/>
              <a:gd name="connsiteX45" fmla="*/ 1994402 w 6722167"/>
              <a:gd name="connsiteY45" fmla="*/ 1081739 h 4084173"/>
              <a:gd name="connsiteX46" fmla="*/ 1926558 w 6722167"/>
              <a:gd name="connsiteY46" fmla="*/ 646694 h 4084173"/>
              <a:gd name="connsiteX47" fmla="*/ 1900570 w 6722167"/>
              <a:gd name="connsiteY47" fmla="*/ 384268 h 4084173"/>
              <a:gd name="connsiteX48" fmla="*/ 1394824 w 6722167"/>
              <a:gd name="connsiteY48" fmla="*/ 363494 h 4084173"/>
              <a:gd name="connsiteX49" fmla="*/ 1410121 w 6722167"/>
              <a:gd name="connsiteY49" fmla="*/ 249957 h 4084173"/>
              <a:gd name="connsiteX50" fmla="*/ 1289845 w 6722167"/>
              <a:gd name="connsiteY50" fmla="*/ 242612 h 4084173"/>
              <a:gd name="connsiteX51" fmla="*/ 1169632 w 6722167"/>
              <a:gd name="connsiteY51" fmla="*/ 224306 h 4084173"/>
              <a:gd name="connsiteX52" fmla="*/ 1170496 w 6722167"/>
              <a:gd name="connsiteY52" fmla="*/ 138764 h 4084173"/>
              <a:gd name="connsiteX53" fmla="*/ 1069010 w 6722167"/>
              <a:gd name="connsiteY53" fmla="*/ 360900 h 4084173"/>
              <a:gd name="connsiteX54" fmla="*/ 964794 w 6722167"/>
              <a:gd name="connsiteY54" fmla="*/ 564039 h 4084173"/>
              <a:gd name="connsiteX55" fmla="*/ 887664 w 6722167"/>
              <a:gd name="connsiteY55" fmla="*/ 799031 h 4084173"/>
              <a:gd name="connsiteX56" fmla="*/ 783415 w 6722167"/>
              <a:gd name="connsiteY56" fmla="*/ 1163028 h 4084173"/>
              <a:gd name="connsiteX57" fmla="*/ 547493 w 6722167"/>
              <a:gd name="connsiteY57" fmla="*/ 1049225 h 4084173"/>
              <a:gd name="connsiteX58" fmla="*/ 353890 w 6722167"/>
              <a:gd name="connsiteY58" fmla="*/ 1169919 h 4084173"/>
              <a:gd name="connsiteX59" fmla="*/ 240397 w 6722167"/>
              <a:gd name="connsiteY59" fmla="*/ 1079942 h 4084173"/>
              <a:gd name="connsiteX60" fmla="*/ 166867 w 6722167"/>
              <a:gd name="connsiteY60" fmla="*/ 1195171 h 4084173"/>
              <a:gd name="connsiteX61" fmla="*/ 113254 w 6722167"/>
              <a:gd name="connsiteY61" fmla="*/ 1314621 h 4084173"/>
              <a:gd name="connsiteX62" fmla="*/ 72176 w 6722167"/>
              <a:gd name="connsiteY62" fmla="*/ 1412602 h 4084173"/>
              <a:gd name="connsiteX63" fmla="*/ 68887 w 6722167"/>
              <a:gd name="connsiteY63" fmla="*/ 1526405 h 4084173"/>
              <a:gd name="connsiteX64" fmla="*/ 0 w 6722167"/>
              <a:gd name="connsiteY64" fmla="*/ 1626120 h 4084173"/>
              <a:gd name="connsiteX65" fmla="*/ 9559 w 6722167"/>
              <a:gd name="connsiteY65" fmla="*/ 1817306 h 4084173"/>
              <a:gd name="connsiteX66" fmla="*/ 139432 w 6722167"/>
              <a:gd name="connsiteY66" fmla="*/ 1786873 h 4084173"/>
              <a:gd name="connsiteX67" fmla="*/ 290506 w 6722167"/>
              <a:gd name="connsiteY67" fmla="*/ 1851124 h 4084173"/>
              <a:gd name="connsiteX68" fmla="*/ 486543 w 6722167"/>
              <a:gd name="connsiteY68" fmla="*/ 1961070 h 4084173"/>
              <a:gd name="connsiteX69" fmla="*/ 451314 w 6722167"/>
              <a:gd name="connsiteY69" fmla="*/ 2106513 h 4084173"/>
              <a:gd name="connsiteX70" fmla="*/ 650644 w 6722167"/>
              <a:gd name="connsiteY70" fmla="*/ 2370518 h 4084173"/>
              <a:gd name="connsiteX71" fmla="*/ 425076 w 6722167"/>
              <a:gd name="connsiteY71" fmla="*/ 2857054 h 4084173"/>
              <a:gd name="connsiteX72" fmla="*/ 553431 w 6722167"/>
              <a:gd name="connsiteY72"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5479694 w 6722167"/>
              <a:gd name="connsiteY29" fmla="*/ 3276510 h 4084173"/>
              <a:gd name="connsiteX30" fmla="*/ 5678968 w 6722167"/>
              <a:gd name="connsiteY30" fmla="*/ 3228038 h 4084173"/>
              <a:gd name="connsiteX31" fmla="*/ 5850418 w 6722167"/>
              <a:gd name="connsiteY31" fmla="*/ 3339163 h 4084173"/>
              <a:gd name="connsiteX32" fmla="*/ 5917093 w 6722167"/>
              <a:gd name="connsiteY32" fmla="*/ 3148663 h 4084173"/>
              <a:gd name="connsiteX33" fmla="*/ 6320318 w 6722167"/>
              <a:gd name="connsiteY33" fmla="*/ 3358213 h 4084173"/>
              <a:gd name="connsiteX34" fmla="*/ 6529868 w 6722167"/>
              <a:gd name="connsiteY34" fmla="*/ 3564588 h 4084173"/>
              <a:gd name="connsiteX35" fmla="*/ 6653693 w 6722167"/>
              <a:gd name="connsiteY35" fmla="*/ 3624913 h 4084173"/>
              <a:gd name="connsiteX36" fmla="*/ 6722167 w 6722167"/>
              <a:gd name="connsiteY36" fmla="*/ 3518706 h 4084173"/>
              <a:gd name="connsiteX37" fmla="*/ 4058334 w 6722167"/>
              <a:gd name="connsiteY37" fmla="*/ 1460218 h 4084173"/>
              <a:gd name="connsiteX38" fmla="*/ 3314336 w 6722167"/>
              <a:gd name="connsiteY38" fmla="*/ 1013010 h 4084173"/>
              <a:gd name="connsiteX39" fmla="*/ 3616739 w 6722167"/>
              <a:gd name="connsiteY39" fmla="*/ 677212 h 4084173"/>
              <a:gd name="connsiteX40" fmla="*/ 3073857 w 6722167"/>
              <a:gd name="connsiteY40" fmla="*/ 642352 h 4084173"/>
              <a:gd name="connsiteX41" fmla="*/ 2919543 w 6722167"/>
              <a:gd name="connsiteY41" fmla="*/ 418928 h 4084173"/>
              <a:gd name="connsiteX42" fmla="*/ 2743528 w 6722167"/>
              <a:gd name="connsiteY42" fmla="*/ 0 h 4084173"/>
              <a:gd name="connsiteX43" fmla="*/ 2506088 w 6722167"/>
              <a:gd name="connsiteY43" fmla="*/ 529727 h 4084173"/>
              <a:gd name="connsiteX44" fmla="*/ 2243704 w 6722167"/>
              <a:gd name="connsiteY44" fmla="*/ 1060196 h 4084173"/>
              <a:gd name="connsiteX45" fmla="*/ 1994402 w 6722167"/>
              <a:gd name="connsiteY45" fmla="*/ 1081739 h 4084173"/>
              <a:gd name="connsiteX46" fmla="*/ 1926558 w 6722167"/>
              <a:gd name="connsiteY46" fmla="*/ 646694 h 4084173"/>
              <a:gd name="connsiteX47" fmla="*/ 1900570 w 6722167"/>
              <a:gd name="connsiteY47" fmla="*/ 384268 h 4084173"/>
              <a:gd name="connsiteX48" fmla="*/ 1394824 w 6722167"/>
              <a:gd name="connsiteY48" fmla="*/ 363494 h 4084173"/>
              <a:gd name="connsiteX49" fmla="*/ 1410121 w 6722167"/>
              <a:gd name="connsiteY49" fmla="*/ 249957 h 4084173"/>
              <a:gd name="connsiteX50" fmla="*/ 1289845 w 6722167"/>
              <a:gd name="connsiteY50" fmla="*/ 242612 h 4084173"/>
              <a:gd name="connsiteX51" fmla="*/ 1169632 w 6722167"/>
              <a:gd name="connsiteY51" fmla="*/ 224306 h 4084173"/>
              <a:gd name="connsiteX52" fmla="*/ 1170496 w 6722167"/>
              <a:gd name="connsiteY52" fmla="*/ 138764 h 4084173"/>
              <a:gd name="connsiteX53" fmla="*/ 1069010 w 6722167"/>
              <a:gd name="connsiteY53" fmla="*/ 360900 h 4084173"/>
              <a:gd name="connsiteX54" fmla="*/ 964794 w 6722167"/>
              <a:gd name="connsiteY54" fmla="*/ 564039 h 4084173"/>
              <a:gd name="connsiteX55" fmla="*/ 887664 w 6722167"/>
              <a:gd name="connsiteY55" fmla="*/ 799031 h 4084173"/>
              <a:gd name="connsiteX56" fmla="*/ 783415 w 6722167"/>
              <a:gd name="connsiteY56" fmla="*/ 1163028 h 4084173"/>
              <a:gd name="connsiteX57" fmla="*/ 547493 w 6722167"/>
              <a:gd name="connsiteY57" fmla="*/ 1049225 h 4084173"/>
              <a:gd name="connsiteX58" fmla="*/ 353890 w 6722167"/>
              <a:gd name="connsiteY58" fmla="*/ 1169919 h 4084173"/>
              <a:gd name="connsiteX59" fmla="*/ 240397 w 6722167"/>
              <a:gd name="connsiteY59" fmla="*/ 1079942 h 4084173"/>
              <a:gd name="connsiteX60" fmla="*/ 166867 w 6722167"/>
              <a:gd name="connsiteY60" fmla="*/ 1195171 h 4084173"/>
              <a:gd name="connsiteX61" fmla="*/ 113254 w 6722167"/>
              <a:gd name="connsiteY61" fmla="*/ 1314621 h 4084173"/>
              <a:gd name="connsiteX62" fmla="*/ 72176 w 6722167"/>
              <a:gd name="connsiteY62" fmla="*/ 1412602 h 4084173"/>
              <a:gd name="connsiteX63" fmla="*/ 68887 w 6722167"/>
              <a:gd name="connsiteY63" fmla="*/ 1526405 h 4084173"/>
              <a:gd name="connsiteX64" fmla="*/ 0 w 6722167"/>
              <a:gd name="connsiteY64" fmla="*/ 1626120 h 4084173"/>
              <a:gd name="connsiteX65" fmla="*/ 9559 w 6722167"/>
              <a:gd name="connsiteY65" fmla="*/ 1817306 h 4084173"/>
              <a:gd name="connsiteX66" fmla="*/ 139432 w 6722167"/>
              <a:gd name="connsiteY66" fmla="*/ 1786873 h 4084173"/>
              <a:gd name="connsiteX67" fmla="*/ 290506 w 6722167"/>
              <a:gd name="connsiteY67" fmla="*/ 1851124 h 4084173"/>
              <a:gd name="connsiteX68" fmla="*/ 486543 w 6722167"/>
              <a:gd name="connsiteY68" fmla="*/ 1961070 h 4084173"/>
              <a:gd name="connsiteX69" fmla="*/ 451314 w 6722167"/>
              <a:gd name="connsiteY69" fmla="*/ 2106513 h 4084173"/>
              <a:gd name="connsiteX70" fmla="*/ 650644 w 6722167"/>
              <a:gd name="connsiteY70" fmla="*/ 2370518 h 4084173"/>
              <a:gd name="connsiteX71" fmla="*/ 425076 w 6722167"/>
              <a:gd name="connsiteY71" fmla="*/ 2857054 h 4084173"/>
              <a:gd name="connsiteX72" fmla="*/ 553431 w 6722167"/>
              <a:gd name="connsiteY72"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5479694 w 6722167"/>
              <a:gd name="connsiteY29" fmla="*/ 3276510 h 4084173"/>
              <a:gd name="connsiteX30" fmla="*/ 5663093 w 6722167"/>
              <a:gd name="connsiteY30" fmla="*/ 3247088 h 4084173"/>
              <a:gd name="connsiteX31" fmla="*/ 5850418 w 6722167"/>
              <a:gd name="connsiteY31" fmla="*/ 3339163 h 4084173"/>
              <a:gd name="connsiteX32" fmla="*/ 5917093 w 6722167"/>
              <a:gd name="connsiteY32" fmla="*/ 3148663 h 4084173"/>
              <a:gd name="connsiteX33" fmla="*/ 6320318 w 6722167"/>
              <a:gd name="connsiteY33" fmla="*/ 3358213 h 4084173"/>
              <a:gd name="connsiteX34" fmla="*/ 6529868 w 6722167"/>
              <a:gd name="connsiteY34" fmla="*/ 3564588 h 4084173"/>
              <a:gd name="connsiteX35" fmla="*/ 6653693 w 6722167"/>
              <a:gd name="connsiteY35" fmla="*/ 3624913 h 4084173"/>
              <a:gd name="connsiteX36" fmla="*/ 6722167 w 6722167"/>
              <a:gd name="connsiteY36" fmla="*/ 3518706 h 4084173"/>
              <a:gd name="connsiteX37" fmla="*/ 4058334 w 6722167"/>
              <a:gd name="connsiteY37" fmla="*/ 1460218 h 4084173"/>
              <a:gd name="connsiteX38" fmla="*/ 3314336 w 6722167"/>
              <a:gd name="connsiteY38" fmla="*/ 1013010 h 4084173"/>
              <a:gd name="connsiteX39" fmla="*/ 3616739 w 6722167"/>
              <a:gd name="connsiteY39" fmla="*/ 677212 h 4084173"/>
              <a:gd name="connsiteX40" fmla="*/ 3073857 w 6722167"/>
              <a:gd name="connsiteY40" fmla="*/ 642352 h 4084173"/>
              <a:gd name="connsiteX41" fmla="*/ 2919543 w 6722167"/>
              <a:gd name="connsiteY41" fmla="*/ 418928 h 4084173"/>
              <a:gd name="connsiteX42" fmla="*/ 2743528 w 6722167"/>
              <a:gd name="connsiteY42" fmla="*/ 0 h 4084173"/>
              <a:gd name="connsiteX43" fmla="*/ 2506088 w 6722167"/>
              <a:gd name="connsiteY43" fmla="*/ 529727 h 4084173"/>
              <a:gd name="connsiteX44" fmla="*/ 2243704 w 6722167"/>
              <a:gd name="connsiteY44" fmla="*/ 1060196 h 4084173"/>
              <a:gd name="connsiteX45" fmla="*/ 1994402 w 6722167"/>
              <a:gd name="connsiteY45" fmla="*/ 1081739 h 4084173"/>
              <a:gd name="connsiteX46" fmla="*/ 1926558 w 6722167"/>
              <a:gd name="connsiteY46" fmla="*/ 646694 h 4084173"/>
              <a:gd name="connsiteX47" fmla="*/ 1900570 w 6722167"/>
              <a:gd name="connsiteY47" fmla="*/ 384268 h 4084173"/>
              <a:gd name="connsiteX48" fmla="*/ 1394824 w 6722167"/>
              <a:gd name="connsiteY48" fmla="*/ 363494 h 4084173"/>
              <a:gd name="connsiteX49" fmla="*/ 1410121 w 6722167"/>
              <a:gd name="connsiteY49" fmla="*/ 249957 h 4084173"/>
              <a:gd name="connsiteX50" fmla="*/ 1289845 w 6722167"/>
              <a:gd name="connsiteY50" fmla="*/ 242612 h 4084173"/>
              <a:gd name="connsiteX51" fmla="*/ 1169632 w 6722167"/>
              <a:gd name="connsiteY51" fmla="*/ 224306 h 4084173"/>
              <a:gd name="connsiteX52" fmla="*/ 1170496 w 6722167"/>
              <a:gd name="connsiteY52" fmla="*/ 138764 h 4084173"/>
              <a:gd name="connsiteX53" fmla="*/ 1069010 w 6722167"/>
              <a:gd name="connsiteY53" fmla="*/ 360900 h 4084173"/>
              <a:gd name="connsiteX54" fmla="*/ 964794 w 6722167"/>
              <a:gd name="connsiteY54" fmla="*/ 564039 h 4084173"/>
              <a:gd name="connsiteX55" fmla="*/ 887664 w 6722167"/>
              <a:gd name="connsiteY55" fmla="*/ 799031 h 4084173"/>
              <a:gd name="connsiteX56" fmla="*/ 783415 w 6722167"/>
              <a:gd name="connsiteY56" fmla="*/ 1163028 h 4084173"/>
              <a:gd name="connsiteX57" fmla="*/ 547493 w 6722167"/>
              <a:gd name="connsiteY57" fmla="*/ 1049225 h 4084173"/>
              <a:gd name="connsiteX58" fmla="*/ 353890 w 6722167"/>
              <a:gd name="connsiteY58" fmla="*/ 1169919 h 4084173"/>
              <a:gd name="connsiteX59" fmla="*/ 240397 w 6722167"/>
              <a:gd name="connsiteY59" fmla="*/ 1079942 h 4084173"/>
              <a:gd name="connsiteX60" fmla="*/ 166867 w 6722167"/>
              <a:gd name="connsiteY60" fmla="*/ 1195171 h 4084173"/>
              <a:gd name="connsiteX61" fmla="*/ 113254 w 6722167"/>
              <a:gd name="connsiteY61" fmla="*/ 1314621 h 4084173"/>
              <a:gd name="connsiteX62" fmla="*/ 72176 w 6722167"/>
              <a:gd name="connsiteY62" fmla="*/ 1412602 h 4084173"/>
              <a:gd name="connsiteX63" fmla="*/ 68887 w 6722167"/>
              <a:gd name="connsiteY63" fmla="*/ 1526405 h 4084173"/>
              <a:gd name="connsiteX64" fmla="*/ 0 w 6722167"/>
              <a:gd name="connsiteY64" fmla="*/ 1626120 h 4084173"/>
              <a:gd name="connsiteX65" fmla="*/ 9559 w 6722167"/>
              <a:gd name="connsiteY65" fmla="*/ 1817306 h 4084173"/>
              <a:gd name="connsiteX66" fmla="*/ 139432 w 6722167"/>
              <a:gd name="connsiteY66" fmla="*/ 1786873 h 4084173"/>
              <a:gd name="connsiteX67" fmla="*/ 290506 w 6722167"/>
              <a:gd name="connsiteY67" fmla="*/ 1851124 h 4084173"/>
              <a:gd name="connsiteX68" fmla="*/ 486543 w 6722167"/>
              <a:gd name="connsiteY68" fmla="*/ 1961070 h 4084173"/>
              <a:gd name="connsiteX69" fmla="*/ 451314 w 6722167"/>
              <a:gd name="connsiteY69" fmla="*/ 2106513 h 4084173"/>
              <a:gd name="connsiteX70" fmla="*/ 650644 w 6722167"/>
              <a:gd name="connsiteY70" fmla="*/ 2370518 h 4084173"/>
              <a:gd name="connsiteX71" fmla="*/ 425076 w 6722167"/>
              <a:gd name="connsiteY71" fmla="*/ 2857054 h 4084173"/>
              <a:gd name="connsiteX72" fmla="*/ 553431 w 6722167"/>
              <a:gd name="connsiteY72"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475714 w 6722167"/>
              <a:gd name="connsiteY28" fmla="*/ 3353265 h 4084173"/>
              <a:gd name="connsiteX29" fmla="*/ 5479694 w 6722167"/>
              <a:gd name="connsiteY29" fmla="*/ 3276510 h 4084173"/>
              <a:gd name="connsiteX30" fmla="*/ 5663093 w 6722167"/>
              <a:gd name="connsiteY30" fmla="*/ 3247088 h 4084173"/>
              <a:gd name="connsiteX31" fmla="*/ 5850418 w 6722167"/>
              <a:gd name="connsiteY31" fmla="*/ 3339163 h 4084173"/>
              <a:gd name="connsiteX32" fmla="*/ 5917093 w 6722167"/>
              <a:gd name="connsiteY32" fmla="*/ 3148663 h 4084173"/>
              <a:gd name="connsiteX33" fmla="*/ 6320318 w 6722167"/>
              <a:gd name="connsiteY33" fmla="*/ 3358213 h 4084173"/>
              <a:gd name="connsiteX34" fmla="*/ 6529868 w 6722167"/>
              <a:gd name="connsiteY34" fmla="*/ 3564588 h 4084173"/>
              <a:gd name="connsiteX35" fmla="*/ 6653693 w 6722167"/>
              <a:gd name="connsiteY35" fmla="*/ 3624913 h 4084173"/>
              <a:gd name="connsiteX36" fmla="*/ 6722167 w 6722167"/>
              <a:gd name="connsiteY36" fmla="*/ 3518706 h 4084173"/>
              <a:gd name="connsiteX37" fmla="*/ 4058334 w 6722167"/>
              <a:gd name="connsiteY37" fmla="*/ 1460218 h 4084173"/>
              <a:gd name="connsiteX38" fmla="*/ 3314336 w 6722167"/>
              <a:gd name="connsiteY38" fmla="*/ 1013010 h 4084173"/>
              <a:gd name="connsiteX39" fmla="*/ 3616739 w 6722167"/>
              <a:gd name="connsiteY39" fmla="*/ 677212 h 4084173"/>
              <a:gd name="connsiteX40" fmla="*/ 3073857 w 6722167"/>
              <a:gd name="connsiteY40" fmla="*/ 642352 h 4084173"/>
              <a:gd name="connsiteX41" fmla="*/ 2919543 w 6722167"/>
              <a:gd name="connsiteY41" fmla="*/ 418928 h 4084173"/>
              <a:gd name="connsiteX42" fmla="*/ 2743528 w 6722167"/>
              <a:gd name="connsiteY42" fmla="*/ 0 h 4084173"/>
              <a:gd name="connsiteX43" fmla="*/ 2506088 w 6722167"/>
              <a:gd name="connsiteY43" fmla="*/ 529727 h 4084173"/>
              <a:gd name="connsiteX44" fmla="*/ 2243704 w 6722167"/>
              <a:gd name="connsiteY44" fmla="*/ 1060196 h 4084173"/>
              <a:gd name="connsiteX45" fmla="*/ 1994402 w 6722167"/>
              <a:gd name="connsiteY45" fmla="*/ 1081739 h 4084173"/>
              <a:gd name="connsiteX46" fmla="*/ 1926558 w 6722167"/>
              <a:gd name="connsiteY46" fmla="*/ 646694 h 4084173"/>
              <a:gd name="connsiteX47" fmla="*/ 1900570 w 6722167"/>
              <a:gd name="connsiteY47" fmla="*/ 384268 h 4084173"/>
              <a:gd name="connsiteX48" fmla="*/ 1394824 w 6722167"/>
              <a:gd name="connsiteY48" fmla="*/ 363494 h 4084173"/>
              <a:gd name="connsiteX49" fmla="*/ 1410121 w 6722167"/>
              <a:gd name="connsiteY49" fmla="*/ 249957 h 4084173"/>
              <a:gd name="connsiteX50" fmla="*/ 1289845 w 6722167"/>
              <a:gd name="connsiteY50" fmla="*/ 242612 h 4084173"/>
              <a:gd name="connsiteX51" fmla="*/ 1169632 w 6722167"/>
              <a:gd name="connsiteY51" fmla="*/ 224306 h 4084173"/>
              <a:gd name="connsiteX52" fmla="*/ 1170496 w 6722167"/>
              <a:gd name="connsiteY52" fmla="*/ 138764 h 4084173"/>
              <a:gd name="connsiteX53" fmla="*/ 1069010 w 6722167"/>
              <a:gd name="connsiteY53" fmla="*/ 360900 h 4084173"/>
              <a:gd name="connsiteX54" fmla="*/ 964794 w 6722167"/>
              <a:gd name="connsiteY54" fmla="*/ 564039 h 4084173"/>
              <a:gd name="connsiteX55" fmla="*/ 887664 w 6722167"/>
              <a:gd name="connsiteY55" fmla="*/ 799031 h 4084173"/>
              <a:gd name="connsiteX56" fmla="*/ 783415 w 6722167"/>
              <a:gd name="connsiteY56" fmla="*/ 1163028 h 4084173"/>
              <a:gd name="connsiteX57" fmla="*/ 547493 w 6722167"/>
              <a:gd name="connsiteY57" fmla="*/ 1049225 h 4084173"/>
              <a:gd name="connsiteX58" fmla="*/ 353890 w 6722167"/>
              <a:gd name="connsiteY58" fmla="*/ 1169919 h 4084173"/>
              <a:gd name="connsiteX59" fmla="*/ 240397 w 6722167"/>
              <a:gd name="connsiteY59" fmla="*/ 1079942 h 4084173"/>
              <a:gd name="connsiteX60" fmla="*/ 166867 w 6722167"/>
              <a:gd name="connsiteY60" fmla="*/ 1195171 h 4084173"/>
              <a:gd name="connsiteX61" fmla="*/ 113254 w 6722167"/>
              <a:gd name="connsiteY61" fmla="*/ 1314621 h 4084173"/>
              <a:gd name="connsiteX62" fmla="*/ 72176 w 6722167"/>
              <a:gd name="connsiteY62" fmla="*/ 1412602 h 4084173"/>
              <a:gd name="connsiteX63" fmla="*/ 68887 w 6722167"/>
              <a:gd name="connsiteY63" fmla="*/ 1526405 h 4084173"/>
              <a:gd name="connsiteX64" fmla="*/ 0 w 6722167"/>
              <a:gd name="connsiteY64" fmla="*/ 1626120 h 4084173"/>
              <a:gd name="connsiteX65" fmla="*/ 9559 w 6722167"/>
              <a:gd name="connsiteY65" fmla="*/ 1817306 h 4084173"/>
              <a:gd name="connsiteX66" fmla="*/ 139432 w 6722167"/>
              <a:gd name="connsiteY66" fmla="*/ 1786873 h 4084173"/>
              <a:gd name="connsiteX67" fmla="*/ 290506 w 6722167"/>
              <a:gd name="connsiteY67" fmla="*/ 1851124 h 4084173"/>
              <a:gd name="connsiteX68" fmla="*/ 486543 w 6722167"/>
              <a:gd name="connsiteY68" fmla="*/ 1961070 h 4084173"/>
              <a:gd name="connsiteX69" fmla="*/ 451314 w 6722167"/>
              <a:gd name="connsiteY69" fmla="*/ 2106513 h 4084173"/>
              <a:gd name="connsiteX70" fmla="*/ 650644 w 6722167"/>
              <a:gd name="connsiteY70" fmla="*/ 2370518 h 4084173"/>
              <a:gd name="connsiteX71" fmla="*/ 425076 w 6722167"/>
              <a:gd name="connsiteY71" fmla="*/ 2857054 h 4084173"/>
              <a:gd name="connsiteX72" fmla="*/ 553431 w 6722167"/>
              <a:gd name="connsiteY72"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393177 w 6722167"/>
              <a:gd name="connsiteY27" fmla="*/ 3375874 h 4084173"/>
              <a:gd name="connsiteX28" fmla="*/ 5475714 w 6722167"/>
              <a:gd name="connsiteY28" fmla="*/ 3353265 h 4084173"/>
              <a:gd name="connsiteX29" fmla="*/ 5479694 w 6722167"/>
              <a:gd name="connsiteY29" fmla="*/ 3276510 h 4084173"/>
              <a:gd name="connsiteX30" fmla="*/ 5663093 w 6722167"/>
              <a:gd name="connsiteY30" fmla="*/ 3247088 h 4084173"/>
              <a:gd name="connsiteX31" fmla="*/ 5850418 w 6722167"/>
              <a:gd name="connsiteY31" fmla="*/ 3339163 h 4084173"/>
              <a:gd name="connsiteX32" fmla="*/ 5917093 w 6722167"/>
              <a:gd name="connsiteY32" fmla="*/ 3148663 h 4084173"/>
              <a:gd name="connsiteX33" fmla="*/ 6320318 w 6722167"/>
              <a:gd name="connsiteY33" fmla="*/ 3358213 h 4084173"/>
              <a:gd name="connsiteX34" fmla="*/ 6529868 w 6722167"/>
              <a:gd name="connsiteY34" fmla="*/ 3564588 h 4084173"/>
              <a:gd name="connsiteX35" fmla="*/ 6653693 w 6722167"/>
              <a:gd name="connsiteY35" fmla="*/ 3624913 h 4084173"/>
              <a:gd name="connsiteX36" fmla="*/ 6722167 w 6722167"/>
              <a:gd name="connsiteY36" fmla="*/ 3518706 h 4084173"/>
              <a:gd name="connsiteX37" fmla="*/ 4058334 w 6722167"/>
              <a:gd name="connsiteY37" fmla="*/ 1460218 h 4084173"/>
              <a:gd name="connsiteX38" fmla="*/ 3314336 w 6722167"/>
              <a:gd name="connsiteY38" fmla="*/ 1013010 h 4084173"/>
              <a:gd name="connsiteX39" fmla="*/ 3616739 w 6722167"/>
              <a:gd name="connsiteY39" fmla="*/ 677212 h 4084173"/>
              <a:gd name="connsiteX40" fmla="*/ 3073857 w 6722167"/>
              <a:gd name="connsiteY40" fmla="*/ 642352 h 4084173"/>
              <a:gd name="connsiteX41" fmla="*/ 2919543 w 6722167"/>
              <a:gd name="connsiteY41" fmla="*/ 418928 h 4084173"/>
              <a:gd name="connsiteX42" fmla="*/ 2743528 w 6722167"/>
              <a:gd name="connsiteY42" fmla="*/ 0 h 4084173"/>
              <a:gd name="connsiteX43" fmla="*/ 2506088 w 6722167"/>
              <a:gd name="connsiteY43" fmla="*/ 529727 h 4084173"/>
              <a:gd name="connsiteX44" fmla="*/ 2243704 w 6722167"/>
              <a:gd name="connsiteY44" fmla="*/ 1060196 h 4084173"/>
              <a:gd name="connsiteX45" fmla="*/ 1994402 w 6722167"/>
              <a:gd name="connsiteY45" fmla="*/ 1081739 h 4084173"/>
              <a:gd name="connsiteX46" fmla="*/ 1926558 w 6722167"/>
              <a:gd name="connsiteY46" fmla="*/ 646694 h 4084173"/>
              <a:gd name="connsiteX47" fmla="*/ 1900570 w 6722167"/>
              <a:gd name="connsiteY47" fmla="*/ 384268 h 4084173"/>
              <a:gd name="connsiteX48" fmla="*/ 1394824 w 6722167"/>
              <a:gd name="connsiteY48" fmla="*/ 363494 h 4084173"/>
              <a:gd name="connsiteX49" fmla="*/ 1410121 w 6722167"/>
              <a:gd name="connsiteY49" fmla="*/ 249957 h 4084173"/>
              <a:gd name="connsiteX50" fmla="*/ 1289845 w 6722167"/>
              <a:gd name="connsiteY50" fmla="*/ 242612 h 4084173"/>
              <a:gd name="connsiteX51" fmla="*/ 1169632 w 6722167"/>
              <a:gd name="connsiteY51" fmla="*/ 224306 h 4084173"/>
              <a:gd name="connsiteX52" fmla="*/ 1170496 w 6722167"/>
              <a:gd name="connsiteY52" fmla="*/ 138764 h 4084173"/>
              <a:gd name="connsiteX53" fmla="*/ 1069010 w 6722167"/>
              <a:gd name="connsiteY53" fmla="*/ 360900 h 4084173"/>
              <a:gd name="connsiteX54" fmla="*/ 964794 w 6722167"/>
              <a:gd name="connsiteY54" fmla="*/ 564039 h 4084173"/>
              <a:gd name="connsiteX55" fmla="*/ 887664 w 6722167"/>
              <a:gd name="connsiteY55" fmla="*/ 799031 h 4084173"/>
              <a:gd name="connsiteX56" fmla="*/ 783415 w 6722167"/>
              <a:gd name="connsiteY56" fmla="*/ 1163028 h 4084173"/>
              <a:gd name="connsiteX57" fmla="*/ 547493 w 6722167"/>
              <a:gd name="connsiteY57" fmla="*/ 1049225 h 4084173"/>
              <a:gd name="connsiteX58" fmla="*/ 353890 w 6722167"/>
              <a:gd name="connsiteY58" fmla="*/ 1169919 h 4084173"/>
              <a:gd name="connsiteX59" fmla="*/ 240397 w 6722167"/>
              <a:gd name="connsiteY59" fmla="*/ 1079942 h 4084173"/>
              <a:gd name="connsiteX60" fmla="*/ 166867 w 6722167"/>
              <a:gd name="connsiteY60" fmla="*/ 1195171 h 4084173"/>
              <a:gd name="connsiteX61" fmla="*/ 113254 w 6722167"/>
              <a:gd name="connsiteY61" fmla="*/ 1314621 h 4084173"/>
              <a:gd name="connsiteX62" fmla="*/ 72176 w 6722167"/>
              <a:gd name="connsiteY62" fmla="*/ 1412602 h 4084173"/>
              <a:gd name="connsiteX63" fmla="*/ 68887 w 6722167"/>
              <a:gd name="connsiteY63" fmla="*/ 1526405 h 4084173"/>
              <a:gd name="connsiteX64" fmla="*/ 0 w 6722167"/>
              <a:gd name="connsiteY64" fmla="*/ 1626120 h 4084173"/>
              <a:gd name="connsiteX65" fmla="*/ 9559 w 6722167"/>
              <a:gd name="connsiteY65" fmla="*/ 1817306 h 4084173"/>
              <a:gd name="connsiteX66" fmla="*/ 139432 w 6722167"/>
              <a:gd name="connsiteY66" fmla="*/ 1786873 h 4084173"/>
              <a:gd name="connsiteX67" fmla="*/ 290506 w 6722167"/>
              <a:gd name="connsiteY67" fmla="*/ 1851124 h 4084173"/>
              <a:gd name="connsiteX68" fmla="*/ 486543 w 6722167"/>
              <a:gd name="connsiteY68" fmla="*/ 1961070 h 4084173"/>
              <a:gd name="connsiteX69" fmla="*/ 451314 w 6722167"/>
              <a:gd name="connsiteY69" fmla="*/ 2106513 h 4084173"/>
              <a:gd name="connsiteX70" fmla="*/ 650644 w 6722167"/>
              <a:gd name="connsiteY70" fmla="*/ 2370518 h 4084173"/>
              <a:gd name="connsiteX71" fmla="*/ 425076 w 6722167"/>
              <a:gd name="connsiteY71" fmla="*/ 2857054 h 4084173"/>
              <a:gd name="connsiteX72" fmla="*/ 553431 w 6722167"/>
              <a:gd name="connsiteY72"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82052 w 6722167"/>
              <a:gd name="connsiteY27" fmla="*/ 3363174 h 4084173"/>
              <a:gd name="connsiteX28" fmla="*/ 5475714 w 6722167"/>
              <a:gd name="connsiteY28" fmla="*/ 3353265 h 4084173"/>
              <a:gd name="connsiteX29" fmla="*/ 5479694 w 6722167"/>
              <a:gd name="connsiteY29" fmla="*/ 3276510 h 4084173"/>
              <a:gd name="connsiteX30" fmla="*/ 5663093 w 6722167"/>
              <a:gd name="connsiteY30" fmla="*/ 3247088 h 4084173"/>
              <a:gd name="connsiteX31" fmla="*/ 5850418 w 6722167"/>
              <a:gd name="connsiteY31" fmla="*/ 3339163 h 4084173"/>
              <a:gd name="connsiteX32" fmla="*/ 5917093 w 6722167"/>
              <a:gd name="connsiteY32" fmla="*/ 3148663 h 4084173"/>
              <a:gd name="connsiteX33" fmla="*/ 6320318 w 6722167"/>
              <a:gd name="connsiteY33" fmla="*/ 3358213 h 4084173"/>
              <a:gd name="connsiteX34" fmla="*/ 6529868 w 6722167"/>
              <a:gd name="connsiteY34" fmla="*/ 3564588 h 4084173"/>
              <a:gd name="connsiteX35" fmla="*/ 6653693 w 6722167"/>
              <a:gd name="connsiteY35" fmla="*/ 3624913 h 4084173"/>
              <a:gd name="connsiteX36" fmla="*/ 6722167 w 6722167"/>
              <a:gd name="connsiteY36" fmla="*/ 3518706 h 4084173"/>
              <a:gd name="connsiteX37" fmla="*/ 4058334 w 6722167"/>
              <a:gd name="connsiteY37" fmla="*/ 1460218 h 4084173"/>
              <a:gd name="connsiteX38" fmla="*/ 3314336 w 6722167"/>
              <a:gd name="connsiteY38" fmla="*/ 1013010 h 4084173"/>
              <a:gd name="connsiteX39" fmla="*/ 3616739 w 6722167"/>
              <a:gd name="connsiteY39" fmla="*/ 677212 h 4084173"/>
              <a:gd name="connsiteX40" fmla="*/ 3073857 w 6722167"/>
              <a:gd name="connsiteY40" fmla="*/ 642352 h 4084173"/>
              <a:gd name="connsiteX41" fmla="*/ 2919543 w 6722167"/>
              <a:gd name="connsiteY41" fmla="*/ 418928 h 4084173"/>
              <a:gd name="connsiteX42" fmla="*/ 2743528 w 6722167"/>
              <a:gd name="connsiteY42" fmla="*/ 0 h 4084173"/>
              <a:gd name="connsiteX43" fmla="*/ 2506088 w 6722167"/>
              <a:gd name="connsiteY43" fmla="*/ 529727 h 4084173"/>
              <a:gd name="connsiteX44" fmla="*/ 2243704 w 6722167"/>
              <a:gd name="connsiteY44" fmla="*/ 1060196 h 4084173"/>
              <a:gd name="connsiteX45" fmla="*/ 1994402 w 6722167"/>
              <a:gd name="connsiteY45" fmla="*/ 1081739 h 4084173"/>
              <a:gd name="connsiteX46" fmla="*/ 1926558 w 6722167"/>
              <a:gd name="connsiteY46" fmla="*/ 646694 h 4084173"/>
              <a:gd name="connsiteX47" fmla="*/ 1900570 w 6722167"/>
              <a:gd name="connsiteY47" fmla="*/ 384268 h 4084173"/>
              <a:gd name="connsiteX48" fmla="*/ 1394824 w 6722167"/>
              <a:gd name="connsiteY48" fmla="*/ 363494 h 4084173"/>
              <a:gd name="connsiteX49" fmla="*/ 1410121 w 6722167"/>
              <a:gd name="connsiteY49" fmla="*/ 249957 h 4084173"/>
              <a:gd name="connsiteX50" fmla="*/ 1289845 w 6722167"/>
              <a:gd name="connsiteY50" fmla="*/ 242612 h 4084173"/>
              <a:gd name="connsiteX51" fmla="*/ 1169632 w 6722167"/>
              <a:gd name="connsiteY51" fmla="*/ 224306 h 4084173"/>
              <a:gd name="connsiteX52" fmla="*/ 1170496 w 6722167"/>
              <a:gd name="connsiteY52" fmla="*/ 138764 h 4084173"/>
              <a:gd name="connsiteX53" fmla="*/ 1069010 w 6722167"/>
              <a:gd name="connsiteY53" fmla="*/ 360900 h 4084173"/>
              <a:gd name="connsiteX54" fmla="*/ 964794 w 6722167"/>
              <a:gd name="connsiteY54" fmla="*/ 564039 h 4084173"/>
              <a:gd name="connsiteX55" fmla="*/ 887664 w 6722167"/>
              <a:gd name="connsiteY55" fmla="*/ 799031 h 4084173"/>
              <a:gd name="connsiteX56" fmla="*/ 783415 w 6722167"/>
              <a:gd name="connsiteY56" fmla="*/ 1163028 h 4084173"/>
              <a:gd name="connsiteX57" fmla="*/ 547493 w 6722167"/>
              <a:gd name="connsiteY57" fmla="*/ 1049225 h 4084173"/>
              <a:gd name="connsiteX58" fmla="*/ 353890 w 6722167"/>
              <a:gd name="connsiteY58" fmla="*/ 1169919 h 4084173"/>
              <a:gd name="connsiteX59" fmla="*/ 240397 w 6722167"/>
              <a:gd name="connsiteY59" fmla="*/ 1079942 h 4084173"/>
              <a:gd name="connsiteX60" fmla="*/ 166867 w 6722167"/>
              <a:gd name="connsiteY60" fmla="*/ 1195171 h 4084173"/>
              <a:gd name="connsiteX61" fmla="*/ 113254 w 6722167"/>
              <a:gd name="connsiteY61" fmla="*/ 1314621 h 4084173"/>
              <a:gd name="connsiteX62" fmla="*/ 72176 w 6722167"/>
              <a:gd name="connsiteY62" fmla="*/ 1412602 h 4084173"/>
              <a:gd name="connsiteX63" fmla="*/ 68887 w 6722167"/>
              <a:gd name="connsiteY63" fmla="*/ 1526405 h 4084173"/>
              <a:gd name="connsiteX64" fmla="*/ 0 w 6722167"/>
              <a:gd name="connsiteY64" fmla="*/ 1626120 h 4084173"/>
              <a:gd name="connsiteX65" fmla="*/ 9559 w 6722167"/>
              <a:gd name="connsiteY65" fmla="*/ 1817306 h 4084173"/>
              <a:gd name="connsiteX66" fmla="*/ 139432 w 6722167"/>
              <a:gd name="connsiteY66" fmla="*/ 1786873 h 4084173"/>
              <a:gd name="connsiteX67" fmla="*/ 290506 w 6722167"/>
              <a:gd name="connsiteY67" fmla="*/ 1851124 h 4084173"/>
              <a:gd name="connsiteX68" fmla="*/ 486543 w 6722167"/>
              <a:gd name="connsiteY68" fmla="*/ 1961070 h 4084173"/>
              <a:gd name="connsiteX69" fmla="*/ 451314 w 6722167"/>
              <a:gd name="connsiteY69" fmla="*/ 2106513 h 4084173"/>
              <a:gd name="connsiteX70" fmla="*/ 650644 w 6722167"/>
              <a:gd name="connsiteY70" fmla="*/ 2370518 h 4084173"/>
              <a:gd name="connsiteX71" fmla="*/ 425076 w 6722167"/>
              <a:gd name="connsiteY71" fmla="*/ 2857054 h 4084173"/>
              <a:gd name="connsiteX72" fmla="*/ 553431 w 6722167"/>
              <a:gd name="connsiteY72"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282052 w 6722167"/>
              <a:gd name="connsiteY28" fmla="*/ 3363174 h 4084173"/>
              <a:gd name="connsiteX29" fmla="*/ 5475714 w 6722167"/>
              <a:gd name="connsiteY29" fmla="*/ 3353265 h 4084173"/>
              <a:gd name="connsiteX30" fmla="*/ 5479694 w 6722167"/>
              <a:gd name="connsiteY30" fmla="*/ 3276510 h 4084173"/>
              <a:gd name="connsiteX31" fmla="*/ 5663093 w 6722167"/>
              <a:gd name="connsiteY31" fmla="*/ 3247088 h 4084173"/>
              <a:gd name="connsiteX32" fmla="*/ 5850418 w 6722167"/>
              <a:gd name="connsiteY32" fmla="*/ 3339163 h 4084173"/>
              <a:gd name="connsiteX33" fmla="*/ 5917093 w 6722167"/>
              <a:gd name="connsiteY33" fmla="*/ 3148663 h 4084173"/>
              <a:gd name="connsiteX34" fmla="*/ 6320318 w 6722167"/>
              <a:gd name="connsiteY34" fmla="*/ 3358213 h 4084173"/>
              <a:gd name="connsiteX35" fmla="*/ 6529868 w 6722167"/>
              <a:gd name="connsiteY35" fmla="*/ 3564588 h 4084173"/>
              <a:gd name="connsiteX36" fmla="*/ 6653693 w 6722167"/>
              <a:gd name="connsiteY36" fmla="*/ 3624913 h 4084173"/>
              <a:gd name="connsiteX37" fmla="*/ 6722167 w 6722167"/>
              <a:gd name="connsiteY37" fmla="*/ 3518706 h 4084173"/>
              <a:gd name="connsiteX38" fmla="*/ 4058334 w 6722167"/>
              <a:gd name="connsiteY38" fmla="*/ 1460218 h 4084173"/>
              <a:gd name="connsiteX39" fmla="*/ 3314336 w 6722167"/>
              <a:gd name="connsiteY39" fmla="*/ 1013010 h 4084173"/>
              <a:gd name="connsiteX40" fmla="*/ 3616739 w 6722167"/>
              <a:gd name="connsiteY40" fmla="*/ 677212 h 4084173"/>
              <a:gd name="connsiteX41" fmla="*/ 3073857 w 6722167"/>
              <a:gd name="connsiteY41" fmla="*/ 642352 h 4084173"/>
              <a:gd name="connsiteX42" fmla="*/ 2919543 w 6722167"/>
              <a:gd name="connsiteY42" fmla="*/ 418928 h 4084173"/>
              <a:gd name="connsiteX43" fmla="*/ 2743528 w 6722167"/>
              <a:gd name="connsiteY43" fmla="*/ 0 h 4084173"/>
              <a:gd name="connsiteX44" fmla="*/ 2506088 w 6722167"/>
              <a:gd name="connsiteY44" fmla="*/ 529727 h 4084173"/>
              <a:gd name="connsiteX45" fmla="*/ 2243704 w 6722167"/>
              <a:gd name="connsiteY45" fmla="*/ 1060196 h 4084173"/>
              <a:gd name="connsiteX46" fmla="*/ 1994402 w 6722167"/>
              <a:gd name="connsiteY46" fmla="*/ 1081739 h 4084173"/>
              <a:gd name="connsiteX47" fmla="*/ 1926558 w 6722167"/>
              <a:gd name="connsiteY47" fmla="*/ 646694 h 4084173"/>
              <a:gd name="connsiteX48" fmla="*/ 1900570 w 6722167"/>
              <a:gd name="connsiteY48" fmla="*/ 384268 h 4084173"/>
              <a:gd name="connsiteX49" fmla="*/ 1394824 w 6722167"/>
              <a:gd name="connsiteY49" fmla="*/ 363494 h 4084173"/>
              <a:gd name="connsiteX50" fmla="*/ 1410121 w 6722167"/>
              <a:gd name="connsiteY50" fmla="*/ 249957 h 4084173"/>
              <a:gd name="connsiteX51" fmla="*/ 1289845 w 6722167"/>
              <a:gd name="connsiteY51" fmla="*/ 242612 h 4084173"/>
              <a:gd name="connsiteX52" fmla="*/ 1169632 w 6722167"/>
              <a:gd name="connsiteY52" fmla="*/ 224306 h 4084173"/>
              <a:gd name="connsiteX53" fmla="*/ 1170496 w 6722167"/>
              <a:gd name="connsiteY53" fmla="*/ 138764 h 4084173"/>
              <a:gd name="connsiteX54" fmla="*/ 1069010 w 6722167"/>
              <a:gd name="connsiteY54" fmla="*/ 360900 h 4084173"/>
              <a:gd name="connsiteX55" fmla="*/ 964794 w 6722167"/>
              <a:gd name="connsiteY55" fmla="*/ 564039 h 4084173"/>
              <a:gd name="connsiteX56" fmla="*/ 887664 w 6722167"/>
              <a:gd name="connsiteY56" fmla="*/ 799031 h 4084173"/>
              <a:gd name="connsiteX57" fmla="*/ 783415 w 6722167"/>
              <a:gd name="connsiteY57" fmla="*/ 1163028 h 4084173"/>
              <a:gd name="connsiteX58" fmla="*/ 547493 w 6722167"/>
              <a:gd name="connsiteY58" fmla="*/ 1049225 h 4084173"/>
              <a:gd name="connsiteX59" fmla="*/ 353890 w 6722167"/>
              <a:gd name="connsiteY59" fmla="*/ 1169919 h 4084173"/>
              <a:gd name="connsiteX60" fmla="*/ 240397 w 6722167"/>
              <a:gd name="connsiteY60" fmla="*/ 1079942 h 4084173"/>
              <a:gd name="connsiteX61" fmla="*/ 166867 w 6722167"/>
              <a:gd name="connsiteY61" fmla="*/ 1195171 h 4084173"/>
              <a:gd name="connsiteX62" fmla="*/ 113254 w 6722167"/>
              <a:gd name="connsiteY62" fmla="*/ 1314621 h 4084173"/>
              <a:gd name="connsiteX63" fmla="*/ 72176 w 6722167"/>
              <a:gd name="connsiteY63" fmla="*/ 1412602 h 4084173"/>
              <a:gd name="connsiteX64" fmla="*/ 68887 w 6722167"/>
              <a:gd name="connsiteY64" fmla="*/ 1526405 h 4084173"/>
              <a:gd name="connsiteX65" fmla="*/ 0 w 6722167"/>
              <a:gd name="connsiteY65" fmla="*/ 1626120 h 4084173"/>
              <a:gd name="connsiteX66" fmla="*/ 9559 w 6722167"/>
              <a:gd name="connsiteY66" fmla="*/ 1817306 h 4084173"/>
              <a:gd name="connsiteX67" fmla="*/ 139432 w 6722167"/>
              <a:gd name="connsiteY67" fmla="*/ 1786873 h 4084173"/>
              <a:gd name="connsiteX68" fmla="*/ 290506 w 6722167"/>
              <a:gd name="connsiteY68" fmla="*/ 1851124 h 4084173"/>
              <a:gd name="connsiteX69" fmla="*/ 486543 w 6722167"/>
              <a:gd name="connsiteY69" fmla="*/ 1961070 h 4084173"/>
              <a:gd name="connsiteX70" fmla="*/ 451314 w 6722167"/>
              <a:gd name="connsiteY70" fmla="*/ 2106513 h 4084173"/>
              <a:gd name="connsiteX71" fmla="*/ 650644 w 6722167"/>
              <a:gd name="connsiteY71" fmla="*/ 2370518 h 4084173"/>
              <a:gd name="connsiteX72" fmla="*/ 425076 w 6722167"/>
              <a:gd name="connsiteY72" fmla="*/ 2857054 h 4084173"/>
              <a:gd name="connsiteX73" fmla="*/ 553431 w 6722167"/>
              <a:gd name="connsiteY73"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282052 w 6722167"/>
              <a:gd name="connsiteY28" fmla="*/ 3363174 h 4084173"/>
              <a:gd name="connsiteX29" fmla="*/ 5475714 w 6722167"/>
              <a:gd name="connsiteY29" fmla="*/ 3353265 h 4084173"/>
              <a:gd name="connsiteX30" fmla="*/ 5479694 w 6722167"/>
              <a:gd name="connsiteY30" fmla="*/ 3276510 h 4084173"/>
              <a:gd name="connsiteX31" fmla="*/ 5663093 w 6722167"/>
              <a:gd name="connsiteY31" fmla="*/ 3247088 h 4084173"/>
              <a:gd name="connsiteX32" fmla="*/ 5850418 w 6722167"/>
              <a:gd name="connsiteY32" fmla="*/ 3339163 h 4084173"/>
              <a:gd name="connsiteX33" fmla="*/ 5917093 w 6722167"/>
              <a:gd name="connsiteY33" fmla="*/ 3148663 h 4084173"/>
              <a:gd name="connsiteX34" fmla="*/ 6320318 w 6722167"/>
              <a:gd name="connsiteY34" fmla="*/ 3358213 h 4084173"/>
              <a:gd name="connsiteX35" fmla="*/ 6529868 w 6722167"/>
              <a:gd name="connsiteY35" fmla="*/ 3564588 h 4084173"/>
              <a:gd name="connsiteX36" fmla="*/ 6653693 w 6722167"/>
              <a:gd name="connsiteY36" fmla="*/ 3624913 h 4084173"/>
              <a:gd name="connsiteX37" fmla="*/ 6722167 w 6722167"/>
              <a:gd name="connsiteY37" fmla="*/ 3518706 h 4084173"/>
              <a:gd name="connsiteX38" fmla="*/ 4058334 w 6722167"/>
              <a:gd name="connsiteY38" fmla="*/ 1460218 h 4084173"/>
              <a:gd name="connsiteX39" fmla="*/ 3314336 w 6722167"/>
              <a:gd name="connsiteY39" fmla="*/ 1013010 h 4084173"/>
              <a:gd name="connsiteX40" fmla="*/ 3616739 w 6722167"/>
              <a:gd name="connsiteY40" fmla="*/ 677212 h 4084173"/>
              <a:gd name="connsiteX41" fmla="*/ 3073857 w 6722167"/>
              <a:gd name="connsiteY41" fmla="*/ 642352 h 4084173"/>
              <a:gd name="connsiteX42" fmla="*/ 2919543 w 6722167"/>
              <a:gd name="connsiteY42" fmla="*/ 418928 h 4084173"/>
              <a:gd name="connsiteX43" fmla="*/ 2743528 w 6722167"/>
              <a:gd name="connsiteY43" fmla="*/ 0 h 4084173"/>
              <a:gd name="connsiteX44" fmla="*/ 2506088 w 6722167"/>
              <a:gd name="connsiteY44" fmla="*/ 529727 h 4084173"/>
              <a:gd name="connsiteX45" fmla="*/ 2243704 w 6722167"/>
              <a:gd name="connsiteY45" fmla="*/ 1060196 h 4084173"/>
              <a:gd name="connsiteX46" fmla="*/ 1994402 w 6722167"/>
              <a:gd name="connsiteY46" fmla="*/ 1081739 h 4084173"/>
              <a:gd name="connsiteX47" fmla="*/ 1926558 w 6722167"/>
              <a:gd name="connsiteY47" fmla="*/ 646694 h 4084173"/>
              <a:gd name="connsiteX48" fmla="*/ 1900570 w 6722167"/>
              <a:gd name="connsiteY48" fmla="*/ 384268 h 4084173"/>
              <a:gd name="connsiteX49" fmla="*/ 1394824 w 6722167"/>
              <a:gd name="connsiteY49" fmla="*/ 363494 h 4084173"/>
              <a:gd name="connsiteX50" fmla="*/ 1410121 w 6722167"/>
              <a:gd name="connsiteY50" fmla="*/ 249957 h 4084173"/>
              <a:gd name="connsiteX51" fmla="*/ 1289845 w 6722167"/>
              <a:gd name="connsiteY51" fmla="*/ 242612 h 4084173"/>
              <a:gd name="connsiteX52" fmla="*/ 1169632 w 6722167"/>
              <a:gd name="connsiteY52" fmla="*/ 224306 h 4084173"/>
              <a:gd name="connsiteX53" fmla="*/ 1170496 w 6722167"/>
              <a:gd name="connsiteY53" fmla="*/ 138764 h 4084173"/>
              <a:gd name="connsiteX54" fmla="*/ 1069010 w 6722167"/>
              <a:gd name="connsiteY54" fmla="*/ 360900 h 4084173"/>
              <a:gd name="connsiteX55" fmla="*/ 964794 w 6722167"/>
              <a:gd name="connsiteY55" fmla="*/ 564039 h 4084173"/>
              <a:gd name="connsiteX56" fmla="*/ 887664 w 6722167"/>
              <a:gd name="connsiteY56" fmla="*/ 799031 h 4084173"/>
              <a:gd name="connsiteX57" fmla="*/ 783415 w 6722167"/>
              <a:gd name="connsiteY57" fmla="*/ 1163028 h 4084173"/>
              <a:gd name="connsiteX58" fmla="*/ 547493 w 6722167"/>
              <a:gd name="connsiteY58" fmla="*/ 1049225 h 4084173"/>
              <a:gd name="connsiteX59" fmla="*/ 353890 w 6722167"/>
              <a:gd name="connsiteY59" fmla="*/ 1169919 h 4084173"/>
              <a:gd name="connsiteX60" fmla="*/ 240397 w 6722167"/>
              <a:gd name="connsiteY60" fmla="*/ 1079942 h 4084173"/>
              <a:gd name="connsiteX61" fmla="*/ 166867 w 6722167"/>
              <a:gd name="connsiteY61" fmla="*/ 1195171 h 4084173"/>
              <a:gd name="connsiteX62" fmla="*/ 113254 w 6722167"/>
              <a:gd name="connsiteY62" fmla="*/ 1314621 h 4084173"/>
              <a:gd name="connsiteX63" fmla="*/ 72176 w 6722167"/>
              <a:gd name="connsiteY63" fmla="*/ 1412602 h 4084173"/>
              <a:gd name="connsiteX64" fmla="*/ 68887 w 6722167"/>
              <a:gd name="connsiteY64" fmla="*/ 1526405 h 4084173"/>
              <a:gd name="connsiteX65" fmla="*/ 0 w 6722167"/>
              <a:gd name="connsiteY65" fmla="*/ 1626120 h 4084173"/>
              <a:gd name="connsiteX66" fmla="*/ 9559 w 6722167"/>
              <a:gd name="connsiteY66" fmla="*/ 1817306 h 4084173"/>
              <a:gd name="connsiteX67" fmla="*/ 139432 w 6722167"/>
              <a:gd name="connsiteY67" fmla="*/ 1786873 h 4084173"/>
              <a:gd name="connsiteX68" fmla="*/ 290506 w 6722167"/>
              <a:gd name="connsiteY68" fmla="*/ 1851124 h 4084173"/>
              <a:gd name="connsiteX69" fmla="*/ 486543 w 6722167"/>
              <a:gd name="connsiteY69" fmla="*/ 1961070 h 4084173"/>
              <a:gd name="connsiteX70" fmla="*/ 451314 w 6722167"/>
              <a:gd name="connsiteY70" fmla="*/ 2106513 h 4084173"/>
              <a:gd name="connsiteX71" fmla="*/ 650644 w 6722167"/>
              <a:gd name="connsiteY71" fmla="*/ 2370518 h 4084173"/>
              <a:gd name="connsiteX72" fmla="*/ 425076 w 6722167"/>
              <a:gd name="connsiteY72" fmla="*/ 2857054 h 4084173"/>
              <a:gd name="connsiteX73" fmla="*/ 553431 w 6722167"/>
              <a:gd name="connsiteY73"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282052 w 6722167"/>
              <a:gd name="connsiteY28" fmla="*/ 3363174 h 4084173"/>
              <a:gd name="connsiteX29" fmla="*/ 5475714 w 6722167"/>
              <a:gd name="connsiteY29" fmla="*/ 3353265 h 4084173"/>
              <a:gd name="connsiteX30" fmla="*/ 5479694 w 6722167"/>
              <a:gd name="connsiteY30" fmla="*/ 3276510 h 4084173"/>
              <a:gd name="connsiteX31" fmla="*/ 5663093 w 6722167"/>
              <a:gd name="connsiteY31" fmla="*/ 3247088 h 4084173"/>
              <a:gd name="connsiteX32" fmla="*/ 5850418 w 6722167"/>
              <a:gd name="connsiteY32" fmla="*/ 3339163 h 4084173"/>
              <a:gd name="connsiteX33" fmla="*/ 5917093 w 6722167"/>
              <a:gd name="connsiteY33" fmla="*/ 3148663 h 4084173"/>
              <a:gd name="connsiteX34" fmla="*/ 6320318 w 6722167"/>
              <a:gd name="connsiteY34" fmla="*/ 3358213 h 4084173"/>
              <a:gd name="connsiteX35" fmla="*/ 6529868 w 6722167"/>
              <a:gd name="connsiteY35" fmla="*/ 3564588 h 4084173"/>
              <a:gd name="connsiteX36" fmla="*/ 6653693 w 6722167"/>
              <a:gd name="connsiteY36" fmla="*/ 3624913 h 4084173"/>
              <a:gd name="connsiteX37" fmla="*/ 6722167 w 6722167"/>
              <a:gd name="connsiteY37" fmla="*/ 3518706 h 4084173"/>
              <a:gd name="connsiteX38" fmla="*/ 4058334 w 6722167"/>
              <a:gd name="connsiteY38" fmla="*/ 1460218 h 4084173"/>
              <a:gd name="connsiteX39" fmla="*/ 3314336 w 6722167"/>
              <a:gd name="connsiteY39" fmla="*/ 1013010 h 4084173"/>
              <a:gd name="connsiteX40" fmla="*/ 3616739 w 6722167"/>
              <a:gd name="connsiteY40" fmla="*/ 677212 h 4084173"/>
              <a:gd name="connsiteX41" fmla="*/ 3073857 w 6722167"/>
              <a:gd name="connsiteY41" fmla="*/ 642352 h 4084173"/>
              <a:gd name="connsiteX42" fmla="*/ 2919543 w 6722167"/>
              <a:gd name="connsiteY42" fmla="*/ 418928 h 4084173"/>
              <a:gd name="connsiteX43" fmla="*/ 2743528 w 6722167"/>
              <a:gd name="connsiteY43" fmla="*/ 0 h 4084173"/>
              <a:gd name="connsiteX44" fmla="*/ 2506088 w 6722167"/>
              <a:gd name="connsiteY44" fmla="*/ 529727 h 4084173"/>
              <a:gd name="connsiteX45" fmla="*/ 2243704 w 6722167"/>
              <a:gd name="connsiteY45" fmla="*/ 1060196 h 4084173"/>
              <a:gd name="connsiteX46" fmla="*/ 1994402 w 6722167"/>
              <a:gd name="connsiteY46" fmla="*/ 1081739 h 4084173"/>
              <a:gd name="connsiteX47" fmla="*/ 1926558 w 6722167"/>
              <a:gd name="connsiteY47" fmla="*/ 646694 h 4084173"/>
              <a:gd name="connsiteX48" fmla="*/ 1900570 w 6722167"/>
              <a:gd name="connsiteY48" fmla="*/ 384268 h 4084173"/>
              <a:gd name="connsiteX49" fmla="*/ 1394824 w 6722167"/>
              <a:gd name="connsiteY49" fmla="*/ 363494 h 4084173"/>
              <a:gd name="connsiteX50" fmla="*/ 1410121 w 6722167"/>
              <a:gd name="connsiteY50" fmla="*/ 249957 h 4084173"/>
              <a:gd name="connsiteX51" fmla="*/ 1289845 w 6722167"/>
              <a:gd name="connsiteY51" fmla="*/ 242612 h 4084173"/>
              <a:gd name="connsiteX52" fmla="*/ 1169632 w 6722167"/>
              <a:gd name="connsiteY52" fmla="*/ 224306 h 4084173"/>
              <a:gd name="connsiteX53" fmla="*/ 1170496 w 6722167"/>
              <a:gd name="connsiteY53" fmla="*/ 138764 h 4084173"/>
              <a:gd name="connsiteX54" fmla="*/ 1069010 w 6722167"/>
              <a:gd name="connsiteY54" fmla="*/ 360900 h 4084173"/>
              <a:gd name="connsiteX55" fmla="*/ 964794 w 6722167"/>
              <a:gd name="connsiteY55" fmla="*/ 564039 h 4084173"/>
              <a:gd name="connsiteX56" fmla="*/ 887664 w 6722167"/>
              <a:gd name="connsiteY56" fmla="*/ 799031 h 4084173"/>
              <a:gd name="connsiteX57" fmla="*/ 783415 w 6722167"/>
              <a:gd name="connsiteY57" fmla="*/ 1163028 h 4084173"/>
              <a:gd name="connsiteX58" fmla="*/ 547493 w 6722167"/>
              <a:gd name="connsiteY58" fmla="*/ 1049225 h 4084173"/>
              <a:gd name="connsiteX59" fmla="*/ 353890 w 6722167"/>
              <a:gd name="connsiteY59" fmla="*/ 1169919 h 4084173"/>
              <a:gd name="connsiteX60" fmla="*/ 240397 w 6722167"/>
              <a:gd name="connsiteY60" fmla="*/ 1079942 h 4084173"/>
              <a:gd name="connsiteX61" fmla="*/ 166867 w 6722167"/>
              <a:gd name="connsiteY61" fmla="*/ 1195171 h 4084173"/>
              <a:gd name="connsiteX62" fmla="*/ 113254 w 6722167"/>
              <a:gd name="connsiteY62" fmla="*/ 1314621 h 4084173"/>
              <a:gd name="connsiteX63" fmla="*/ 72176 w 6722167"/>
              <a:gd name="connsiteY63" fmla="*/ 1412602 h 4084173"/>
              <a:gd name="connsiteX64" fmla="*/ 68887 w 6722167"/>
              <a:gd name="connsiteY64" fmla="*/ 1526405 h 4084173"/>
              <a:gd name="connsiteX65" fmla="*/ 0 w 6722167"/>
              <a:gd name="connsiteY65" fmla="*/ 1626120 h 4084173"/>
              <a:gd name="connsiteX66" fmla="*/ 9559 w 6722167"/>
              <a:gd name="connsiteY66" fmla="*/ 1817306 h 4084173"/>
              <a:gd name="connsiteX67" fmla="*/ 139432 w 6722167"/>
              <a:gd name="connsiteY67" fmla="*/ 1786873 h 4084173"/>
              <a:gd name="connsiteX68" fmla="*/ 290506 w 6722167"/>
              <a:gd name="connsiteY68" fmla="*/ 1851124 h 4084173"/>
              <a:gd name="connsiteX69" fmla="*/ 486543 w 6722167"/>
              <a:gd name="connsiteY69" fmla="*/ 1961070 h 4084173"/>
              <a:gd name="connsiteX70" fmla="*/ 451314 w 6722167"/>
              <a:gd name="connsiteY70" fmla="*/ 2106513 h 4084173"/>
              <a:gd name="connsiteX71" fmla="*/ 650644 w 6722167"/>
              <a:gd name="connsiteY71" fmla="*/ 2370518 h 4084173"/>
              <a:gd name="connsiteX72" fmla="*/ 425076 w 6722167"/>
              <a:gd name="connsiteY72" fmla="*/ 2857054 h 4084173"/>
              <a:gd name="connsiteX73" fmla="*/ 553431 w 6722167"/>
              <a:gd name="connsiteY73"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282052 w 6722167"/>
              <a:gd name="connsiteY28" fmla="*/ 3363174 h 4084173"/>
              <a:gd name="connsiteX29" fmla="*/ 5475714 w 6722167"/>
              <a:gd name="connsiteY29" fmla="*/ 3353265 h 4084173"/>
              <a:gd name="connsiteX30" fmla="*/ 5479694 w 6722167"/>
              <a:gd name="connsiteY30" fmla="*/ 3276510 h 4084173"/>
              <a:gd name="connsiteX31" fmla="*/ 5663093 w 6722167"/>
              <a:gd name="connsiteY31" fmla="*/ 3247088 h 4084173"/>
              <a:gd name="connsiteX32" fmla="*/ 5850418 w 6722167"/>
              <a:gd name="connsiteY32" fmla="*/ 3339163 h 4084173"/>
              <a:gd name="connsiteX33" fmla="*/ 5917093 w 6722167"/>
              <a:gd name="connsiteY33" fmla="*/ 3148663 h 4084173"/>
              <a:gd name="connsiteX34" fmla="*/ 6320318 w 6722167"/>
              <a:gd name="connsiteY34" fmla="*/ 3358213 h 4084173"/>
              <a:gd name="connsiteX35" fmla="*/ 6529868 w 6722167"/>
              <a:gd name="connsiteY35" fmla="*/ 3564588 h 4084173"/>
              <a:gd name="connsiteX36" fmla="*/ 6653693 w 6722167"/>
              <a:gd name="connsiteY36" fmla="*/ 3624913 h 4084173"/>
              <a:gd name="connsiteX37" fmla="*/ 6722167 w 6722167"/>
              <a:gd name="connsiteY37" fmla="*/ 3518706 h 4084173"/>
              <a:gd name="connsiteX38" fmla="*/ 4058334 w 6722167"/>
              <a:gd name="connsiteY38" fmla="*/ 1460218 h 4084173"/>
              <a:gd name="connsiteX39" fmla="*/ 3314336 w 6722167"/>
              <a:gd name="connsiteY39" fmla="*/ 1013010 h 4084173"/>
              <a:gd name="connsiteX40" fmla="*/ 3616739 w 6722167"/>
              <a:gd name="connsiteY40" fmla="*/ 677212 h 4084173"/>
              <a:gd name="connsiteX41" fmla="*/ 3073857 w 6722167"/>
              <a:gd name="connsiteY41" fmla="*/ 642352 h 4084173"/>
              <a:gd name="connsiteX42" fmla="*/ 2919543 w 6722167"/>
              <a:gd name="connsiteY42" fmla="*/ 418928 h 4084173"/>
              <a:gd name="connsiteX43" fmla="*/ 2743528 w 6722167"/>
              <a:gd name="connsiteY43" fmla="*/ 0 h 4084173"/>
              <a:gd name="connsiteX44" fmla="*/ 2506088 w 6722167"/>
              <a:gd name="connsiteY44" fmla="*/ 529727 h 4084173"/>
              <a:gd name="connsiteX45" fmla="*/ 2243704 w 6722167"/>
              <a:gd name="connsiteY45" fmla="*/ 1060196 h 4084173"/>
              <a:gd name="connsiteX46" fmla="*/ 1994402 w 6722167"/>
              <a:gd name="connsiteY46" fmla="*/ 1081739 h 4084173"/>
              <a:gd name="connsiteX47" fmla="*/ 1926558 w 6722167"/>
              <a:gd name="connsiteY47" fmla="*/ 646694 h 4084173"/>
              <a:gd name="connsiteX48" fmla="*/ 1900570 w 6722167"/>
              <a:gd name="connsiteY48" fmla="*/ 384268 h 4084173"/>
              <a:gd name="connsiteX49" fmla="*/ 1394824 w 6722167"/>
              <a:gd name="connsiteY49" fmla="*/ 363494 h 4084173"/>
              <a:gd name="connsiteX50" fmla="*/ 1410121 w 6722167"/>
              <a:gd name="connsiteY50" fmla="*/ 249957 h 4084173"/>
              <a:gd name="connsiteX51" fmla="*/ 1289845 w 6722167"/>
              <a:gd name="connsiteY51" fmla="*/ 242612 h 4084173"/>
              <a:gd name="connsiteX52" fmla="*/ 1169632 w 6722167"/>
              <a:gd name="connsiteY52" fmla="*/ 224306 h 4084173"/>
              <a:gd name="connsiteX53" fmla="*/ 1170496 w 6722167"/>
              <a:gd name="connsiteY53" fmla="*/ 138764 h 4084173"/>
              <a:gd name="connsiteX54" fmla="*/ 1069010 w 6722167"/>
              <a:gd name="connsiteY54" fmla="*/ 360900 h 4084173"/>
              <a:gd name="connsiteX55" fmla="*/ 964794 w 6722167"/>
              <a:gd name="connsiteY55" fmla="*/ 564039 h 4084173"/>
              <a:gd name="connsiteX56" fmla="*/ 887664 w 6722167"/>
              <a:gd name="connsiteY56" fmla="*/ 799031 h 4084173"/>
              <a:gd name="connsiteX57" fmla="*/ 783415 w 6722167"/>
              <a:gd name="connsiteY57" fmla="*/ 1163028 h 4084173"/>
              <a:gd name="connsiteX58" fmla="*/ 547493 w 6722167"/>
              <a:gd name="connsiteY58" fmla="*/ 1049225 h 4084173"/>
              <a:gd name="connsiteX59" fmla="*/ 353890 w 6722167"/>
              <a:gd name="connsiteY59" fmla="*/ 1169919 h 4084173"/>
              <a:gd name="connsiteX60" fmla="*/ 240397 w 6722167"/>
              <a:gd name="connsiteY60" fmla="*/ 1079942 h 4084173"/>
              <a:gd name="connsiteX61" fmla="*/ 166867 w 6722167"/>
              <a:gd name="connsiteY61" fmla="*/ 1195171 h 4084173"/>
              <a:gd name="connsiteX62" fmla="*/ 113254 w 6722167"/>
              <a:gd name="connsiteY62" fmla="*/ 1314621 h 4084173"/>
              <a:gd name="connsiteX63" fmla="*/ 72176 w 6722167"/>
              <a:gd name="connsiteY63" fmla="*/ 1412602 h 4084173"/>
              <a:gd name="connsiteX64" fmla="*/ 68887 w 6722167"/>
              <a:gd name="connsiteY64" fmla="*/ 1526405 h 4084173"/>
              <a:gd name="connsiteX65" fmla="*/ 0 w 6722167"/>
              <a:gd name="connsiteY65" fmla="*/ 1626120 h 4084173"/>
              <a:gd name="connsiteX66" fmla="*/ 9559 w 6722167"/>
              <a:gd name="connsiteY66" fmla="*/ 1817306 h 4084173"/>
              <a:gd name="connsiteX67" fmla="*/ 139432 w 6722167"/>
              <a:gd name="connsiteY67" fmla="*/ 1786873 h 4084173"/>
              <a:gd name="connsiteX68" fmla="*/ 290506 w 6722167"/>
              <a:gd name="connsiteY68" fmla="*/ 1851124 h 4084173"/>
              <a:gd name="connsiteX69" fmla="*/ 486543 w 6722167"/>
              <a:gd name="connsiteY69" fmla="*/ 1961070 h 4084173"/>
              <a:gd name="connsiteX70" fmla="*/ 451314 w 6722167"/>
              <a:gd name="connsiteY70" fmla="*/ 2106513 h 4084173"/>
              <a:gd name="connsiteX71" fmla="*/ 650644 w 6722167"/>
              <a:gd name="connsiteY71" fmla="*/ 2370518 h 4084173"/>
              <a:gd name="connsiteX72" fmla="*/ 425076 w 6722167"/>
              <a:gd name="connsiteY72" fmla="*/ 2857054 h 4084173"/>
              <a:gd name="connsiteX73" fmla="*/ 553431 w 6722167"/>
              <a:gd name="connsiteY73"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282052 w 6722167"/>
              <a:gd name="connsiteY28" fmla="*/ 3363174 h 4084173"/>
              <a:gd name="connsiteX29" fmla="*/ 5475714 w 6722167"/>
              <a:gd name="connsiteY29" fmla="*/ 3353265 h 4084173"/>
              <a:gd name="connsiteX30" fmla="*/ 5479694 w 6722167"/>
              <a:gd name="connsiteY30" fmla="*/ 3276510 h 4084173"/>
              <a:gd name="connsiteX31" fmla="*/ 5574193 w 6722167"/>
              <a:gd name="connsiteY31" fmla="*/ 3266138 h 4084173"/>
              <a:gd name="connsiteX32" fmla="*/ 5663093 w 6722167"/>
              <a:gd name="connsiteY32" fmla="*/ 3247088 h 4084173"/>
              <a:gd name="connsiteX33" fmla="*/ 5850418 w 6722167"/>
              <a:gd name="connsiteY33" fmla="*/ 3339163 h 4084173"/>
              <a:gd name="connsiteX34" fmla="*/ 5917093 w 6722167"/>
              <a:gd name="connsiteY34" fmla="*/ 3148663 h 4084173"/>
              <a:gd name="connsiteX35" fmla="*/ 6320318 w 6722167"/>
              <a:gd name="connsiteY35" fmla="*/ 3358213 h 4084173"/>
              <a:gd name="connsiteX36" fmla="*/ 6529868 w 6722167"/>
              <a:gd name="connsiteY36" fmla="*/ 3564588 h 4084173"/>
              <a:gd name="connsiteX37" fmla="*/ 6653693 w 6722167"/>
              <a:gd name="connsiteY37" fmla="*/ 3624913 h 4084173"/>
              <a:gd name="connsiteX38" fmla="*/ 6722167 w 6722167"/>
              <a:gd name="connsiteY38" fmla="*/ 3518706 h 4084173"/>
              <a:gd name="connsiteX39" fmla="*/ 4058334 w 6722167"/>
              <a:gd name="connsiteY39" fmla="*/ 1460218 h 4084173"/>
              <a:gd name="connsiteX40" fmla="*/ 3314336 w 6722167"/>
              <a:gd name="connsiteY40" fmla="*/ 1013010 h 4084173"/>
              <a:gd name="connsiteX41" fmla="*/ 3616739 w 6722167"/>
              <a:gd name="connsiteY41" fmla="*/ 677212 h 4084173"/>
              <a:gd name="connsiteX42" fmla="*/ 3073857 w 6722167"/>
              <a:gd name="connsiteY42" fmla="*/ 642352 h 4084173"/>
              <a:gd name="connsiteX43" fmla="*/ 2919543 w 6722167"/>
              <a:gd name="connsiteY43" fmla="*/ 418928 h 4084173"/>
              <a:gd name="connsiteX44" fmla="*/ 2743528 w 6722167"/>
              <a:gd name="connsiteY44" fmla="*/ 0 h 4084173"/>
              <a:gd name="connsiteX45" fmla="*/ 2506088 w 6722167"/>
              <a:gd name="connsiteY45" fmla="*/ 529727 h 4084173"/>
              <a:gd name="connsiteX46" fmla="*/ 2243704 w 6722167"/>
              <a:gd name="connsiteY46" fmla="*/ 1060196 h 4084173"/>
              <a:gd name="connsiteX47" fmla="*/ 1994402 w 6722167"/>
              <a:gd name="connsiteY47" fmla="*/ 1081739 h 4084173"/>
              <a:gd name="connsiteX48" fmla="*/ 1926558 w 6722167"/>
              <a:gd name="connsiteY48" fmla="*/ 646694 h 4084173"/>
              <a:gd name="connsiteX49" fmla="*/ 1900570 w 6722167"/>
              <a:gd name="connsiteY49" fmla="*/ 384268 h 4084173"/>
              <a:gd name="connsiteX50" fmla="*/ 1394824 w 6722167"/>
              <a:gd name="connsiteY50" fmla="*/ 363494 h 4084173"/>
              <a:gd name="connsiteX51" fmla="*/ 1410121 w 6722167"/>
              <a:gd name="connsiteY51" fmla="*/ 249957 h 4084173"/>
              <a:gd name="connsiteX52" fmla="*/ 1289845 w 6722167"/>
              <a:gd name="connsiteY52" fmla="*/ 242612 h 4084173"/>
              <a:gd name="connsiteX53" fmla="*/ 1169632 w 6722167"/>
              <a:gd name="connsiteY53" fmla="*/ 224306 h 4084173"/>
              <a:gd name="connsiteX54" fmla="*/ 1170496 w 6722167"/>
              <a:gd name="connsiteY54" fmla="*/ 138764 h 4084173"/>
              <a:gd name="connsiteX55" fmla="*/ 1069010 w 6722167"/>
              <a:gd name="connsiteY55" fmla="*/ 360900 h 4084173"/>
              <a:gd name="connsiteX56" fmla="*/ 964794 w 6722167"/>
              <a:gd name="connsiteY56" fmla="*/ 564039 h 4084173"/>
              <a:gd name="connsiteX57" fmla="*/ 887664 w 6722167"/>
              <a:gd name="connsiteY57" fmla="*/ 799031 h 4084173"/>
              <a:gd name="connsiteX58" fmla="*/ 783415 w 6722167"/>
              <a:gd name="connsiteY58" fmla="*/ 1163028 h 4084173"/>
              <a:gd name="connsiteX59" fmla="*/ 547493 w 6722167"/>
              <a:gd name="connsiteY59" fmla="*/ 1049225 h 4084173"/>
              <a:gd name="connsiteX60" fmla="*/ 353890 w 6722167"/>
              <a:gd name="connsiteY60" fmla="*/ 1169919 h 4084173"/>
              <a:gd name="connsiteX61" fmla="*/ 240397 w 6722167"/>
              <a:gd name="connsiteY61" fmla="*/ 1079942 h 4084173"/>
              <a:gd name="connsiteX62" fmla="*/ 166867 w 6722167"/>
              <a:gd name="connsiteY62" fmla="*/ 1195171 h 4084173"/>
              <a:gd name="connsiteX63" fmla="*/ 113254 w 6722167"/>
              <a:gd name="connsiteY63" fmla="*/ 1314621 h 4084173"/>
              <a:gd name="connsiteX64" fmla="*/ 72176 w 6722167"/>
              <a:gd name="connsiteY64" fmla="*/ 1412602 h 4084173"/>
              <a:gd name="connsiteX65" fmla="*/ 68887 w 6722167"/>
              <a:gd name="connsiteY65" fmla="*/ 1526405 h 4084173"/>
              <a:gd name="connsiteX66" fmla="*/ 0 w 6722167"/>
              <a:gd name="connsiteY66" fmla="*/ 1626120 h 4084173"/>
              <a:gd name="connsiteX67" fmla="*/ 9559 w 6722167"/>
              <a:gd name="connsiteY67" fmla="*/ 1817306 h 4084173"/>
              <a:gd name="connsiteX68" fmla="*/ 139432 w 6722167"/>
              <a:gd name="connsiteY68" fmla="*/ 1786873 h 4084173"/>
              <a:gd name="connsiteX69" fmla="*/ 290506 w 6722167"/>
              <a:gd name="connsiteY69" fmla="*/ 1851124 h 4084173"/>
              <a:gd name="connsiteX70" fmla="*/ 486543 w 6722167"/>
              <a:gd name="connsiteY70" fmla="*/ 1961070 h 4084173"/>
              <a:gd name="connsiteX71" fmla="*/ 451314 w 6722167"/>
              <a:gd name="connsiteY71" fmla="*/ 2106513 h 4084173"/>
              <a:gd name="connsiteX72" fmla="*/ 650644 w 6722167"/>
              <a:gd name="connsiteY72" fmla="*/ 2370518 h 4084173"/>
              <a:gd name="connsiteX73" fmla="*/ 425076 w 6722167"/>
              <a:gd name="connsiteY73" fmla="*/ 2857054 h 4084173"/>
              <a:gd name="connsiteX74" fmla="*/ 553431 w 6722167"/>
              <a:gd name="connsiteY74"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282052 w 6722167"/>
              <a:gd name="connsiteY28" fmla="*/ 3363174 h 4084173"/>
              <a:gd name="connsiteX29" fmla="*/ 5475714 w 6722167"/>
              <a:gd name="connsiteY29" fmla="*/ 3353265 h 4084173"/>
              <a:gd name="connsiteX30" fmla="*/ 5479694 w 6722167"/>
              <a:gd name="connsiteY30" fmla="*/ 3276510 h 4084173"/>
              <a:gd name="connsiteX31" fmla="*/ 5574193 w 6722167"/>
              <a:gd name="connsiteY31" fmla="*/ 3266138 h 4084173"/>
              <a:gd name="connsiteX32" fmla="*/ 5663093 w 6722167"/>
              <a:gd name="connsiteY32" fmla="*/ 3247088 h 4084173"/>
              <a:gd name="connsiteX33" fmla="*/ 5771043 w 6722167"/>
              <a:gd name="connsiteY33" fmla="*/ 3278838 h 4084173"/>
              <a:gd name="connsiteX34" fmla="*/ 5850418 w 6722167"/>
              <a:gd name="connsiteY34" fmla="*/ 3339163 h 4084173"/>
              <a:gd name="connsiteX35" fmla="*/ 5917093 w 6722167"/>
              <a:gd name="connsiteY35" fmla="*/ 3148663 h 4084173"/>
              <a:gd name="connsiteX36" fmla="*/ 6320318 w 6722167"/>
              <a:gd name="connsiteY36" fmla="*/ 3358213 h 4084173"/>
              <a:gd name="connsiteX37" fmla="*/ 6529868 w 6722167"/>
              <a:gd name="connsiteY37" fmla="*/ 3564588 h 4084173"/>
              <a:gd name="connsiteX38" fmla="*/ 6653693 w 6722167"/>
              <a:gd name="connsiteY38" fmla="*/ 3624913 h 4084173"/>
              <a:gd name="connsiteX39" fmla="*/ 6722167 w 6722167"/>
              <a:gd name="connsiteY39" fmla="*/ 3518706 h 4084173"/>
              <a:gd name="connsiteX40" fmla="*/ 4058334 w 6722167"/>
              <a:gd name="connsiteY40" fmla="*/ 1460218 h 4084173"/>
              <a:gd name="connsiteX41" fmla="*/ 3314336 w 6722167"/>
              <a:gd name="connsiteY41" fmla="*/ 1013010 h 4084173"/>
              <a:gd name="connsiteX42" fmla="*/ 3616739 w 6722167"/>
              <a:gd name="connsiteY42" fmla="*/ 677212 h 4084173"/>
              <a:gd name="connsiteX43" fmla="*/ 3073857 w 6722167"/>
              <a:gd name="connsiteY43" fmla="*/ 642352 h 4084173"/>
              <a:gd name="connsiteX44" fmla="*/ 2919543 w 6722167"/>
              <a:gd name="connsiteY44" fmla="*/ 418928 h 4084173"/>
              <a:gd name="connsiteX45" fmla="*/ 2743528 w 6722167"/>
              <a:gd name="connsiteY45" fmla="*/ 0 h 4084173"/>
              <a:gd name="connsiteX46" fmla="*/ 2506088 w 6722167"/>
              <a:gd name="connsiteY46" fmla="*/ 529727 h 4084173"/>
              <a:gd name="connsiteX47" fmla="*/ 2243704 w 6722167"/>
              <a:gd name="connsiteY47" fmla="*/ 1060196 h 4084173"/>
              <a:gd name="connsiteX48" fmla="*/ 1994402 w 6722167"/>
              <a:gd name="connsiteY48" fmla="*/ 1081739 h 4084173"/>
              <a:gd name="connsiteX49" fmla="*/ 1926558 w 6722167"/>
              <a:gd name="connsiteY49" fmla="*/ 646694 h 4084173"/>
              <a:gd name="connsiteX50" fmla="*/ 1900570 w 6722167"/>
              <a:gd name="connsiteY50" fmla="*/ 384268 h 4084173"/>
              <a:gd name="connsiteX51" fmla="*/ 1394824 w 6722167"/>
              <a:gd name="connsiteY51" fmla="*/ 363494 h 4084173"/>
              <a:gd name="connsiteX52" fmla="*/ 1410121 w 6722167"/>
              <a:gd name="connsiteY52" fmla="*/ 249957 h 4084173"/>
              <a:gd name="connsiteX53" fmla="*/ 1289845 w 6722167"/>
              <a:gd name="connsiteY53" fmla="*/ 242612 h 4084173"/>
              <a:gd name="connsiteX54" fmla="*/ 1169632 w 6722167"/>
              <a:gd name="connsiteY54" fmla="*/ 224306 h 4084173"/>
              <a:gd name="connsiteX55" fmla="*/ 1170496 w 6722167"/>
              <a:gd name="connsiteY55" fmla="*/ 138764 h 4084173"/>
              <a:gd name="connsiteX56" fmla="*/ 1069010 w 6722167"/>
              <a:gd name="connsiteY56" fmla="*/ 360900 h 4084173"/>
              <a:gd name="connsiteX57" fmla="*/ 964794 w 6722167"/>
              <a:gd name="connsiteY57" fmla="*/ 564039 h 4084173"/>
              <a:gd name="connsiteX58" fmla="*/ 887664 w 6722167"/>
              <a:gd name="connsiteY58" fmla="*/ 799031 h 4084173"/>
              <a:gd name="connsiteX59" fmla="*/ 783415 w 6722167"/>
              <a:gd name="connsiteY59" fmla="*/ 1163028 h 4084173"/>
              <a:gd name="connsiteX60" fmla="*/ 547493 w 6722167"/>
              <a:gd name="connsiteY60" fmla="*/ 1049225 h 4084173"/>
              <a:gd name="connsiteX61" fmla="*/ 353890 w 6722167"/>
              <a:gd name="connsiteY61" fmla="*/ 1169919 h 4084173"/>
              <a:gd name="connsiteX62" fmla="*/ 240397 w 6722167"/>
              <a:gd name="connsiteY62" fmla="*/ 1079942 h 4084173"/>
              <a:gd name="connsiteX63" fmla="*/ 166867 w 6722167"/>
              <a:gd name="connsiteY63" fmla="*/ 1195171 h 4084173"/>
              <a:gd name="connsiteX64" fmla="*/ 113254 w 6722167"/>
              <a:gd name="connsiteY64" fmla="*/ 1314621 h 4084173"/>
              <a:gd name="connsiteX65" fmla="*/ 72176 w 6722167"/>
              <a:gd name="connsiteY65" fmla="*/ 1412602 h 4084173"/>
              <a:gd name="connsiteX66" fmla="*/ 68887 w 6722167"/>
              <a:gd name="connsiteY66" fmla="*/ 1526405 h 4084173"/>
              <a:gd name="connsiteX67" fmla="*/ 0 w 6722167"/>
              <a:gd name="connsiteY67" fmla="*/ 1626120 h 4084173"/>
              <a:gd name="connsiteX68" fmla="*/ 9559 w 6722167"/>
              <a:gd name="connsiteY68" fmla="*/ 1817306 h 4084173"/>
              <a:gd name="connsiteX69" fmla="*/ 139432 w 6722167"/>
              <a:gd name="connsiteY69" fmla="*/ 1786873 h 4084173"/>
              <a:gd name="connsiteX70" fmla="*/ 290506 w 6722167"/>
              <a:gd name="connsiteY70" fmla="*/ 1851124 h 4084173"/>
              <a:gd name="connsiteX71" fmla="*/ 486543 w 6722167"/>
              <a:gd name="connsiteY71" fmla="*/ 1961070 h 4084173"/>
              <a:gd name="connsiteX72" fmla="*/ 451314 w 6722167"/>
              <a:gd name="connsiteY72" fmla="*/ 2106513 h 4084173"/>
              <a:gd name="connsiteX73" fmla="*/ 650644 w 6722167"/>
              <a:gd name="connsiteY73" fmla="*/ 2370518 h 4084173"/>
              <a:gd name="connsiteX74" fmla="*/ 425076 w 6722167"/>
              <a:gd name="connsiteY74" fmla="*/ 2857054 h 4084173"/>
              <a:gd name="connsiteX75" fmla="*/ 553431 w 6722167"/>
              <a:gd name="connsiteY75"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282052 w 6722167"/>
              <a:gd name="connsiteY28" fmla="*/ 3363174 h 4084173"/>
              <a:gd name="connsiteX29" fmla="*/ 5475714 w 6722167"/>
              <a:gd name="connsiteY29" fmla="*/ 3353265 h 4084173"/>
              <a:gd name="connsiteX30" fmla="*/ 5479694 w 6722167"/>
              <a:gd name="connsiteY30" fmla="*/ 3276510 h 4084173"/>
              <a:gd name="connsiteX31" fmla="*/ 5574193 w 6722167"/>
              <a:gd name="connsiteY31" fmla="*/ 3266138 h 4084173"/>
              <a:gd name="connsiteX32" fmla="*/ 5663093 w 6722167"/>
              <a:gd name="connsiteY32" fmla="*/ 3247088 h 4084173"/>
              <a:gd name="connsiteX33" fmla="*/ 5771043 w 6722167"/>
              <a:gd name="connsiteY33" fmla="*/ 3278838 h 4084173"/>
              <a:gd name="connsiteX34" fmla="*/ 5850418 w 6722167"/>
              <a:gd name="connsiteY34" fmla="*/ 3320113 h 4084173"/>
              <a:gd name="connsiteX35" fmla="*/ 5917093 w 6722167"/>
              <a:gd name="connsiteY35" fmla="*/ 3148663 h 4084173"/>
              <a:gd name="connsiteX36" fmla="*/ 6320318 w 6722167"/>
              <a:gd name="connsiteY36" fmla="*/ 3358213 h 4084173"/>
              <a:gd name="connsiteX37" fmla="*/ 6529868 w 6722167"/>
              <a:gd name="connsiteY37" fmla="*/ 3564588 h 4084173"/>
              <a:gd name="connsiteX38" fmla="*/ 6653693 w 6722167"/>
              <a:gd name="connsiteY38" fmla="*/ 3624913 h 4084173"/>
              <a:gd name="connsiteX39" fmla="*/ 6722167 w 6722167"/>
              <a:gd name="connsiteY39" fmla="*/ 3518706 h 4084173"/>
              <a:gd name="connsiteX40" fmla="*/ 4058334 w 6722167"/>
              <a:gd name="connsiteY40" fmla="*/ 1460218 h 4084173"/>
              <a:gd name="connsiteX41" fmla="*/ 3314336 w 6722167"/>
              <a:gd name="connsiteY41" fmla="*/ 1013010 h 4084173"/>
              <a:gd name="connsiteX42" fmla="*/ 3616739 w 6722167"/>
              <a:gd name="connsiteY42" fmla="*/ 677212 h 4084173"/>
              <a:gd name="connsiteX43" fmla="*/ 3073857 w 6722167"/>
              <a:gd name="connsiteY43" fmla="*/ 642352 h 4084173"/>
              <a:gd name="connsiteX44" fmla="*/ 2919543 w 6722167"/>
              <a:gd name="connsiteY44" fmla="*/ 418928 h 4084173"/>
              <a:gd name="connsiteX45" fmla="*/ 2743528 w 6722167"/>
              <a:gd name="connsiteY45" fmla="*/ 0 h 4084173"/>
              <a:gd name="connsiteX46" fmla="*/ 2506088 w 6722167"/>
              <a:gd name="connsiteY46" fmla="*/ 529727 h 4084173"/>
              <a:gd name="connsiteX47" fmla="*/ 2243704 w 6722167"/>
              <a:gd name="connsiteY47" fmla="*/ 1060196 h 4084173"/>
              <a:gd name="connsiteX48" fmla="*/ 1994402 w 6722167"/>
              <a:gd name="connsiteY48" fmla="*/ 1081739 h 4084173"/>
              <a:gd name="connsiteX49" fmla="*/ 1926558 w 6722167"/>
              <a:gd name="connsiteY49" fmla="*/ 646694 h 4084173"/>
              <a:gd name="connsiteX50" fmla="*/ 1900570 w 6722167"/>
              <a:gd name="connsiteY50" fmla="*/ 384268 h 4084173"/>
              <a:gd name="connsiteX51" fmla="*/ 1394824 w 6722167"/>
              <a:gd name="connsiteY51" fmla="*/ 363494 h 4084173"/>
              <a:gd name="connsiteX52" fmla="*/ 1410121 w 6722167"/>
              <a:gd name="connsiteY52" fmla="*/ 249957 h 4084173"/>
              <a:gd name="connsiteX53" fmla="*/ 1289845 w 6722167"/>
              <a:gd name="connsiteY53" fmla="*/ 242612 h 4084173"/>
              <a:gd name="connsiteX54" fmla="*/ 1169632 w 6722167"/>
              <a:gd name="connsiteY54" fmla="*/ 224306 h 4084173"/>
              <a:gd name="connsiteX55" fmla="*/ 1170496 w 6722167"/>
              <a:gd name="connsiteY55" fmla="*/ 138764 h 4084173"/>
              <a:gd name="connsiteX56" fmla="*/ 1069010 w 6722167"/>
              <a:gd name="connsiteY56" fmla="*/ 360900 h 4084173"/>
              <a:gd name="connsiteX57" fmla="*/ 964794 w 6722167"/>
              <a:gd name="connsiteY57" fmla="*/ 564039 h 4084173"/>
              <a:gd name="connsiteX58" fmla="*/ 887664 w 6722167"/>
              <a:gd name="connsiteY58" fmla="*/ 799031 h 4084173"/>
              <a:gd name="connsiteX59" fmla="*/ 783415 w 6722167"/>
              <a:gd name="connsiteY59" fmla="*/ 1163028 h 4084173"/>
              <a:gd name="connsiteX60" fmla="*/ 547493 w 6722167"/>
              <a:gd name="connsiteY60" fmla="*/ 1049225 h 4084173"/>
              <a:gd name="connsiteX61" fmla="*/ 353890 w 6722167"/>
              <a:gd name="connsiteY61" fmla="*/ 1169919 h 4084173"/>
              <a:gd name="connsiteX62" fmla="*/ 240397 w 6722167"/>
              <a:gd name="connsiteY62" fmla="*/ 1079942 h 4084173"/>
              <a:gd name="connsiteX63" fmla="*/ 166867 w 6722167"/>
              <a:gd name="connsiteY63" fmla="*/ 1195171 h 4084173"/>
              <a:gd name="connsiteX64" fmla="*/ 113254 w 6722167"/>
              <a:gd name="connsiteY64" fmla="*/ 1314621 h 4084173"/>
              <a:gd name="connsiteX65" fmla="*/ 72176 w 6722167"/>
              <a:gd name="connsiteY65" fmla="*/ 1412602 h 4084173"/>
              <a:gd name="connsiteX66" fmla="*/ 68887 w 6722167"/>
              <a:gd name="connsiteY66" fmla="*/ 1526405 h 4084173"/>
              <a:gd name="connsiteX67" fmla="*/ 0 w 6722167"/>
              <a:gd name="connsiteY67" fmla="*/ 1626120 h 4084173"/>
              <a:gd name="connsiteX68" fmla="*/ 9559 w 6722167"/>
              <a:gd name="connsiteY68" fmla="*/ 1817306 h 4084173"/>
              <a:gd name="connsiteX69" fmla="*/ 139432 w 6722167"/>
              <a:gd name="connsiteY69" fmla="*/ 1786873 h 4084173"/>
              <a:gd name="connsiteX70" fmla="*/ 290506 w 6722167"/>
              <a:gd name="connsiteY70" fmla="*/ 1851124 h 4084173"/>
              <a:gd name="connsiteX71" fmla="*/ 486543 w 6722167"/>
              <a:gd name="connsiteY71" fmla="*/ 1961070 h 4084173"/>
              <a:gd name="connsiteX72" fmla="*/ 451314 w 6722167"/>
              <a:gd name="connsiteY72" fmla="*/ 2106513 h 4084173"/>
              <a:gd name="connsiteX73" fmla="*/ 650644 w 6722167"/>
              <a:gd name="connsiteY73" fmla="*/ 2370518 h 4084173"/>
              <a:gd name="connsiteX74" fmla="*/ 425076 w 6722167"/>
              <a:gd name="connsiteY74" fmla="*/ 2857054 h 4084173"/>
              <a:gd name="connsiteX75" fmla="*/ 553431 w 6722167"/>
              <a:gd name="connsiteY75"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374127 w 6722167"/>
              <a:gd name="connsiteY28" fmla="*/ 3379049 h 4084173"/>
              <a:gd name="connsiteX29" fmla="*/ 5475714 w 6722167"/>
              <a:gd name="connsiteY29" fmla="*/ 3353265 h 4084173"/>
              <a:gd name="connsiteX30" fmla="*/ 5479694 w 6722167"/>
              <a:gd name="connsiteY30" fmla="*/ 3276510 h 4084173"/>
              <a:gd name="connsiteX31" fmla="*/ 5574193 w 6722167"/>
              <a:gd name="connsiteY31" fmla="*/ 3266138 h 4084173"/>
              <a:gd name="connsiteX32" fmla="*/ 5663093 w 6722167"/>
              <a:gd name="connsiteY32" fmla="*/ 3247088 h 4084173"/>
              <a:gd name="connsiteX33" fmla="*/ 5771043 w 6722167"/>
              <a:gd name="connsiteY33" fmla="*/ 3278838 h 4084173"/>
              <a:gd name="connsiteX34" fmla="*/ 5850418 w 6722167"/>
              <a:gd name="connsiteY34" fmla="*/ 3320113 h 4084173"/>
              <a:gd name="connsiteX35" fmla="*/ 5917093 w 6722167"/>
              <a:gd name="connsiteY35" fmla="*/ 3148663 h 4084173"/>
              <a:gd name="connsiteX36" fmla="*/ 6320318 w 6722167"/>
              <a:gd name="connsiteY36" fmla="*/ 3358213 h 4084173"/>
              <a:gd name="connsiteX37" fmla="*/ 6529868 w 6722167"/>
              <a:gd name="connsiteY37" fmla="*/ 3564588 h 4084173"/>
              <a:gd name="connsiteX38" fmla="*/ 6653693 w 6722167"/>
              <a:gd name="connsiteY38" fmla="*/ 3624913 h 4084173"/>
              <a:gd name="connsiteX39" fmla="*/ 6722167 w 6722167"/>
              <a:gd name="connsiteY39" fmla="*/ 3518706 h 4084173"/>
              <a:gd name="connsiteX40" fmla="*/ 4058334 w 6722167"/>
              <a:gd name="connsiteY40" fmla="*/ 1460218 h 4084173"/>
              <a:gd name="connsiteX41" fmla="*/ 3314336 w 6722167"/>
              <a:gd name="connsiteY41" fmla="*/ 1013010 h 4084173"/>
              <a:gd name="connsiteX42" fmla="*/ 3616739 w 6722167"/>
              <a:gd name="connsiteY42" fmla="*/ 677212 h 4084173"/>
              <a:gd name="connsiteX43" fmla="*/ 3073857 w 6722167"/>
              <a:gd name="connsiteY43" fmla="*/ 642352 h 4084173"/>
              <a:gd name="connsiteX44" fmla="*/ 2919543 w 6722167"/>
              <a:gd name="connsiteY44" fmla="*/ 418928 h 4084173"/>
              <a:gd name="connsiteX45" fmla="*/ 2743528 w 6722167"/>
              <a:gd name="connsiteY45" fmla="*/ 0 h 4084173"/>
              <a:gd name="connsiteX46" fmla="*/ 2506088 w 6722167"/>
              <a:gd name="connsiteY46" fmla="*/ 529727 h 4084173"/>
              <a:gd name="connsiteX47" fmla="*/ 2243704 w 6722167"/>
              <a:gd name="connsiteY47" fmla="*/ 1060196 h 4084173"/>
              <a:gd name="connsiteX48" fmla="*/ 1994402 w 6722167"/>
              <a:gd name="connsiteY48" fmla="*/ 1081739 h 4084173"/>
              <a:gd name="connsiteX49" fmla="*/ 1926558 w 6722167"/>
              <a:gd name="connsiteY49" fmla="*/ 646694 h 4084173"/>
              <a:gd name="connsiteX50" fmla="*/ 1900570 w 6722167"/>
              <a:gd name="connsiteY50" fmla="*/ 384268 h 4084173"/>
              <a:gd name="connsiteX51" fmla="*/ 1394824 w 6722167"/>
              <a:gd name="connsiteY51" fmla="*/ 363494 h 4084173"/>
              <a:gd name="connsiteX52" fmla="*/ 1410121 w 6722167"/>
              <a:gd name="connsiteY52" fmla="*/ 249957 h 4084173"/>
              <a:gd name="connsiteX53" fmla="*/ 1289845 w 6722167"/>
              <a:gd name="connsiteY53" fmla="*/ 242612 h 4084173"/>
              <a:gd name="connsiteX54" fmla="*/ 1169632 w 6722167"/>
              <a:gd name="connsiteY54" fmla="*/ 224306 h 4084173"/>
              <a:gd name="connsiteX55" fmla="*/ 1170496 w 6722167"/>
              <a:gd name="connsiteY55" fmla="*/ 138764 h 4084173"/>
              <a:gd name="connsiteX56" fmla="*/ 1069010 w 6722167"/>
              <a:gd name="connsiteY56" fmla="*/ 360900 h 4084173"/>
              <a:gd name="connsiteX57" fmla="*/ 964794 w 6722167"/>
              <a:gd name="connsiteY57" fmla="*/ 564039 h 4084173"/>
              <a:gd name="connsiteX58" fmla="*/ 887664 w 6722167"/>
              <a:gd name="connsiteY58" fmla="*/ 799031 h 4084173"/>
              <a:gd name="connsiteX59" fmla="*/ 783415 w 6722167"/>
              <a:gd name="connsiteY59" fmla="*/ 1163028 h 4084173"/>
              <a:gd name="connsiteX60" fmla="*/ 547493 w 6722167"/>
              <a:gd name="connsiteY60" fmla="*/ 1049225 h 4084173"/>
              <a:gd name="connsiteX61" fmla="*/ 353890 w 6722167"/>
              <a:gd name="connsiteY61" fmla="*/ 1169919 h 4084173"/>
              <a:gd name="connsiteX62" fmla="*/ 240397 w 6722167"/>
              <a:gd name="connsiteY62" fmla="*/ 1079942 h 4084173"/>
              <a:gd name="connsiteX63" fmla="*/ 166867 w 6722167"/>
              <a:gd name="connsiteY63" fmla="*/ 1195171 h 4084173"/>
              <a:gd name="connsiteX64" fmla="*/ 113254 w 6722167"/>
              <a:gd name="connsiteY64" fmla="*/ 1314621 h 4084173"/>
              <a:gd name="connsiteX65" fmla="*/ 72176 w 6722167"/>
              <a:gd name="connsiteY65" fmla="*/ 1412602 h 4084173"/>
              <a:gd name="connsiteX66" fmla="*/ 68887 w 6722167"/>
              <a:gd name="connsiteY66" fmla="*/ 1526405 h 4084173"/>
              <a:gd name="connsiteX67" fmla="*/ 0 w 6722167"/>
              <a:gd name="connsiteY67" fmla="*/ 1626120 h 4084173"/>
              <a:gd name="connsiteX68" fmla="*/ 9559 w 6722167"/>
              <a:gd name="connsiteY68" fmla="*/ 1817306 h 4084173"/>
              <a:gd name="connsiteX69" fmla="*/ 139432 w 6722167"/>
              <a:gd name="connsiteY69" fmla="*/ 1786873 h 4084173"/>
              <a:gd name="connsiteX70" fmla="*/ 290506 w 6722167"/>
              <a:gd name="connsiteY70" fmla="*/ 1851124 h 4084173"/>
              <a:gd name="connsiteX71" fmla="*/ 486543 w 6722167"/>
              <a:gd name="connsiteY71" fmla="*/ 1961070 h 4084173"/>
              <a:gd name="connsiteX72" fmla="*/ 451314 w 6722167"/>
              <a:gd name="connsiteY72" fmla="*/ 2106513 h 4084173"/>
              <a:gd name="connsiteX73" fmla="*/ 650644 w 6722167"/>
              <a:gd name="connsiteY73" fmla="*/ 2370518 h 4084173"/>
              <a:gd name="connsiteX74" fmla="*/ 425076 w 6722167"/>
              <a:gd name="connsiteY74" fmla="*/ 2857054 h 4084173"/>
              <a:gd name="connsiteX75" fmla="*/ 553431 w 6722167"/>
              <a:gd name="connsiteY75"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551968 w 6722167"/>
              <a:gd name="connsiteY28" fmla="*/ 3494738 h 4084173"/>
              <a:gd name="connsiteX29" fmla="*/ 5374127 w 6722167"/>
              <a:gd name="connsiteY29" fmla="*/ 3379049 h 4084173"/>
              <a:gd name="connsiteX30" fmla="*/ 5475714 w 6722167"/>
              <a:gd name="connsiteY30" fmla="*/ 3353265 h 4084173"/>
              <a:gd name="connsiteX31" fmla="*/ 5479694 w 6722167"/>
              <a:gd name="connsiteY31" fmla="*/ 3276510 h 4084173"/>
              <a:gd name="connsiteX32" fmla="*/ 5574193 w 6722167"/>
              <a:gd name="connsiteY32" fmla="*/ 3266138 h 4084173"/>
              <a:gd name="connsiteX33" fmla="*/ 5663093 w 6722167"/>
              <a:gd name="connsiteY33" fmla="*/ 3247088 h 4084173"/>
              <a:gd name="connsiteX34" fmla="*/ 5771043 w 6722167"/>
              <a:gd name="connsiteY34" fmla="*/ 3278838 h 4084173"/>
              <a:gd name="connsiteX35" fmla="*/ 5850418 w 6722167"/>
              <a:gd name="connsiteY35" fmla="*/ 3320113 h 4084173"/>
              <a:gd name="connsiteX36" fmla="*/ 5917093 w 6722167"/>
              <a:gd name="connsiteY36" fmla="*/ 3148663 h 4084173"/>
              <a:gd name="connsiteX37" fmla="*/ 6320318 w 6722167"/>
              <a:gd name="connsiteY37" fmla="*/ 3358213 h 4084173"/>
              <a:gd name="connsiteX38" fmla="*/ 6529868 w 6722167"/>
              <a:gd name="connsiteY38" fmla="*/ 3564588 h 4084173"/>
              <a:gd name="connsiteX39" fmla="*/ 6653693 w 6722167"/>
              <a:gd name="connsiteY39" fmla="*/ 3624913 h 4084173"/>
              <a:gd name="connsiteX40" fmla="*/ 6722167 w 6722167"/>
              <a:gd name="connsiteY40" fmla="*/ 3518706 h 4084173"/>
              <a:gd name="connsiteX41" fmla="*/ 4058334 w 6722167"/>
              <a:gd name="connsiteY41" fmla="*/ 1460218 h 4084173"/>
              <a:gd name="connsiteX42" fmla="*/ 3314336 w 6722167"/>
              <a:gd name="connsiteY42" fmla="*/ 1013010 h 4084173"/>
              <a:gd name="connsiteX43" fmla="*/ 3616739 w 6722167"/>
              <a:gd name="connsiteY43" fmla="*/ 677212 h 4084173"/>
              <a:gd name="connsiteX44" fmla="*/ 3073857 w 6722167"/>
              <a:gd name="connsiteY44" fmla="*/ 642352 h 4084173"/>
              <a:gd name="connsiteX45" fmla="*/ 2919543 w 6722167"/>
              <a:gd name="connsiteY45" fmla="*/ 418928 h 4084173"/>
              <a:gd name="connsiteX46" fmla="*/ 2743528 w 6722167"/>
              <a:gd name="connsiteY46" fmla="*/ 0 h 4084173"/>
              <a:gd name="connsiteX47" fmla="*/ 2506088 w 6722167"/>
              <a:gd name="connsiteY47" fmla="*/ 529727 h 4084173"/>
              <a:gd name="connsiteX48" fmla="*/ 2243704 w 6722167"/>
              <a:gd name="connsiteY48" fmla="*/ 1060196 h 4084173"/>
              <a:gd name="connsiteX49" fmla="*/ 1994402 w 6722167"/>
              <a:gd name="connsiteY49" fmla="*/ 1081739 h 4084173"/>
              <a:gd name="connsiteX50" fmla="*/ 1926558 w 6722167"/>
              <a:gd name="connsiteY50" fmla="*/ 646694 h 4084173"/>
              <a:gd name="connsiteX51" fmla="*/ 1900570 w 6722167"/>
              <a:gd name="connsiteY51" fmla="*/ 384268 h 4084173"/>
              <a:gd name="connsiteX52" fmla="*/ 1394824 w 6722167"/>
              <a:gd name="connsiteY52" fmla="*/ 363494 h 4084173"/>
              <a:gd name="connsiteX53" fmla="*/ 1410121 w 6722167"/>
              <a:gd name="connsiteY53" fmla="*/ 249957 h 4084173"/>
              <a:gd name="connsiteX54" fmla="*/ 1289845 w 6722167"/>
              <a:gd name="connsiteY54" fmla="*/ 242612 h 4084173"/>
              <a:gd name="connsiteX55" fmla="*/ 1169632 w 6722167"/>
              <a:gd name="connsiteY55" fmla="*/ 224306 h 4084173"/>
              <a:gd name="connsiteX56" fmla="*/ 1170496 w 6722167"/>
              <a:gd name="connsiteY56" fmla="*/ 138764 h 4084173"/>
              <a:gd name="connsiteX57" fmla="*/ 1069010 w 6722167"/>
              <a:gd name="connsiteY57" fmla="*/ 360900 h 4084173"/>
              <a:gd name="connsiteX58" fmla="*/ 964794 w 6722167"/>
              <a:gd name="connsiteY58" fmla="*/ 564039 h 4084173"/>
              <a:gd name="connsiteX59" fmla="*/ 887664 w 6722167"/>
              <a:gd name="connsiteY59" fmla="*/ 799031 h 4084173"/>
              <a:gd name="connsiteX60" fmla="*/ 783415 w 6722167"/>
              <a:gd name="connsiteY60" fmla="*/ 1163028 h 4084173"/>
              <a:gd name="connsiteX61" fmla="*/ 547493 w 6722167"/>
              <a:gd name="connsiteY61" fmla="*/ 1049225 h 4084173"/>
              <a:gd name="connsiteX62" fmla="*/ 353890 w 6722167"/>
              <a:gd name="connsiteY62" fmla="*/ 1169919 h 4084173"/>
              <a:gd name="connsiteX63" fmla="*/ 240397 w 6722167"/>
              <a:gd name="connsiteY63" fmla="*/ 1079942 h 4084173"/>
              <a:gd name="connsiteX64" fmla="*/ 166867 w 6722167"/>
              <a:gd name="connsiteY64" fmla="*/ 1195171 h 4084173"/>
              <a:gd name="connsiteX65" fmla="*/ 113254 w 6722167"/>
              <a:gd name="connsiteY65" fmla="*/ 1314621 h 4084173"/>
              <a:gd name="connsiteX66" fmla="*/ 72176 w 6722167"/>
              <a:gd name="connsiteY66" fmla="*/ 1412602 h 4084173"/>
              <a:gd name="connsiteX67" fmla="*/ 68887 w 6722167"/>
              <a:gd name="connsiteY67" fmla="*/ 1526405 h 4084173"/>
              <a:gd name="connsiteX68" fmla="*/ 0 w 6722167"/>
              <a:gd name="connsiteY68" fmla="*/ 1626120 h 4084173"/>
              <a:gd name="connsiteX69" fmla="*/ 9559 w 6722167"/>
              <a:gd name="connsiteY69" fmla="*/ 1817306 h 4084173"/>
              <a:gd name="connsiteX70" fmla="*/ 139432 w 6722167"/>
              <a:gd name="connsiteY70" fmla="*/ 1786873 h 4084173"/>
              <a:gd name="connsiteX71" fmla="*/ 290506 w 6722167"/>
              <a:gd name="connsiteY71" fmla="*/ 1851124 h 4084173"/>
              <a:gd name="connsiteX72" fmla="*/ 486543 w 6722167"/>
              <a:gd name="connsiteY72" fmla="*/ 1961070 h 4084173"/>
              <a:gd name="connsiteX73" fmla="*/ 451314 w 6722167"/>
              <a:gd name="connsiteY73" fmla="*/ 2106513 h 4084173"/>
              <a:gd name="connsiteX74" fmla="*/ 650644 w 6722167"/>
              <a:gd name="connsiteY74" fmla="*/ 2370518 h 4084173"/>
              <a:gd name="connsiteX75" fmla="*/ 425076 w 6722167"/>
              <a:gd name="connsiteY75" fmla="*/ 2857054 h 4084173"/>
              <a:gd name="connsiteX76" fmla="*/ 553431 w 6722167"/>
              <a:gd name="connsiteY76"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609118 w 6722167"/>
              <a:gd name="connsiteY28" fmla="*/ 3459813 h 4084173"/>
              <a:gd name="connsiteX29" fmla="*/ 5374127 w 6722167"/>
              <a:gd name="connsiteY29" fmla="*/ 3379049 h 4084173"/>
              <a:gd name="connsiteX30" fmla="*/ 5475714 w 6722167"/>
              <a:gd name="connsiteY30" fmla="*/ 3353265 h 4084173"/>
              <a:gd name="connsiteX31" fmla="*/ 5479694 w 6722167"/>
              <a:gd name="connsiteY31" fmla="*/ 3276510 h 4084173"/>
              <a:gd name="connsiteX32" fmla="*/ 5574193 w 6722167"/>
              <a:gd name="connsiteY32" fmla="*/ 3266138 h 4084173"/>
              <a:gd name="connsiteX33" fmla="*/ 5663093 w 6722167"/>
              <a:gd name="connsiteY33" fmla="*/ 3247088 h 4084173"/>
              <a:gd name="connsiteX34" fmla="*/ 5771043 w 6722167"/>
              <a:gd name="connsiteY34" fmla="*/ 3278838 h 4084173"/>
              <a:gd name="connsiteX35" fmla="*/ 5850418 w 6722167"/>
              <a:gd name="connsiteY35" fmla="*/ 3320113 h 4084173"/>
              <a:gd name="connsiteX36" fmla="*/ 5917093 w 6722167"/>
              <a:gd name="connsiteY36" fmla="*/ 3148663 h 4084173"/>
              <a:gd name="connsiteX37" fmla="*/ 6320318 w 6722167"/>
              <a:gd name="connsiteY37" fmla="*/ 3358213 h 4084173"/>
              <a:gd name="connsiteX38" fmla="*/ 6529868 w 6722167"/>
              <a:gd name="connsiteY38" fmla="*/ 3564588 h 4084173"/>
              <a:gd name="connsiteX39" fmla="*/ 6653693 w 6722167"/>
              <a:gd name="connsiteY39" fmla="*/ 3624913 h 4084173"/>
              <a:gd name="connsiteX40" fmla="*/ 6722167 w 6722167"/>
              <a:gd name="connsiteY40" fmla="*/ 3518706 h 4084173"/>
              <a:gd name="connsiteX41" fmla="*/ 4058334 w 6722167"/>
              <a:gd name="connsiteY41" fmla="*/ 1460218 h 4084173"/>
              <a:gd name="connsiteX42" fmla="*/ 3314336 w 6722167"/>
              <a:gd name="connsiteY42" fmla="*/ 1013010 h 4084173"/>
              <a:gd name="connsiteX43" fmla="*/ 3616739 w 6722167"/>
              <a:gd name="connsiteY43" fmla="*/ 677212 h 4084173"/>
              <a:gd name="connsiteX44" fmla="*/ 3073857 w 6722167"/>
              <a:gd name="connsiteY44" fmla="*/ 642352 h 4084173"/>
              <a:gd name="connsiteX45" fmla="*/ 2919543 w 6722167"/>
              <a:gd name="connsiteY45" fmla="*/ 418928 h 4084173"/>
              <a:gd name="connsiteX46" fmla="*/ 2743528 w 6722167"/>
              <a:gd name="connsiteY46" fmla="*/ 0 h 4084173"/>
              <a:gd name="connsiteX47" fmla="*/ 2506088 w 6722167"/>
              <a:gd name="connsiteY47" fmla="*/ 529727 h 4084173"/>
              <a:gd name="connsiteX48" fmla="*/ 2243704 w 6722167"/>
              <a:gd name="connsiteY48" fmla="*/ 1060196 h 4084173"/>
              <a:gd name="connsiteX49" fmla="*/ 1994402 w 6722167"/>
              <a:gd name="connsiteY49" fmla="*/ 1081739 h 4084173"/>
              <a:gd name="connsiteX50" fmla="*/ 1926558 w 6722167"/>
              <a:gd name="connsiteY50" fmla="*/ 646694 h 4084173"/>
              <a:gd name="connsiteX51" fmla="*/ 1900570 w 6722167"/>
              <a:gd name="connsiteY51" fmla="*/ 384268 h 4084173"/>
              <a:gd name="connsiteX52" fmla="*/ 1394824 w 6722167"/>
              <a:gd name="connsiteY52" fmla="*/ 363494 h 4084173"/>
              <a:gd name="connsiteX53" fmla="*/ 1410121 w 6722167"/>
              <a:gd name="connsiteY53" fmla="*/ 249957 h 4084173"/>
              <a:gd name="connsiteX54" fmla="*/ 1289845 w 6722167"/>
              <a:gd name="connsiteY54" fmla="*/ 242612 h 4084173"/>
              <a:gd name="connsiteX55" fmla="*/ 1169632 w 6722167"/>
              <a:gd name="connsiteY55" fmla="*/ 224306 h 4084173"/>
              <a:gd name="connsiteX56" fmla="*/ 1170496 w 6722167"/>
              <a:gd name="connsiteY56" fmla="*/ 138764 h 4084173"/>
              <a:gd name="connsiteX57" fmla="*/ 1069010 w 6722167"/>
              <a:gd name="connsiteY57" fmla="*/ 360900 h 4084173"/>
              <a:gd name="connsiteX58" fmla="*/ 964794 w 6722167"/>
              <a:gd name="connsiteY58" fmla="*/ 564039 h 4084173"/>
              <a:gd name="connsiteX59" fmla="*/ 887664 w 6722167"/>
              <a:gd name="connsiteY59" fmla="*/ 799031 h 4084173"/>
              <a:gd name="connsiteX60" fmla="*/ 783415 w 6722167"/>
              <a:gd name="connsiteY60" fmla="*/ 1163028 h 4084173"/>
              <a:gd name="connsiteX61" fmla="*/ 547493 w 6722167"/>
              <a:gd name="connsiteY61" fmla="*/ 1049225 h 4084173"/>
              <a:gd name="connsiteX62" fmla="*/ 353890 w 6722167"/>
              <a:gd name="connsiteY62" fmla="*/ 1169919 h 4084173"/>
              <a:gd name="connsiteX63" fmla="*/ 240397 w 6722167"/>
              <a:gd name="connsiteY63" fmla="*/ 1079942 h 4084173"/>
              <a:gd name="connsiteX64" fmla="*/ 166867 w 6722167"/>
              <a:gd name="connsiteY64" fmla="*/ 1195171 h 4084173"/>
              <a:gd name="connsiteX65" fmla="*/ 113254 w 6722167"/>
              <a:gd name="connsiteY65" fmla="*/ 1314621 h 4084173"/>
              <a:gd name="connsiteX66" fmla="*/ 72176 w 6722167"/>
              <a:gd name="connsiteY66" fmla="*/ 1412602 h 4084173"/>
              <a:gd name="connsiteX67" fmla="*/ 68887 w 6722167"/>
              <a:gd name="connsiteY67" fmla="*/ 1526405 h 4084173"/>
              <a:gd name="connsiteX68" fmla="*/ 0 w 6722167"/>
              <a:gd name="connsiteY68" fmla="*/ 1626120 h 4084173"/>
              <a:gd name="connsiteX69" fmla="*/ 9559 w 6722167"/>
              <a:gd name="connsiteY69" fmla="*/ 1817306 h 4084173"/>
              <a:gd name="connsiteX70" fmla="*/ 139432 w 6722167"/>
              <a:gd name="connsiteY70" fmla="*/ 1786873 h 4084173"/>
              <a:gd name="connsiteX71" fmla="*/ 290506 w 6722167"/>
              <a:gd name="connsiteY71" fmla="*/ 1851124 h 4084173"/>
              <a:gd name="connsiteX72" fmla="*/ 486543 w 6722167"/>
              <a:gd name="connsiteY72" fmla="*/ 1961070 h 4084173"/>
              <a:gd name="connsiteX73" fmla="*/ 451314 w 6722167"/>
              <a:gd name="connsiteY73" fmla="*/ 2106513 h 4084173"/>
              <a:gd name="connsiteX74" fmla="*/ 650644 w 6722167"/>
              <a:gd name="connsiteY74" fmla="*/ 2370518 h 4084173"/>
              <a:gd name="connsiteX75" fmla="*/ 425076 w 6722167"/>
              <a:gd name="connsiteY75" fmla="*/ 2857054 h 4084173"/>
              <a:gd name="connsiteX76" fmla="*/ 553431 w 6722167"/>
              <a:gd name="connsiteY76"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609118 w 6722167"/>
              <a:gd name="connsiteY28" fmla="*/ 3459813 h 4084173"/>
              <a:gd name="connsiteX29" fmla="*/ 5456718 w 6722167"/>
              <a:gd name="connsiteY29" fmla="*/ 3437588 h 4084173"/>
              <a:gd name="connsiteX30" fmla="*/ 5374127 w 6722167"/>
              <a:gd name="connsiteY30" fmla="*/ 3379049 h 4084173"/>
              <a:gd name="connsiteX31" fmla="*/ 5475714 w 6722167"/>
              <a:gd name="connsiteY31" fmla="*/ 3353265 h 4084173"/>
              <a:gd name="connsiteX32" fmla="*/ 5479694 w 6722167"/>
              <a:gd name="connsiteY32" fmla="*/ 3276510 h 4084173"/>
              <a:gd name="connsiteX33" fmla="*/ 5574193 w 6722167"/>
              <a:gd name="connsiteY33" fmla="*/ 3266138 h 4084173"/>
              <a:gd name="connsiteX34" fmla="*/ 5663093 w 6722167"/>
              <a:gd name="connsiteY34" fmla="*/ 3247088 h 4084173"/>
              <a:gd name="connsiteX35" fmla="*/ 5771043 w 6722167"/>
              <a:gd name="connsiteY35" fmla="*/ 3278838 h 4084173"/>
              <a:gd name="connsiteX36" fmla="*/ 5850418 w 6722167"/>
              <a:gd name="connsiteY36" fmla="*/ 3320113 h 4084173"/>
              <a:gd name="connsiteX37" fmla="*/ 5917093 w 6722167"/>
              <a:gd name="connsiteY37" fmla="*/ 3148663 h 4084173"/>
              <a:gd name="connsiteX38" fmla="*/ 6320318 w 6722167"/>
              <a:gd name="connsiteY38" fmla="*/ 3358213 h 4084173"/>
              <a:gd name="connsiteX39" fmla="*/ 6529868 w 6722167"/>
              <a:gd name="connsiteY39" fmla="*/ 3564588 h 4084173"/>
              <a:gd name="connsiteX40" fmla="*/ 6653693 w 6722167"/>
              <a:gd name="connsiteY40" fmla="*/ 3624913 h 4084173"/>
              <a:gd name="connsiteX41" fmla="*/ 6722167 w 6722167"/>
              <a:gd name="connsiteY41" fmla="*/ 3518706 h 4084173"/>
              <a:gd name="connsiteX42" fmla="*/ 4058334 w 6722167"/>
              <a:gd name="connsiteY42" fmla="*/ 1460218 h 4084173"/>
              <a:gd name="connsiteX43" fmla="*/ 3314336 w 6722167"/>
              <a:gd name="connsiteY43" fmla="*/ 1013010 h 4084173"/>
              <a:gd name="connsiteX44" fmla="*/ 3616739 w 6722167"/>
              <a:gd name="connsiteY44" fmla="*/ 677212 h 4084173"/>
              <a:gd name="connsiteX45" fmla="*/ 3073857 w 6722167"/>
              <a:gd name="connsiteY45" fmla="*/ 642352 h 4084173"/>
              <a:gd name="connsiteX46" fmla="*/ 2919543 w 6722167"/>
              <a:gd name="connsiteY46" fmla="*/ 418928 h 4084173"/>
              <a:gd name="connsiteX47" fmla="*/ 2743528 w 6722167"/>
              <a:gd name="connsiteY47" fmla="*/ 0 h 4084173"/>
              <a:gd name="connsiteX48" fmla="*/ 2506088 w 6722167"/>
              <a:gd name="connsiteY48" fmla="*/ 529727 h 4084173"/>
              <a:gd name="connsiteX49" fmla="*/ 2243704 w 6722167"/>
              <a:gd name="connsiteY49" fmla="*/ 1060196 h 4084173"/>
              <a:gd name="connsiteX50" fmla="*/ 1994402 w 6722167"/>
              <a:gd name="connsiteY50" fmla="*/ 1081739 h 4084173"/>
              <a:gd name="connsiteX51" fmla="*/ 1926558 w 6722167"/>
              <a:gd name="connsiteY51" fmla="*/ 646694 h 4084173"/>
              <a:gd name="connsiteX52" fmla="*/ 1900570 w 6722167"/>
              <a:gd name="connsiteY52" fmla="*/ 384268 h 4084173"/>
              <a:gd name="connsiteX53" fmla="*/ 1394824 w 6722167"/>
              <a:gd name="connsiteY53" fmla="*/ 363494 h 4084173"/>
              <a:gd name="connsiteX54" fmla="*/ 1410121 w 6722167"/>
              <a:gd name="connsiteY54" fmla="*/ 249957 h 4084173"/>
              <a:gd name="connsiteX55" fmla="*/ 1289845 w 6722167"/>
              <a:gd name="connsiteY55" fmla="*/ 242612 h 4084173"/>
              <a:gd name="connsiteX56" fmla="*/ 1169632 w 6722167"/>
              <a:gd name="connsiteY56" fmla="*/ 224306 h 4084173"/>
              <a:gd name="connsiteX57" fmla="*/ 1170496 w 6722167"/>
              <a:gd name="connsiteY57" fmla="*/ 138764 h 4084173"/>
              <a:gd name="connsiteX58" fmla="*/ 1069010 w 6722167"/>
              <a:gd name="connsiteY58" fmla="*/ 360900 h 4084173"/>
              <a:gd name="connsiteX59" fmla="*/ 964794 w 6722167"/>
              <a:gd name="connsiteY59" fmla="*/ 564039 h 4084173"/>
              <a:gd name="connsiteX60" fmla="*/ 887664 w 6722167"/>
              <a:gd name="connsiteY60" fmla="*/ 799031 h 4084173"/>
              <a:gd name="connsiteX61" fmla="*/ 783415 w 6722167"/>
              <a:gd name="connsiteY61" fmla="*/ 1163028 h 4084173"/>
              <a:gd name="connsiteX62" fmla="*/ 547493 w 6722167"/>
              <a:gd name="connsiteY62" fmla="*/ 1049225 h 4084173"/>
              <a:gd name="connsiteX63" fmla="*/ 353890 w 6722167"/>
              <a:gd name="connsiteY63" fmla="*/ 1169919 h 4084173"/>
              <a:gd name="connsiteX64" fmla="*/ 240397 w 6722167"/>
              <a:gd name="connsiteY64" fmla="*/ 1079942 h 4084173"/>
              <a:gd name="connsiteX65" fmla="*/ 166867 w 6722167"/>
              <a:gd name="connsiteY65" fmla="*/ 1195171 h 4084173"/>
              <a:gd name="connsiteX66" fmla="*/ 113254 w 6722167"/>
              <a:gd name="connsiteY66" fmla="*/ 1314621 h 4084173"/>
              <a:gd name="connsiteX67" fmla="*/ 72176 w 6722167"/>
              <a:gd name="connsiteY67" fmla="*/ 1412602 h 4084173"/>
              <a:gd name="connsiteX68" fmla="*/ 68887 w 6722167"/>
              <a:gd name="connsiteY68" fmla="*/ 1526405 h 4084173"/>
              <a:gd name="connsiteX69" fmla="*/ 0 w 6722167"/>
              <a:gd name="connsiteY69" fmla="*/ 1626120 h 4084173"/>
              <a:gd name="connsiteX70" fmla="*/ 9559 w 6722167"/>
              <a:gd name="connsiteY70" fmla="*/ 1817306 h 4084173"/>
              <a:gd name="connsiteX71" fmla="*/ 139432 w 6722167"/>
              <a:gd name="connsiteY71" fmla="*/ 1786873 h 4084173"/>
              <a:gd name="connsiteX72" fmla="*/ 290506 w 6722167"/>
              <a:gd name="connsiteY72" fmla="*/ 1851124 h 4084173"/>
              <a:gd name="connsiteX73" fmla="*/ 486543 w 6722167"/>
              <a:gd name="connsiteY73" fmla="*/ 1961070 h 4084173"/>
              <a:gd name="connsiteX74" fmla="*/ 451314 w 6722167"/>
              <a:gd name="connsiteY74" fmla="*/ 2106513 h 4084173"/>
              <a:gd name="connsiteX75" fmla="*/ 650644 w 6722167"/>
              <a:gd name="connsiteY75" fmla="*/ 2370518 h 4084173"/>
              <a:gd name="connsiteX76" fmla="*/ 425076 w 6722167"/>
              <a:gd name="connsiteY76" fmla="*/ 2857054 h 4084173"/>
              <a:gd name="connsiteX77" fmla="*/ 553431 w 6722167"/>
              <a:gd name="connsiteY77"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609118 w 6722167"/>
              <a:gd name="connsiteY28" fmla="*/ 3482038 h 4084173"/>
              <a:gd name="connsiteX29" fmla="*/ 5609118 w 6722167"/>
              <a:gd name="connsiteY29" fmla="*/ 3459813 h 4084173"/>
              <a:gd name="connsiteX30" fmla="*/ 5456718 w 6722167"/>
              <a:gd name="connsiteY30" fmla="*/ 3437588 h 4084173"/>
              <a:gd name="connsiteX31" fmla="*/ 5374127 w 6722167"/>
              <a:gd name="connsiteY31" fmla="*/ 3379049 h 4084173"/>
              <a:gd name="connsiteX32" fmla="*/ 5475714 w 6722167"/>
              <a:gd name="connsiteY32" fmla="*/ 3353265 h 4084173"/>
              <a:gd name="connsiteX33" fmla="*/ 5479694 w 6722167"/>
              <a:gd name="connsiteY33" fmla="*/ 3276510 h 4084173"/>
              <a:gd name="connsiteX34" fmla="*/ 5574193 w 6722167"/>
              <a:gd name="connsiteY34" fmla="*/ 3266138 h 4084173"/>
              <a:gd name="connsiteX35" fmla="*/ 5663093 w 6722167"/>
              <a:gd name="connsiteY35" fmla="*/ 3247088 h 4084173"/>
              <a:gd name="connsiteX36" fmla="*/ 5771043 w 6722167"/>
              <a:gd name="connsiteY36" fmla="*/ 3278838 h 4084173"/>
              <a:gd name="connsiteX37" fmla="*/ 5850418 w 6722167"/>
              <a:gd name="connsiteY37" fmla="*/ 3320113 h 4084173"/>
              <a:gd name="connsiteX38" fmla="*/ 5917093 w 6722167"/>
              <a:gd name="connsiteY38" fmla="*/ 3148663 h 4084173"/>
              <a:gd name="connsiteX39" fmla="*/ 6320318 w 6722167"/>
              <a:gd name="connsiteY39" fmla="*/ 3358213 h 4084173"/>
              <a:gd name="connsiteX40" fmla="*/ 6529868 w 6722167"/>
              <a:gd name="connsiteY40" fmla="*/ 3564588 h 4084173"/>
              <a:gd name="connsiteX41" fmla="*/ 6653693 w 6722167"/>
              <a:gd name="connsiteY41" fmla="*/ 3624913 h 4084173"/>
              <a:gd name="connsiteX42" fmla="*/ 6722167 w 6722167"/>
              <a:gd name="connsiteY42" fmla="*/ 3518706 h 4084173"/>
              <a:gd name="connsiteX43" fmla="*/ 4058334 w 6722167"/>
              <a:gd name="connsiteY43" fmla="*/ 1460218 h 4084173"/>
              <a:gd name="connsiteX44" fmla="*/ 3314336 w 6722167"/>
              <a:gd name="connsiteY44" fmla="*/ 1013010 h 4084173"/>
              <a:gd name="connsiteX45" fmla="*/ 3616739 w 6722167"/>
              <a:gd name="connsiteY45" fmla="*/ 677212 h 4084173"/>
              <a:gd name="connsiteX46" fmla="*/ 3073857 w 6722167"/>
              <a:gd name="connsiteY46" fmla="*/ 642352 h 4084173"/>
              <a:gd name="connsiteX47" fmla="*/ 2919543 w 6722167"/>
              <a:gd name="connsiteY47" fmla="*/ 418928 h 4084173"/>
              <a:gd name="connsiteX48" fmla="*/ 2743528 w 6722167"/>
              <a:gd name="connsiteY48" fmla="*/ 0 h 4084173"/>
              <a:gd name="connsiteX49" fmla="*/ 2506088 w 6722167"/>
              <a:gd name="connsiteY49" fmla="*/ 529727 h 4084173"/>
              <a:gd name="connsiteX50" fmla="*/ 2243704 w 6722167"/>
              <a:gd name="connsiteY50" fmla="*/ 1060196 h 4084173"/>
              <a:gd name="connsiteX51" fmla="*/ 1994402 w 6722167"/>
              <a:gd name="connsiteY51" fmla="*/ 1081739 h 4084173"/>
              <a:gd name="connsiteX52" fmla="*/ 1926558 w 6722167"/>
              <a:gd name="connsiteY52" fmla="*/ 646694 h 4084173"/>
              <a:gd name="connsiteX53" fmla="*/ 1900570 w 6722167"/>
              <a:gd name="connsiteY53" fmla="*/ 384268 h 4084173"/>
              <a:gd name="connsiteX54" fmla="*/ 1394824 w 6722167"/>
              <a:gd name="connsiteY54" fmla="*/ 363494 h 4084173"/>
              <a:gd name="connsiteX55" fmla="*/ 1410121 w 6722167"/>
              <a:gd name="connsiteY55" fmla="*/ 249957 h 4084173"/>
              <a:gd name="connsiteX56" fmla="*/ 1289845 w 6722167"/>
              <a:gd name="connsiteY56" fmla="*/ 242612 h 4084173"/>
              <a:gd name="connsiteX57" fmla="*/ 1169632 w 6722167"/>
              <a:gd name="connsiteY57" fmla="*/ 224306 h 4084173"/>
              <a:gd name="connsiteX58" fmla="*/ 1170496 w 6722167"/>
              <a:gd name="connsiteY58" fmla="*/ 138764 h 4084173"/>
              <a:gd name="connsiteX59" fmla="*/ 1069010 w 6722167"/>
              <a:gd name="connsiteY59" fmla="*/ 360900 h 4084173"/>
              <a:gd name="connsiteX60" fmla="*/ 964794 w 6722167"/>
              <a:gd name="connsiteY60" fmla="*/ 564039 h 4084173"/>
              <a:gd name="connsiteX61" fmla="*/ 887664 w 6722167"/>
              <a:gd name="connsiteY61" fmla="*/ 799031 h 4084173"/>
              <a:gd name="connsiteX62" fmla="*/ 783415 w 6722167"/>
              <a:gd name="connsiteY62" fmla="*/ 1163028 h 4084173"/>
              <a:gd name="connsiteX63" fmla="*/ 547493 w 6722167"/>
              <a:gd name="connsiteY63" fmla="*/ 1049225 h 4084173"/>
              <a:gd name="connsiteX64" fmla="*/ 353890 w 6722167"/>
              <a:gd name="connsiteY64" fmla="*/ 1169919 h 4084173"/>
              <a:gd name="connsiteX65" fmla="*/ 240397 w 6722167"/>
              <a:gd name="connsiteY65" fmla="*/ 1079942 h 4084173"/>
              <a:gd name="connsiteX66" fmla="*/ 166867 w 6722167"/>
              <a:gd name="connsiteY66" fmla="*/ 1195171 h 4084173"/>
              <a:gd name="connsiteX67" fmla="*/ 113254 w 6722167"/>
              <a:gd name="connsiteY67" fmla="*/ 1314621 h 4084173"/>
              <a:gd name="connsiteX68" fmla="*/ 72176 w 6722167"/>
              <a:gd name="connsiteY68" fmla="*/ 1412602 h 4084173"/>
              <a:gd name="connsiteX69" fmla="*/ 68887 w 6722167"/>
              <a:gd name="connsiteY69" fmla="*/ 1526405 h 4084173"/>
              <a:gd name="connsiteX70" fmla="*/ 0 w 6722167"/>
              <a:gd name="connsiteY70" fmla="*/ 1626120 h 4084173"/>
              <a:gd name="connsiteX71" fmla="*/ 9559 w 6722167"/>
              <a:gd name="connsiteY71" fmla="*/ 1817306 h 4084173"/>
              <a:gd name="connsiteX72" fmla="*/ 139432 w 6722167"/>
              <a:gd name="connsiteY72" fmla="*/ 1786873 h 4084173"/>
              <a:gd name="connsiteX73" fmla="*/ 290506 w 6722167"/>
              <a:gd name="connsiteY73" fmla="*/ 1851124 h 4084173"/>
              <a:gd name="connsiteX74" fmla="*/ 486543 w 6722167"/>
              <a:gd name="connsiteY74" fmla="*/ 1961070 h 4084173"/>
              <a:gd name="connsiteX75" fmla="*/ 451314 w 6722167"/>
              <a:gd name="connsiteY75" fmla="*/ 2106513 h 4084173"/>
              <a:gd name="connsiteX76" fmla="*/ 650644 w 6722167"/>
              <a:gd name="connsiteY76" fmla="*/ 2370518 h 4084173"/>
              <a:gd name="connsiteX77" fmla="*/ 425076 w 6722167"/>
              <a:gd name="connsiteY77" fmla="*/ 2857054 h 4084173"/>
              <a:gd name="connsiteX78" fmla="*/ 553431 w 6722167"/>
              <a:gd name="connsiteY78"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358293 w 6722167"/>
              <a:gd name="connsiteY28" fmla="*/ 3497913 h 4084173"/>
              <a:gd name="connsiteX29" fmla="*/ 5609118 w 6722167"/>
              <a:gd name="connsiteY29" fmla="*/ 3482038 h 4084173"/>
              <a:gd name="connsiteX30" fmla="*/ 5609118 w 6722167"/>
              <a:gd name="connsiteY30" fmla="*/ 3459813 h 4084173"/>
              <a:gd name="connsiteX31" fmla="*/ 5456718 w 6722167"/>
              <a:gd name="connsiteY31" fmla="*/ 3437588 h 4084173"/>
              <a:gd name="connsiteX32" fmla="*/ 5374127 w 6722167"/>
              <a:gd name="connsiteY32" fmla="*/ 3379049 h 4084173"/>
              <a:gd name="connsiteX33" fmla="*/ 5475714 w 6722167"/>
              <a:gd name="connsiteY33" fmla="*/ 3353265 h 4084173"/>
              <a:gd name="connsiteX34" fmla="*/ 5479694 w 6722167"/>
              <a:gd name="connsiteY34" fmla="*/ 3276510 h 4084173"/>
              <a:gd name="connsiteX35" fmla="*/ 5574193 w 6722167"/>
              <a:gd name="connsiteY35" fmla="*/ 3266138 h 4084173"/>
              <a:gd name="connsiteX36" fmla="*/ 5663093 w 6722167"/>
              <a:gd name="connsiteY36" fmla="*/ 3247088 h 4084173"/>
              <a:gd name="connsiteX37" fmla="*/ 5771043 w 6722167"/>
              <a:gd name="connsiteY37" fmla="*/ 3278838 h 4084173"/>
              <a:gd name="connsiteX38" fmla="*/ 5850418 w 6722167"/>
              <a:gd name="connsiteY38" fmla="*/ 3320113 h 4084173"/>
              <a:gd name="connsiteX39" fmla="*/ 5917093 w 6722167"/>
              <a:gd name="connsiteY39" fmla="*/ 3148663 h 4084173"/>
              <a:gd name="connsiteX40" fmla="*/ 6320318 w 6722167"/>
              <a:gd name="connsiteY40" fmla="*/ 3358213 h 4084173"/>
              <a:gd name="connsiteX41" fmla="*/ 6529868 w 6722167"/>
              <a:gd name="connsiteY41" fmla="*/ 3564588 h 4084173"/>
              <a:gd name="connsiteX42" fmla="*/ 6653693 w 6722167"/>
              <a:gd name="connsiteY42" fmla="*/ 3624913 h 4084173"/>
              <a:gd name="connsiteX43" fmla="*/ 6722167 w 6722167"/>
              <a:gd name="connsiteY43" fmla="*/ 3518706 h 4084173"/>
              <a:gd name="connsiteX44" fmla="*/ 4058334 w 6722167"/>
              <a:gd name="connsiteY44" fmla="*/ 1460218 h 4084173"/>
              <a:gd name="connsiteX45" fmla="*/ 3314336 w 6722167"/>
              <a:gd name="connsiteY45" fmla="*/ 1013010 h 4084173"/>
              <a:gd name="connsiteX46" fmla="*/ 3616739 w 6722167"/>
              <a:gd name="connsiteY46" fmla="*/ 677212 h 4084173"/>
              <a:gd name="connsiteX47" fmla="*/ 3073857 w 6722167"/>
              <a:gd name="connsiteY47" fmla="*/ 642352 h 4084173"/>
              <a:gd name="connsiteX48" fmla="*/ 2919543 w 6722167"/>
              <a:gd name="connsiteY48" fmla="*/ 418928 h 4084173"/>
              <a:gd name="connsiteX49" fmla="*/ 2743528 w 6722167"/>
              <a:gd name="connsiteY49" fmla="*/ 0 h 4084173"/>
              <a:gd name="connsiteX50" fmla="*/ 2506088 w 6722167"/>
              <a:gd name="connsiteY50" fmla="*/ 529727 h 4084173"/>
              <a:gd name="connsiteX51" fmla="*/ 2243704 w 6722167"/>
              <a:gd name="connsiteY51" fmla="*/ 1060196 h 4084173"/>
              <a:gd name="connsiteX52" fmla="*/ 1994402 w 6722167"/>
              <a:gd name="connsiteY52" fmla="*/ 1081739 h 4084173"/>
              <a:gd name="connsiteX53" fmla="*/ 1926558 w 6722167"/>
              <a:gd name="connsiteY53" fmla="*/ 646694 h 4084173"/>
              <a:gd name="connsiteX54" fmla="*/ 1900570 w 6722167"/>
              <a:gd name="connsiteY54" fmla="*/ 384268 h 4084173"/>
              <a:gd name="connsiteX55" fmla="*/ 1394824 w 6722167"/>
              <a:gd name="connsiteY55" fmla="*/ 363494 h 4084173"/>
              <a:gd name="connsiteX56" fmla="*/ 1410121 w 6722167"/>
              <a:gd name="connsiteY56" fmla="*/ 249957 h 4084173"/>
              <a:gd name="connsiteX57" fmla="*/ 1289845 w 6722167"/>
              <a:gd name="connsiteY57" fmla="*/ 242612 h 4084173"/>
              <a:gd name="connsiteX58" fmla="*/ 1169632 w 6722167"/>
              <a:gd name="connsiteY58" fmla="*/ 224306 h 4084173"/>
              <a:gd name="connsiteX59" fmla="*/ 1170496 w 6722167"/>
              <a:gd name="connsiteY59" fmla="*/ 138764 h 4084173"/>
              <a:gd name="connsiteX60" fmla="*/ 1069010 w 6722167"/>
              <a:gd name="connsiteY60" fmla="*/ 360900 h 4084173"/>
              <a:gd name="connsiteX61" fmla="*/ 964794 w 6722167"/>
              <a:gd name="connsiteY61" fmla="*/ 564039 h 4084173"/>
              <a:gd name="connsiteX62" fmla="*/ 887664 w 6722167"/>
              <a:gd name="connsiteY62" fmla="*/ 799031 h 4084173"/>
              <a:gd name="connsiteX63" fmla="*/ 783415 w 6722167"/>
              <a:gd name="connsiteY63" fmla="*/ 1163028 h 4084173"/>
              <a:gd name="connsiteX64" fmla="*/ 547493 w 6722167"/>
              <a:gd name="connsiteY64" fmla="*/ 1049225 h 4084173"/>
              <a:gd name="connsiteX65" fmla="*/ 353890 w 6722167"/>
              <a:gd name="connsiteY65" fmla="*/ 1169919 h 4084173"/>
              <a:gd name="connsiteX66" fmla="*/ 240397 w 6722167"/>
              <a:gd name="connsiteY66" fmla="*/ 1079942 h 4084173"/>
              <a:gd name="connsiteX67" fmla="*/ 166867 w 6722167"/>
              <a:gd name="connsiteY67" fmla="*/ 1195171 h 4084173"/>
              <a:gd name="connsiteX68" fmla="*/ 113254 w 6722167"/>
              <a:gd name="connsiteY68" fmla="*/ 1314621 h 4084173"/>
              <a:gd name="connsiteX69" fmla="*/ 72176 w 6722167"/>
              <a:gd name="connsiteY69" fmla="*/ 1412602 h 4084173"/>
              <a:gd name="connsiteX70" fmla="*/ 68887 w 6722167"/>
              <a:gd name="connsiteY70" fmla="*/ 1526405 h 4084173"/>
              <a:gd name="connsiteX71" fmla="*/ 0 w 6722167"/>
              <a:gd name="connsiteY71" fmla="*/ 1626120 h 4084173"/>
              <a:gd name="connsiteX72" fmla="*/ 9559 w 6722167"/>
              <a:gd name="connsiteY72" fmla="*/ 1817306 h 4084173"/>
              <a:gd name="connsiteX73" fmla="*/ 139432 w 6722167"/>
              <a:gd name="connsiteY73" fmla="*/ 1786873 h 4084173"/>
              <a:gd name="connsiteX74" fmla="*/ 290506 w 6722167"/>
              <a:gd name="connsiteY74" fmla="*/ 1851124 h 4084173"/>
              <a:gd name="connsiteX75" fmla="*/ 486543 w 6722167"/>
              <a:gd name="connsiteY75" fmla="*/ 1961070 h 4084173"/>
              <a:gd name="connsiteX76" fmla="*/ 451314 w 6722167"/>
              <a:gd name="connsiteY76" fmla="*/ 2106513 h 4084173"/>
              <a:gd name="connsiteX77" fmla="*/ 650644 w 6722167"/>
              <a:gd name="connsiteY77" fmla="*/ 2370518 h 4084173"/>
              <a:gd name="connsiteX78" fmla="*/ 425076 w 6722167"/>
              <a:gd name="connsiteY78" fmla="*/ 2857054 h 4084173"/>
              <a:gd name="connsiteX79" fmla="*/ 553431 w 6722167"/>
              <a:gd name="connsiteY79"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317018 w 6722167"/>
              <a:gd name="connsiteY27" fmla="*/ 3720163 h 4084173"/>
              <a:gd name="connsiteX28" fmla="*/ 5358293 w 6722167"/>
              <a:gd name="connsiteY28" fmla="*/ 3497913 h 4084173"/>
              <a:gd name="connsiteX29" fmla="*/ 5609118 w 6722167"/>
              <a:gd name="connsiteY29" fmla="*/ 3482038 h 4084173"/>
              <a:gd name="connsiteX30" fmla="*/ 5609118 w 6722167"/>
              <a:gd name="connsiteY30" fmla="*/ 3459813 h 4084173"/>
              <a:gd name="connsiteX31" fmla="*/ 5456718 w 6722167"/>
              <a:gd name="connsiteY31" fmla="*/ 3437588 h 4084173"/>
              <a:gd name="connsiteX32" fmla="*/ 5374127 w 6722167"/>
              <a:gd name="connsiteY32" fmla="*/ 3379049 h 4084173"/>
              <a:gd name="connsiteX33" fmla="*/ 5475714 w 6722167"/>
              <a:gd name="connsiteY33" fmla="*/ 3353265 h 4084173"/>
              <a:gd name="connsiteX34" fmla="*/ 5479694 w 6722167"/>
              <a:gd name="connsiteY34" fmla="*/ 3276510 h 4084173"/>
              <a:gd name="connsiteX35" fmla="*/ 5574193 w 6722167"/>
              <a:gd name="connsiteY35" fmla="*/ 3266138 h 4084173"/>
              <a:gd name="connsiteX36" fmla="*/ 5663093 w 6722167"/>
              <a:gd name="connsiteY36" fmla="*/ 3247088 h 4084173"/>
              <a:gd name="connsiteX37" fmla="*/ 5771043 w 6722167"/>
              <a:gd name="connsiteY37" fmla="*/ 3278838 h 4084173"/>
              <a:gd name="connsiteX38" fmla="*/ 5850418 w 6722167"/>
              <a:gd name="connsiteY38" fmla="*/ 3320113 h 4084173"/>
              <a:gd name="connsiteX39" fmla="*/ 5917093 w 6722167"/>
              <a:gd name="connsiteY39" fmla="*/ 3148663 h 4084173"/>
              <a:gd name="connsiteX40" fmla="*/ 6320318 w 6722167"/>
              <a:gd name="connsiteY40" fmla="*/ 3358213 h 4084173"/>
              <a:gd name="connsiteX41" fmla="*/ 6529868 w 6722167"/>
              <a:gd name="connsiteY41" fmla="*/ 3564588 h 4084173"/>
              <a:gd name="connsiteX42" fmla="*/ 6653693 w 6722167"/>
              <a:gd name="connsiteY42" fmla="*/ 3624913 h 4084173"/>
              <a:gd name="connsiteX43" fmla="*/ 6722167 w 6722167"/>
              <a:gd name="connsiteY43" fmla="*/ 3518706 h 4084173"/>
              <a:gd name="connsiteX44" fmla="*/ 4058334 w 6722167"/>
              <a:gd name="connsiteY44" fmla="*/ 1460218 h 4084173"/>
              <a:gd name="connsiteX45" fmla="*/ 3314336 w 6722167"/>
              <a:gd name="connsiteY45" fmla="*/ 1013010 h 4084173"/>
              <a:gd name="connsiteX46" fmla="*/ 3616739 w 6722167"/>
              <a:gd name="connsiteY46" fmla="*/ 677212 h 4084173"/>
              <a:gd name="connsiteX47" fmla="*/ 3073857 w 6722167"/>
              <a:gd name="connsiteY47" fmla="*/ 642352 h 4084173"/>
              <a:gd name="connsiteX48" fmla="*/ 2919543 w 6722167"/>
              <a:gd name="connsiteY48" fmla="*/ 418928 h 4084173"/>
              <a:gd name="connsiteX49" fmla="*/ 2743528 w 6722167"/>
              <a:gd name="connsiteY49" fmla="*/ 0 h 4084173"/>
              <a:gd name="connsiteX50" fmla="*/ 2506088 w 6722167"/>
              <a:gd name="connsiteY50" fmla="*/ 529727 h 4084173"/>
              <a:gd name="connsiteX51" fmla="*/ 2243704 w 6722167"/>
              <a:gd name="connsiteY51" fmla="*/ 1060196 h 4084173"/>
              <a:gd name="connsiteX52" fmla="*/ 1994402 w 6722167"/>
              <a:gd name="connsiteY52" fmla="*/ 1081739 h 4084173"/>
              <a:gd name="connsiteX53" fmla="*/ 1926558 w 6722167"/>
              <a:gd name="connsiteY53" fmla="*/ 646694 h 4084173"/>
              <a:gd name="connsiteX54" fmla="*/ 1900570 w 6722167"/>
              <a:gd name="connsiteY54" fmla="*/ 384268 h 4084173"/>
              <a:gd name="connsiteX55" fmla="*/ 1394824 w 6722167"/>
              <a:gd name="connsiteY55" fmla="*/ 363494 h 4084173"/>
              <a:gd name="connsiteX56" fmla="*/ 1410121 w 6722167"/>
              <a:gd name="connsiteY56" fmla="*/ 249957 h 4084173"/>
              <a:gd name="connsiteX57" fmla="*/ 1289845 w 6722167"/>
              <a:gd name="connsiteY57" fmla="*/ 242612 h 4084173"/>
              <a:gd name="connsiteX58" fmla="*/ 1169632 w 6722167"/>
              <a:gd name="connsiteY58" fmla="*/ 224306 h 4084173"/>
              <a:gd name="connsiteX59" fmla="*/ 1170496 w 6722167"/>
              <a:gd name="connsiteY59" fmla="*/ 138764 h 4084173"/>
              <a:gd name="connsiteX60" fmla="*/ 1069010 w 6722167"/>
              <a:gd name="connsiteY60" fmla="*/ 360900 h 4084173"/>
              <a:gd name="connsiteX61" fmla="*/ 964794 w 6722167"/>
              <a:gd name="connsiteY61" fmla="*/ 564039 h 4084173"/>
              <a:gd name="connsiteX62" fmla="*/ 887664 w 6722167"/>
              <a:gd name="connsiteY62" fmla="*/ 799031 h 4084173"/>
              <a:gd name="connsiteX63" fmla="*/ 783415 w 6722167"/>
              <a:gd name="connsiteY63" fmla="*/ 1163028 h 4084173"/>
              <a:gd name="connsiteX64" fmla="*/ 547493 w 6722167"/>
              <a:gd name="connsiteY64" fmla="*/ 1049225 h 4084173"/>
              <a:gd name="connsiteX65" fmla="*/ 353890 w 6722167"/>
              <a:gd name="connsiteY65" fmla="*/ 1169919 h 4084173"/>
              <a:gd name="connsiteX66" fmla="*/ 240397 w 6722167"/>
              <a:gd name="connsiteY66" fmla="*/ 1079942 h 4084173"/>
              <a:gd name="connsiteX67" fmla="*/ 166867 w 6722167"/>
              <a:gd name="connsiteY67" fmla="*/ 1195171 h 4084173"/>
              <a:gd name="connsiteX68" fmla="*/ 113254 w 6722167"/>
              <a:gd name="connsiteY68" fmla="*/ 1314621 h 4084173"/>
              <a:gd name="connsiteX69" fmla="*/ 72176 w 6722167"/>
              <a:gd name="connsiteY69" fmla="*/ 1412602 h 4084173"/>
              <a:gd name="connsiteX70" fmla="*/ 68887 w 6722167"/>
              <a:gd name="connsiteY70" fmla="*/ 1526405 h 4084173"/>
              <a:gd name="connsiteX71" fmla="*/ 0 w 6722167"/>
              <a:gd name="connsiteY71" fmla="*/ 1626120 h 4084173"/>
              <a:gd name="connsiteX72" fmla="*/ 9559 w 6722167"/>
              <a:gd name="connsiteY72" fmla="*/ 1817306 h 4084173"/>
              <a:gd name="connsiteX73" fmla="*/ 139432 w 6722167"/>
              <a:gd name="connsiteY73" fmla="*/ 1786873 h 4084173"/>
              <a:gd name="connsiteX74" fmla="*/ 290506 w 6722167"/>
              <a:gd name="connsiteY74" fmla="*/ 1851124 h 4084173"/>
              <a:gd name="connsiteX75" fmla="*/ 486543 w 6722167"/>
              <a:gd name="connsiteY75" fmla="*/ 1961070 h 4084173"/>
              <a:gd name="connsiteX76" fmla="*/ 451314 w 6722167"/>
              <a:gd name="connsiteY76" fmla="*/ 2106513 h 4084173"/>
              <a:gd name="connsiteX77" fmla="*/ 650644 w 6722167"/>
              <a:gd name="connsiteY77" fmla="*/ 2370518 h 4084173"/>
              <a:gd name="connsiteX78" fmla="*/ 425076 w 6722167"/>
              <a:gd name="connsiteY78" fmla="*/ 2857054 h 4084173"/>
              <a:gd name="connsiteX79" fmla="*/ 553431 w 6722167"/>
              <a:gd name="connsiteY79"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887077 w 6722167"/>
              <a:gd name="connsiteY26" fmla="*/ 3837081 h 4084173"/>
              <a:gd name="connsiteX27" fmla="*/ 5317018 w 6722167"/>
              <a:gd name="connsiteY27" fmla="*/ 3720163 h 4084173"/>
              <a:gd name="connsiteX28" fmla="*/ 5358293 w 6722167"/>
              <a:gd name="connsiteY28" fmla="*/ 3497913 h 4084173"/>
              <a:gd name="connsiteX29" fmla="*/ 5609118 w 6722167"/>
              <a:gd name="connsiteY29" fmla="*/ 3482038 h 4084173"/>
              <a:gd name="connsiteX30" fmla="*/ 5609118 w 6722167"/>
              <a:gd name="connsiteY30" fmla="*/ 3459813 h 4084173"/>
              <a:gd name="connsiteX31" fmla="*/ 5456718 w 6722167"/>
              <a:gd name="connsiteY31" fmla="*/ 3437588 h 4084173"/>
              <a:gd name="connsiteX32" fmla="*/ 5374127 w 6722167"/>
              <a:gd name="connsiteY32" fmla="*/ 3379049 h 4084173"/>
              <a:gd name="connsiteX33" fmla="*/ 5475714 w 6722167"/>
              <a:gd name="connsiteY33" fmla="*/ 3353265 h 4084173"/>
              <a:gd name="connsiteX34" fmla="*/ 5479694 w 6722167"/>
              <a:gd name="connsiteY34" fmla="*/ 3276510 h 4084173"/>
              <a:gd name="connsiteX35" fmla="*/ 5574193 w 6722167"/>
              <a:gd name="connsiteY35" fmla="*/ 3266138 h 4084173"/>
              <a:gd name="connsiteX36" fmla="*/ 5663093 w 6722167"/>
              <a:gd name="connsiteY36" fmla="*/ 3247088 h 4084173"/>
              <a:gd name="connsiteX37" fmla="*/ 5771043 w 6722167"/>
              <a:gd name="connsiteY37" fmla="*/ 3278838 h 4084173"/>
              <a:gd name="connsiteX38" fmla="*/ 5850418 w 6722167"/>
              <a:gd name="connsiteY38" fmla="*/ 3320113 h 4084173"/>
              <a:gd name="connsiteX39" fmla="*/ 5917093 w 6722167"/>
              <a:gd name="connsiteY39" fmla="*/ 3148663 h 4084173"/>
              <a:gd name="connsiteX40" fmla="*/ 6320318 w 6722167"/>
              <a:gd name="connsiteY40" fmla="*/ 3358213 h 4084173"/>
              <a:gd name="connsiteX41" fmla="*/ 6529868 w 6722167"/>
              <a:gd name="connsiteY41" fmla="*/ 3564588 h 4084173"/>
              <a:gd name="connsiteX42" fmla="*/ 6653693 w 6722167"/>
              <a:gd name="connsiteY42" fmla="*/ 3624913 h 4084173"/>
              <a:gd name="connsiteX43" fmla="*/ 6722167 w 6722167"/>
              <a:gd name="connsiteY43" fmla="*/ 3518706 h 4084173"/>
              <a:gd name="connsiteX44" fmla="*/ 4058334 w 6722167"/>
              <a:gd name="connsiteY44" fmla="*/ 1460218 h 4084173"/>
              <a:gd name="connsiteX45" fmla="*/ 3314336 w 6722167"/>
              <a:gd name="connsiteY45" fmla="*/ 1013010 h 4084173"/>
              <a:gd name="connsiteX46" fmla="*/ 3616739 w 6722167"/>
              <a:gd name="connsiteY46" fmla="*/ 677212 h 4084173"/>
              <a:gd name="connsiteX47" fmla="*/ 3073857 w 6722167"/>
              <a:gd name="connsiteY47" fmla="*/ 642352 h 4084173"/>
              <a:gd name="connsiteX48" fmla="*/ 2919543 w 6722167"/>
              <a:gd name="connsiteY48" fmla="*/ 418928 h 4084173"/>
              <a:gd name="connsiteX49" fmla="*/ 2743528 w 6722167"/>
              <a:gd name="connsiteY49" fmla="*/ 0 h 4084173"/>
              <a:gd name="connsiteX50" fmla="*/ 2506088 w 6722167"/>
              <a:gd name="connsiteY50" fmla="*/ 529727 h 4084173"/>
              <a:gd name="connsiteX51" fmla="*/ 2243704 w 6722167"/>
              <a:gd name="connsiteY51" fmla="*/ 1060196 h 4084173"/>
              <a:gd name="connsiteX52" fmla="*/ 1994402 w 6722167"/>
              <a:gd name="connsiteY52" fmla="*/ 1081739 h 4084173"/>
              <a:gd name="connsiteX53" fmla="*/ 1926558 w 6722167"/>
              <a:gd name="connsiteY53" fmla="*/ 646694 h 4084173"/>
              <a:gd name="connsiteX54" fmla="*/ 1900570 w 6722167"/>
              <a:gd name="connsiteY54" fmla="*/ 384268 h 4084173"/>
              <a:gd name="connsiteX55" fmla="*/ 1394824 w 6722167"/>
              <a:gd name="connsiteY55" fmla="*/ 363494 h 4084173"/>
              <a:gd name="connsiteX56" fmla="*/ 1410121 w 6722167"/>
              <a:gd name="connsiteY56" fmla="*/ 249957 h 4084173"/>
              <a:gd name="connsiteX57" fmla="*/ 1289845 w 6722167"/>
              <a:gd name="connsiteY57" fmla="*/ 242612 h 4084173"/>
              <a:gd name="connsiteX58" fmla="*/ 1169632 w 6722167"/>
              <a:gd name="connsiteY58" fmla="*/ 224306 h 4084173"/>
              <a:gd name="connsiteX59" fmla="*/ 1170496 w 6722167"/>
              <a:gd name="connsiteY59" fmla="*/ 138764 h 4084173"/>
              <a:gd name="connsiteX60" fmla="*/ 1069010 w 6722167"/>
              <a:gd name="connsiteY60" fmla="*/ 360900 h 4084173"/>
              <a:gd name="connsiteX61" fmla="*/ 964794 w 6722167"/>
              <a:gd name="connsiteY61" fmla="*/ 564039 h 4084173"/>
              <a:gd name="connsiteX62" fmla="*/ 887664 w 6722167"/>
              <a:gd name="connsiteY62" fmla="*/ 799031 h 4084173"/>
              <a:gd name="connsiteX63" fmla="*/ 783415 w 6722167"/>
              <a:gd name="connsiteY63" fmla="*/ 1163028 h 4084173"/>
              <a:gd name="connsiteX64" fmla="*/ 547493 w 6722167"/>
              <a:gd name="connsiteY64" fmla="*/ 1049225 h 4084173"/>
              <a:gd name="connsiteX65" fmla="*/ 353890 w 6722167"/>
              <a:gd name="connsiteY65" fmla="*/ 1169919 h 4084173"/>
              <a:gd name="connsiteX66" fmla="*/ 240397 w 6722167"/>
              <a:gd name="connsiteY66" fmla="*/ 1079942 h 4084173"/>
              <a:gd name="connsiteX67" fmla="*/ 166867 w 6722167"/>
              <a:gd name="connsiteY67" fmla="*/ 1195171 h 4084173"/>
              <a:gd name="connsiteX68" fmla="*/ 113254 w 6722167"/>
              <a:gd name="connsiteY68" fmla="*/ 1314621 h 4084173"/>
              <a:gd name="connsiteX69" fmla="*/ 72176 w 6722167"/>
              <a:gd name="connsiteY69" fmla="*/ 1412602 h 4084173"/>
              <a:gd name="connsiteX70" fmla="*/ 68887 w 6722167"/>
              <a:gd name="connsiteY70" fmla="*/ 1526405 h 4084173"/>
              <a:gd name="connsiteX71" fmla="*/ 0 w 6722167"/>
              <a:gd name="connsiteY71" fmla="*/ 1626120 h 4084173"/>
              <a:gd name="connsiteX72" fmla="*/ 9559 w 6722167"/>
              <a:gd name="connsiteY72" fmla="*/ 1817306 h 4084173"/>
              <a:gd name="connsiteX73" fmla="*/ 139432 w 6722167"/>
              <a:gd name="connsiteY73" fmla="*/ 1786873 h 4084173"/>
              <a:gd name="connsiteX74" fmla="*/ 290506 w 6722167"/>
              <a:gd name="connsiteY74" fmla="*/ 1851124 h 4084173"/>
              <a:gd name="connsiteX75" fmla="*/ 486543 w 6722167"/>
              <a:gd name="connsiteY75" fmla="*/ 1961070 h 4084173"/>
              <a:gd name="connsiteX76" fmla="*/ 451314 w 6722167"/>
              <a:gd name="connsiteY76" fmla="*/ 2106513 h 4084173"/>
              <a:gd name="connsiteX77" fmla="*/ 650644 w 6722167"/>
              <a:gd name="connsiteY77" fmla="*/ 2370518 h 4084173"/>
              <a:gd name="connsiteX78" fmla="*/ 425076 w 6722167"/>
              <a:gd name="connsiteY78" fmla="*/ 2857054 h 4084173"/>
              <a:gd name="connsiteX79" fmla="*/ 553431 w 6722167"/>
              <a:gd name="connsiteY79" fmla="*/ 2946207 h 4084173"/>
              <a:gd name="connsiteX0" fmla="*/ 553431 w 6722167"/>
              <a:gd name="connsiteY0" fmla="*/ 2946207 h 4292150"/>
              <a:gd name="connsiteX1" fmla="*/ 807498 w 6722167"/>
              <a:gd name="connsiteY1" fmla="*/ 2918761 h 4292150"/>
              <a:gd name="connsiteX2" fmla="*/ 849252 w 6722167"/>
              <a:gd name="connsiteY2" fmla="*/ 3029336 h 4292150"/>
              <a:gd name="connsiteX3" fmla="*/ 1210162 w 6722167"/>
              <a:gd name="connsiteY3" fmla="*/ 2951435 h 4292150"/>
              <a:gd name="connsiteX4" fmla="*/ 1432085 w 6722167"/>
              <a:gd name="connsiteY4" fmla="*/ 3041860 h 4292150"/>
              <a:gd name="connsiteX5" fmla="*/ 1009890 w 6722167"/>
              <a:gd name="connsiteY5" fmla="*/ 4028699 h 4292150"/>
              <a:gd name="connsiteX6" fmla="*/ 1442161 w 6722167"/>
              <a:gd name="connsiteY6" fmla="*/ 3755877 h 4292150"/>
              <a:gd name="connsiteX7" fmla="*/ 1468940 w 6722167"/>
              <a:gd name="connsiteY7" fmla="*/ 3726513 h 4292150"/>
              <a:gd name="connsiteX8" fmla="*/ 1513390 w 6722167"/>
              <a:gd name="connsiteY8" fmla="*/ 3739213 h 4292150"/>
              <a:gd name="connsiteX9" fmla="*/ 1487990 w 6722167"/>
              <a:gd name="connsiteY9" fmla="*/ 3777313 h 4292150"/>
              <a:gd name="connsiteX10" fmla="*/ 1649915 w 6722167"/>
              <a:gd name="connsiteY10" fmla="*/ 3859863 h 4292150"/>
              <a:gd name="connsiteX11" fmla="*/ 1850296 w 6722167"/>
              <a:gd name="connsiteY11" fmla="*/ 3957577 h 4292150"/>
              <a:gd name="connsiteX12" fmla="*/ 1841750 w 6722167"/>
              <a:gd name="connsiteY12" fmla="*/ 3827785 h 4292150"/>
              <a:gd name="connsiteX13" fmla="*/ 1867131 w 6722167"/>
              <a:gd name="connsiteY13" fmla="*/ 3739011 h 4292150"/>
              <a:gd name="connsiteX14" fmla="*/ 1984922 w 6722167"/>
              <a:gd name="connsiteY14" fmla="*/ 3207609 h 4292150"/>
              <a:gd name="connsiteX15" fmla="*/ 2745358 w 6722167"/>
              <a:gd name="connsiteY15" fmla="*/ 3811121 h 4292150"/>
              <a:gd name="connsiteX16" fmla="*/ 2844823 w 6722167"/>
              <a:gd name="connsiteY16" fmla="*/ 3894687 h 4292150"/>
              <a:gd name="connsiteX17" fmla="*/ 3053983 w 6722167"/>
              <a:gd name="connsiteY17" fmla="*/ 3972450 h 4292150"/>
              <a:gd name="connsiteX18" fmla="*/ 3189522 w 6722167"/>
              <a:gd name="connsiteY18" fmla="*/ 3991829 h 4292150"/>
              <a:gd name="connsiteX19" fmla="*/ 3322741 w 6722167"/>
              <a:gd name="connsiteY19" fmla="*/ 4021325 h 4292150"/>
              <a:gd name="connsiteX20" fmla="*/ 3435364 w 6722167"/>
              <a:gd name="connsiteY20" fmla="*/ 4029369 h 4292150"/>
              <a:gd name="connsiteX21" fmla="*/ 3666513 w 6722167"/>
              <a:gd name="connsiteY21" fmla="*/ 4084173 h 4292150"/>
              <a:gd name="connsiteX22" fmla="*/ 3780639 w 6722167"/>
              <a:gd name="connsiteY22" fmla="*/ 3995347 h 4292150"/>
              <a:gd name="connsiteX23" fmla="*/ 3757294 w 6722167"/>
              <a:gd name="connsiteY23" fmla="*/ 3439177 h 4292150"/>
              <a:gd name="connsiteX24" fmla="*/ 3832506 w 6722167"/>
              <a:gd name="connsiteY24" fmla="*/ 3366351 h 4292150"/>
              <a:gd name="connsiteX25" fmla="*/ 4296679 w 6722167"/>
              <a:gd name="connsiteY25" fmla="*/ 3731871 h 4292150"/>
              <a:gd name="connsiteX26" fmla="*/ 4999518 w 6722167"/>
              <a:gd name="connsiteY26" fmla="*/ 4291663 h 4292150"/>
              <a:gd name="connsiteX27" fmla="*/ 4887077 w 6722167"/>
              <a:gd name="connsiteY27" fmla="*/ 3837081 h 4292150"/>
              <a:gd name="connsiteX28" fmla="*/ 5317018 w 6722167"/>
              <a:gd name="connsiteY28" fmla="*/ 3720163 h 4292150"/>
              <a:gd name="connsiteX29" fmla="*/ 5358293 w 6722167"/>
              <a:gd name="connsiteY29" fmla="*/ 3497913 h 4292150"/>
              <a:gd name="connsiteX30" fmla="*/ 5609118 w 6722167"/>
              <a:gd name="connsiteY30" fmla="*/ 3482038 h 4292150"/>
              <a:gd name="connsiteX31" fmla="*/ 5609118 w 6722167"/>
              <a:gd name="connsiteY31" fmla="*/ 3459813 h 4292150"/>
              <a:gd name="connsiteX32" fmla="*/ 5456718 w 6722167"/>
              <a:gd name="connsiteY32" fmla="*/ 3437588 h 4292150"/>
              <a:gd name="connsiteX33" fmla="*/ 5374127 w 6722167"/>
              <a:gd name="connsiteY33" fmla="*/ 3379049 h 4292150"/>
              <a:gd name="connsiteX34" fmla="*/ 5475714 w 6722167"/>
              <a:gd name="connsiteY34" fmla="*/ 3353265 h 4292150"/>
              <a:gd name="connsiteX35" fmla="*/ 5479694 w 6722167"/>
              <a:gd name="connsiteY35" fmla="*/ 3276510 h 4292150"/>
              <a:gd name="connsiteX36" fmla="*/ 5574193 w 6722167"/>
              <a:gd name="connsiteY36" fmla="*/ 3266138 h 4292150"/>
              <a:gd name="connsiteX37" fmla="*/ 5663093 w 6722167"/>
              <a:gd name="connsiteY37" fmla="*/ 3247088 h 4292150"/>
              <a:gd name="connsiteX38" fmla="*/ 5771043 w 6722167"/>
              <a:gd name="connsiteY38" fmla="*/ 3278838 h 4292150"/>
              <a:gd name="connsiteX39" fmla="*/ 5850418 w 6722167"/>
              <a:gd name="connsiteY39" fmla="*/ 3320113 h 4292150"/>
              <a:gd name="connsiteX40" fmla="*/ 5917093 w 6722167"/>
              <a:gd name="connsiteY40" fmla="*/ 3148663 h 4292150"/>
              <a:gd name="connsiteX41" fmla="*/ 6320318 w 6722167"/>
              <a:gd name="connsiteY41" fmla="*/ 3358213 h 4292150"/>
              <a:gd name="connsiteX42" fmla="*/ 6529868 w 6722167"/>
              <a:gd name="connsiteY42" fmla="*/ 3564588 h 4292150"/>
              <a:gd name="connsiteX43" fmla="*/ 6653693 w 6722167"/>
              <a:gd name="connsiteY43" fmla="*/ 3624913 h 4292150"/>
              <a:gd name="connsiteX44" fmla="*/ 6722167 w 6722167"/>
              <a:gd name="connsiteY44" fmla="*/ 3518706 h 4292150"/>
              <a:gd name="connsiteX45" fmla="*/ 4058334 w 6722167"/>
              <a:gd name="connsiteY45" fmla="*/ 1460218 h 4292150"/>
              <a:gd name="connsiteX46" fmla="*/ 3314336 w 6722167"/>
              <a:gd name="connsiteY46" fmla="*/ 1013010 h 4292150"/>
              <a:gd name="connsiteX47" fmla="*/ 3616739 w 6722167"/>
              <a:gd name="connsiteY47" fmla="*/ 677212 h 4292150"/>
              <a:gd name="connsiteX48" fmla="*/ 3073857 w 6722167"/>
              <a:gd name="connsiteY48" fmla="*/ 642352 h 4292150"/>
              <a:gd name="connsiteX49" fmla="*/ 2919543 w 6722167"/>
              <a:gd name="connsiteY49" fmla="*/ 418928 h 4292150"/>
              <a:gd name="connsiteX50" fmla="*/ 2743528 w 6722167"/>
              <a:gd name="connsiteY50" fmla="*/ 0 h 4292150"/>
              <a:gd name="connsiteX51" fmla="*/ 2506088 w 6722167"/>
              <a:gd name="connsiteY51" fmla="*/ 529727 h 4292150"/>
              <a:gd name="connsiteX52" fmla="*/ 2243704 w 6722167"/>
              <a:gd name="connsiteY52" fmla="*/ 1060196 h 4292150"/>
              <a:gd name="connsiteX53" fmla="*/ 1994402 w 6722167"/>
              <a:gd name="connsiteY53" fmla="*/ 1081739 h 4292150"/>
              <a:gd name="connsiteX54" fmla="*/ 1926558 w 6722167"/>
              <a:gd name="connsiteY54" fmla="*/ 646694 h 4292150"/>
              <a:gd name="connsiteX55" fmla="*/ 1900570 w 6722167"/>
              <a:gd name="connsiteY55" fmla="*/ 384268 h 4292150"/>
              <a:gd name="connsiteX56" fmla="*/ 1394824 w 6722167"/>
              <a:gd name="connsiteY56" fmla="*/ 363494 h 4292150"/>
              <a:gd name="connsiteX57" fmla="*/ 1410121 w 6722167"/>
              <a:gd name="connsiteY57" fmla="*/ 249957 h 4292150"/>
              <a:gd name="connsiteX58" fmla="*/ 1289845 w 6722167"/>
              <a:gd name="connsiteY58" fmla="*/ 242612 h 4292150"/>
              <a:gd name="connsiteX59" fmla="*/ 1169632 w 6722167"/>
              <a:gd name="connsiteY59" fmla="*/ 224306 h 4292150"/>
              <a:gd name="connsiteX60" fmla="*/ 1170496 w 6722167"/>
              <a:gd name="connsiteY60" fmla="*/ 138764 h 4292150"/>
              <a:gd name="connsiteX61" fmla="*/ 1069010 w 6722167"/>
              <a:gd name="connsiteY61" fmla="*/ 360900 h 4292150"/>
              <a:gd name="connsiteX62" fmla="*/ 964794 w 6722167"/>
              <a:gd name="connsiteY62" fmla="*/ 564039 h 4292150"/>
              <a:gd name="connsiteX63" fmla="*/ 887664 w 6722167"/>
              <a:gd name="connsiteY63" fmla="*/ 799031 h 4292150"/>
              <a:gd name="connsiteX64" fmla="*/ 783415 w 6722167"/>
              <a:gd name="connsiteY64" fmla="*/ 1163028 h 4292150"/>
              <a:gd name="connsiteX65" fmla="*/ 547493 w 6722167"/>
              <a:gd name="connsiteY65" fmla="*/ 1049225 h 4292150"/>
              <a:gd name="connsiteX66" fmla="*/ 353890 w 6722167"/>
              <a:gd name="connsiteY66" fmla="*/ 1169919 h 4292150"/>
              <a:gd name="connsiteX67" fmla="*/ 240397 w 6722167"/>
              <a:gd name="connsiteY67" fmla="*/ 1079942 h 4292150"/>
              <a:gd name="connsiteX68" fmla="*/ 166867 w 6722167"/>
              <a:gd name="connsiteY68" fmla="*/ 1195171 h 4292150"/>
              <a:gd name="connsiteX69" fmla="*/ 113254 w 6722167"/>
              <a:gd name="connsiteY69" fmla="*/ 1314621 h 4292150"/>
              <a:gd name="connsiteX70" fmla="*/ 72176 w 6722167"/>
              <a:gd name="connsiteY70" fmla="*/ 1412602 h 4292150"/>
              <a:gd name="connsiteX71" fmla="*/ 68887 w 6722167"/>
              <a:gd name="connsiteY71" fmla="*/ 1526405 h 4292150"/>
              <a:gd name="connsiteX72" fmla="*/ 0 w 6722167"/>
              <a:gd name="connsiteY72" fmla="*/ 1626120 h 4292150"/>
              <a:gd name="connsiteX73" fmla="*/ 9559 w 6722167"/>
              <a:gd name="connsiteY73" fmla="*/ 1817306 h 4292150"/>
              <a:gd name="connsiteX74" fmla="*/ 139432 w 6722167"/>
              <a:gd name="connsiteY74" fmla="*/ 1786873 h 4292150"/>
              <a:gd name="connsiteX75" fmla="*/ 290506 w 6722167"/>
              <a:gd name="connsiteY75" fmla="*/ 1851124 h 4292150"/>
              <a:gd name="connsiteX76" fmla="*/ 486543 w 6722167"/>
              <a:gd name="connsiteY76" fmla="*/ 1961070 h 4292150"/>
              <a:gd name="connsiteX77" fmla="*/ 451314 w 6722167"/>
              <a:gd name="connsiteY77" fmla="*/ 2106513 h 4292150"/>
              <a:gd name="connsiteX78" fmla="*/ 650644 w 6722167"/>
              <a:gd name="connsiteY78" fmla="*/ 2370518 h 4292150"/>
              <a:gd name="connsiteX79" fmla="*/ 425076 w 6722167"/>
              <a:gd name="connsiteY79" fmla="*/ 2857054 h 4292150"/>
              <a:gd name="connsiteX80" fmla="*/ 553431 w 6722167"/>
              <a:gd name="connsiteY80" fmla="*/ 2946207 h 4292150"/>
              <a:gd name="connsiteX0" fmla="*/ 553431 w 6722167"/>
              <a:gd name="connsiteY0" fmla="*/ 2946207 h 4292150"/>
              <a:gd name="connsiteX1" fmla="*/ 807498 w 6722167"/>
              <a:gd name="connsiteY1" fmla="*/ 2918761 h 4292150"/>
              <a:gd name="connsiteX2" fmla="*/ 849252 w 6722167"/>
              <a:gd name="connsiteY2" fmla="*/ 3029336 h 4292150"/>
              <a:gd name="connsiteX3" fmla="*/ 1210162 w 6722167"/>
              <a:gd name="connsiteY3" fmla="*/ 2951435 h 4292150"/>
              <a:gd name="connsiteX4" fmla="*/ 1432085 w 6722167"/>
              <a:gd name="connsiteY4" fmla="*/ 3041860 h 4292150"/>
              <a:gd name="connsiteX5" fmla="*/ 1009890 w 6722167"/>
              <a:gd name="connsiteY5" fmla="*/ 4028699 h 4292150"/>
              <a:gd name="connsiteX6" fmla="*/ 1442161 w 6722167"/>
              <a:gd name="connsiteY6" fmla="*/ 3755877 h 4292150"/>
              <a:gd name="connsiteX7" fmla="*/ 1468940 w 6722167"/>
              <a:gd name="connsiteY7" fmla="*/ 3726513 h 4292150"/>
              <a:gd name="connsiteX8" fmla="*/ 1513390 w 6722167"/>
              <a:gd name="connsiteY8" fmla="*/ 3739213 h 4292150"/>
              <a:gd name="connsiteX9" fmla="*/ 1487990 w 6722167"/>
              <a:gd name="connsiteY9" fmla="*/ 3777313 h 4292150"/>
              <a:gd name="connsiteX10" fmla="*/ 1649915 w 6722167"/>
              <a:gd name="connsiteY10" fmla="*/ 3859863 h 4292150"/>
              <a:gd name="connsiteX11" fmla="*/ 1850296 w 6722167"/>
              <a:gd name="connsiteY11" fmla="*/ 3957577 h 4292150"/>
              <a:gd name="connsiteX12" fmla="*/ 1841750 w 6722167"/>
              <a:gd name="connsiteY12" fmla="*/ 3827785 h 4292150"/>
              <a:gd name="connsiteX13" fmla="*/ 1867131 w 6722167"/>
              <a:gd name="connsiteY13" fmla="*/ 3739011 h 4292150"/>
              <a:gd name="connsiteX14" fmla="*/ 1984922 w 6722167"/>
              <a:gd name="connsiteY14" fmla="*/ 3207609 h 4292150"/>
              <a:gd name="connsiteX15" fmla="*/ 2745358 w 6722167"/>
              <a:gd name="connsiteY15" fmla="*/ 3811121 h 4292150"/>
              <a:gd name="connsiteX16" fmla="*/ 2844823 w 6722167"/>
              <a:gd name="connsiteY16" fmla="*/ 3894687 h 4292150"/>
              <a:gd name="connsiteX17" fmla="*/ 3053983 w 6722167"/>
              <a:gd name="connsiteY17" fmla="*/ 3972450 h 4292150"/>
              <a:gd name="connsiteX18" fmla="*/ 3189522 w 6722167"/>
              <a:gd name="connsiteY18" fmla="*/ 3991829 h 4292150"/>
              <a:gd name="connsiteX19" fmla="*/ 3322741 w 6722167"/>
              <a:gd name="connsiteY19" fmla="*/ 4021325 h 4292150"/>
              <a:gd name="connsiteX20" fmla="*/ 3435364 w 6722167"/>
              <a:gd name="connsiteY20" fmla="*/ 4029369 h 4292150"/>
              <a:gd name="connsiteX21" fmla="*/ 3666513 w 6722167"/>
              <a:gd name="connsiteY21" fmla="*/ 4084173 h 4292150"/>
              <a:gd name="connsiteX22" fmla="*/ 3780639 w 6722167"/>
              <a:gd name="connsiteY22" fmla="*/ 3995347 h 4292150"/>
              <a:gd name="connsiteX23" fmla="*/ 3757294 w 6722167"/>
              <a:gd name="connsiteY23" fmla="*/ 3439177 h 4292150"/>
              <a:gd name="connsiteX24" fmla="*/ 3832506 w 6722167"/>
              <a:gd name="connsiteY24" fmla="*/ 3366351 h 4292150"/>
              <a:gd name="connsiteX25" fmla="*/ 4296679 w 6722167"/>
              <a:gd name="connsiteY25" fmla="*/ 3731871 h 4292150"/>
              <a:gd name="connsiteX26" fmla="*/ 4999518 w 6722167"/>
              <a:gd name="connsiteY26" fmla="*/ 4291663 h 4292150"/>
              <a:gd name="connsiteX27" fmla="*/ 4887077 w 6722167"/>
              <a:gd name="connsiteY27" fmla="*/ 3837081 h 4292150"/>
              <a:gd name="connsiteX28" fmla="*/ 5317018 w 6722167"/>
              <a:gd name="connsiteY28" fmla="*/ 3720163 h 4292150"/>
              <a:gd name="connsiteX29" fmla="*/ 5358293 w 6722167"/>
              <a:gd name="connsiteY29" fmla="*/ 3497913 h 4292150"/>
              <a:gd name="connsiteX30" fmla="*/ 5609118 w 6722167"/>
              <a:gd name="connsiteY30" fmla="*/ 3482038 h 4292150"/>
              <a:gd name="connsiteX31" fmla="*/ 5609118 w 6722167"/>
              <a:gd name="connsiteY31" fmla="*/ 3459813 h 4292150"/>
              <a:gd name="connsiteX32" fmla="*/ 5456718 w 6722167"/>
              <a:gd name="connsiteY32" fmla="*/ 3437588 h 4292150"/>
              <a:gd name="connsiteX33" fmla="*/ 5374127 w 6722167"/>
              <a:gd name="connsiteY33" fmla="*/ 3379049 h 4292150"/>
              <a:gd name="connsiteX34" fmla="*/ 5475714 w 6722167"/>
              <a:gd name="connsiteY34" fmla="*/ 3353265 h 4292150"/>
              <a:gd name="connsiteX35" fmla="*/ 5479694 w 6722167"/>
              <a:gd name="connsiteY35" fmla="*/ 3276510 h 4292150"/>
              <a:gd name="connsiteX36" fmla="*/ 5574193 w 6722167"/>
              <a:gd name="connsiteY36" fmla="*/ 3266138 h 4292150"/>
              <a:gd name="connsiteX37" fmla="*/ 5663093 w 6722167"/>
              <a:gd name="connsiteY37" fmla="*/ 3247088 h 4292150"/>
              <a:gd name="connsiteX38" fmla="*/ 5771043 w 6722167"/>
              <a:gd name="connsiteY38" fmla="*/ 3278838 h 4292150"/>
              <a:gd name="connsiteX39" fmla="*/ 5850418 w 6722167"/>
              <a:gd name="connsiteY39" fmla="*/ 3320113 h 4292150"/>
              <a:gd name="connsiteX40" fmla="*/ 5917093 w 6722167"/>
              <a:gd name="connsiteY40" fmla="*/ 3148663 h 4292150"/>
              <a:gd name="connsiteX41" fmla="*/ 6320318 w 6722167"/>
              <a:gd name="connsiteY41" fmla="*/ 3358213 h 4292150"/>
              <a:gd name="connsiteX42" fmla="*/ 6529868 w 6722167"/>
              <a:gd name="connsiteY42" fmla="*/ 3564588 h 4292150"/>
              <a:gd name="connsiteX43" fmla="*/ 6653693 w 6722167"/>
              <a:gd name="connsiteY43" fmla="*/ 3624913 h 4292150"/>
              <a:gd name="connsiteX44" fmla="*/ 6722167 w 6722167"/>
              <a:gd name="connsiteY44" fmla="*/ 3518706 h 4292150"/>
              <a:gd name="connsiteX45" fmla="*/ 4058334 w 6722167"/>
              <a:gd name="connsiteY45" fmla="*/ 1460218 h 4292150"/>
              <a:gd name="connsiteX46" fmla="*/ 3314336 w 6722167"/>
              <a:gd name="connsiteY46" fmla="*/ 1013010 h 4292150"/>
              <a:gd name="connsiteX47" fmla="*/ 3616739 w 6722167"/>
              <a:gd name="connsiteY47" fmla="*/ 677212 h 4292150"/>
              <a:gd name="connsiteX48" fmla="*/ 3073857 w 6722167"/>
              <a:gd name="connsiteY48" fmla="*/ 642352 h 4292150"/>
              <a:gd name="connsiteX49" fmla="*/ 2919543 w 6722167"/>
              <a:gd name="connsiteY49" fmla="*/ 418928 h 4292150"/>
              <a:gd name="connsiteX50" fmla="*/ 2743528 w 6722167"/>
              <a:gd name="connsiteY50" fmla="*/ 0 h 4292150"/>
              <a:gd name="connsiteX51" fmla="*/ 2506088 w 6722167"/>
              <a:gd name="connsiteY51" fmla="*/ 529727 h 4292150"/>
              <a:gd name="connsiteX52" fmla="*/ 2243704 w 6722167"/>
              <a:gd name="connsiteY52" fmla="*/ 1060196 h 4292150"/>
              <a:gd name="connsiteX53" fmla="*/ 1994402 w 6722167"/>
              <a:gd name="connsiteY53" fmla="*/ 1081739 h 4292150"/>
              <a:gd name="connsiteX54" fmla="*/ 1926558 w 6722167"/>
              <a:gd name="connsiteY54" fmla="*/ 646694 h 4292150"/>
              <a:gd name="connsiteX55" fmla="*/ 1900570 w 6722167"/>
              <a:gd name="connsiteY55" fmla="*/ 384268 h 4292150"/>
              <a:gd name="connsiteX56" fmla="*/ 1394824 w 6722167"/>
              <a:gd name="connsiteY56" fmla="*/ 363494 h 4292150"/>
              <a:gd name="connsiteX57" fmla="*/ 1410121 w 6722167"/>
              <a:gd name="connsiteY57" fmla="*/ 249957 h 4292150"/>
              <a:gd name="connsiteX58" fmla="*/ 1289845 w 6722167"/>
              <a:gd name="connsiteY58" fmla="*/ 242612 h 4292150"/>
              <a:gd name="connsiteX59" fmla="*/ 1169632 w 6722167"/>
              <a:gd name="connsiteY59" fmla="*/ 224306 h 4292150"/>
              <a:gd name="connsiteX60" fmla="*/ 1170496 w 6722167"/>
              <a:gd name="connsiteY60" fmla="*/ 138764 h 4292150"/>
              <a:gd name="connsiteX61" fmla="*/ 1069010 w 6722167"/>
              <a:gd name="connsiteY61" fmla="*/ 360900 h 4292150"/>
              <a:gd name="connsiteX62" fmla="*/ 964794 w 6722167"/>
              <a:gd name="connsiteY62" fmla="*/ 564039 h 4292150"/>
              <a:gd name="connsiteX63" fmla="*/ 887664 w 6722167"/>
              <a:gd name="connsiteY63" fmla="*/ 799031 h 4292150"/>
              <a:gd name="connsiteX64" fmla="*/ 783415 w 6722167"/>
              <a:gd name="connsiteY64" fmla="*/ 1163028 h 4292150"/>
              <a:gd name="connsiteX65" fmla="*/ 547493 w 6722167"/>
              <a:gd name="connsiteY65" fmla="*/ 1049225 h 4292150"/>
              <a:gd name="connsiteX66" fmla="*/ 353890 w 6722167"/>
              <a:gd name="connsiteY66" fmla="*/ 1169919 h 4292150"/>
              <a:gd name="connsiteX67" fmla="*/ 240397 w 6722167"/>
              <a:gd name="connsiteY67" fmla="*/ 1079942 h 4292150"/>
              <a:gd name="connsiteX68" fmla="*/ 166867 w 6722167"/>
              <a:gd name="connsiteY68" fmla="*/ 1195171 h 4292150"/>
              <a:gd name="connsiteX69" fmla="*/ 113254 w 6722167"/>
              <a:gd name="connsiteY69" fmla="*/ 1314621 h 4292150"/>
              <a:gd name="connsiteX70" fmla="*/ 72176 w 6722167"/>
              <a:gd name="connsiteY70" fmla="*/ 1412602 h 4292150"/>
              <a:gd name="connsiteX71" fmla="*/ 68887 w 6722167"/>
              <a:gd name="connsiteY71" fmla="*/ 1526405 h 4292150"/>
              <a:gd name="connsiteX72" fmla="*/ 0 w 6722167"/>
              <a:gd name="connsiteY72" fmla="*/ 1626120 h 4292150"/>
              <a:gd name="connsiteX73" fmla="*/ 9559 w 6722167"/>
              <a:gd name="connsiteY73" fmla="*/ 1817306 h 4292150"/>
              <a:gd name="connsiteX74" fmla="*/ 139432 w 6722167"/>
              <a:gd name="connsiteY74" fmla="*/ 1786873 h 4292150"/>
              <a:gd name="connsiteX75" fmla="*/ 290506 w 6722167"/>
              <a:gd name="connsiteY75" fmla="*/ 1851124 h 4292150"/>
              <a:gd name="connsiteX76" fmla="*/ 486543 w 6722167"/>
              <a:gd name="connsiteY76" fmla="*/ 1961070 h 4292150"/>
              <a:gd name="connsiteX77" fmla="*/ 451314 w 6722167"/>
              <a:gd name="connsiteY77" fmla="*/ 2106513 h 4292150"/>
              <a:gd name="connsiteX78" fmla="*/ 650644 w 6722167"/>
              <a:gd name="connsiteY78" fmla="*/ 2370518 h 4292150"/>
              <a:gd name="connsiteX79" fmla="*/ 425076 w 6722167"/>
              <a:gd name="connsiteY79" fmla="*/ 2857054 h 4292150"/>
              <a:gd name="connsiteX80" fmla="*/ 553431 w 6722167"/>
              <a:gd name="connsiteY80" fmla="*/ 2946207 h 4292150"/>
              <a:gd name="connsiteX0" fmla="*/ 553431 w 6722167"/>
              <a:gd name="connsiteY0" fmla="*/ 2946207 h 4292141"/>
              <a:gd name="connsiteX1" fmla="*/ 807498 w 6722167"/>
              <a:gd name="connsiteY1" fmla="*/ 2918761 h 4292141"/>
              <a:gd name="connsiteX2" fmla="*/ 849252 w 6722167"/>
              <a:gd name="connsiteY2" fmla="*/ 3029336 h 4292141"/>
              <a:gd name="connsiteX3" fmla="*/ 1210162 w 6722167"/>
              <a:gd name="connsiteY3" fmla="*/ 2951435 h 4292141"/>
              <a:gd name="connsiteX4" fmla="*/ 1432085 w 6722167"/>
              <a:gd name="connsiteY4" fmla="*/ 3041860 h 4292141"/>
              <a:gd name="connsiteX5" fmla="*/ 1009890 w 6722167"/>
              <a:gd name="connsiteY5" fmla="*/ 4028699 h 4292141"/>
              <a:gd name="connsiteX6" fmla="*/ 1442161 w 6722167"/>
              <a:gd name="connsiteY6" fmla="*/ 3755877 h 4292141"/>
              <a:gd name="connsiteX7" fmla="*/ 1468940 w 6722167"/>
              <a:gd name="connsiteY7" fmla="*/ 3726513 h 4292141"/>
              <a:gd name="connsiteX8" fmla="*/ 1513390 w 6722167"/>
              <a:gd name="connsiteY8" fmla="*/ 3739213 h 4292141"/>
              <a:gd name="connsiteX9" fmla="*/ 1487990 w 6722167"/>
              <a:gd name="connsiteY9" fmla="*/ 3777313 h 4292141"/>
              <a:gd name="connsiteX10" fmla="*/ 1649915 w 6722167"/>
              <a:gd name="connsiteY10" fmla="*/ 3859863 h 4292141"/>
              <a:gd name="connsiteX11" fmla="*/ 1850296 w 6722167"/>
              <a:gd name="connsiteY11" fmla="*/ 3957577 h 4292141"/>
              <a:gd name="connsiteX12" fmla="*/ 1841750 w 6722167"/>
              <a:gd name="connsiteY12" fmla="*/ 3827785 h 4292141"/>
              <a:gd name="connsiteX13" fmla="*/ 1867131 w 6722167"/>
              <a:gd name="connsiteY13" fmla="*/ 3739011 h 4292141"/>
              <a:gd name="connsiteX14" fmla="*/ 1984922 w 6722167"/>
              <a:gd name="connsiteY14" fmla="*/ 3207609 h 4292141"/>
              <a:gd name="connsiteX15" fmla="*/ 2745358 w 6722167"/>
              <a:gd name="connsiteY15" fmla="*/ 3811121 h 4292141"/>
              <a:gd name="connsiteX16" fmla="*/ 2844823 w 6722167"/>
              <a:gd name="connsiteY16" fmla="*/ 3894687 h 4292141"/>
              <a:gd name="connsiteX17" fmla="*/ 3053983 w 6722167"/>
              <a:gd name="connsiteY17" fmla="*/ 3972450 h 4292141"/>
              <a:gd name="connsiteX18" fmla="*/ 3189522 w 6722167"/>
              <a:gd name="connsiteY18" fmla="*/ 3991829 h 4292141"/>
              <a:gd name="connsiteX19" fmla="*/ 3322741 w 6722167"/>
              <a:gd name="connsiteY19" fmla="*/ 4021325 h 4292141"/>
              <a:gd name="connsiteX20" fmla="*/ 3435364 w 6722167"/>
              <a:gd name="connsiteY20" fmla="*/ 4029369 h 4292141"/>
              <a:gd name="connsiteX21" fmla="*/ 3666513 w 6722167"/>
              <a:gd name="connsiteY21" fmla="*/ 4084173 h 4292141"/>
              <a:gd name="connsiteX22" fmla="*/ 3780639 w 6722167"/>
              <a:gd name="connsiteY22" fmla="*/ 3995347 h 4292141"/>
              <a:gd name="connsiteX23" fmla="*/ 3757294 w 6722167"/>
              <a:gd name="connsiteY23" fmla="*/ 3439177 h 4292141"/>
              <a:gd name="connsiteX24" fmla="*/ 3832506 w 6722167"/>
              <a:gd name="connsiteY24" fmla="*/ 3366351 h 4292141"/>
              <a:gd name="connsiteX25" fmla="*/ 4296679 w 6722167"/>
              <a:gd name="connsiteY25" fmla="*/ 3731871 h 4292141"/>
              <a:gd name="connsiteX26" fmla="*/ 4999518 w 6722167"/>
              <a:gd name="connsiteY26" fmla="*/ 4291663 h 4292141"/>
              <a:gd name="connsiteX27" fmla="*/ 4883902 w 6722167"/>
              <a:gd name="connsiteY27" fmla="*/ 3827556 h 4292141"/>
              <a:gd name="connsiteX28" fmla="*/ 5317018 w 6722167"/>
              <a:gd name="connsiteY28" fmla="*/ 3720163 h 4292141"/>
              <a:gd name="connsiteX29" fmla="*/ 5358293 w 6722167"/>
              <a:gd name="connsiteY29" fmla="*/ 3497913 h 4292141"/>
              <a:gd name="connsiteX30" fmla="*/ 5609118 w 6722167"/>
              <a:gd name="connsiteY30" fmla="*/ 3482038 h 4292141"/>
              <a:gd name="connsiteX31" fmla="*/ 5609118 w 6722167"/>
              <a:gd name="connsiteY31" fmla="*/ 3459813 h 4292141"/>
              <a:gd name="connsiteX32" fmla="*/ 5456718 w 6722167"/>
              <a:gd name="connsiteY32" fmla="*/ 3437588 h 4292141"/>
              <a:gd name="connsiteX33" fmla="*/ 5374127 w 6722167"/>
              <a:gd name="connsiteY33" fmla="*/ 3379049 h 4292141"/>
              <a:gd name="connsiteX34" fmla="*/ 5475714 w 6722167"/>
              <a:gd name="connsiteY34" fmla="*/ 3353265 h 4292141"/>
              <a:gd name="connsiteX35" fmla="*/ 5479694 w 6722167"/>
              <a:gd name="connsiteY35" fmla="*/ 3276510 h 4292141"/>
              <a:gd name="connsiteX36" fmla="*/ 5574193 w 6722167"/>
              <a:gd name="connsiteY36" fmla="*/ 3266138 h 4292141"/>
              <a:gd name="connsiteX37" fmla="*/ 5663093 w 6722167"/>
              <a:gd name="connsiteY37" fmla="*/ 3247088 h 4292141"/>
              <a:gd name="connsiteX38" fmla="*/ 5771043 w 6722167"/>
              <a:gd name="connsiteY38" fmla="*/ 3278838 h 4292141"/>
              <a:gd name="connsiteX39" fmla="*/ 5850418 w 6722167"/>
              <a:gd name="connsiteY39" fmla="*/ 3320113 h 4292141"/>
              <a:gd name="connsiteX40" fmla="*/ 5917093 w 6722167"/>
              <a:gd name="connsiteY40" fmla="*/ 3148663 h 4292141"/>
              <a:gd name="connsiteX41" fmla="*/ 6320318 w 6722167"/>
              <a:gd name="connsiteY41" fmla="*/ 3358213 h 4292141"/>
              <a:gd name="connsiteX42" fmla="*/ 6529868 w 6722167"/>
              <a:gd name="connsiteY42" fmla="*/ 3564588 h 4292141"/>
              <a:gd name="connsiteX43" fmla="*/ 6653693 w 6722167"/>
              <a:gd name="connsiteY43" fmla="*/ 3624913 h 4292141"/>
              <a:gd name="connsiteX44" fmla="*/ 6722167 w 6722167"/>
              <a:gd name="connsiteY44" fmla="*/ 3518706 h 4292141"/>
              <a:gd name="connsiteX45" fmla="*/ 4058334 w 6722167"/>
              <a:gd name="connsiteY45" fmla="*/ 1460218 h 4292141"/>
              <a:gd name="connsiteX46" fmla="*/ 3314336 w 6722167"/>
              <a:gd name="connsiteY46" fmla="*/ 1013010 h 4292141"/>
              <a:gd name="connsiteX47" fmla="*/ 3616739 w 6722167"/>
              <a:gd name="connsiteY47" fmla="*/ 677212 h 4292141"/>
              <a:gd name="connsiteX48" fmla="*/ 3073857 w 6722167"/>
              <a:gd name="connsiteY48" fmla="*/ 642352 h 4292141"/>
              <a:gd name="connsiteX49" fmla="*/ 2919543 w 6722167"/>
              <a:gd name="connsiteY49" fmla="*/ 418928 h 4292141"/>
              <a:gd name="connsiteX50" fmla="*/ 2743528 w 6722167"/>
              <a:gd name="connsiteY50" fmla="*/ 0 h 4292141"/>
              <a:gd name="connsiteX51" fmla="*/ 2506088 w 6722167"/>
              <a:gd name="connsiteY51" fmla="*/ 529727 h 4292141"/>
              <a:gd name="connsiteX52" fmla="*/ 2243704 w 6722167"/>
              <a:gd name="connsiteY52" fmla="*/ 1060196 h 4292141"/>
              <a:gd name="connsiteX53" fmla="*/ 1994402 w 6722167"/>
              <a:gd name="connsiteY53" fmla="*/ 1081739 h 4292141"/>
              <a:gd name="connsiteX54" fmla="*/ 1926558 w 6722167"/>
              <a:gd name="connsiteY54" fmla="*/ 646694 h 4292141"/>
              <a:gd name="connsiteX55" fmla="*/ 1900570 w 6722167"/>
              <a:gd name="connsiteY55" fmla="*/ 384268 h 4292141"/>
              <a:gd name="connsiteX56" fmla="*/ 1394824 w 6722167"/>
              <a:gd name="connsiteY56" fmla="*/ 363494 h 4292141"/>
              <a:gd name="connsiteX57" fmla="*/ 1410121 w 6722167"/>
              <a:gd name="connsiteY57" fmla="*/ 249957 h 4292141"/>
              <a:gd name="connsiteX58" fmla="*/ 1289845 w 6722167"/>
              <a:gd name="connsiteY58" fmla="*/ 242612 h 4292141"/>
              <a:gd name="connsiteX59" fmla="*/ 1169632 w 6722167"/>
              <a:gd name="connsiteY59" fmla="*/ 224306 h 4292141"/>
              <a:gd name="connsiteX60" fmla="*/ 1170496 w 6722167"/>
              <a:gd name="connsiteY60" fmla="*/ 138764 h 4292141"/>
              <a:gd name="connsiteX61" fmla="*/ 1069010 w 6722167"/>
              <a:gd name="connsiteY61" fmla="*/ 360900 h 4292141"/>
              <a:gd name="connsiteX62" fmla="*/ 964794 w 6722167"/>
              <a:gd name="connsiteY62" fmla="*/ 564039 h 4292141"/>
              <a:gd name="connsiteX63" fmla="*/ 887664 w 6722167"/>
              <a:gd name="connsiteY63" fmla="*/ 799031 h 4292141"/>
              <a:gd name="connsiteX64" fmla="*/ 783415 w 6722167"/>
              <a:gd name="connsiteY64" fmla="*/ 1163028 h 4292141"/>
              <a:gd name="connsiteX65" fmla="*/ 547493 w 6722167"/>
              <a:gd name="connsiteY65" fmla="*/ 1049225 h 4292141"/>
              <a:gd name="connsiteX66" fmla="*/ 353890 w 6722167"/>
              <a:gd name="connsiteY66" fmla="*/ 1169919 h 4292141"/>
              <a:gd name="connsiteX67" fmla="*/ 240397 w 6722167"/>
              <a:gd name="connsiteY67" fmla="*/ 1079942 h 4292141"/>
              <a:gd name="connsiteX68" fmla="*/ 166867 w 6722167"/>
              <a:gd name="connsiteY68" fmla="*/ 1195171 h 4292141"/>
              <a:gd name="connsiteX69" fmla="*/ 113254 w 6722167"/>
              <a:gd name="connsiteY69" fmla="*/ 1314621 h 4292141"/>
              <a:gd name="connsiteX70" fmla="*/ 72176 w 6722167"/>
              <a:gd name="connsiteY70" fmla="*/ 1412602 h 4292141"/>
              <a:gd name="connsiteX71" fmla="*/ 68887 w 6722167"/>
              <a:gd name="connsiteY71" fmla="*/ 1526405 h 4292141"/>
              <a:gd name="connsiteX72" fmla="*/ 0 w 6722167"/>
              <a:gd name="connsiteY72" fmla="*/ 1626120 h 4292141"/>
              <a:gd name="connsiteX73" fmla="*/ 9559 w 6722167"/>
              <a:gd name="connsiteY73" fmla="*/ 1817306 h 4292141"/>
              <a:gd name="connsiteX74" fmla="*/ 139432 w 6722167"/>
              <a:gd name="connsiteY74" fmla="*/ 1786873 h 4292141"/>
              <a:gd name="connsiteX75" fmla="*/ 290506 w 6722167"/>
              <a:gd name="connsiteY75" fmla="*/ 1851124 h 4292141"/>
              <a:gd name="connsiteX76" fmla="*/ 486543 w 6722167"/>
              <a:gd name="connsiteY76" fmla="*/ 1961070 h 4292141"/>
              <a:gd name="connsiteX77" fmla="*/ 451314 w 6722167"/>
              <a:gd name="connsiteY77" fmla="*/ 2106513 h 4292141"/>
              <a:gd name="connsiteX78" fmla="*/ 650644 w 6722167"/>
              <a:gd name="connsiteY78" fmla="*/ 2370518 h 4292141"/>
              <a:gd name="connsiteX79" fmla="*/ 425076 w 6722167"/>
              <a:gd name="connsiteY79" fmla="*/ 2857054 h 4292141"/>
              <a:gd name="connsiteX80" fmla="*/ 553431 w 6722167"/>
              <a:gd name="connsiteY80" fmla="*/ 2946207 h 4292141"/>
              <a:gd name="connsiteX0" fmla="*/ 553431 w 6722167"/>
              <a:gd name="connsiteY0" fmla="*/ 2946207 h 4293998"/>
              <a:gd name="connsiteX1" fmla="*/ 807498 w 6722167"/>
              <a:gd name="connsiteY1" fmla="*/ 2918761 h 4293998"/>
              <a:gd name="connsiteX2" fmla="*/ 849252 w 6722167"/>
              <a:gd name="connsiteY2" fmla="*/ 3029336 h 4293998"/>
              <a:gd name="connsiteX3" fmla="*/ 1210162 w 6722167"/>
              <a:gd name="connsiteY3" fmla="*/ 2951435 h 4293998"/>
              <a:gd name="connsiteX4" fmla="*/ 1432085 w 6722167"/>
              <a:gd name="connsiteY4" fmla="*/ 3041860 h 4293998"/>
              <a:gd name="connsiteX5" fmla="*/ 1009890 w 6722167"/>
              <a:gd name="connsiteY5" fmla="*/ 4028699 h 4293998"/>
              <a:gd name="connsiteX6" fmla="*/ 1442161 w 6722167"/>
              <a:gd name="connsiteY6" fmla="*/ 3755877 h 4293998"/>
              <a:gd name="connsiteX7" fmla="*/ 1468940 w 6722167"/>
              <a:gd name="connsiteY7" fmla="*/ 3726513 h 4293998"/>
              <a:gd name="connsiteX8" fmla="*/ 1513390 w 6722167"/>
              <a:gd name="connsiteY8" fmla="*/ 3739213 h 4293998"/>
              <a:gd name="connsiteX9" fmla="*/ 1487990 w 6722167"/>
              <a:gd name="connsiteY9" fmla="*/ 3777313 h 4293998"/>
              <a:gd name="connsiteX10" fmla="*/ 1649915 w 6722167"/>
              <a:gd name="connsiteY10" fmla="*/ 3859863 h 4293998"/>
              <a:gd name="connsiteX11" fmla="*/ 1850296 w 6722167"/>
              <a:gd name="connsiteY11" fmla="*/ 3957577 h 4293998"/>
              <a:gd name="connsiteX12" fmla="*/ 1841750 w 6722167"/>
              <a:gd name="connsiteY12" fmla="*/ 3827785 h 4293998"/>
              <a:gd name="connsiteX13" fmla="*/ 1867131 w 6722167"/>
              <a:gd name="connsiteY13" fmla="*/ 3739011 h 4293998"/>
              <a:gd name="connsiteX14" fmla="*/ 1984922 w 6722167"/>
              <a:gd name="connsiteY14" fmla="*/ 3207609 h 4293998"/>
              <a:gd name="connsiteX15" fmla="*/ 2745358 w 6722167"/>
              <a:gd name="connsiteY15" fmla="*/ 3811121 h 4293998"/>
              <a:gd name="connsiteX16" fmla="*/ 2844823 w 6722167"/>
              <a:gd name="connsiteY16" fmla="*/ 3894687 h 4293998"/>
              <a:gd name="connsiteX17" fmla="*/ 3053983 w 6722167"/>
              <a:gd name="connsiteY17" fmla="*/ 3972450 h 4293998"/>
              <a:gd name="connsiteX18" fmla="*/ 3189522 w 6722167"/>
              <a:gd name="connsiteY18" fmla="*/ 3991829 h 4293998"/>
              <a:gd name="connsiteX19" fmla="*/ 3322741 w 6722167"/>
              <a:gd name="connsiteY19" fmla="*/ 4021325 h 4293998"/>
              <a:gd name="connsiteX20" fmla="*/ 3435364 w 6722167"/>
              <a:gd name="connsiteY20" fmla="*/ 4029369 h 4293998"/>
              <a:gd name="connsiteX21" fmla="*/ 3666513 w 6722167"/>
              <a:gd name="connsiteY21" fmla="*/ 4084173 h 4293998"/>
              <a:gd name="connsiteX22" fmla="*/ 3780639 w 6722167"/>
              <a:gd name="connsiteY22" fmla="*/ 3995347 h 4293998"/>
              <a:gd name="connsiteX23" fmla="*/ 3757294 w 6722167"/>
              <a:gd name="connsiteY23" fmla="*/ 3439177 h 4293998"/>
              <a:gd name="connsiteX24" fmla="*/ 3832506 w 6722167"/>
              <a:gd name="connsiteY24" fmla="*/ 3366351 h 4293998"/>
              <a:gd name="connsiteX25" fmla="*/ 4296679 w 6722167"/>
              <a:gd name="connsiteY25" fmla="*/ 3731871 h 4293998"/>
              <a:gd name="connsiteX26" fmla="*/ 4999518 w 6722167"/>
              <a:gd name="connsiteY26" fmla="*/ 4291663 h 4293998"/>
              <a:gd name="connsiteX27" fmla="*/ 4939193 w 6722167"/>
              <a:gd name="connsiteY27" fmla="*/ 3970988 h 4293998"/>
              <a:gd name="connsiteX28" fmla="*/ 4883902 w 6722167"/>
              <a:gd name="connsiteY28" fmla="*/ 3827556 h 4293998"/>
              <a:gd name="connsiteX29" fmla="*/ 5317018 w 6722167"/>
              <a:gd name="connsiteY29" fmla="*/ 3720163 h 4293998"/>
              <a:gd name="connsiteX30" fmla="*/ 5358293 w 6722167"/>
              <a:gd name="connsiteY30" fmla="*/ 3497913 h 4293998"/>
              <a:gd name="connsiteX31" fmla="*/ 5609118 w 6722167"/>
              <a:gd name="connsiteY31" fmla="*/ 3482038 h 4293998"/>
              <a:gd name="connsiteX32" fmla="*/ 5609118 w 6722167"/>
              <a:gd name="connsiteY32" fmla="*/ 3459813 h 4293998"/>
              <a:gd name="connsiteX33" fmla="*/ 5456718 w 6722167"/>
              <a:gd name="connsiteY33" fmla="*/ 3437588 h 4293998"/>
              <a:gd name="connsiteX34" fmla="*/ 5374127 w 6722167"/>
              <a:gd name="connsiteY34" fmla="*/ 3379049 h 4293998"/>
              <a:gd name="connsiteX35" fmla="*/ 5475714 w 6722167"/>
              <a:gd name="connsiteY35" fmla="*/ 3353265 h 4293998"/>
              <a:gd name="connsiteX36" fmla="*/ 5479694 w 6722167"/>
              <a:gd name="connsiteY36" fmla="*/ 3276510 h 4293998"/>
              <a:gd name="connsiteX37" fmla="*/ 5574193 w 6722167"/>
              <a:gd name="connsiteY37" fmla="*/ 3266138 h 4293998"/>
              <a:gd name="connsiteX38" fmla="*/ 5663093 w 6722167"/>
              <a:gd name="connsiteY38" fmla="*/ 3247088 h 4293998"/>
              <a:gd name="connsiteX39" fmla="*/ 5771043 w 6722167"/>
              <a:gd name="connsiteY39" fmla="*/ 3278838 h 4293998"/>
              <a:gd name="connsiteX40" fmla="*/ 5850418 w 6722167"/>
              <a:gd name="connsiteY40" fmla="*/ 3320113 h 4293998"/>
              <a:gd name="connsiteX41" fmla="*/ 5917093 w 6722167"/>
              <a:gd name="connsiteY41" fmla="*/ 3148663 h 4293998"/>
              <a:gd name="connsiteX42" fmla="*/ 6320318 w 6722167"/>
              <a:gd name="connsiteY42" fmla="*/ 3358213 h 4293998"/>
              <a:gd name="connsiteX43" fmla="*/ 6529868 w 6722167"/>
              <a:gd name="connsiteY43" fmla="*/ 3564588 h 4293998"/>
              <a:gd name="connsiteX44" fmla="*/ 6653693 w 6722167"/>
              <a:gd name="connsiteY44" fmla="*/ 3624913 h 4293998"/>
              <a:gd name="connsiteX45" fmla="*/ 6722167 w 6722167"/>
              <a:gd name="connsiteY45" fmla="*/ 3518706 h 4293998"/>
              <a:gd name="connsiteX46" fmla="*/ 4058334 w 6722167"/>
              <a:gd name="connsiteY46" fmla="*/ 1460218 h 4293998"/>
              <a:gd name="connsiteX47" fmla="*/ 3314336 w 6722167"/>
              <a:gd name="connsiteY47" fmla="*/ 1013010 h 4293998"/>
              <a:gd name="connsiteX48" fmla="*/ 3616739 w 6722167"/>
              <a:gd name="connsiteY48" fmla="*/ 677212 h 4293998"/>
              <a:gd name="connsiteX49" fmla="*/ 3073857 w 6722167"/>
              <a:gd name="connsiteY49" fmla="*/ 642352 h 4293998"/>
              <a:gd name="connsiteX50" fmla="*/ 2919543 w 6722167"/>
              <a:gd name="connsiteY50" fmla="*/ 418928 h 4293998"/>
              <a:gd name="connsiteX51" fmla="*/ 2743528 w 6722167"/>
              <a:gd name="connsiteY51" fmla="*/ 0 h 4293998"/>
              <a:gd name="connsiteX52" fmla="*/ 2506088 w 6722167"/>
              <a:gd name="connsiteY52" fmla="*/ 529727 h 4293998"/>
              <a:gd name="connsiteX53" fmla="*/ 2243704 w 6722167"/>
              <a:gd name="connsiteY53" fmla="*/ 1060196 h 4293998"/>
              <a:gd name="connsiteX54" fmla="*/ 1994402 w 6722167"/>
              <a:gd name="connsiteY54" fmla="*/ 1081739 h 4293998"/>
              <a:gd name="connsiteX55" fmla="*/ 1926558 w 6722167"/>
              <a:gd name="connsiteY55" fmla="*/ 646694 h 4293998"/>
              <a:gd name="connsiteX56" fmla="*/ 1900570 w 6722167"/>
              <a:gd name="connsiteY56" fmla="*/ 384268 h 4293998"/>
              <a:gd name="connsiteX57" fmla="*/ 1394824 w 6722167"/>
              <a:gd name="connsiteY57" fmla="*/ 363494 h 4293998"/>
              <a:gd name="connsiteX58" fmla="*/ 1410121 w 6722167"/>
              <a:gd name="connsiteY58" fmla="*/ 249957 h 4293998"/>
              <a:gd name="connsiteX59" fmla="*/ 1289845 w 6722167"/>
              <a:gd name="connsiteY59" fmla="*/ 242612 h 4293998"/>
              <a:gd name="connsiteX60" fmla="*/ 1169632 w 6722167"/>
              <a:gd name="connsiteY60" fmla="*/ 224306 h 4293998"/>
              <a:gd name="connsiteX61" fmla="*/ 1170496 w 6722167"/>
              <a:gd name="connsiteY61" fmla="*/ 138764 h 4293998"/>
              <a:gd name="connsiteX62" fmla="*/ 1069010 w 6722167"/>
              <a:gd name="connsiteY62" fmla="*/ 360900 h 4293998"/>
              <a:gd name="connsiteX63" fmla="*/ 964794 w 6722167"/>
              <a:gd name="connsiteY63" fmla="*/ 564039 h 4293998"/>
              <a:gd name="connsiteX64" fmla="*/ 887664 w 6722167"/>
              <a:gd name="connsiteY64" fmla="*/ 799031 h 4293998"/>
              <a:gd name="connsiteX65" fmla="*/ 783415 w 6722167"/>
              <a:gd name="connsiteY65" fmla="*/ 1163028 h 4293998"/>
              <a:gd name="connsiteX66" fmla="*/ 547493 w 6722167"/>
              <a:gd name="connsiteY66" fmla="*/ 1049225 h 4293998"/>
              <a:gd name="connsiteX67" fmla="*/ 353890 w 6722167"/>
              <a:gd name="connsiteY67" fmla="*/ 1169919 h 4293998"/>
              <a:gd name="connsiteX68" fmla="*/ 240397 w 6722167"/>
              <a:gd name="connsiteY68" fmla="*/ 1079942 h 4293998"/>
              <a:gd name="connsiteX69" fmla="*/ 166867 w 6722167"/>
              <a:gd name="connsiteY69" fmla="*/ 1195171 h 4293998"/>
              <a:gd name="connsiteX70" fmla="*/ 113254 w 6722167"/>
              <a:gd name="connsiteY70" fmla="*/ 1314621 h 4293998"/>
              <a:gd name="connsiteX71" fmla="*/ 72176 w 6722167"/>
              <a:gd name="connsiteY71" fmla="*/ 1412602 h 4293998"/>
              <a:gd name="connsiteX72" fmla="*/ 68887 w 6722167"/>
              <a:gd name="connsiteY72" fmla="*/ 1526405 h 4293998"/>
              <a:gd name="connsiteX73" fmla="*/ 0 w 6722167"/>
              <a:gd name="connsiteY73" fmla="*/ 1626120 h 4293998"/>
              <a:gd name="connsiteX74" fmla="*/ 9559 w 6722167"/>
              <a:gd name="connsiteY74" fmla="*/ 1817306 h 4293998"/>
              <a:gd name="connsiteX75" fmla="*/ 139432 w 6722167"/>
              <a:gd name="connsiteY75" fmla="*/ 1786873 h 4293998"/>
              <a:gd name="connsiteX76" fmla="*/ 290506 w 6722167"/>
              <a:gd name="connsiteY76" fmla="*/ 1851124 h 4293998"/>
              <a:gd name="connsiteX77" fmla="*/ 486543 w 6722167"/>
              <a:gd name="connsiteY77" fmla="*/ 1961070 h 4293998"/>
              <a:gd name="connsiteX78" fmla="*/ 451314 w 6722167"/>
              <a:gd name="connsiteY78" fmla="*/ 2106513 h 4293998"/>
              <a:gd name="connsiteX79" fmla="*/ 650644 w 6722167"/>
              <a:gd name="connsiteY79" fmla="*/ 2370518 h 4293998"/>
              <a:gd name="connsiteX80" fmla="*/ 425076 w 6722167"/>
              <a:gd name="connsiteY80" fmla="*/ 2857054 h 4293998"/>
              <a:gd name="connsiteX81" fmla="*/ 553431 w 6722167"/>
              <a:gd name="connsiteY81" fmla="*/ 2946207 h 4293998"/>
              <a:gd name="connsiteX0" fmla="*/ 553431 w 6722167"/>
              <a:gd name="connsiteY0" fmla="*/ 2946207 h 4293998"/>
              <a:gd name="connsiteX1" fmla="*/ 807498 w 6722167"/>
              <a:gd name="connsiteY1" fmla="*/ 2918761 h 4293998"/>
              <a:gd name="connsiteX2" fmla="*/ 849252 w 6722167"/>
              <a:gd name="connsiteY2" fmla="*/ 3029336 h 4293998"/>
              <a:gd name="connsiteX3" fmla="*/ 1210162 w 6722167"/>
              <a:gd name="connsiteY3" fmla="*/ 2951435 h 4293998"/>
              <a:gd name="connsiteX4" fmla="*/ 1432085 w 6722167"/>
              <a:gd name="connsiteY4" fmla="*/ 3041860 h 4293998"/>
              <a:gd name="connsiteX5" fmla="*/ 1009890 w 6722167"/>
              <a:gd name="connsiteY5" fmla="*/ 4028699 h 4293998"/>
              <a:gd name="connsiteX6" fmla="*/ 1442161 w 6722167"/>
              <a:gd name="connsiteY6" fmla="*/ 3755877 h 4293998"/>
              <a:gd name="connsiteX7" fmla="*/ 1468940 w 6722167"/>
              <a:gd name="connsiteY7" fmla="*/ 3726513 h 4293998"/>
              <a:gd name="connsiteX8" fmla="*/ 1513390 w 6722167"/>
              <a:gd name="connsiteY8" fmla="*/ 3739213 h 4293998"/>
              <a:gd name="connsiteX9" fmla="*/ 1487990 w 6722167"/>
              <a:gd name="connsiteY9" fmla="*/ 3777313 h 4293998"/>
              <a:gd name="connsiteX10" fmla="*/ 1649915 w 6722167"/>
              <a:gd name="connsiteY10" fmla="*/ 3859863 h 4293998"/>
              <a:gd name="connsiteX11" fmla="*/ 1850296 w 6722167"/>
              <a:gd name="connsiteY11" fmla="*/ 3957577 h 4293998"/>
              <a:gd name="connsiteX12" fmla="*/ 1841750 w 6722167"/>
              <a:gd name="connsiteY12" fmla="*/ 3827785 h 4293998"/>
              <a:gd name="connsiteX13" fmla="*/ 1867131 w 6722167"/>
              <a:gd name="connsiteY13" fmla="*/ 3739011 h 4293998"/>
              <a:gd name="connsiteX14" fmla="*/ 1984922 w 6722167"/>
              <a:gd name="connsiteY14" fmla="*/ 3207609 h 4293998"/>
              <a:gd name="connsiteX15" fmla="*/ 2745358 w 6722167"/>
              <a:gd name="connsiteY15" fmla="*/ 3811121 h 4293998"/>
              <a:gd name="connsiteX16" fmla="*/ 2844823 w 6722167"/>
              <a:gd name="connsiteY16" fmla="*/ 3894687 h 4293998"/>
              <a:gd name="connsiteX17" fmla="*/ 3053983 w 6722167"/>
              <a:gd name="connsiteY17" fmla="*/ 3972450 h 4293998"/>
              <a:gd name="connsiteX18" fmla="*/ 3189522 w 6722167"/>
              <a:gd name="connsiteY18" fmla="*/ 3991829 h 4293998"/>
              <a:gd name="connsiteX19" fmla="*/ 3322741 w 6722167"/>
              <a:gd name="connsiteY19" fmla="*/ 4021325 h 4293998"/>
              <a:gd name="connsiteX20" fmla="*/ 3435364 w 6722167"/>
              <a:gd name="connsiteY20" fmla="*/ 4029369 h 4293998"/>
              <a:gd name="connsiteX21" fmla="*/ 3666513 w 6722167"/>
              <a:gd name="connsiteY21" fmla="*/ 4084173 h 4293998"/>
              <a:gd name="connsiteX22" fmla="*/ 3780639 w 6722167"/>
              <a:gd name="connsiteY22" fmla="*/ 3995347 h 4293998"/>
              <a:gd name="connsiteX23" fmla="*/ 3757294 w 6722167"/>
              <a:gd name="connsiteY23" fmla="*/ 3439177 h 4293998"/>
              <a:gd name="connsiteX24" fmla="*/ 3832506 w 6722167"/>
              <a:gd name="connsiteY24" fmla="*/ 3366351 h 4293998"/>
              <a:gd name="connsiteX25" fmla="*/ 4296679 w 6722167"/>
              <a:gd name="connsiteY25" fmla="*/ 3731871 h 4293998"/>
              <a:gd name="connsiteX26" fmla="*/ 4999518 w 6722167"/>
              <a:gd name="connsiteY26" fmla="*/ 4291663 h 4293998"/>
              <a:gd name="connsiteX27" fmla="*/ 4939193 w 6722167"/>
              <a:gd name="connsiteY27" fmla="*/ 3970988 h 4293998"/>
              <a:gd name="connsiteX28" fmla="*/ 4883902 w 6722167"/>
              <a:gd name="connsiteY28" fmla="*/ 3827556 h 4293998"/>
              <a:gd name="connsiteX29" fmla="*/ 5317018 w 6722167"/>
              <a:gd name="connsiteY29" fmla="*/ 3720163 h 4293998"/>
              <a:gd name="connsiteX30" fmla="*/ 5358293 w 6722167"/>
              <a:gd name="connsiteY30" fmla="*/ 3497913 h 4293998"/>
              <a:gd name="connsiteX31" fmla="*/ 5609118 w 6722167"/>
              <a:gd name="connsiteY31" fmla="*/ 3482038 h 4293998"/>
              <a:gd name="connsiteX32" fmla="*/ 5609118 w 6722167"/>
              <a:gd name="connsiteY32" fmla="*/ 3459813 h 4293998"/>
              <a:gd name="connsiteX33" fmla="*/ 5456718 w 6722167"/>
              <a:gd name="connsiteY33" fmla="*/ 3437588 h 4293998"/>
              <a:gd name="connsiteX34" fmla="*/ 5374127 w 6722167"/>
              <a:gd name="connsiteY34" fmla="*/ 3379049 h 4293998"/>
              <a:gd name="connsiteX35" fmla="*/ 5475714 w 6722167"/>
              <a:gd name="connsiteY35" fmla="*/ 3353265 h 4293998"/>
              <a:gd name="connsiteX36" fmla="*/ 5479694 w 6722167"/>
              <a:gd name="connsiteY36" fmla="*/ 3276510 h 4293998"/>
              <a:gd name="connsiteX37" fmla="*/ 5574193 w 6722167"/>
              <a:gd name="connsiteY37" fmla="*/ 3266138 h 4293998"/>
              <a:gd name="connsiteX38" fmla="*/ 5663093 w 6722167"/>
              <a:gd name="connsiteY38" fmla="*/ 3247088 h 4293998"/>
              <a:gd name="connsiteX39" fmla="*/ 5771043 w 6722167"/>
              <a:gd name="connsiteY39" fmla="*/ 3278838 h 4293998"/>
              <a:gd name="connsiteX40" fmla="*/ 5850418 w 6722167"/>
              <a:gd name="connsiteY40" fmla="*/ 3320113 h 4293998"/>
              <a:gd name="connsiteX41" fmla="*/ 5917093 w 6722167"/>
              <a:gd name="connsiteY41" fmla="*/ 3148663 h 4293998"/>
              <a:gd name="connsiteX42" fmla="*/ 6320318 w 6722167"/>
              <a:gd name="connsiteY42" fmla="*/ 3358213 h 4293998"/>
              <a:gd name="connsiteX43" fmla="*/ 6529868 w 6722167"/>
              <a:gd name="connsiteY43" fmla="*/ 3564588 h 4293998"/>
              <a:gd name="connsiteX44" fmla="*/ 6653693 w 6722167"/>
              <a:gd name="connsiteY44" fmla="*/ 3624913 h 4293998"/>
              <a:gd name="connsiteX45" fmla="*/ 6722167 w 6722167"/>
              <a:gd name="connsiteY45" fmla="*/ 3518706 h 4293998"/>
              <a:gd name="connsiteX46" fmla="*/ 4058334 w 6722167"/>
              <a:gd name="connsiteY46" fmla="*/ 1460218 h 4293998"/>
              <a:gd name="connsiteX47" fmla="*/ 3314336 w 6722167"/>
              <a:gd name="connsiteY47" fmla="*/ 1013010 h 4293998"/>
              <a:gd name="connsiteX48" fmla="*/ 3616739 w 6722167"/>
              <a:gd name="connsiteY48" fmla="*/ 677212 h 4293998"/>
              <a:gd name="connsiteX49" fmla="*/ 3073857 w 6722167"/>
              <a:gd name="connsiteY49" fmla="*/ 642352 h 4293998"/>
              <a:gd name="connsiteX50" fmla="*/ 2919543 w 6722167"/>
              <a:gd name="connsiteY50" fmla="*/ 418928 h 4293998"/>
              <a:gd name="connsiteX51" fmla="*/ 2743528 w 6722167"/>
              <a:gd name="connsiteY51" fmla="*/ 0 h 4293998"/>
              <a:gd name="connsiteX52" fmla="*/ 2506088 w 6722167"/>
              <a:gd name="connsiteY52" fmla="*/ 529727 h 4293998"/>
              <a:gd name="connsiteX53" fmla="*/ 2243704 w 6722167"/>
              <a:gd name="connsiteY53" fmla="*/ 1060196 h 4293998"/>
              <a:gd name="connsiteX54" fmla="*/ 1994402 w 6722167"/>
              <a:gd name="connsiteY54" fmla="*/ 1081739 h 4293998"/>
              <a:gd name="connsiteX55" fmla="*/ 1926558 w 6722167"/>
              <a:gd name="connsiteY55" fmla="*/ 646694 h 4293998"/>
              <a:gd name="connsiteX56" fmla="*/ 1900570 w 6722167"/>
              <a:gd name="connsiteY56" fmla="*/ 384268 h 4293998"/>
              <a:gd name="connsiteX57" fmla="*/ 1394824 w 6722167"/>
              <a:gd name="connsiteY57" fmla="*/ 363494 h 4293998"/>
              <a:gd name="connsiteX58" fmla="*/ 1410121 w 6722167"/>
              <a:gd name="connsiteY58" fmla="*/ 249957 h 4293998"/>
              <a:gd name="connsiteX59" fmla="*/ 1289845 w 6722167"/>
              <a:gd name="connsiteY59" fmla="*/ 242612 h 4293998"/>
              <a:gd name="connsiteX60" fmla="*/ 1169632 w 6722167"/>
              <a:gd name="connsiteY60" fmla="*/ 224306 h 4293998"/>
              <a:gd name="connsiteX61" fmla="*/ 1170496 w 6722167"/>
              <a:gd name="connsiteY61" fmla="*/ 138764 h 4293998"/>
              <a:gd name="connsiteX62" fmla="*/ 1069010 w 6722167"/>
              <a:gd name="connsiteY62" fmla="*/ 360900 h 4293998"/>
              <a:gd name="connsiteX63" fmla="*/ 964794 w 6722167"/>
              <a:gd name="connsiteY63" fmla="*/ 564039 h 4293998"/>
              <a:gd name="connsiteX64" fmla="*/ 887664 w 6722167"/>
              <a:gd name="connsiteY64" fmla="*/ 799031 h 4293998"/>
              <a:gd name="connsiteX65" fmla="*/ 783415 w 6722167"/>
              <a:gd name="connsiteY65" fmla="*/ 1163028 h 4293998"/>
              <a:gd name="connsiteX66" fmla="*/ 547493 w 6722167"/>
              <a:gd name="connsiteY66" fmla="*/ 1049225 h 4293998"/>
              <a:gd name="connsiteX67" fmla="*/ 353890 w 6722167"/>
              <a:gd name="connsiteY67" fmla="*/ 1169919 h 4293998"/>
              <a:gd name="connsiteX68" fmla="*/ 240397 w 6722167"/>
              <a:gd name="connsiteY68" fmla="*/ 1079942 h 4293998"/>
              <a:gd name="connsiteX69" fmla="*/ 166867 w 6722167"/>
              <a:gd name="connsiteY69" fmla="*/ 1195171 h 4293998"/>
              <a:gd name="connsiteX70" fmla="*/ 113254 w 6722167"/>
              <a:gd name="connsiteY70" fmla="*/ 1314621 h 4293998"/>
              <a:gd name="connsiteX71" fmla="*/ 72176 w 6722167"/>
              <a:gd name="connsiteY71" fmla="*/ 1412602 h 4293998"/>
              <a:gd name="connsiteX72" fmla="*/ 68887 w 6722167"/>
              <a:gd name="connsiteY72" fmla="*/ 1526405 h 4293998"/>
              <a:gd name="connsiteX73" fmla="*/ 0 w 6722167"/>
              <a:gd name="connsiteY73" fmla="*/ 1626120 h 4293998"/>
              <a:gd name="connsiteX74" fmla="*/ 9559 w 6722167"/>
              <a:gd name="connsiteY74" fmla="*/ 1817306 h 4293998"/>
              <a:gd name="connsiteX75" fmla="*/ 139432 w 6722167"/>
              <a:gd name="connsiteY75" fmla="*/ 1786873 h 4293998"/>
              <a:gd name="connsiteX76" fmla="*/ 290506 w 6722167"/>
              <a:gd name="connsiteY76" fmla="*/ 1851124 h 4293998"/>
              <a:gd name="connsiteX77" fmla="*/ 486543 w 6722167"/>
              <a:gd name="connsiteY77" fmla="*/ 1961070 h 4293998"/>
              <a:gd name="connsiteX78" fmla="*/ 451314 w 6722167"/>
              <a:gd name="connsiteY78" fmla="*/ 2106513 h 4293998"/>
              <a:gd name="connsiteX79" fmla="*/ 650644 w 6722167"/>
              <a:gd name="connsiteY79" fmla="*/ 2370518 h 4293998"/>
              <a:gd name="connsiteX80" fmla="*/ 425076 w 6722167"/>
              <a:gd name="connsiteY80" fmla="*/ 2857054 h 4293998"/>
              <a:gd name="connsiteX81" fmla="*/ 553431 w 6722167"/>
              <a:gd name="connsiteY81" fmla="*/ 2946207 h 4293998"/>
              <a:gd name="connsiteX0" fmla="*/ 553431 w 6722167"/>
              <a:gd name="connsiteY0" fmla="*/ 2946207 h 4291663"/>
              <a:gd name="connsiteX1" fmla="*/ 807498 w 6722167"/>
              <a:gd name="connsiteY1" fmla="*/ 2918761 h 4291663"/>
              <a:gd name="connsiteX2" fmla="*/ 849252 w 6722167"/>
              <a:gd name="connsiteY2" fmla="*/ 3029336 h 4291663"/>
              <a:gd name="connsiteX3" fmla="*/ 1210162 w 6722167"/>
              <a:gd name="connsiteY3" fmla="*/ 2951435 h 4291663"/>
              <a:gd name="connsiteX4" fmla="*/ 1432085 w 6722167"/>
              <a:gd name="connsiteY4" fmla="*/ 3041860 h 4291663"/>
              <a:gd name="connsiteX5" fmla="*/ 1009890 w 6722167"/>
              <a:gd name="connsiteY5" fmla="*/ 4028699 h 4291663"/>
              <a:gd name="connsiteX6" fmla="*/ 1442161 w 6722167"/>
              <a:gd name="connsiteY6" fmla="*/ 3755877 h 4291663"/>
              <a:gd name="connsiteX7" fmla="*/ 1468940 w 6722167"/>
              <a:gd name="connsiteY7" fmla="*/ 3726513 h 4291663"/>
              <a:gd name="connsiteX8" fmla="*/ 1513390 w 6722167"/>
              <a:gd name="connsiteY8" fmla="*/ 3739213 h 4291663"/>
              <a:gd name="connsiteX9" fmla="*/ 1487990 w 6722167"/>
              <a:gd name="connsiteY9" fmla="*/ 3777313 h 4291663"/>
              <a:gd name="connsiteX10" fmla="*/ 1649915 w 6722167"/>
              <a:gd name="connsiteY10" fmla="*/ 3859863 h 4291663"/>
              <a:gd name="connsiteX11" fmla="*/ 1850296 w 6722167"/>
              <a:gd name="connsiteY11" fmla="*/ 3957577 h 4291663"/>
              <a:gd name="connsiteX12" fmla="*/ 1841750 w 6722167"/>
              <a:gd name="connsiteY12" fmla="*/ 3827785 h 4291663"/>
              <a:gd name="connsiteX13" fmla="*/ 1867131 w 6722167"/>
              <a:gd name="connsiteY13" fmla="*/ 3739011 h 4291663"/>
              <a:gd name="connsiteX14" fmla="*/ 1984922 w 6722167"/>
              <a:gd name="connsiteY14" fmla="*/ 3207609 h 4291663"/>
              <a:gd name="connsiteX15" fmla="*/ 2745358 w 6722167"/>
              <a:gd name="connsiteY15" fmla="*/ 3811121 h 4291663"/>
              <a:gd name="connsiteX16" fmla="*/ 2844823 w 6722167"/>
              <a:gd name="connsiteY16" fmla="*/ 3894687 h 4291663"/>
              <a:gd name="connsiteX17" fmla="*/ 3053983 w 6722167"/>
              <a:gd name="connsiteY17" fmla="*/ 3972450 h 4291663"/>
              <a:gd name="connsiteX18" fmla="*/ 3189522 w 6722167"/>
              <a:gd name="connsiteY18" fmla="*/ 3991829 h 4291663"/>
              <a:gd name="connsiteX19" fmla="*/ 3322741 w 6722167"/>
              <a:gd name="connsiteY19" fmla="*/ 4021325 h 4291663"/>
              <a:gd name="connsiteX20" fmla="*/ 3435364 w 6722167"/>
              <a:gd name="connsiteY20" fmla="*/ 4029369 h 4291663"/>
              <a:gd name="connsiteX21" fmla="*/ 3666513 w 6722167"/>
              <a:gd name="connsiteY21" fmla="*/ 4084173 h 4291663"/>
              <a:gd name="connsiteX22" fmla="*/ 3780639 w 6722167"/>
              <a:gd name="connsiteY22" fmla="*/ 3995347 h 4291663"/>
              <a:gd name="connsiteX23" fmla="*/ 3757294 w 6722167"/>
              <a:gd name="connsiteY23" fmla="*/ 3439177 h 4291663"/>
              <a:gd name="connsiteX24" fmla="*/ 3832506 w 6722167"/>
              <a:gd name="connsiteY24" fmla="*/ 3366351 h 4291663"/>
              <a:gd name="connsiteX25" fmla="*/ 4296679 w 6722167"/>
              <a:gd name="connsiteY25" fmla="*/ 3731871 h 4291663"/>
              <a:gd name="connsiteX26" fmla="*/ 4999518 w 6722167"/>
              <a:gd name="connsiteY26" fmla="*/ 4291663 h 4291663"/>
              <a:gd name="connsiteX27" fmla="*/ 4939193 w 6722167"/>
              <a:gd name="connsiteY27" fmla="*/ 3970988 h 4291663"/>
              <a:gd name="connsiteX28" fmla="*/ 4883902 w 6722167"/>
              <a:gd name="connsiteY28" fmla="*/ 3827556 h 4291663"/>
              <a:gd name="connsiteX29" fmla="*/ 5317018 w 6722167"/>
              <a:gd name="connsiteY29" fmla="*/ 3720163 h 4291663"/>
              <a:gd name="connsiteX30" fmla="*/ 5358293 w 6722167"/>
              <a:gd name="connsiteY30" fmla="*/ 3497913 h 4291663"/>
              <a:gd name="connsiteX31" fmla="*/ 5609118 w 6722167"/>
              <a:gd name="connsiteY31" fmla="*/ 3482038 h 4291663"/>
              <a:gd name="connsiteX32" fmla="*/ 5609118 w 6722167"/>
              <a:gd name="connsiteY32" fmla="*/ 3459813 h 4291663"/>
              <a:gd name="connsiteX33" fmla="*/ 5456718 w 6722167"/>
              <a:gd name="connsiteY33" fmla="*/ 3437588 h 4291663"/>
              <a:gd name="connsiteX34" fmla="*/ 5374127 w 6722167"/>
              <a:gd name="connsiteY34" fmla="*/ 3379049 h 4291663"/>
              <a:gd name="connsiteX35" fmla="*/ 5475714 w 6722167"/>
              <a:gd name="connsiteY35" fmla="*/ 3353265 h 4291663"/>
              <a:gd name="connsiteX36" fmla="*/ 5479694 w 6722167"/>
              <a:gd name="connsiteY36" fmla="*/ 3276510 h 4291663"/>
              <a:gd name="connsiteX37" fmla="*/ 5574193 w 6722167"/>
              <a:gd name="connsiteY37" fmla="*/ 3266138 h 4291663"/>
              <a:gd name="connsiteX38" fmla="*/ 5663093 w 6722167"/>
              <a:gd name="connsiteY38" fmla="*/ 3247088 h 4291663"/>
              <a:gd name="connsiteX39" fmla="*/ 5771043 w 6722167"/>
              <a:gd name="connsiteY39" fmla="*/ 3278838 h 4291663"/>
              <a:gd name="connsiteX40" fmla="*/ 5850418 w 6722167"/>
              <a:gd name="connsiteY40" fmla="*/ 3320113 h 4291663"/>
              <a:gd name="connsiteX41" fmla="*/ 5917093 w 6722167"/>
              <a:gd name="connsiteY41" fmla="*/ 3148663 h 4291663"/>
              <a:gd name="connsiteX42" fmla="*/ 6320318 w 6722167"/>
              <a:gd name="connsiteY42" fmla="*/ 3358213 h 4291663"/>
              <a:gd name="connsiteX43" fmla="*/ 6529868 w 6722167"/>
              <a:gd name="connsiteY43" fmla="*/ 3564588 h 4291663"/>
              <a:gd name="connsiteX44" fmla="*/ 6653693 w 6722167"/>
              <a:gd name="connsiteY44" fmla="*/ 3624913 h 4291663"/>
              <a:gd name="connsiteX45" fmla="*/ 6722167 w 6722167"/>
              <a:gd name="connsiteY45" fmla="*/ 3518706 h 4291663"/>
              <a:gd name="connsiteX46" fmla="*/ 4058334 w 6722167"/>
              <a:gd name="connsiteY46" fmla="*/ 1460218 h 4291663"/>
              <a:gd name="connsiteX47" fmla="*/ 3314336 w 6722167"/>
              <a:gd name="connsiteY47" fmla="*/ 1013010 h 4291663"/>
              <a:gd name="connsiteX48" fmla="*/ 3616739 w 6722167"/>
              <a:gd name="connsiteY48" fmla="*/ 677212 h 4291663"/>
              <a:gd name="connsiteX49" fmla="*/ 3073857 w 6722167"/>
              <a:gd name="connsiteY49" fmla="*/ 642352 h 4291663"/>
              <a:gd name="connsiteX50" fmla="*/ 2919543 w 6722167"/>
              <a:gd name="connsiteY50" fmla="*/ 418928 h 4291663"/>
              <a:gd name="connsiteX51" fmla="*/ 2743528 w 6722167"/>
              <a:gd name="connsiteY51" fmla="*/ 0 h 4291663"/>
              <a:gd name="connsiteX52" fmla="*/ 2506088 w 6722167"/>
              <a:gd name="connsiteY52" fmla="*/ 529727 h 4291663"/>
              <a:gd name="connsiteX53" fmla="*/ 2243704 w 6722167"/>
              <a:gd name="connsiteY53" fmla="*/ 1060196 h 4291663"/>
              <a:gd name="connsiteX54" fmla="*/ 1994402 w 6722167"/>
              <a:gd name="connsiteY54" fmla="*/ 1081739 h 4291663"/>
              <a:gd name="connsiteX55" fmla="*/ 1926558 w 6722167"/>
              <a:gd name="connsiteY55" fmla="*/ 646694 h 4291663"/>
              <a:gd name="connsiteX56" fmla="*/ 1900570 w 6722167"/>
              <a:gd name="connsiteY56" fmla="*/ 384268 h 4291663"/>
              <a:gd name="connsiteX57" fmla="*/ 1394824 w 6722167"/>
              <a:gd name="connsiteY57" fmla="*/ 363494 h 4291663"/>
              <a:gd name="connsiteX58" fmla="*/ 1410121 w 6722167"/>
              <a:gd name="connsiteY58" fmla="*/ 249957 h 4291663"/>
              <a:gd name="connsiteX59" fmla="*/ 1289845 w 6722167"/>
              <a:gd name="connsiteY59" fmla="*/ 242612 h 4291663"/>
              <a:gd name="connsiteX60" fmla="*/ 1169632 w 6722167"/>
              <a:gd name="connsiteY60" fmla="*/ 224306 h 4291663"/>
              <a:gd name="connsiteX61" fmla="*/ 1170496 w 6722167"/>
              <a:gd name="connsiteY61" fmla="*/ 138764 h 4291663"/>
              <a:gd name="connsiteX62" fmla="*/ 1069010 w 6722167"/>
              <a:gd name="connsiteY62" fmla="*/ 360900 h 4291663"/>
              <a:gd name="connsiteX63" fmla="*/ 964794 w 6722167"/>
              <a:gd name="connsiteY63" fmla="*/ 564039 h 4291663"/>
              <a:gd name="connsiteX64" fmla="*/ 887664 w 6722167"/>
              <a:gd name="connsiteY64" fmla="*/ 799031 h 4291663"/>
              <a:gd name="connsiteX65" fmla="*/ 783415 w 6722167"/>
              <a:gd name="connsiteY65" fmla="*/ 1163028 h 4291663"/>
              <a:gd name="connsiteX66" fmla="*/ 547493 w 6722167"/>
              <a:gd name="connsiteY66" fmla="*/ 1049225 h 4291663"/>
              <a:gd name="connsiteX67" fmla="*/ 353890 w 6722167"/>
              <a:gd name="connsiteY67" fmla="*/ 1169919 h 4291663"/>
              <a:gd name="connsiteX68" fmla="*/ 240397 w 6722167"/>
              <a:gd name="connsiteY68" fmla="*/ 1079942 h 4291663"/>
              <a:gd name="connsiteX69" fmla="*/ 166867 w 6722167"/>
              <a:gd name="connsiteY69" fmla="*/ 1195171 h 4291663"/>
              <a:gd name="connsiteX70" fmla="*/ 113254 w 6722167"/>
              <a:gd name="connsiteY70" fmla="*/ 1314621 h 4291663"/>
              <a:gd name="connsiteX71" fmla="*/ 72176 w 6722167"/>
              <a:gd name="connsiteY71" fmla="*/ 1412602 h 4291663"/>
              <a:gd name="connsiteX72" fmla="*/ 68887 w 6722167"/>
              <a:gd name="connsiteY72" fmla="*/ 1526405 h 4291663"/>
              <a:gd name="connsiteX73" fmla="*/ 0 w 6722167"/>
              <a:gd name="connsiteY73" fmla="*/ 1626120 h 4291663"/>
              <a:gd name="connsiteX74" fmla="*/ 9559 w 6722167"/>
              <a:gd name="connsiteY74" fmla="*/ 1817306 h 4291663"/>
              <a:gd name="connsiteX75" fmla="*/ 139432 w 6722167"/>
              <a:gd name="connsiteY75" fmla="*/ 1786873 h 4291663"/>
              <a:gd name="connsiteX76" fmla="*/ 290506 w 6722167"/>
              <a:gd name="connsiteY76" fmla="*/ 1851124 h 4291663"/>
              <a:gd name="connsiteX77" fmla="*/ 486543 w 6722167"/>
              <a:gd name="connsiteY77" fmla="*/ 1961070 h 4291663"/>
              <a:gd name="connsiteX78" fmla="*/ 451314 w 6722167"/>
              <a:gd name="connsiteY78" fmla="*/ 2106513 h 4291663"/>
              <a:gd name="connsiteX79" fmla="*/ 650644 w 6722167"/>
              <a:gd name="connsiteY79" fmla="*/ 2370518 h 4291663"/>
              <a:gd name="connsiteX80" fmla="*/ 425076 w 6722167"/>
              <a:gd name="connsiteY80" fmla="*/ 2857054 h 4291663"/>
              <a:gd name="connsiteX81" fmla="*/ 553431 w 6722167"/>
              <a:gd name="connsiteY81" fmla="*/ 2946207 h 4291663"/>
              <a:gd name="connsiteX0" fmla="*/ 553431 w 6722167"/>
              <a:gd name="connsiteY0" fmla="*/ 2946207 h 4266263"/>
              <a:gd name="connsiteX1" fmla="*/ 807498 w 6722167"/>
              <a:gd name="connsiteY1" fmla="*/ 2918761 h 4266263"/>
              <a:gd name="connsiteX2" fmla="*/ 849252 w 6722167"/>
              <a:gd name="connsiteY2" fmla="*/ 3029336 h 4266263"/>
              <a:gd name="connsiteX3" fmla="*/ 1210162 w 6722167"/>
              <a:gd name="connsiteY3" fmla="*/ 2951435 h 4266263"/>
              <a:gd name="connsiteX4" fmla="*/ 1432085 w 6722167"/>
              <a:gd name="connsiteY4" fmla="*/ 3041860 h 4266263"/>
              <a:gd name="connsiteX5" fmla="*/ 1009890 w 6722167"/>
              <a:gd name="connsiteY5" fmla="*/ 4028699 h 4266263"/>
              <a:gd name="connsiteX6" fmla="*/ 1442161 w 6722167"/>
              <a:gd name="connsiteY6" fmla="*/ 3755877 h 4266263"/>
              <a:gd name="connsiteX7" fmla="*/ 1468940 w 6722167"/>
              <a:gd name="connsiteY7" fmla="*/ 3726513 h 4266263"/>
              <a:gd name="connsiteX8" fmla="*/ 1513390 w 6722167"/>
              <a:gd name="connsiteY8" fmla="*/ 3739213 h 4266263"/>
              <a:gd name="connsiteX9" fmla="*/ 1487990 w 6722167"/>
              <a:gd name="connsiteY9" fmla="*/ 3777313 h 4266263"/>
              <a:gd name="connsiteX10" fmla="*/ 1649915 w 6722167"/>
              <a:gd name="connsiteY10" fmla="*/ 3859863 h 4266263"/>
              <a:gd name="connsiteX11" fmla="*/ 1850296 w 6722167"/>
              <a:gd name="connsiteY11" fmla="*/ 3957577 h 4266263"/>
              <a:gd name="connsiteX12" fmla="*/ 1841750 w 6722167"/>
              <a:gd name="connsiteY12" fmla="*/ 3827785 h 4266263"/>
              <a:gd name="connsiteX13" fmla="*/ 1867131 w 6722167"/>
              <a:gd name="connsiteY13" fmla="*/ 3739011 h 4266263"/>
              <a:gd name="connsiteX14" fmla="*/ 1984922 w 6722167"/>
              <a:gd name="connsiteY14" fmla="*/ 3207609 h 4266263"/>
              <a:gd name="connsiteX15" fmla="*/ 2745358 w 6722167"/>
              <a:gd name="connsiteY15" fmla="*/ 3811121 h 4266263"/>
              <a:gd name="connsiteX16" fmla="*/ 2844823 w 6722167"/>
              <a:gd name="connsiteY16" fmla="*/ 3894687 h 4266263"/>
              <a:gd name="connsiteX17" fmla="*/ 3053983 w 6722167"/>
              <a:gd name="connsiteY17" fmla="*/ 3972450 h 4266263"/>
              <a:gd name="connsiteX18" fmla="*/ 3189522 w 6722167"/>
              <a:gd name="connsiteY18" fmla="*/ 3991829 h 4266263"/>
              <a:gd name="connsiteX19" fmla="*/ 3322741 w 6722167"/>
              <a:gd name="connsiteY19" fmla="*/ 4021325 h 4266263"/>
              <a:gd name="connsiteX20" fmla="*/ 3435364 w 6722167"/>
              <a:gd name="connsiteY20" fmla="*/ 4029369 h 4266263"/>
              <a:gd name="connsiteX21" fmla="*/ 3666513 w 6722167"/>
              <a:gd name="connsiteY21" fmla="*/ 4084173 h 4266263"/>
              <a:gd name="connsiteX22" fmla="*/ 3780639 w 6722167"/>
              <a:gd name="connsiteY22" fmla="*/ 3995347 h 4266263"/>
              <a:gd name="connsiteX23" fmla="*/ 3757294 w 6722167"/>
              <a:gd name="connsiteY23" fmla="*/ 3439177 h 4266263"/>
              <a:gd name="connsiteX24" fmla="*/ 3832506 w 6722167"/>
              <a:gd name="connsiteY24" fmla="*/ 3366351 h 4266263"/>
              <a:gd name="connsiteX25" fmla="*/ 4296679 w 6722167"/>
              <a:gd name="connsiteY25" fmla="*/ 3731871 h 4266263"/>
              <a:gd name="connsiteX26" fmla="*/ 4980468 w 6722167"/>
              <a:gd name="connsiteY26" fmla="*/ 4266263 h 4266263"/>
              <a:gd name="connsiteX27" fmla="*/ 4939193 w 6722167"/>
              <a:gd name="connsiteY27" fmla="*/ 3970988 h 4266263"/>
              <a:gd name="connsiteX28" fmla="*/ 4883902 w 6722167"/>
              <a:gd name="connsiteY28" fmla="*/ 3827556 h 4266263"/>
              <a:gd name="connsiteX29" fmla="*/ 5317018 w 6722167"/>
              <a:gd name="connsiteY29" fmla="*/ 3720163 h 4266263"/>
              <a:gd name="connsiteX30" fmla="*/ 5358293 w 6722167"/>
              <a:gd name="connsiteY30" fmla="*/ 3497913 h 4266263"/>
              <a:gd name="connsiteX31" fmla="*/ 5609118 w 6722167"/>
              <a:gd name="connsiteY31" fmla="*/ 3482038 h 4266263"/>
              <a:gd name="connsiteX32" fmla="*/ 5609118 w 6722167"/>
              <a:gd name="connsiteY32" fmla="*/ 3459813 h 4266263"/>
              <a:gd name="connsiteX33" fmla="*/ 5456718 w 6722167"/>
              <a:gd name="connsiteY33" fmla="*/ 3437588 h 4266263"/>
              <a:gd name="connsiteX34" fmla="*/ 5374127 w 6722167"/>
              <a:gd name="connsiteY34" fmla="*/ 3379049 h 4266263"/>
              <a:gd name="connsiteX35" fmla="*/ 5475714 w 6722167"/>
              <a:gd name="connsiteY35" fmla="*/ 3353265 h 4266263"/>
              <a:gd name="connsiteX36" fmla="*/ 5479694 w 6722167"/>
              <a:gd name="connsiteY36" fmla="*/ 3276510 h 4266263"/>
              <a:gd name="connsiteX37" fmla="*/ 5574193 w 6722167"/>
              <a:gd name="connsiteY37" fmla="*/ 3266138 h 4266263"/>
              <a:gd name="connsiteX38" fmla="*/ 5663093 w 6722167"/>
              <a:gd name="connsiteY38" fmla="*/ 3247088 h 4266263"/>
              <a:gd name="connsiteX39" fmla="*/ 5771043 w 6722167"/>
              <a:gd name="connsiteY39" fmla="*/ 3278838 h 4266263"/>
              <a:gd name="connsiteX40" fmla="*/ 5850418 w 6722167"/>
              <a:gd name="connsiteY40" fmla="*/ 3320113 h 4266263"/>
              <a:gd name="connsiteX41" fmla="*/ 5917093 w 6722167"/>
              <a:gd name="connsiteY41" fmla="*/ 3148663 h 4266263"/>
              <a:gd name="connsiteX42" fmla="*/ 6320318 w 6722167"/>
              <a:gd name="connsiteY42" fmla="*/ 3358213 h 4266263"/>
              <a:gd name="connsiteX43" fmla="*/ 6529868 w 6722167"/>
              <a:gd name="connsiteY43" fmla="*/ 3564588 h 4266263"/>
              <a:gd name="connsiteX44" fmla="*/ 6653693 w 6722167"/>
              <a:gd name="connsiteY44" fmla="*/ 3624913 h 4266263"/>
              <a:gd name="connsiteX45" fmla="*/ 6722167 w 6722167"/>
              <a:gd name="connsiteY45" fmla="*/ 3518706 h 4266263"/>
              <a:gd name="connsiteX46" fmla="*/ 4058334 w 6722167"/>
              <a:gd name="connsiteY46" fmla="*/ 1460218 h 4266263"/>
              <a:gd name="connsiteX47" fmla="*/ 3314336 w 6722167"/>
              <a:gd name="connsiteY47" fmla="*/ 1013010 h 4266263"/>
              <a:gd name="connsiteX48" fmla="*/ 3616739 w 6722167"/>
              <a:gd name="connsiteY48" fmla="*/ 677212 h 4266263"/>
              <a:gd name="connsiteX49" fmla="*/ 3073857 w 6722167"/>
              <a:gd name="connsiteY49" fmla="*/ 642352 h 4266263"/>
              <a:gd name="connsiteX50" fmla="*/ 2919543 w 6722167"/>
              <a:gd name="connsiteY50" fmla="*/ 418928 h 4266263"/>
              <a:gd name="connsiteX51" fmla="*/ 2743528 w 6722167"/>
              <a:gd name="connsiteY51" fmla="*/ 0 h 4266263"/>
              <a:gd name="connsiteX52" fmla="*/ 2506088 w 6722167"/>
              <a:gd name="connsiteY52" fmla="*/ 529727 h 4266263"/>
              <a:gd name="connsiteX53" fmla="*/ 2243704 w 6722167"/>
              <a:gd name="connsiteY53" fmla="*/ 1060196 h 4266263"/>
              <a:gd name="connsiteX54" fmla="*/ 1994402 w 6722167"/>
              <a:gd name="connsiteY54" fmla="*/ 1081739 h 4266263"/>
              <a:gd name="connsiteX55" fmla="*/ 1926558 w 6722167"/>
              <a:gd name="connsiteY55" fmla="*/ 646694 h 4266263"/>
              <a:gd name="connsiteX56" fmla="*/ 1900570 w 6722167"/>
              <a:gd name="connsiteY56" fmla="*/ 384268 h 4266263"/>
              <a:gd name="connsiteX57" fmla="*/ 1394824 w 6722167"/>
              <a:gd name="connsiteY57" fmla="*/ 363494 h 4266263"/>
              <a:gd name="connsiteX58" fmla="*/ 1410121 w 6722167"/>
              <a:gd name="connsiteY58" fmla="*/ 249957 h 4266263"/>
              <a:gd name="connsiteX59" fmla="*/ 1289845 w 6722167"/>
              <a:gd name="connsiteY59" fmla="*/ 242612 h 4266263"/>
              <a:gd name="connsiteX60" fmla="*/ 1169632 w 6722167"/>
              <a:gd name="connsiteY60" fmla="*/ 224306 h 4266263"/>
              <a:gd name="connsiteX61" fmla="*/ 1170496 w 6722167"/>
              <a:gd name="connsiteY61" fmla="*/ 138764 h 4266263"/>
              <a:gd name="connsiteX62" fmla="*/ 1069010 w 6722167"/>
              <a:gd name="connsiteY62" fmla="*/ 360900 h 4266263"/>
              <a:gd name="connsiteX63" fmla="*/ 964794 w 6722167"/>
              <a:gd name="connsiteY63" fmla="*/ 564039 h 4266263"/>
              <a:gd name="connsiteX64" fmla="*/ 887664 w 6722167"/>
              <a:gd name="connsiteY64" fmla="*/ 799031 h 4266263"/>
              <a:gd name="connsiteX65" fmla="*/ 783415 w 6722167"/>
              <a:gd name="connsiteY65" fmla="*/ 1163028 h 4266263"/>
              <a:gd name="connsiteX66" fmla="*/ 547493 w 6722167"/>
              <a:gd name="connsiteY66" fmla="*/ 1049225 h 4266263"/>
              <a:gd name="connsiteX67" fmla="*/ 353890 w 6722167"/>
              <a:gd name="connsiteY67" fmla="*/ 1169919 h 4266263"/>
              <a:gd name="connsiteX68" fmla="*/ 240397 w 6722167"/>
              <a:gd name="connsiteY68" fmla="*/ 1079942 h 4266263"/>
              <a:gd name="connsiteX69" fmla="*/ 166867 w 6722167"/>
              <a:gd name="connsiteY69" fmla="*/ 1195171 h 4266263"/>
              <a:gd name="connsiteX70" fmla="*/ 113254 w 6722167"/>
              <a:gd name="connsiteY70" fmla="*/ 1314621 h 4266263"/>
              <a:gd name="connsiteX71" fmla="*/ 72176 w 6722167"/>
              <a:gd name="connsiteY71" fmla="*/ 1412602 h 4266263"/>
              <a:gd name="connsiteX72" fmla="*/ 68887 w 6722167"/>
              <a:gd name="connsiteY72" fmla="*/ 1526405 h 4266263"/>
              <a:gd name="connsiteX73" fmla="*/ 0 w 6722167"/>
              <a:gd name="connsiteY73" fmla="*/ 1626120 h 4266263"/>
              <a:gd name="connsiteX74" fmla="*/ 9559 w 6722167"/>
              <a:gd name="connsiteY74" fmla="*/ 1817306 h 4266263"/>
              <a:gd name="connsiteX75" fmla="*/ 139432 w 6722167"/>
              <a:gd name="connsiteY75" fmla="*/ 1786873 h 4266263"/>
              <a:gd name="connsiteX76" fmla="*/ 290506 w 6722167"/>
              <a:gd name="connsiteY76" fmla="*/ 1851124 h 4266263"/>
              <a:gd name="connsiteX77" fmla="*/ 486543 w 6722167"/>
              <a:gd name="connsiteY77" fmla="*/ 1961070 h 4266263"/>
              <a:gd name="connsiteX78" fmla="*/ 451314 w 6722167"/>
              <a:gd name="connsiteY78" fmla="*/ 2106513 h 4266263"/>
              <a:gd name="connsiteX79" fmla="*/ 650644 w 6722167"/>
              <a:gd name="connsiteY79" fmla="*/ 2370518 h 4266263"/>
              <a:gd name="connsiteX80" fmla="*/ 425076 w 6722167"/>
              <a:gd name="connsiteY80" fmla="*/ 2857054 h 4266263"/>
              <a:gd name="connsiteX81" fmla="*/ 553431 w 6722167"/>
              <a:gd name="connsiteY81" fmla="*/ 2946207 h 4266263"/>
              <a:gd name="connsiteX0" fmla="*/ 553431 w 6722167"/>
              <a:gd name="connsiteY0" fmla="*/ 2946207 h 4266263"/>
              <a:gd name="connsiteX1" fmla="*/ 807498 w 6722167"/>
              <a:gd name="connsiteY1" fmla="*/ 2918761 h 4266263"/>
              <a:gd name="connsiteX2" fmla="*/ 849252 w 6722167"/>
              <a:gd name="connsiteY2" fmla="*/ 3029336 h 4266263"/>
              <a:gd name="connsiteX3" fmla="*/ 1210162 w 6722167"/>
              <a:gd name="connsiteY3" fmla="*/ 2951435 h 4266263"/>
              <a:gd name="connsiteX4" fmla="*/ 1432085 w 6722167"/>
              <a:gd name="connsiteY4" fmla="*/ 3041860 h 4266263"/>
              <a:gd name="connsiteX5" fmla="*/ 1009890 w 6722167"/>
              <a:gd name="connsiteY5" fmla="*/ 4028699 h 4266263"/>
              <a:gd name="connsiteX6" fmla="*/ 1442161 w 6722167"/>
              <a:gd name="connsiteY6" fmla="*/ 3755877 h 4266263"/>
              <a:gd name="connsiteX7" fmla="*/ 1468940 w 6722167"/>
              <a:gd name="connsiteY7" fmla="*/ 3726513 h 4266263"/>
              <a:gd name="connsiteX8" fmla="*/ 1513390 w 6722167"/>
              <a:gd name="connsiteY8" fmla="*/ 3739213 h 4266263"/>
              <a:gd name="connsiteX9" fmla="*/ 1487990 w 6722167"/>
              <a:gd name="connsiteY9" fmla="*/ 3777313 h 4266263"/>
              <a:gd name="connsiteX10" fmla="*/ 1649915 w 6722167"/>
              <a:gd name="connsiteY10" fmla="*/ 3859863 h 4266263"/>
              <a:gd name="connsiteX11" fmla="*/ 1850296 w 6722167"/>
              <a:gd name="connsiteY11" fmla="*/ 3957577 h 4266263"/>
              <a:gd name="connsiteX12" fmla="*/ 1841750 w 6722167"/>
              <a:gd name="connsiteY12" fmla="*/ 3827785 h 4266263"/>
              <a:gd name="connsiteX13" fmla="*/ 1867131 w 6722167"/>
              <a:gd name="connsiteY13" fmla="*/ 3739011 h 4266263"/>
              <a:gd name="connsiteX14" fmla="*/ 1984922 w 6722167"/>
              <a:gd name="connsiteY14" fmla="*/ 3207609 h 4266263"/>
              <a:gd name="connsiteX15" fmla="*/ 2745358 w 6722167"/>
              <a:gd name="connsiteY15" fmla="*/ 3811121 h 4266263"/>
              <a:gd name="connsiteX16" fmla="*/ 2844823 w 6722167"/>
              <a:gd name="connsiteY16" fmla="*/ 3894687 h 4266263"/>
              <a:gd name="connsiteX17" fmla="*/ 3053983 w 6722167"/>
              <a:gd name="connsiteY17" fmla="*/ 3972450 h 4266263"/>
              <a:gd name="connsiteX18" fmla="*/ 3189522 w 6722167"/>
              <a:gd name="connsiteY18" fmla="*/ 3991829 h 4266263"/>
              <a:gd name="connsiteX19" fmla="*/ 3322741 w 6722167"/>
              <a:gd name="connsiteY19" fmla="*/ 4021325 h 4266263"/>
              <a:gd name="connsiteX20" fmla="*/ 3435364 w 6722167"/>
              <a:gd name="connsiteY20" fmla="*/ 4029369 h 4266263"/>
              <a:gd name="connsiteX21" fmla="*/ 3666513 w 6722167"/>
              <a:gd name="connsiteY21" fmla="*/ 4084173 h 4266263"/>
              <a:gd name="connsiteX22" fmla="*/ 3780639 w 6722167"/>
              <a:gd name="connsiteY22" fmla="*/ 3995347 h 4266263"/>
              <a:gd name="connsiteX23" fmla="*/ 3757294 w 6722167"/>
              <a:gd name="connsiteY23" fmla="*/ 3439177 h 4266263"/>
              <a:gd name="connsiteX24" fmla="*/ 3832506 w 6722167"/>
              <a:gd name="connsiteY24" fmla="*/ 3366351 h 4266263"/>
              <a:gd name="connsiteX25" fmla="*/ 4296679 w 6722167"/>
              <a:gd name="connsiteY25" fmla="*/ 3731871 h 4266263"/>
              <a:gd name="connsiteX26" fmla="*/ 4980468 w 6722167"/>
              <a:gd name="connsiteY26" fmla="*/ 4266263 h 4266263"/>
              <a:gd name="connsiteX27" fmla="*/ 4989993 w 6722167"/>
              <a:gd name="connsiteY27" fmla="*/ 4113863 h 4266263"/>
              <a:gd name="connsiteX28" fmla="*/ 4939193 w 6722167"/>
              <a:gd name="connsiteY28" fmla="*/ 3970988 h 4266263"/>
              <a:gd name="connsiteX29" fmla="*/ 4883902 w 6722167"/>
              <a:gd name="connsiteY29" fmla="*/ 3827556 h 4266263"/>
              <a:gd name="connsiteX30" fmla="*/ 5317018 w 6722167"/>
              <a:gd name="connsiteY30" fmla="*/ 3720163 h 4266263"/>
              <a:gd name="connsiteX31" fmla="*/ 5358293 w 6722167"/>
              <a:gd name="connsiteY31" fmla="*/ 3497913 h 4266263"/>
              <a:gd name="connsiteX32" fmla="*/ 5609118 w 6722167"/>
              <a:gd name="connsiteY32" fmla="*/ 3482038 h 4266263"/>
              <a:gd name="connsiteX33" fmla="*/ 5609118 w 6722167"/>
              <a:gd name="connsiteY33" fmla="*/ 3459813 h 4266263"/>
              <a:gd name="connsiteX34" fmla="*/ 5456718 w 6722167"/>
              <a:gd name="connsiteY34" fmla="*/ 3437588 h 4266263"/>
              <a:gd name="connsiteX35" fmla="*/ 5374127 w 6722167"/>
              <a:gd name="connsiteY35" fmla="*/ 3379049 h 4266263"/>
              <a:gd name="connsiteX36" fmla="*/ 5475714 w 6722167"/>
              <a:gd name="connsiteY36" fmla="*/ 3353265 h 4266263"/>
              <a:gd name="connsiteX37" fmla="*/ 5479694 w 6722167"/>
              <a:gd name="connsiteY37" fmla="*/ 3276510 h 4266263"/>
              <a:gd name="connsiteX38" fmla="*/ 5574193 w 6722167"/>
              <a:gd name="connsiteY38" fmla="*/ 3266138 h 4266263"/>
              <a:gd name="connsiteX39" fmla="*/ 5663093 w 6722167"/>
              <a:gd name="connsiteY39" fmla="*/ 3247088 h 4266263"/>
              <a:gd name="connsiteX40" fmla="*/ 5771043 w 6722167"/>
              <a:gd name="connsiteY40" fmla="*/ 3278838 h 4266263"/>
              <a:gd name="connsiteX41" fmla="*/ 5850418 w 6722167"/>
              <a:gd name="connsiteY41" fmla="*/ 3320113 h 4266263"/>
              <a:gd name="connsiteX42" fmla="*/ 5917093 w 6722167"/>
              <a:gd name="connsiteY42" fmla="*/ 3148663 h 4266263"/>
              <a:gd name="connsiteX43" fmla="*/ 6320318 w 6722167"/>
              <a:gd name="connsiteY43" fmla="*/ 3358213 h 4266263"/>
              <a:gd name="connsiteX44" fmla="*/ 6529868 w 6722167"/>
              <a:gd name="connsiteY44" fmla="*/ 3564588 h 4266263"/>
              <a:gd name="connsiteX45" fmla="*/ 6653693 w 6722167"/>
              <a:gd name="connsiteY45" fmla="*/ 3624913 h 4266263"/>
              <a:gd name="connsiteX46" fmla="*/ 6722167 w 6722167"/>
              <a:gd name="connsiteY46" fmla="*/ 3518706 h 4266263"/>
              <a:gd name="connsiteX47" fmla="*/ 4058334 w 6722167"/>
              <a:gd name="connsiteY47" fmla="*/ 1460218 h 4266263"/>
              <a:gd name="connsiteX48" fmla="*/ 3314336 w 6722167"/>
              <a:gd name="connsiteY48" fmla="*/ 1013010 h 4266263"/>
              <a:gd name="connsiteX49" fmla="*/ 3616739 w 6722167"/>
              <a:gd name="connsiteY49" fmla="*/ 677212 h 4266263"/>
              <a:gd name="connsiteX50" fmla="*/ 3073857 w 6722167"/>
              <a:gd name="connsiteY50" fmla="*/ 642352 h 4266263"/>
              <a:gd name="connsiteX51" fmla="*/ 2919543 w 6722167"/>
              <a:gd name="connsiteY51" fmla="*/ 418928 h 4266263"/>
              <a:gd name="connsiteX52" fmla="*/ 2743528 w 6722167"/>
              <a:gd name="connsiteY52" fmla="*/ 0 h 4266263"/>
              <a:gd name="connsiteX53" fmla="*/ 2506088 w 6722167"/>
              <a:gd name="connsiteY53" fmla="*/ 529727 h 4266263"/>
              <a:gd name="connsiteX54" fmla="*/ 2243704 w 6722167"/>
              <a:gd name="connsiteY54" fmla="*/ 1060196 h 4266263"/>
              <a:gd name="connsiteX55" fmla="*/ 1994402 w 6722167"/>
              <a:gd name="connsiteY55" fmla="*/ 1081739 h 4266263"/>
              <a:gd name="connsiteX56" fmla="*/ 1926558 w 6722167"/>
              <a:gd name="connsiteY56" fmla="*/ 646694 h 4266263"/>
              <a:gd name="connsiteX57" fmla="*/ 1900570 w 6722167"/>
              <a:gd name="connsiteY57" fmla="*/ 384268 h 4266263"/>
              <a:gd name="connsiteX58" fmla="*/ 1394824 w 6722167"/>
              <a:gd name="connsiteY58" fmla="*/ 363494 h 4266263"/>
              <a:gd name="connsiteX59" fmla="*/ 1410121 w 6722167"/>
              <a:gd name="connsiteY59" fmla="*/ 249957 h 4266263"/>
              <a:gd name="connsiteX60" fmla="*/ 1289845 w 6722167"/>
              <a:gd name="connsiteY60" fmla="*/ 242612 h 4266263"/>
              <a:gd name="connsiteX61" fmla="*/ 1169632 w 6722167"/>
              <a:gd name="connsiteY61" fmla="*/ 224306 h 4266263"/>
              <a:gd name="connsiteX62" fmla="*/ 1170496 w 6722167"/>
              <a:gd name="connsiteY62" fmla="*/ 138764 h 4266263"/>
              <a:gd name="connsiteX63" fmla="*/ 1069010 w 6722167"/>
              <a:gd name="connsiteY63" fmla="*/ 360900 h 4266263"/>
              <a:gd name="connsiteX64" fmla="*/ 964794 w 6722167"/>
              <a:gd name="connsiteY64" fmla="*/ 564039 h 4266263"/>
              <a:gd name="connsiteX65" fmla="*/ 887664 w 6722167"/>
              <a:gd name="connsiteY65" fmla="*/ 799031 h 4266263"/>
              <a:gd name="connsiteX66" fmla="*/ 783415 w 6722167"/>
              <a:gd name="connsiteY66" fmla="*/ 1163028 h 4266263"/>
              <a:gd name="connsiteX67" fmla="*/ 547493 w 6722167"/>
              <a:gd name="connsiteY67" fmla="*/ 1049225 h 4266263"/>
              <a:gd name="connsiteX68" fmla="*/ 353890 w 6722167"/>
              <a:gd name="connsiteY68" fmla="*/ 1169919 h 4266263"/>
              <a:gd name="connsiteX69" fmla="*/ 240397 w 6722167"/>
              <a:gd name="connsiteY69" fmla="*/ 1079942 h 4266263"/>
              <a:gd name="connsiteX70" fmla="*/ 166867 w 6722167"/>
              <a:gd name="connsiteY70" fmla="*/ 1195171 h 4266263"/>
              <a:gd name="connsiteX71" fmla="*/ 113254 w 6722167"/>
              <a:gd name="connsiteY71" fmla="*/ 1314621 h 4266263"/>
              <a:gd name="connsiteX72" fmla="*/ 72176 w 6722167"/>
              <a:gd name="connsiteY72" fmla="*/ 1412602 h 4266263"/>
              <a:gd name="connsiteX73" fmla="*/ 68887 w 6722167"/>
              <a:gd name="connsiteY73" fmla="*/ 1526405 h 4266263"/>
              <a:gd name="connsiteX74" fmla="*/ 0 w 6722167"/>
              <a:gd name="connsiteY74" fmla="*/ 1626120 h 4266263"/>
              <a:gd name="connsiteX75" fmla="*/ 9559 w 6722167"/>
              <a:gd name="connsiteY75" fmla="*/ 1817306 h 4266263"/>
              <a:gd name="connsiteX76" fmla="*/ 139432 w 6722167"/>
              <a:gd name="connsiteY76" fmla="*/ 1786873 h 4266263"/>
              <a:gd name="connsiteX77" fmla="*/ 290506 w 6722167"/>
              <a:gd name="connsiteY77" fmla="*/ 1851124 h 4266263"/>
              <a:gd name="connsiteX78" fmla="*/ 486543 w 6722167"/>
              <a:gd name="connsiteY78" fmla="*/ 1961070 h 4266263"/>
              <a:gd name="connsiteX79" fmla="*/ 451314 w 6722167"/>
              <a:gd name="connsiteY79" fmla="*/ 2106513 h 4266263"/>
              <a:gd name="connsiteX80" fmla="*/ 650644 w 6722167"/>
              <a:gd name="connsiteY80" fmla="*/ 2370518 h 4266263"/>
              <a:gd name="connsiteX81" fmla="*/ 425076 w 6722167"/>
              <a:gd name="connsiteY81" fmla="*/ 2857054 h 4266263"/>
              <a:gd name="connsiteX82" fmla="*/ 553431 w 6722167"/>
              <a:gd name="connsiteY82" fmla="*/ 2946207 h 4266263"/>
              <a:gd name="connsiteX0" fmla="*/ 553431 w 6722167"/>
              <a:gd name="connsiteY0" fmla="*/ 2946207 h 4282138"/>
              <a:gd name="connsiteX1" fmla="*/ 807498 w 6722167"/>
              <a:gd name="connsiteY1" fmla="*/ 2918761 h 4282138"/>
              <a:gd name="connsiteX2" fmla="*/ 849252 w 6722167"/>
              <a:gd name="connsiteY2" fmla="*/ 3029336 h 4282138"/>
              <a:gd name="connsiteX3" fmla="*/ 1210162 w 6722167"/>
              <a:gd name="connsiteY3" fmla="*/ 2951435 h 4282138"/>
              <a:gd name="connsiteX4" fmla="*/ 1432085 w 6722167"/>
              <a:gd name="connsiteY4" fmla="*/ 3041860 h 4282138"/>
              <a:gd name="connsiteX5" fmla="*/ 1009890 w 6722167"/>
              <a:gd name="connsiteY5" fmla="*/ 4028699 h 4282138"/>
              <a:gd name="connsiteX6" fmla="*/ 1442161 w 6722167"/>
              <a:gd name="connsiteY6" fmla="*/ 3755877 h 4282138"/>
              <a:gd name="connsiteX7" fmla="*/ 1468940 w 6722167"/>
              <a:gd name="connsiteY7" fmla="*/ 3726513 h 4282138"/>
              <a:gd name="connsiteX8" fmla="*/ 1513390 w 6722167"/>
              <a:gd name="connsiteY8" fmla="*/ 3739213 h 4282138"/>
              <a:gd name="connsiteX9" fmla="*/ 1487990 w 6722167"/>
              <a:gd name="connsiteY9" fmla="*/ 3777313 h 4282138"/>
              <a:gd name="connsiteX10" fmla="*/ 1649915 w 6722167"/>
              <a:gd name="connsiteY10" fmla="*/ 3859863 h 4282138"/>
              <a:gd name="connsiteX11" fmla="*/ 1850296 w 6722167"/>
              <a:gd name="connsiteY11" fmla="*/ 3957577 h 4282138"/>
              <a:gd name="connsiteX12" fmla="*/ 1841750 w 6722167"/>
              <a:gd name="connsiteY12" fmla="*/ 3827785 h 4282138"/>
              <a:gd name="connsiteX13" fmla="*/ 1867131 w 6722167"/>
              <a:gd name="connsiteY13" fmla="*/ 3739011 h 4282138"/>
              <a:gd name="connsiteX14" fmla="*/ 1984922 w 6722167"/>
              <a:gd name="connsiteY14" fmla="*/ 3207609 h 4282138"/>
              <a:gd name="connsiteX15" fmla="*/ 2745358 w 6722167"/>
              <a:gd name="connsiteY15" fmla="*/ 3811121 h 4282138"/>
              <a:gd name="connsiteX16" fmla="*/ 2844823 w 6722167"/>
              <a:gd name="connsiteY16" fmla="*/ 3894687 h 4282138"/>
              <a:gd name="connsiteX17" fmla="*/ 3053983 w 6722167"/>
              <a:gd name="connsiteY17" fmla="*/ 3972450 h 4282138"/>
              <a:gd name="connsiteX18" fmla="*/ 3189522 w 6722167"/>
              <a:gd name="connsiteY18" fmla="*/ 3991829 h 4282138"/>
              <a:gd name="connsiteX19" fmla="*/ 3322741 w 6722167"/>
              <a:gd name="connsiteY19" fmla="*/ 4021325 h 4282138"/>
              <a:gd name="connsiteX20" fmla="*/ 3435364 w 6722167"/>
              <a:gd name="connsiteY20" fmla="*/ 4029369 h 4282138"/>
              <a:gd name="connsiteX21" fmla="*/ 3666513 w 6722167"/>
              <a:gd name="connsiteY21" fmla="*/ 4084173 h 4282138"/>
              <a:gd name="connsiteX22" fmla="*/ 3780639 w 6722167"/>
              <a:gd name="connsiteY22" fmla="*/ 3995347 h 4282138"/>
              <a:gd name="connsiteX23" fmla="*/ 3757294 w 6722167"/>
              <a:gd name="connsiteY23" fmla="*/ 3439177 h 4282138"/>
              <a:gd name="connsiteX24" fmla="*/ 3832506 w 6722167"/>
              <a:gd name="connsiteY24" fmla="*/ 3366351 h 4282138"/>
              <a:gd name="connsiteX25" fmla="*/ 4296679 w 6722167"/>
              <a:gd name="connsiteY25" fmla="*/ 3731871 h 4282138"/>
              <a:gd name="connsiteX26" fmla="*/ 4996343 w 6722167"/>
              <a:gd name="connsiteY26" fmla="*/ 4282138 h 4282138"/>
              <a:gd name="connsiteX27" fmla="*/ 4989993 w 6722167"/>
              <a:gd name="connsiteY27" fmla="*/ 4113863 h 4282138"/>
              <a:gd name="connsiteX28" fmla="*/ 4939193 w 6722167"/>
              <a:gd name="connsiteY28" fmla="*/ 3970988 h 4282138"/>
              <a:gd name="connsiteX29" fmla="*/ 4883902 w 6722167"/>
              <a:gd name="connsiteY29" fmla="*/ 3827556 h 4282138"/>
              <a:gd name="connsiteX30" fmla="*/ 5317018 w 6722167"/>
              <a:gd name="connsiteY30" fmla="*/ 3720163 h 4282138"/>
              <a:gd name="connsiteX31" fmla="*/ 5358293 w 6722167"/>
              <a:gd name="connsiteY31" fmla="*/ 3497913 h 4282138"/>
              <a:gd name="connsiteX32" fmla="*/ 5609118 w 6722167"/>
              <a:gd name="connsiteY32" fmla="*/ 3482038 h 4282138"/>
              <a:gd name="connsiteX33" fmla="*/ 5609118 w 6722167"/>
              <a:gd name="connsiteY33" fmla="*/ 3459813 h 4282138"/>
              <a:gd name="connsiteX34" fmla="*/ 5456718 w 6722167"/>
              <a:gd name="connsiteY34" fmla="*/ 3437588 h 4282138"/>
              <a:gd name="connsiteX35" fmla="*/ 5374127 w 6722167"/>
              <a:gd name="connsiteY35" fmla="*/ 3379049 h 4282138"/>
              <a:gd name="connsiteX36" fmla="*/ 5475714 w 6722167"/>
              <a:gd name="connsiteY36" fmla="*/ 3353265 h 4282138"/>
              <a:gd name="connsiteX37" fmla="*/ 5479694 w 6722167"/>
              <a:gd name="connsiteY37" fmla="*/ 3276510 h 4282138"/>
              <a:gd name="connsiteX38" fmla="*/ 5574193 w 6722167"/>
              <a:gd name="connsiteY38" fmla="*/ 3266138 h 4282138"/>
              <a:gd name="connsiteX39" fmla="*/ 5663093 w 6722167"/>
              <a:gd name="connsiteY39" fmla="*/ 3247088 h 4282138"/>
              <a:gd name="connsiteX40" fmla="*/ 5771043 w 6722167"/>
              <a:gd name="connsiteY40" fmla="*/ 3278838 h 4282138"/>
              <a:gd name="connsiteX41" fmla="*/ 5850418 w 6722167"/>
              <a:gd name="connsiteY41" fmla="*/ 3320113 h 4282138"/>
              <a:gd name="connsiteX42" fmla="*/ 5917093 w 6722167"/>
              <a:gd name="connsiteY42" fmla="*/ 3148663 h 4282138"/>
              <a:gd name="connsiteX43" fmla="*/ 6320318 w 6722167"/>
              <a:gd name="connsiteY43" fmla="*/ 3358213 h 4282138"/>
              <a:gd name="connsiteX44" fmla="*/ 6529868 w 6722167"/>
              <a:gd name="connsiteY44" fmla="*/ 3564588 h 4282138"/>
              <a:gd name="connsiteX45" fmla="*/ 6653693 w 6722167"/>
              <a:gd name="connsiteY45" fmla="*/ 3624913 h 4282138"/>
              <a:gd name="connsiteX46" fmla="*/ 6722167 w 6722167"/>
              <a:gd name="connsiteY46" fmla="*/ 3518706 h 4282138"/>
              <a:gd name="connsiteX47" fmla="*/ 4058334 w 6722167"/>
              <a:gd name="connsiteY47" fmla="*/ 1460218 h 4282138"/>
              <a:gd name="connsiteX48" fmla="*/ 3314336 w 6722167"/>
              <a:gd name="connsiteY48" fmla="*/ 1013010 h 4282138"/>
              <a:gd name="connsiteX49" fmla="*/ 3616739 w 6722167"/>
              <a:gd name="connsiteY49" fmla="*/ 677212 h 4282138"/>
              <a:gd name="connsiteX50" fmla="*/ 3073857 w 6722167"/>
              <a:gd name="connsiteY50" fmla="*/ 642352 h 4282138"/>
              <a:gd name="connsiteX51" fmla="*/ 2919543 w 6722167"/>
              <a:gd name="connsiteY51" fmla="*/ 418928 h 4282138"/>
              <a:gd name="connsiteX52" fmla="*/ 2743528 w 6722167"/>
              <a:gd name="connsiteY52" fmla="*/ 0 h 4282138"/>
              <a:gd name="connsiteX53" fmla="*/ 2506088 w 6722167"/>
              <a:gd name="connsiteY53" fmla="*/ 529727 h 4282138"/>
              <a:gd name="connsiteX54" fmla="*/ 2243704 w 6722167"/>
              <a:gd name="connsiteY54" fmla="*/ 1060196 h 4282138"/>
              <a:gd name="connsiteX55" fmla="*/ 1994402 w 6722167"/>
              <a:gd name="connsiteY55" fmla="*/ 1081739 h 4282138"/>
              <a:gd name="connsiteX56" fmla="*/ 1926558 w 6722167"/>
              <a:gd name="connsiteY56" fmla="*/ 646694 h 4282138"/>
              <a:gd name="connsiteX57" fmla="*/ 1900570 w 6722167"/>
              <a:gd name="connsiteY57" fmla="*/ 384268 h 4282138"/>
              <a:gd name="connsiteX58" fmla="*/ 1394824 w 6722167"/>
              <a:gd name="connsiteY58" fmla="*/ 363494 h 4282138"/>
              <a:gd name="connsiteX59" fmla="*/ 1410121 w 6722167"/>
              <a:gd name="connsiteY59" fmla="*/ 249957 h 4282138"/>
              <a:gd name="connsiteX60" fmla="*/ 1289845 w 6722167"/>
              <a:gd name="connsiteY60" fmla="*/ 242612 h 4282138"/>
              <a:gd name="connsiteX61" fmla="*/ 1169632 w 6722167"/>
              <a:gd name="connsiteY61" fmla="*/ 224306 h 4282138"/>
              <a:gd name="connsiteX62" fmla="*/ 1170496 w 6722167"/>
              <a:gd name="connsiteY62" fmla="*/ 138764 h 4282138"/>
              <a:gd name="connsiteX63" fmla="*/ 1069010 w 6722167"/>
              <a:gd name="connsiteY63" fmla="*/ 360900 h 4282138"/>
              <a:gd name="connsiteX64" fmla="*/ 964794 w 6722167"/>
              <a:gd name="connsiteY64" fmla="*/ 564039 h 4282138"/>
              <a:gd name="connsiteX65" fmla="*/ 887664 w 6722167"/>
              <a:gd name="connsiteY65" fmla="*/ 799031 h 4282138"/>
              <a:gd name="connsiteX66" fmla="*/ 783415 w 6722167"/>
              <a:gd name="connsiteY66" fmla="*/ 1163028 h 4282138"/>
              <a:gd name="connsiteX67" fmla="*/ 547493 w 6722167"/>
              <a:gd name="connsiteY67" fmla="*/ 1049225 h 4282138"/>
              <a:gd name="connsiteX68" fmla="*/ 353890 w 6722167"/>
              <a:gd name="connsiteY68" fmla="*/ 1169919 h 4282138"/>
              <a:gd name="connsiteX69" fmla="*/ 240397 w 6722167"/>
              <a:gd name="connsiteY69" fmla="*/ 1079942 h 4282138"/>
              <a:gd name="connsiteX70" fmla="*/ 166867 w 6722167"/>
              <a:gd name="connsiteY70" fmla="*/ 1195171 h 4282138"/>
              <a:gd name="connsiteX71" fmla="*/ 113254 w 6722167"/>
              <a:gd name="connsiteY71" fmla="*/ 1314621 h 4282138"/>
              <a:gd name="connsiteX72" fmla="*/ 72176 w 6722167"/>
              <a:gd name="connsiteY72" fmla="*/ 1412602 h 4282138"/>
              <a:gd name="connsiteX73" fmla="*/ 68887 w 6722167"/>
              <a:gd name="connsiteY73" fmla="*/ 1526405 h 4282138"/>
              <a:gd name="connsiteX74" fmla="*/ 0 w 6722167"/>
              <a:gd name="connsiteY74" fmla="*/ 1626120 h 4282138"/>
              <a:gd name="connsiteX75" fmla="*/ 9559 w 6722167"/>
              <a:gd name="connsiteY75" fmla="*/ 1817306 h 4282138"/>
              <a:gd name="connsiteX76" fmla="*/ 139432 w 6722167"/>
              <a:gd name="connsiteY76" fmla="*/ 1786873 h 4282138"/>
              <a:gd name="connsiteX77" fmla="*/ 290506 w 6722167"/>
              <a:gd name="connsiteY77" fmla="*/ 1851124 h 4282138"/>
              <a:gd name="connsiteX78" fmla="*/ 486543 w 6722167"/>
              <a:gd name="connsiteY78" fmla="*/ 1961070 h 4282138"/>
              <a:gd name="connsiteX79" fmla="*/ 451314 w 6722167"/>
              <a:gd name="connsiteY79" fmla="*/ 2106513 h 4282138"/>
              <a:gd name="connsiteX80" fmla="*/ 650644 w 6722167"/>
              <a:gd name="connsiteY80" fmla="*/ 2370518 h 4282138"/>
              <a:gd name="connsiteX81" fmla="*/ 425076 w 6722167"/>
              <a:gd name="connsiteY81" fmla="*/ 2857054 h 4282138"/>
              <a:gd name="connsiteX82" fmla="*/ 553431 w 6722167"/>
              <a:gd name="connsiteY82" fmla="*/ 2946207 h 4282138"/>
              <a:gd name="connsiteX0" fmla="*/ 553431 w 6722167"/>
              <a:gd name="connsiteY0" fmla="*/ 2946207 h 4282138"/>
              <a:gd name="connsiteX1" fmla="*/ 807498 w 6722167"/>
              <a:gd name="connsiteY1" fmla="*/ 2918761 h 4282138"/>
              <a:gd name="connsiteX2" fmla="*/ 849252 w 6722167"/>
              <a:gd name="connsiteY2" fmla="*/ 3029336 h 4282138"/>
              <a:gd name="connsiteX3" fmla="*/ 1210162 w 6722167"/>
              <a:gd name="connsiteY3" fmla="*/ 2951435 h 4282138"/>
              <a:gd name="connsiteX4" fmla="*/ 1432085 w 6722167"/>
              <a:gd name="connsiteY4" fmla="*/ 3041860 h 4282138"/>
              <a:gd name="connsiteX5" fmla="*/ 1009890 w 6722167"/>
              <a:gd name="connsiteY5" fmla="*/ 4028699 h 4282138"/>
              <a:gd name="connsiteX6" fmla="*/ 1442161 w 6722167"/>
              <a:gd name="connsiteY6" fmla="*/ 3755877 h 4282138"/>
              <a:gd name="connsiteX7" fmla="*/ 1468940 w 6722167"/>
              <a:gd name="connsiteY7" fmla="*/ 3726513 h 4282138"/>
              <a:gd name="connsiteX8" fmla="*/ 1513390 w 6722167"/>
              <a:gd name="connsiteY8" fmla="*/ 3739213 h 4282138"/>
              <a:gd name="connsiteX9" fmla="*/ 1487990 w 6722167"/>
              <a:gd name="connsiteY9" fmla="*/ 3777313 h 4282138"/>
              <a:gd name="connsiteX10" fmla="*/ 1649915 w 6722167"/>
              <a:gd name="connsiteY10" fmla="*/ 3859863 h 4282138"/>
              <a:gd name="connsiteX11" fmla="*/ 1850296 w 6722167"/>
              <a:gd name="connsiteY11" fmla="*/ 3957577 h 4282138"/>
              <a:gd name="connsiteX12" fmla="*/ 1841750 w 6722167"/>
              <a:gd name="connsiteY12" fmla="*/ 3827785 h 4282138"/>
              <a:gd name="connsiteX13" fmla="*/ 1867131 w 6722167"/>
              <a:gd name="connsiteY13" fmla="*/ 3739011 h 4282138"/>
              <a:gd name="connsiteX14" fmla="*/ 1984922 w 6722167"/>
              <a:gd name="connsiteY14" fmla="*/ 3207609 h 4282138"/>
              <a:gd name="connsiteX15" fmla="*/ 2745358 w 6722167"/>
              <a:gd name="connsiteY15" fmla="*/ 3811121 h 4282138"/>
              <a:gd name="connsiteX16" fmla="*/ 2844823 w 6722167"/>
              <a:gd name="connsiteY16" fmla="*/ 3894687 h 4282138"/>
              <a:gd name="connsiteX17" fmla="*/ 3053983 w 6722167"/>
              <a:gd name="connsiteY17" fmla="*/ 3972450 h 4282138"/>
              <a:gd name="connsiteX18" fmla="*/ 3189522 w 6722167"/>
              <a:gd name="connsiteY18" fmla="*/ 3991829 h 4282138"/>
              <a:gd name="connsiteX19" fmla="*/ 3322741 w 6722167"/>
              <a:gd name="connsiteY19" fmla="*/ 4021325 h 4282138"/>
              <a:gd name="connsiteX20" fmla="*/ 3435364 w 6722167"/>
              <a:gd name="connsiteY20" fmla="*/ 4029369 h 4282138"/>
              <a:gd name="connsiteX21" fmla="*/ 3666513 w 6722167"/>
              <a:gd name="connsiteY21" fmla="*/ 4084173 h 4282138"/>
              <a:gd name="connsiteX22" fmla="*/ 3780639 w 6722167"/>
              <a:gd name="connsiteY22" fmla="*/ 3995347 h 4282138"/>
              <a:gd name="connsiteX23" fmla="*/ 3757294 w 6722167"/>
              <a:gd name="connsiteY23" fmla="*/ 3439177 h 4282138"/>
              <a:gd name="connsiteX24" fmla="*/ 3832506 w 6722167"/>
              <a:gd name="connsiteY24" fmla="*/ 3366351 h 4282138"/>
              <a:gd name="connsiteX25" fmla="*/ 4296679 w 6722167"/>
              <a:gd name="connsiteY25" fmla="*/ 3731871 h 4282138"/>
              <a:gd name="connsiteX26" fmla="*/ 4996343 w 6722167"/>
              <a:gd name="connsiteY26" fmla="*/ 4282138 h 4282138"/>
              <a:gd name="connsiteX27" fmla="*/ 4989993 w 6722167"/>
              <a:gd name="connsiteY27" fmla="*/ 4113863 h 4282138"/>
              <a:gd name="connsiteX28" fmla="*/ 4939193 w 6722167"/>
              <a:gd name="connsiteY28" fmla="*/ 3970988 h 4282138"/>
              <a:gd name="connsiteX29" fmla="*/ 4883902 w 6722167"/>
              <a:gd name="connsiteY29" fmla="*/ 3827556 h 4282138"/>
              <a:gd name="connsiteX30" fmla="*/ 5317018 w 6722167"/>
              <a:gd name="connsiteY30" fmla="*/ 3720163 h 4282138"/>
              <a:gd name="connsiteX31" fmla="*/ 5358293 w 6722167"/>
              <a:gd name="connsiteY31" fmla="*/ 3497913 h 4282138"/>
              <a:gd name="connsiteX32" fmla="*/ 5609118 w 6722167"/>
              <a:gd name="connsiteY32" fmla="*/ 3482038 h 4282138"/>
              <a:gd name="connsiteX33" fmla="*/ 5609118 w 6722167"/>
              <a:gd name="connsiteY33" fmla="*/ 3459813 h 4282138"/>
              <a:gd name="connsiteX34" fmla="*/ 5545618 w 6722167"/>
              <a:gd name="connsiteY34" fmla="*/ 3453462 h 4282138"/>
              <a:gd name="connsiteX35" fmla="*/ 5456718 w 6722167"/>
              <a:gd name="connsiteY35" fmla="*/ 3437588 h 4282138"/>
              <a:gd name="connsiteX36" fmla="*/ 5374127 w 6722167"/>
              <a:gd name="connsiteY36" fmla="*/ 3379049 h 4282138"/>
              <a:gd name="connsiteX37" fmla="*/ 5475714 w 6722167"/>
              <a:gd name="connsiteY37" fmla="*/ 3353265 h 4282138"/>
              <a:gd name="connsiteX38" fmla="*/ 5479694 w 6722167"/>
              <a:gd name="connsiteY38" fmla="*/ 3276510 h 4282138"/>
              <a:gd name="connsiteX39" fmla="*/ 5574193 w 6722167"/>
              <a:gd name="connsiteY39" fmla="*/ 3266138 h 4282138"/>
              <a:gd name="connsiteX40" fmla="*/ 5663093 w 6722167"/>
              <a:gd name="connsiteY40" fmla="*/ 3247088 h 4282138"/>
              <a:gd name="connsiteX41" fmla="*/ 5771043 w 6722167"/>
              <a:gd name="connsiteY41" fmla="*/ 3278838 h 4282138"/>
              <a:gd name="connsiteX42" fmla="*/ 5850418 w 6722167"/>
              <a:gd name="connsiteY42" fmla="*/ 3320113 h 4282138"/>
              <a:gd name="connsiteX43" fmla="*/ 5917093 w 6722167"/>
              <a:gd name="connsiteY43" fmla="*/ 3148663 h 4282138"/>
              <a:gd name="connsiteX44" fmla="*/ 6320318 w 6722167"/>
              <a:gd name="connsiteY44" fmla="*/ 3358213 h 4282138"/>
              <a:gd name="connsiteX45" fmla="*/ 6529868 w 6722167"/>
              <a:gd name="connsiteY45" fmla="*/ 3564588 h 4282138"/>
              <a:gd name="connsiteX46" fmla="*/ 6653693 w 6722167"/>
              <a:gd name="connsiteY46" fmla="*/ 3624913 h 4282138"/>
              <a:gd name="connsiteX47" fmla="*/ 6722167 w 6722167"/>
              <a:gd name="connsiteY47" fmla="*/ 3518706 h 4282138"/>
              <a:gd name="connsiteX48" fmla="*/ 4058334 w 6722167"/>
              <a:gd name="connsiteY48" fmla="*/ 1460218 h 4282138"/>
              <a:gd name="connsiteX49" fmla="*/ 3314336 w 6722167"/>
              <a:gd name="connsiteY49" fmla="*/ 1013010 h 4282138"/>
              <a:gd name="connsiteX50" fmla="*/ 3616739 w 6722167"/>
              <a:gd name="connsiteY50" fmla="*/ 677212 h 4282138"/>
              <a:gd name="connsiteX51" fmla="*/ 3073857 w 6722167"/>
              <a:gd name="connsiteY51" fmla="*/ 642352 h 4282138"/>
              <a:gd name="connsiteX52" fmla="*/ 2919543 w 6722167"/>
              <a:gd name="connsiteY52" fmla="*/ 418928 h 4282138"/>
              <a:gd name="connsiteX53" fmla="*/ 2743528 w 6722167"/>
              <a:gd name="connsiteY53" fmla="*/ 0 h 4282138"/>
              <a:gd name="connsiteX54" fmla="*/ 2506088 w 6722167"/>
              <a:gd name="connsiteY54" fmla="*/ 529727 h 4282138"/>
              <a:gd name="connsiteX55" fmla="*/ 2243704 w 6722167"/>
              <a:gd name="connsiteY55" fmla="*/ 1060196 h 4282138"/>
              <a:gd name="connsiteX56" fmla="*/ 1994402 w 6722167"/>
              <a:gd name="connsiteY56" fmla="*/ 1081739 h 4282138"/>
              <a:gd name="connsiteX57" fmla="*/ 1926558 w 6722167"/>
              <a:gd name="connsiteY57" fmla="*/ 646694 h 4282138"/>
              <a:gd name="connsiteX58" fmla="*/ 1900570 w 6722167"/>
              <a:gd name="connsiteY58" fmla="*/ 384268 h 4282138"/>
              <a:gd name="connsiteX59" fmla="*/ 1394824 w 6722167"/>
              <a:gd name="connsiteY59" fmla="*/ 363494 h 4282138"/>
              <a:gd name="connsiteX60" fmla="*/ 1410121 w 6722167"/>
              <a:gd name="connsiteY60" fmla="*/ 249957 h 4282138"/>
              <a:gd name="connsiteX61" fmla="*/ 1289845 w 6722167"/>
              <a:gd name="connsiteY61" fmla="*/ 242612 h 4282138"/>
              <a:gd name="connsiteX62" fmla="*/ 1169632 w 6722167"/>
              <a:gd name="connsiteY62" fmla="*/ 224306 h 4282138"/>
              <a:gd name="connsiteX63" fmla="*/ 1170496 w 6722167"/>
              <a:gd name="connsiteY63" fmla="*/ 138764 h 4282138"/>
              <a:gd name="connsiteX64" fmla="*/ 1069010 w 6722167"/>
              <a:gd name="connsiteY64" fmla="*/ 360900 h 4282138"/>
              <a:gd name="connsiteX65" fmla="*/ 964794 w 6722167"/>
              <a:gd name="connsiteY65" fmla="*/ 564039 h 4282138"/>
              <a:gd name="connsiteX66" fmla="*/ 887664 w 6722167"/>
              <a:gd name="connsiteY66" fmla="*/ 799031 h 4282138"/>
              <a:gd name="connsiteX67" fmla="*/ 783415 w 6722167"/>
              <a:gd name="connsiteY67" fmla="*/ 1163028 h 4282138"/>
              <a:gd name="connsiteX68" fmla="*/ 547493 w 6722167"/>
              <a:gd name="connsiteY68" fmla="*/ 1049225 h 4282138"/>
              <a:gd name="connsiteX69" fmla="*/ 353890 w 6722167"/>
              <a:gd name="connsiteY69" fmla="*/ 1169919 h 4282138"/>
              <a:gd name="connsiteX70" fmla="*/ 240397 w 6722167"/>
              <a:gd name="connsiteY70" fmla="*/ 1079942 h 4282138"/>
              <a:gd name="connsiteX71" fmla="*/ 166867 w 6722167"/>
              <a:gd name="connsiteY71" fmla="*/ 1195171 h 4282138"/>
              <a:gd name="connsiteX72" fmla="*/ 113254 w 6722167"/>
              <a:gd name="connsiteY72" fmla="*/ 1314621 h 4282138"/>
              <a:gd name="connsiteX73" fmla="*/ 72176 w 6722167"/>
              <a:gd name="connsiteY73" fmla="*/ 1412602 h 4282138"/>
              <a:gd name="connsiteX74" fmla="*/ 68887 w 6722167"/>
              <a:gd name="connsiteY74" fmla="*/ 1526405 h 4282138"/>
              <a:gd name="connsiteX75" fmla="*/ 0 w 6722167"/>
              <a:gd name="connsiteY75" fmla="*/ 1626120 h 4282138"/>
              <a:gd name="connsiteX76" fmla="*/ 9559 w 6722167"/>
              <a:gd name="connsiteY76" fmla="*/ 1817306 h 4282138"/>
              <a:gd name="connsiteX77" fmla="*/ 139432 w 6722167"/>
              <a:gd name="connsiteY77" fmla="*/ 1786873 h 4282138"/>
              <a:gd name="connsiteX78" fmla="*/ 290506 w 6722167"/>
              <a:gd name="connsiteY78" fmla="*/ 1851124 h 4282138"/>
              <a:gd name="connsiteX79" fmla="*/ 486543 w 6722167"/>
              <a:gd name="connsiteY79" fmla="*/ 1961070 h 4282138"/>
              <a:gd name="connsiteX80" fmla="*/ 451314 w 6722167"/>
              <a:gd name="connsiteY80" fmla="*/ 2106513 h 4282138"/>
              <a:gd name="connsiteX81" fmla="*/ 650644 w 6722167"/>
              <a:gd name="connsiteY81" fmla="*/ 2370518 h 4282138"/>
              <a:gd name="connsiteX82" fmla="*/ 425076 w 6722167"/>
              <a:gd name="connsiteY82" fmla="*/ 2857054 h 4282138"/>
              <a:gd name="connsiteX83" fmla="*/ 553431 w 6722167"/>
              <a:gd name="connsiteY83" fmla="*/ 2946207 h 4282138"/>
              <a:gd name="connsiteX0" fmla="*/ 553431 w 6722167"/>
              <a:gd name="connsiteY0" fmla="*/ 2946207 h 4282138"/>
              <a:gd name="connsiteX1" fmla="*/ 807498 w 6722167"/>
              <a:gd name="connsiteY1" fmla="*/ 2918761 h 4282138"/>
              <a:gd name="connsiteX2" fmla="*/ 849252 w 6722167"/>
              <a:gd name="connsiteY2" fmla="*/ 3029336 h 4282138"/>
              <a:gd name="connsiteX3" fmla="*/ 1210162 w 6722167"/>
              <a:gd name="connsiteY3" fmla="*/ 2951435 h 4282138"/>
              <a:gd name="connsiteX4" fmla="*/ 1432085 w 6722167"/>
              <a:gd name="connsiteY4" fmla="*/ 3041860 h 4282138"/>
              <a:gd name="connsiteX5" fmla="*/ 1009890 w 6722167"/>
              <a:gd name="connsiteY5" fmla="*/ 4028699 h 4282138"/>
              <a:gd name="connsiteX6" fmla="*/ 1442161 w 6722167"/>
              <a:gd name="connsiteY6" fmla="*/ 3755877 h 4282138"/>
              <a:gd name="connsiteX7" fmla="*/ 1468940 w 6722167"/>
              <a:gd name="connsiteY7" fmla="*/ 3726513 h 4282138"/>
              <a:gd name="connsiteX8" fmla="*/ 1513390 w 6722167"/>
              <a:gd name="connsiteY8" fmla="*/ 3739213 h 4282138"/>
              <a:gd name="connsiteX9" fmla="*/ 1487990 w 6722167"/>
              <a:gd name="connsiteY9" fmla="*/ 3777313 h 4282138"/>
              <a:gd name="connsiteX10" fmla="*/ 1649915 w 6722167"/>
              <a:gd name="connsiteY10" fmla="*/ 3859863 h 4282138"/>
              <a:gd name="connsiteX11" fmla="*/ 1850296 w 6722167"/>
              <a:gd name="connsiteY11" fmla="*/ 3957577 h 4282138"/>
              <a:gd name="connsiteX12" fmla="*/ 1841750 w 6722167"/>
              <a:gd name="connsiteY12" fmla="*/ 3827785 h 4282138"/>
              <a:gd name="connsiteX13" fmla="*/ 1867131 w 6722167"/>
              <a:gd name="connsiteY13" fmla="*/ 3739011 h 4282138"/>
              <a:gd name="connsiteX14" fmla="*/ 1984922 w 6722167"/>
              <a:gd name="connsiteY14" fmla="*/ 3207609 h 4282138"/>
              <a:gd name="connsiteX15" fmla="*/ 2745358 w 6722167"/>
              <a:gd name="connsiteY15" fmla="*/ 3811121 h 4282138"/>
              <a:gd name="connsiteX16" fmla="*/ 2844823 w 6722167"/>
              <a:gd name="connsiteY16" fmla="*/ 3894687 h 4282138"/>
              <a:gd name="connsiteX17" fmla="*/ 3053983 w 6722167"/>
              <a:gd name="connsiteY17" fmla="*/ 3972450 h 4282138"/>
              <a:gd name="connsiteX18" fmla="*/ 3189522 w 6722167"/>
              <a:gd name="connsiteY18" fmla="*/ 3991829 h 4282138"/>
              <a:gd name="connsiteX19" fmla="*/ 3322741 w 6722167"/>
              <a:gd name="connsiteY19" fmla="*/ 4021325 h 4282138"/>
              <a:gd name="connsiteX20" fmla="*/ 3435364 w 6722167"/>
              <a:gd name="connsiteY20" fmla="*/ 4029369 h 4282138"/>
              <a:gd name="connsiteX21" fmla="*/ 3666513 w 6722167"/>
              <a:gd name="connsiteY21" fmla="*/ 4084173 h 4282138"/>
              <a:gd name="connsiteX22" fmla="*/ 3780639 w 6722167"/>
              <a:gd name="connsiteY22" fmla="*/ 3995347 h 4282138"/>
              <a:gd name="connsiteX23" fmla="*/ 3757294 w 6722167"/>
              <a:gd name="connsiteY23" fmla="*/ 3439177 h 4282138"/>
              <a:gd name="connsiteX24" fmla="*/ 3829331 w 6722167"/>
              <a:gd name="connsiteY24" fmla="*/ 3379051 h 4282138"/>
              <a:gd name="connsiteX25" fmla="*/ 4296679 w 6722167"/>
              <a:gd name="connsiteY25" fmla="*/ 3731871 h 4282138"/>
              <a:gd name="connsiteX26" fmla="*/ 4996343 w 6722167"/>
              <a:gd name="connsiteY26" fmla="*/ 4282138 h 4282138"/>
              <a:gd name="connsiteX27" fmla="*/ 4989993 w 6722167"/>
              <a:gd name="connsiteY27" fmla="*/ 4113863 h 4282138"/>
              <a:gd name="connsiteX28" fmla="*/ 4939193 w 6722167"/>
              <a:gd name="connsiteY28" fmla="*/ 3970988 h 4282138"/>
              <a:gd name="connsiteX29" fmla="*/ 4883902 w 6722167"/>
              <a:gd name="connsiteY29" fmla="*/ 3827556 h 4282138"/>
              <a:gd name="connsiteX30" fmla="*/ 5317018 w 6722167"/>
              <a:gd name="connsiteY30" fmla="*/ 3720163 h 4282138"/>
              <a:gd name="connsiteX31" fmla="*/ 5358293 w 6722167"/>
              <a:gd name="connsiteY31" fmla="*/ 3497913 h 4282138"/>
              <a:gd name="connsiteX32" fmla="*/ 5609118 w 6722167"/>
              <a:gd name="connsiteY32" fmla="*/ 3482038 h 4282138"/>
              <a:gd name="connsiteX33" fmla="*/ 5609118 w 6722167"/>
              <a:gd name="connsiteY33" fmla="*/ 3459813 h 4282138"/>
              <a:gd name="connsiteX34" fmla="*/ 5545618 w 6722167"/>
              <a:gd name="connsiteY34" fmla="*/ 3453462 h 4282138"/>
              <a:gd name="connsiteX35" fmla="*/ 5456718 w 6722167"/>
              <a:gd name="connsiteY35" fmla="*/ 3437588 h 4282138"/>
              <a:gd name="connsiteX36" fmla="*/ 5374127 w 6722167"/>
              <a:gd name="connsiteY36" fmla="*/ 3379049 h 4282138"/>
              <a:gd name="connsiteX37" fmla="*/ 5475714 w 6722167"/>
              <a:gd name="connsiteY37" fmla="*/ 3353265 h 4282138"/>
              <a:gd name="connsiteX38" fmla="*/ 5479694 w 6722167"/>
              <a:gd name="connsiteY38" fmla="*/ 3276510 h 4282138"/>
              <a:gd name="connsiteX39" fmla="*/ 5574193 w 6722167"/>
              <a:gd name="connsiteY39" fmla="*/ 3266138 h 4282138"/>
              <a:gd name="connsiteX40" fmla="*/ 5663093 w 6722167"/>
              <a:gd name="connsiteY40" fmla="*/ 3247088 h 4282138"/>
              <a:gd name="connsiteX41" fmla="*/ 5771043 w 6722167"/>
              <a:gd name="connsiteY41" fmla="*/ 3278838 h 4282138"/>
              <a:gd name="connsiteX42" fmla="*/ 5850418 w 6722167"/>
              <a:gd name="connsiteY42" fmla="*/ 3320113 h 4282138"/>
              <a:gd name="connsiteX43" fmla="*/ 5917093 w 6722167"/>
              <a:gd name="connsiteY43" fmla="*/ 3148663 h 4282138"/>
              <a:gd name="connsiteX44" fmla="*/ 6320318 w 6722167"/>
              <a:gd name="connsiteY44" fmla="*/ 3358213 h 4282138"/>
              <a:gd name="connsiteX45" fmla="*/ 6529868 w 6722167"/>
              <a:gd name="connsiteY45" fmla="*/ 3564588 h 4282138"/>
              <a:gd name="connsiteX46" fmla="*/ 6653693 w 6722167"/>
              <a:gd name="connsiteY46" fmla="*/ 3624913 h 4282138"/>
              <a:gd name="connsiteX47" fmla="*/ 6722167 w 6722167"/>
              <a:gd name="connsiteY47" fmla="*/ 3518706 h 4282138"/>
              <a:gd name="connsiteX48" fmla="*/ 4058334 w 6722167"/>
              <a:gd name="connsiteY48" fmla="*/ 1460218 h 4282138"/>
              <a:gd name="connsiteX49" fmla="*/ 3314336 w 6722167"/>
              <a:gd name="connsiteY49" fmla="*/ 1013010 h 4282138"/>
              <a:gd name="connsiteX50" fmla="*/ 3616739 w 6722167"/>
              <a:gd name="connsiteY50" fmla="*/ 677212 h 4282138"/>
              <a:gd name="connsiteX51" fmla="*/ 3073857 w 6722167"/>
              <a:gd name="connsiteY51" fmla="*/ 642352 h 4282138"/>
              <a:gd name="connsiteX52" fmla="*/ 2919543 w 6722167"/>
              <a:gd name="connsiteY52" fmla="*/ 418928 h 4282138"/>
              <a:gd name="connsiteX53" fmla="*/ 2743528 w 6722167"/>
              <a:gd name="connsiteY53" fmla="*/ 0 h 4282138"/>
              <a:gd name="connsiteX54" fmla="*/ 2506088 w 6722167"/>
              <a:gd name="connsiteY54" fmla="*/ 529727 h 4282138"/>
              <a:gd name="connsiteX55" fmla="*/ 2243704 w 6722167"/>
              <a:gd name="connsiteY55" fmla="*/ 1060196 h 4282138"/>
              <a:gd name="connsiteX56" fmla="*/ 1994402 w 6722167"/>
              <a:gd name="connsiteY56" fmla="*/ 1081739 h 4282138"/>
              <a:gd name="connsiteX57" fmla="*/ 1926558 w 6722167"/>
              <a:gd name="connsiteY57" fmla="*/ 646694 h 4282138"/>
              <a:gd name="connsiteX58" fmla="*/ 1900570 w 6722167"/>
              <a:gd name="connsiteY58" fmla="*/ 384268 h 4282138"/>
              <a:gd name="connsiteX59" fmla="*/ 1394824 w 6722167"/>
              <a:gd name="connsiteY59" fmla="*/ 363494 h 4282138"/>
              <a:gd name="connsiteX60" fmla="*/ 1410121 w 6722167"/>
              <a:gd name="connsiteY60" fmla="*/ 249957 h 4282138"/>
              <a:gd name="connsiteX61" fmla="*/ 1289845 w 6722167"/>
              <a:gd name="connsiteY61" fmla="*/ 242612 h 4282138"/>
              <a:gd name="connsiteX62" fmla="*/ 1169632 w 6722167"/>
              <a:gd name="connsiteY62" fmla="*/ 224306 h 4282138"/>
              <a:gd name="connsiteX63" fmla="*/ 1170496 w 6722167"/>
              <a:gd name="connsiteY63" fmla="*/ 138764 h 4282138"/>
              <a:gd name="connsiteX64" fmla="*/ 1069010 w 6722167"/>
              <a:gd name="connsiteY64" fmla="*/ 360900 h 4282138"/>
              <a:gd name="connsiteX65" fmla="*/ 964794 w 6722167"/>
              <a:gd name="connsiteY65" fmla="*/ 564039 h 4282138"/>
              <a:gd name="connsiteX66" fmla="*/ 887664 w 6722167"/>
              <a:gd name="connsiteY66" fmla="*/ 799031 h 4282138"/>
              <a:gd name="connsiteX67" fmla="*/ 783415 w 6722167"/>
              <a:gd name="connsiteY67" fmla="*/ 1163028 h 4282138"/>
              <a:gd name="connsiteX68" fmla="*/ 547493 w 6722167"/>
              <a:gd name="connsiteY68" fmla="*/ 1049225 h 4282138"/>
              <a:gd name="connsiteX69" fmla="*/ 353890 w 6722167"/>
              <a:gd name="connsiteY69" fmla="*/ 1169919 h 4282138"/>
              <a:gd name="connsiteX70" fmla="*/ 240397 w 6722167"/>
              <a:gd name="connsiteY70" fmla="*/ 1079942 h 4282138"/>
              <a:gd name="connsiteX71" fmla="*/ 166867 w 6722167"/>
              <a:gd name="connsiteY71" fmla="*/ 1195171 h 4282138"/>
              <a:gd name="connsiteX72" fmla="*/ 113254 w 6722167"/>
              <a:gd name="connsiteY72" fmla="*/ 1314621 h 4282138"/>
              <a:gd name="connsiteX73" fmla="*/ 72176 w 6722167"/>
              <a:gd name="connsiteY73" fmla="*/ 1412602 h 4282138"/>
              <a:gd name="connsiteX74" fmla="*/ 68887 w 6722167"/>
              <a:gd name="connsiteY74" fmla="*/ 1526405 h 4282138"/>
              <a:gd name="connsiteX75" fmla="*/ 0 w 6722167"/>
              <a:gd name="connsiteY75" fmla="*/ 1626120 h 4282138"/>
              <a:gd name="connsiteX76" fmla="*/ 9559 w 6722167"/>
              <a:gd name="connsiteY76" fmla="*/ 1817306 h 4282138"/>
              <a:gd name="connsiteX77" fmla="*/ 139432 w 6722167"/>
              <a:gd name="connsiteY77" fmla="*/ 1786873 h 4282138"/>
              <a:gd name="connsiteX78" fmla="*/ 290506 w 6722167"/>
              <a:gd name="connsiteY78" fmla="*/ 1851124 h 4282138"/>
              <a:gd name="connsiteX79" fmla="*/ 486543 w 6722167"/>
              <a:gd name="connsiteY79" fmla="*/ 1961070 h 4282138"/>
              <a:gd name="connsiteX80" fmla="*/ 451314 w 6722167"/>
              <a:gd name="connsiteY80" fmla="*/ 2106513 h 4282138"/>
              <a:gd name="connsiteX81" fmla="*/ 650644 w 6722167"/>
              <a:gd name="connsiteY81" fmla="*/ 2370518 h 4282138"/>
              <a:gd name="connsiteX82" fmla="*/ 425076 w 6722167"/>
              <a:gd name="connsiteY82" fmla="*/ 2857054 h 4282138"/>
              <a:gd name="connsiteX83" fmla="*/ 553431 w 6722167"/>
              <a:gd name="connsiteY83" fmla="*/ 2946207 h 4282138"/>
              <a:gd name="connsiteX0" fmla="*/ 553431 w 6722167"/>
              <a:gd name="connsiteY0" fmla="*/ 2946207 h 4282138"/>
              <a:gd name="connsiteX1" fmla="*/ 807498 w 6722167"/>
              <a:gd name="connsiteY1" fmla="*/ 2918761 h 4282138"/>
              <a:gd name="connsiteX2" fmla="*/ 849252 w 6722167"/>
              <a:gd name="connsiteY2" fmla="*/ 3029336 h 4282138"/>
              <a:gd name="connsiteX3" fmla="*/ 1210162 w 6722167"/>
              <a:gd name="connsiteY3" fmla="*/ 2951435 h 4282138"/>
              <a:gd name="connsiteX4" fmla="*/ 1432085 w 6722167"/>
              <a:gd name="connsiteY4" fmla="*/ 3041860 h 4282138"/>
              <a:gd name="connsiteX5" fmla="*/ 1009890 w 6722167"/>
              <a:gd name="connsiteY5" fmla="*/ 4028699 h 4282138"/>
              <a:gd name="connsiteX6" fmla="*/ 1442161 w 6722167"/>
              <a:gd name="connsiteY6" fmla="*/ 3755877 h 4282138"/>
              <a:gd name="connsiteX7" fmla="*/ 1468940 w 6722167"/>
              <a:gd name="connsiteY7" fmla="*/ 3726513 h 4282138"/>
              <a:gd name="connsiteX8" fmla="*/ 1513390 w 6722167"/>
              <a:gd name="connsiteY8" fmla="*/ 3739213 h 4282138"/>
              <a:gd name="connsiteX9" fmla="*/ 1487990 w 6722167"/>
              <a:gd name="connsiteY9" fmla="*/ 3777313 h 4282138"/>
              <a:gd name="connsiteX10" fmla="*/ 1649915 w 6722167"/>
              <a:gd name="connsiteY10" fmla="*/ 3859863 h 4282138"/>
              <a:gd name="connsiteX11" fmla="*/ 1850296 w 6722167"/>
              <a:gd name="connsiteY11" fmla="*/ 3957577 h 4282138"/>
              <a:gd name="connsiteX12" fmla="*/ 1841750 w 6722167"/>
              <a:gd name="connsiteY12" fmla="*/ 3827785 h 4282138"/>
              <a:gd name="connsiteX13" fmla="*/ 1867131 w 6722167"/>
              <a:gd name="connsiteY13" fmla="*/ 3739011 h 4282138"/>
              <a:gd name="connsiteX14" fmla="*/ 1984922 w 6722167"/>
              <a:gd name="connsiteY14" fmla="*/ 3207609 h 4282138"/>
              <a:gd name="connsiteX15" fmla="*/ 2745358 w 6722167"/>
              <a:gd name="connsiteY15" fmla="*/ 3811121 h 4282138"/>
              <a:gd name="connsiteX16" fmla="*/ 2844823 w 6722167"/>
              <a:gd name="connsiteY16" fmla="*/ 3894687 h 4282138"/>
              <a:gd name="connsiteX17" fmla="*/ 3053983 w 6722167"/>
              <a:gd name="connsiteY17" fmla="*/ 3972450 h 4282138"/>
              <a:gd name="connsiteX18" fmla="*/ 3189522 w 6722167"/>
              <a:gd name="connsiteY18" fmla="*/ 3991829 h 4282138"/>
              <a:gd name="connsiteX19" fmla="*/ 3322741 w 6722167"/>
              <a:gd name="connsiteY19" fmla="*/ 4021325 h 4282138"/>
              <a:gd name="connsiteX20" fmla="*/ 3435364 w 6722167"/>
              <a:gd name="connsiteY20" fmla="*/ 4029369 h 4282138"/>
              <a:gd name="connsiteX21" fmla="*/ 3666513 w 6722167"/>
              <a:gd name="connsiteY21" fmla="*/ 4084173 h 4282138"/>
              <a:gd name="connsiteX22" fmla="*/ 3780639 w 6722167"/>
              <a:gd name="connsiteY22" fmla="*/ 3995347 h 4282138"/>
              <a:gd name="connsiteX23" fmla="*/ 3757294 w 6722167"/>
              <a:gd name="connsiteY23" fmla="*/ 3439177 h 4282138"/>
              <a:gd name="connsiteX24" fmla="*/ 3829331 w 6722167"/>
              <a:gd name="connsiteY24" fmla="*/ 3379051 h 4282138"/>
              <a:gd name="connsiteX25" fmla="*/ 4271279 w 6722167"/>
              <a:gd name="connsiteY25" fmla="*/ 3741396 h 4282138"/>
              <a:gd name="connsiteX26" fmla="*/ 4996343 w 6722167"/>
              <a:gd name="connsiteY26" fmla="*/ 4282138 h 4282138"/>
              <a:gd name="connsiteX27" fmla="*/ 4989993 w 6722167"/>
              <a:gd name="connsiteY27" fmla="*/ 4113863 h 4282138"/>
              <a:gd name="connsiteX28" fmla="*/ 4939193 w 6722167"/>
              <a:gd name="connsiteY28" fmla="*/ 3970988 h 4282138"/>
              <a:gd name="connsiteX29" fmla="*/ 4883902 w 6722167"/>
              <a:gd name="connsiteY29" fmla="*/ 3827556 h 4282138"/>
              <a:gd name="connsiteX30" fmla="*/ 5317018 w 6722167"/>
              <a:gd name="connsiteY30" fmla="*/ 3720163 h 4282138"/>
              <a:gd name="connsiteX31" fmla="*/ 5358293 w 6722167"/>
              <a:gd name="connsiteY31" fmla="*/ 3497913 h 4282138"/>
              <a:gd name="connsiteX32" fmla="*/ 5609118 w 6722167"/>
              <a:gd name="connsiteY32" fmla="*/ 3482038 h 4282138"/>
              <a:gd name="connsiteX33" fmla="*/ 5609118 w 6722167"/>
              <a:gd name="connsiteY33" fmla="*/ 3459813 h 4282138"/>
              <a:gd name="connsiteX34" fmla="*/ 5545618 w 6722167"/>
              <a:gd name="connsiteY34" fmla="*/ 3453462 h 4282138"/>
              <a:gd name="connsiteX35" fmla="*/ 5456718 w 6722167"/>
              <a:gd name="connsiteY35" fmla="*/ 3437588 h 4282138"/>
              <a:gd name="connsiteX36" fmla="*/ 5374127 w 6722167"/>
              <a:gd name="connsiteY36" fmla="*/ 3379049 h 4282138"/>
              <a:gd name="connsiteX37" fmla="*/ 5475714 w 6722167"/>
              <a:gd name="connsiteY37" fmla="*/ 3353265 h 4282138"/>
              <a:gd name="connsiteX38" fmla="*/ 5479694 w 6722167"/>
              <a:gd name="connsiteY38" fmla="*/ 3276510 h 4282138"/>
              <a:gd name="connsiteX39" fmla="*/ 5574193 w 6722167"/>
              <a:gd name="connsiteY39" fmla="*/ 3266138 h 4282138"/>
              <a:gd name="connsiteX40" fmla="*/ 5663093 w 6722167"/>
              <a:gd name="connsiteY40" fmla="*/ 3247088 h 4282138"/>
              <a:gd name="connsiteX41" fmla="*/ 5771043 w 6722167"/>
              <a:gd name="connsiteY41" fmla="*/ 3278838 h 4282138"/>
              <a:gd name="connsiteX42" fmla="*/ 5850418 w 6722167"/>
              <a:gd name="connsiteY42" fmla="*/ 3320113 h 4282138"/>
              <a:gd name="connsiteX43" fmla="*/ 5917093 w 6722167"/>
              <a:gd name="connsiteY43" fmla="*/ 3148663 h 4282138"/>
              <a:gd name="connsiteX44" fmla="*/ 6320318 w 6722167"/>
              <a:gd name="connsiteY44" fmla="*/ 3358213 h 4282138"/>
              <a:gd name="connsiteX45" fmla="*/ 6529868 w 6722167"/>
              <a:gd name="connsiteY45" fmla="*/ 3564588 h 4282138"/>
              <a:gd name="connsiteX46" fmla="*/ 6653693 w 6722167"/>
              <a:gd name="connsiteY46" fmla="*/ 3624913 h 4282138"/>
              <a:gd name="connsiteX47" fmla="*/ 6722167 w 6722167"/>
              <a:gd name="connsiteY47" fmla="*/ 3518706 h 4282138"/>
              <a:gd name="connsiteX48" fmla="*/ 4058334 w 6722167"/>
              <a:gd name="connsiteY48" fmla="*/ 1460218 h 4282138"/>
              <a:gd name="connsiteX49" fmla="*/ 3314336 w 6722167"/>
              <a:gd name="connsiteY49" fmla="*/ 1013010 h 4282138"/>
              <a:gd name="connsiteX50" fmla="*/ 3616739 w 6722167"/>
              <a:gd name="connsiteY50" fmla="*/ 677212 h 4282138"/>
              <a:gd name="connsiteX51" fmla="*/ 3073857 w 6722167"/>
              <a:gd name="connsiteY51" fmla="*/ 642352 h 4282138"/>
              <a:gd name="connsiteX52" fmla="*/ 2919543 w 6722167"/>
              <a:gd name="connsiteY52" fmla="*/ 418928 h 4282138"/>
              <a:gd name="connsiteX53" fmla="*/ 2743528 w 6722167"/>
              <a:gd name="connsiteY53" fmla="*/ 0 h 4282138"/>
              <a:gd name="connsiteX54" fmla="*/ 2506088 w 6722167"/>
              <a:gd name="connsiteY54" fmla="*/ 529727 h 4282138"/>
              <a:gd name="connsiteX55" fmla="*/ 2243704 w 6722167"/>
              <a:gd name="connsiteY55" fmla="*/ 1060196 h 4282138"/>
              <a:gd name="connsiteX56" fmla="*/ 1994402 w 6722167"/>
              <a:gd name="connsiteY56" fmla="*/ 1081739 h 4282138"/>
              <a:gd name="connsiteX57" fmla="*/ 1926558 w 6722167"/>
              <a:gd name="connsiteY57" fmla="*/ 646694 h 4282138"/>
              <a:gd name="connsiteX58" fmla="*/ 1900570 w 6722167"/>
              <a:gd name="connsiteY58" fmla="*/ 384268 h 4282138"/>
              <a:gd name="connsiteX59" fmla="*/ 1394824 w 6722167"/>
              <a:gd name="connsiteY59" fmla="*/ 363494 h 4282138"/>
              <a:gd name="connsiteX60" fmla="*/ 1410121 w 6722167"/>
              <a:gd name="connsiteY60" fmla="*/ 249957 h 4282138"/>
              <a:gd name="connsiteX61" fmla="*/ 1289845 w 6722167"/>
              <a:gd name="connsiteY61" fmla="*/ 242612 h 4282138"/>
              <a:gd name="connsiteX62" fmla="*/ 1169632 w 6722167"/>
              <a:gd name="connsiteY62" fmla="*/ 224306 h 4282138"/>
              <a:gd name="connsiteX63" fmla="*/ 1170496 w 6722167"/>
              <a:gd name="connsiteY63" fmla="*/ 138764 h 4282138"/>
              <a:gd name="connsiteX64" fmla="*/ 1069010 w 6722167"/>
              <a:gd name="connsiteY64" fmla="*/ 360900 h 4282138"/>
              <a:gd name="connsiteX65" fmla="*/ 964794 w 6722167"/>
              <a:gd name="connsiteY65" fmla="*/ 564039 h 4282138"/>
              <a:gd name="connsiteX66" fmla="*/ 887664 w 6722167"/>
              <a:gd name="connsiteY66" fmla="*/ 799031 h 4282138"/>
              <a:gd name="connsiteX67" fmla="*/ 783415 w 6722167"/>
              <a:gd name="connsiteY67" fmla="*/ 1163028 h 4282138"/>
              <a:gd name="connsiteX68" fmla="*/ 547493 w 6722167"/>
              <a:gd name="connsiteY68" fmla="*/ 1049225 h 4282138"/>
              <a:gd name="connsiteX69" fmla="*/ 353890 w 6722167"/>
              <a:gd name="connsiteY69" fmla="*/ 1169919 h 4282138"/>
              <a:gd name="connsiteX70" fmla="*/ 240397 w 6722167"/>
              <a:gd name="connsiteY70" fmla="*/ 1079942 h 4282138"/>
              <a:gd name="connsiteX71" fmla="*/ 166867 w 6722167"/>
              <a:gd name="connsiteY71" fmla="*/ 1195171 h 4282138"/>
              <a:gd name="connsiteX72" fmla="*/ 113254 w 6722167"/>
              <a:gd name="connsiteY72" fmla="*/ 1314621 h 4282138"/>
              <a:gd name="connsiteX73" fmla="*/ 72176 w 6722167"/>
              <a:gd name="connsiteY73" fmla="*/ 1412602 h 4282138"/>
              <a:gd name="connsiteX74" fmla="*/ 68887 w 6722167"/>
              <a:gd name="connsiteY74" fmla="*/ 1526405 h 4282138"/>
              <a:gd name="connsiteX75" fmla="*/ 0 w 6722167"/>
              <a:gd name="connsiteY75" fmla="*/ 1626120 h 4282138"/>
              <a:gd name="connsiteX76" fmla="*/ 9559 w 6722167"/>
              <a:gd name="connsiteY76" fmla="*/ 1817306 h 4282138"/>
              <a:gd name="connsiteX77" fmla="*/ 139432 w 6722167"/>
              <a:gd name="connsiteY77" fmla="*/ 1786873 h 4282138"/>
              <a:gd name="connsiteX78" fmla="*/ 290506 w 6722167"/>
              <a:gd name="connsiteY78" fmla="*/ 1851124 h 4282138"/>
              <a:gd name="connsiteX79" fmla="*/ 486543 w 6722167"/>
              <a:gd name="connsiteY79" fmla="*/ 1961070 h 4282138"/>
              <a:gd name="connsiteX80" fmla="*/ 451314 w 6722167"/>
              <a:gd name="connsiteY80" fmla="*/ 2106513 h 4282138"/>
              <a:gd name="connsiteX81" fmla="*/ 650644 w 6722167"/>
              <a:gd name="connsiteY81" fmla="*/ 2370518 h 4282138"/>
              <a:gd name="connsiteX82" fmla="*/ 425076 w 6722167"/>
              <a:gd name="connsiteY82" fmla="*/ 2857054 h 4282138"/>
              <a:gd name="connsiteX83" fmla="*/ 553431 w 6722167"/>
              <a:gd name="connsiteY83" fmla="*/ 2946207 h 4282138"/>
              <a:gd name="connsiteX0" fmla="*/ 553431 w 6722167"/>
              <a:gd name="connsiteY0" fmla="*/ 2946207 h 4278963"/>
              <a:gd name="connsiteX1" fmla="*/ 807498 w 6722167"/>
              <a:gd name="connsiteY1" fmla="*/ 2918761 h 4278963"/>
              <a:gd name="connsiteX2" fmla="*/ 849252 w 6722167"/>
              <a:gd name="connsiteY2" fmla="*/ 3029336 h 4278963"/>
              <a:gd name="connsiteX3" fmla="*/ 1210162 w 6722167"/>
              <a:gd name="connsiteY3" fmla="*/ 2951435 h 4278963"/>
              <a:gd name="connsiteX4" fmla="*/ 1432085 w 6722167"/>
              <a:gd name="connsiteY4" fmla="*/ 3041860 h 4278963"/>
              <a:gd name="connsiteX5" fmla="*/ 1009890 w 6722167"/>
              <a:gd name="connsiteY5" fmla="*/ 4028699 h 4278963"/>
              <a:gd name="connsiteX6" fmla="*/ 1442161 w 6722167"/>
              <a:gd name="connsiteY6" fmla="*/ 3755877 h 4278963"/>
              <a:gd name="connsiteX7" fmla="*/ 1468940 w 6722167"/>
              <a:gd name="connsiteY7" fmla="*/ 3726513 h 4278963"/>
              <a:gd name="connsiteX8" fmla="*/ 1513390 w 6722167"/>
              <a:gd name="connsiteY8" fmla="*/ 3739213 h 4278963"/>
              <a:gd name="connsiteX9" fmla="*/ 1487990 w 6722167"/>
              <a:gd name="connsiteY9" fmla="*/ 3777313 h 4278963"/>
              <a:gd name="connsiteX10" fmla="*/ 1649915 w 6722167"/>
              <a:gd name="connsiteY10" fmla="*/ 3859863 h 4278963"/>
              <a:gd name="connsiteX11" fmla="*/ 1850296 w 6722167"/>
              <a:gd name="connsiteY11" fmla="*/ 3957577 h 4278963"/>
              <a:gd name="connsiteX12" fmla="*/ 1841750 w 6722167"/>
              <a:gd name="connsiteY12" fmla="*/ 3827785 h 4278963"/>
              <a:gd name="connsiteX13" fmla="*/ 1867131 w 6722167"/>
              <a:gd name="connsiteY13" fmla="*/ 3739011 h 4278963"/>
              <a:gd name="connsiteX14" fmla="*/ 1984922 w 6722167"/>
              <a:gd name="connsiteY14" fmla="*/ 3207609 h 4278963"/>
              <a:gd name="connsiteX15" fmla="*/ 2745358 w 6722167"/>
              <a:gd name="connsiteY15" fmla="*/ 3811121 h 4278963"/>
              <a:gd name="connsiteX16" fmla="*/ 2844823 w 6722167"/>
              <a:gd name="connsiteY16" fmla="*/ 3894687 h 4278963"/>
              <a:gd name="connsiteX17" fmla="*/ 3053983 w 6722167"/>
              <a:gd name="connsiteY17" fmla="*/ 3972450 h 4278963"/>
              <a:gd name="connsiteX18" fmla="*/ 3189522 w 6722167"/>
              <a:gd name="connsiteY18" fmla="*/ 3991829 h 4278963"/>
              <a:gd name="connsiteX19" fmla="*/ 3322741 w 6722167"/>
              <a:gd name="connsiteY19" fmla="*/ 4021325 h 4278963"/>
              <a:gd name="connsiteX20" fmla="*/ 3435364 w 6722167"/>
              <a:gd name="connsiteY20" fmla="*/ 4029369 h 4278963"/>
              <a:gd name="connsiteX21" fmla="*/ 3666513 w 6722167"/>
              <a:gd name="connsiteY21" fmla="*/ 4084173 h 4278963"/>
              <a:gd name="connsiteX22" fmla="*/ 3780639 w 6722167"/>
              <a:gd name="connsiteY22" fmla="*/ 3995347 h 4278963"/>
              <a:gd name="connsiteX23" fmla="*/ 3757294 w 6722167"/>
              <a:gd name="connsiteY23" fmla="*/ 3439177 h 4278963"/>
              <a:gd name="connsiteX24" fmla="*/ 3829331 w 6722167"/>
              <a:gd name="connsiteY24" fmla="*/ 3379051 h 4278963"/>
              <a:gd name="connsiteX25" fmla="*/ 4271279 w 6722167"/>
              <a:gd name="connsiteY25" fmla="*/ 3741396 h 4278963"/>
              <a:gd name="connsiteX26" fmla="*/ 4958243 w 6722167"/>
              <a:gd name="connsiteY26" fmla="*/ 4278963 h 4278963"/>
              <a:gd name="connsiteX27" fmla="*/ 4989993 w 6722167"/>
              <a:gd name="connsiteY27" fmla="*/ 4113863 h 4278963"/>
              <a:gd name="connsiteX28" fmla="*/ 4939193 w 6722167"/>
              <a:gd name="connsiteY28" fmla="*/ 3970988 h 4278963"/>
              <a:gd name="connsiteX29" fmla="*/ 4883902 w 6722167"/>
              <a:gd name="connsiteY29" fmla="*/ 3827556 h 4278963"/>
              <a:gd name="connsiteX30" fmla="*/ 5317018 w 6722167"/>
              <a:gd name="connsiteY30" fmla="*/ 3720163 h 4278963"/>
              <a:gd name="connsiteX31" fmla="*/ 5358293 w 6722167"/>
              <a:gd name="connsiteY31" fmla="*/ 3497913 h 4278963"/>
              <a:gd name="connsiteX32" fmla="*/ 5609118 w 6722167"/>
              <a:gd name="connsiteY32" fmla="*/ 3482038 h 4278963"/>
              <a:gd name="connsiteX33" fmla="*/ 5609118 w 6722167"/>
              <a:gd name="connsiteY33" fmla="*/ 3459813 h 4278963"/>
              <a:gd name="connsiteX34" fmla="*/ 5545618 w 6722167"/>
              <a:gd name="connsiteY34" fmla="*/ 3453462 h 4278963"/>
              <a:gd name="connsiteX35" fmla="*/ 5456718 w 6722167"/>
              <a:gd name="connsiteY35" fmla="*/ 3437588 h 4278963"/>
              <a:gd name="connsiteX36" fmla="*/ 5374127 w 6722167"/>
              <a:gd name="connsiteY36" fmla="*/ 3379049 h 4278963"/>
              <a:gd name="connsiteX37" fmla="*/ 5475714 w 6722167"/>
              <a:gd name="connsiteY37" fmla="*/ 3353265 h 4278963"/>
              <a:gd name="connsiteX38" fmla="*/ 5479694 w 6722167"/>
              <a:gd name="connsiteY38" fmla="*/ 3276510 h 4278963"/>
              <a:gd name="connsiteX39" fmla="*/ 5574193 w 6722167"/>
              <a:gd name="connsiteY39" fmla="*/ 3266138 h 4278963"/>
              <a:gd name="connsiteX40" fmla="*/ 5663093 w 6722167"/>
              <a:gd name="connsiteY40" fmla="*/ 3247088 h 4278963"/>
              <a:gd name="connsiteX41" fmla="*/ 5771043 w 6722167"/>
              <a:gd name="connsiteY41" fmla="*/ 3278838 h 4278963"/>
              <a:gd name="connsiteX42" fmla="*/ 5850418 w 6722167"/>
              <a:gd name="connsiteY42" fmla="*/ 3320113 h 4278963"/>
              <a:gd name="connsiteX43" fmla="*/ 5917093 w 6722167"/>
              <a:gd name="connsiteY43" fmla="*/ 3148663 h 4278963"/>
              <a:gd name="connsiteX44" fmla="*/ 6320318 w 6722167"/>
              <a:gd name="connsiteY44" fmla="*/ 3358213 h 4278963"/>
              <a:gd name="connsiteX45" fmla="*/ 6529868 w 6722167"/>
              <a:gd name="connsiteY45" fmla="*/ 3564588 h 4278963"/>
              <a:gd name="connsiteX46" fmla="*/ 6653693 w 6722167"/>
              <a:gd name="connsiteY46" fmla="*/ 3624913 h 4278963"/>
              <a:gd name="connsiteX47" fmla="*/ 6722167 w 6722167"/>
              <a:gd name="connsiteY47" fmla="*/ 3518706 h 4278963"/>
              <a:gd name="connsiteX48" fmla="*/ 4058334 w 6722167"/>
              <a:gd name="connsiteY48" fmla="*/ 1460218 h 4278963"/>
              <a:gd name="connsiteX49" fmla="*/ 3314336 w 6722167"/>
              <a:gd name="connsiteY49" fmla="*/ 1013010 h 4278963"/>
              <a:gd name="connsiteX50" fmla="*/ 3616739 w 6722167"/>
              <a:gd name="connsiteY50" fmla="*/ 677212 h 4278963"/>
              <a:gd name="connsiteX51" fmla="*/ 3073857 w 6722167"/>
              <a:gd name="connsiteY51" fmla="*/ 642352 h 4278963"/>
              <a:gd name="connsiteX52" fmla="*/ 2919543 w 6722167"/>
              <a:gd name="connsiteY52" fmla="*/ 418928 h 4278963"/>
              <a:gd name="connsiteX53" fmla="*/ 2743528 w 6722167"/>
              <a:gd name="connsiteY53" fmla="*/ 0 h 4278963"/>
              <a:gd name="connsiteX54" fmla="*/ 2506088 w 6722167"/>
              <a:gd name="connsiteY54" fmla="*/ 529727 h 4278963"/>
              <a:gd name="connsiteX55" fmla="*/ 2243704 w 6722167"/>
              <a:gd name="connsiteY55" fmla="*/ 1060196 h 4278963"/>
              <a:gd name="connsiteX56" fmla="*/ 1994402 w 6722167"/>
              <a:gd name="connsiteY56" fmla="*/ 1081739 h 4278963"/>
              <a:gd name="connsiteX57" fmla="*/ 1926558 w 6722167"/>
              <a:gd name="connsiteY57" fmla="*/ 646694 h 4278963"/>
              <a:gd name="connsiteX58" fmla="*/ 1900570 w 6722167"/>
              <a:gd name="connsiteY58" fmla="*/ 384268 h 4278963"/>
              <a:gd name="connsiteX59" fmla="*/ 1394824 w 6722167"/>
              <a:gd name="connsiteY59" fmla="*/ 363494 h 4278963"/>
              <a:gd name="connsiteX60" fmla="*/ 1410121 w 6722167"/>
              <a:gd name="connsiteY60" fmla="*/ 249957 h 4278963"/>
              <a:gd name="connsiteX61" fmla="*/ 1289845 w 6722167"/>
              <a:gd name="connsiteY61" fmla="*/ 242612 h 4278963"/>
              <a:gd name="connsiteX62" fmla="*/ 1169632 w 6722167"/>
              <a:gd name="connsiteY62" fmla="*/ 224306 h 4278963"/>
              <a:gd name="connsiteX63" fmla="*/ 1170496 w 6722167"/>
              <a:gd name="connsiteY63" fmla="*/ 138764 h 4278963"/>
              <a:gd name="connsiteX64" fmla="*/ 1069010 w 6722167"/>
              <a:gd name="connsiteY64" fmla="*/ 360900 h 4278963"/>
              <a:gd name="connsiteX65" fmla="*/ 964794 w 6722167"/>
              <a:gd name="connsiteY65" fmla="*/ 564039 h 4278963"/>
              <a:gd name="connsiteX66" fmla="*/ 887664 w 6722167"/>
              <a:gd name="connsiteY66" fmla="*/ 799031 h 4278963"/>
              <a:gd name="connsiteX67" fmla="*/ 783415 w 6722167"/>
              <a:gd name="connsiteY67" fmla="*/ 1163028 h 4278963"/>
              <a:gd name="connsiteX68" fmla="*/ 547493 w 6722167"/>
              <a:gd name="connsiteY68" fmla="*/ 1049225 h 4278963"/>
              <a:gd name="connsiteX69" fmla="*/ 353890 w 6722167"/>
              <a:gd name="connsiteY69" fmla="*/ 1169919 h 4278963"/>
              <a:gd name="connsiteX70" fmla="*/ 240397 w 6722167"/>
              <a:gd name="connsiteY70" fmla="*/ 1079942 h 4278963"/>
              <a:gd name="connsiteX71" fmla="*/ 166867 w 6722167"/>
              <a:gd name="connsiteY71" fmla="*/ 1195171 h 4278963"/>
              <a:gd name="connsiteX72" fmla="*/ 113254 w 6722167"/>
              <a:gd name="connsiteY72" fmla="*/ 1314621 h 4278963"/>
              <a:gd name="connsiteX73" fmla="*/ 72176 w 6722167"/>
              <a:gd name="connsiteY73" fmla="*/ 1412602 h 4278963"/>
              <a:gd name="connsiteX74" fmla="*/ 68887 w 6722167"/>
              <a:gd name="connsiteY74" fmla="*/ 1526405 h 4278963"/>
              <a:gd name="connsiteX75" fmla="*/ 0 w 6722167"/>
              <a:gd name="connsiteY75" fmla="*/ 1626120 h 4278963"/>
              <a:gd name="connsiteX76" fmla="*/ 9559 w 6722167"/>
              <a:gd name="connsiteY76" fmla="*/ 1817306 h 4278963"/>
              <a:gd name="connsiteX77" fmla="*/ 139432 w 6722167"/>
              <a:gd name="connsiteY77" fmla="*/ 1786873 h 4278963"/>
              <a:gd name="connsiteX78" fmla="*/ 290506 w 6722167"/>
              <a:gd name="connsiteY78" fmla="*/ 1851124 h 4278963"/>
              <a:gd name="connsiteX79" fmla="*/ 486543 w 6722167"/>
              <a:gd name="connsiteY79" fmla="*/ 1961070 h 4278963"/>
              <a:gd name="connsiteX80" fmla="*/ 451314 w 6722167"/>
              <a:gd name="connsiteY80" fmla="*/ 2106513 h 4278963"/>
              <a:gd name="connsiteX81" fmla="*/ 650644 w 6722167"/>
              <a:gd name="connsiteY81" fmla="*/ 2370518 h 4278963"/>
              <a:gd name="connsiteX82" fmla="*/ 425076 w 6722167"/>
              <a:gd name="connsiteY82" fmla="*/ 2857054 h 4278963"/>
              <a:gd name="connsiteX83" fmla="*/ 553431 w 6722167"/>
              <a:gd name="connsiteY83" fmla="*/ 2946207 h 4278963"/>
              <a:gd name="connsiteX0" fmla="*/ 553431 w 6722167"/>
              <a:gd name="connsiteY0" fmla="*/ 2946207 h 4278963"/>
              <a:gd name="connsiteX1" fmla="*/ 807498 w 6722167"/>
              <a:gd name="connsiteY1" fmla="*/ 2918761 h 4278963"/>
              <a:gd name="connsiteX2" fmla="*/ 849252 w 6722167"/>
              <a:gd name="connsiteY2" fmla="*/ 3029336 h 4278963"/>
              <a:gd name="connsiteX3" fmla="*/ 1210162 w 6722167"/>
              <a:gd name="connsiteY3" fmla="*/ 2951435 h 4278963"/>
              <a:gd name="connsiteX4" fmla="*/ 1432085 w 6722167"/>
              <a:gd name="connsiteY4" fmla="*/ 3041860 h 4278963"/>
              <a:gd name="connsiteX5" fmla="*/ 1009890 w 6722167"/>
              <a:gd name="connsiteY5" fmla="*/ 4028699 h 4278963"/>
              <a:gd name="connsiteX6" fmla="*/ 1442161 w 6722167"/>
              <a:gd name="connsiteY6" fmla="*/ 3755877 h 4278963"/>
              <a:gd name="connsiteX7" fmla="*/ 1468940 w 6722167"/>
              <a:gd name="connsiteY7" fmla="*/ 3726513 h 4278963"/>
              <a:gd name="connsiteX8" fmla="*/ 1513390 w 6722167"/>
              <a:gd name="connsiteY8" fmla="*/ 3739213 h 4278963"/>
              <a:gd name="connsiteX9" fmla="*/ 1487990 w 6722167"/>
              <a:gd name="connsiteY9" fmla="*/ 3777313 h 4278963"/>
              <a:gd name="connsiteX10" fmla="*/ 1649915 w 6722167"/>
              <a:gd name="connsiteY10" fmla="*/ 3859863 h 4278963"/>
              <a:gd name="connsiteX11" fmla="*/ 1850296 w 6722167"/>
              <a:gd name="connsiteY11" fmla="*/ 3957577 h 4278963"/>
              <a:gd name="connsiteX12" fmla="*/ 1841750 w 6722167"/>
              <a:gd name="connsiteY12" fmla="*/ 3827785 h 4278963"/>
              <a:gd name="connsiteX13" fmla="*/ 1867131 w 6722167"/>
              <a:gd name="connsiteY13" fmla="*/ 3739011 h 4278963"/>
              <a:gd name="connsiteX14" fmla="*/ 1984922 w 6722167"/>
              <a:gd name="connsiteY14" fmla="*/ 3207609 h 4278963"/>
              <a:gd name="connsiteX15" fmla="*/ 2745358 w 6722167"/>
              <a:gd name="connsiteY15" fmla="*/ 3811121 h 4278963"/>
              <a:gd name="connsiteX16" fmla="*/ 2844823 w 6722167"/>
              <a:gd name="connsiteY16" fmla="*/ 3894687 h 4278963"/>
              <a:gd name="connsiteX17" fmla="*/ 3053983 w 6722167"/>
              <a:gd name="connsiteY17" fmla="*/ 3972450 h 4278963"/>
              <a:gd name="connsiteX18" fmla="*/ 3189522 w 6722167"/>
              <a:gd name="connsiteY18" fmla="*/ 3991829 h 4278963"/>
              <a:gd name="connsiteX19" fmla="*/ 3322741 w 6722167"/>
              <a:gd name="connsiteY19" fmla="*/ 4021325 h 4278963"/>
              <a:gd name="connsiteX20" fmla="*/ 3435364 w 6722167"/>
              <a:gd name="connsiteY20" fmla="*/ 4029369 h 4278963"/>
              <a:gd name="connsiteX21" fmla="*/ 3666513 w 6722167"/>
              <a:gd name="connsiteY21" fmla="*/ 4084173 h 4278963"/>
              <a:gd name="connsiteX22" fmla="*/ 3780639 w 6722167"/>
              <a:gd name="connsiteY22" fmla="*/ 3995347 h 4278963"/>
              <a:gd name="connsiteX23" fmla="*/ 3757294 w 6722167"/>
              <a:gd name="connsiteY23" fmla="*/ 3439177 h 4278963"/>
              <a:gd name="connsiteX24" fmla="*/ 3829331 w 6722167"/>
              <a:gd name="connsiteY24" fmla="*/ 3379051 h 4278963"/>
              <a:gd name="connsiteX25" fmla="*/ 4271279 w 6722167"/>
              <a:gd name="connsiteY25" fmla="*/ 3741396 h 4278963"/>
              <a:gd name="connsiteX26" fmla="*/ 4958243 w 6722167"/>
              <a:gd name="connsiteY26" fmla="*/ 4278963 h 4278963"/>
              <a:gd name="connsiteX27" fmla="*/ 4989993 w 6722167"/>
              <a:gd name="connsiteY27" fmla="*/ 4113863 h 4278963"/>
              <a:gd name="connsiteX28" fmla="*/ 4939193 w 6722167"/>
              <a:gd name="connsiteY28" fmla="*/ 3970988 h 4278963"/>
              <a:gd name="connsiteX29" fmla="*/ 4883902 w 6722167"/>
              <a:gd name="connsiteY29" fmla="*/ 3827556 h 4278963"/>
              <a:gd name="connsiteX30" fmla="*/ 5317018 w 6722167"/>
              <a:gd name="connsiteY30" fmla="*/ 3720163 h 4278963"/>
              <a:gd name="connsiteX31" fmla="*/ 5358293 w 6722167"/>
              <a:gd name="connsiteY31" fmla="*/ 3497913 h 4278963"/>
              <a:gd name="connsiteX32" fmla="*/ 5609118 w 6722167"/>
              <a:gd name="connsiteY32" fmla="*/ 3482038 h 4278963"/>
              <a:gd name="connsiteX33" fmla="*/ 5609118 w 6722167"/>
              <a:gd name="connsiteY33" fmla="*/ 3459813 h 4278963"/>
              <a:gd name="connsiteX34" fmla="*/ 5545618 w 6722167"/>
              <a:gd name="connsiteY34" fmla="*/ 3453462 h 4278963"/>
              <a:gd name="connsiteX35" fmla="*/ 5456718 w 6722167"/>
              <a:gd name="connsiteY35" fmla="*/ 3437588 h 4278963"/>
              <a:gd name="connsiteX36" fmla="*/ 5374127 w 6722167"/>
              <a:gd name="connsiteY36" fmla="*/ 3379049 h 4278963"/>
              <a:gd name="connsiteX37" fmla="*/ 5475714 w 6722167"/>
              <a:gd name="connsiteY37" fmla="*/ 3353265 h 4278963"/>
              <a:gd name="connsiteX38" fmla="*/ 5479694 w 6722167"/>
              <a:gd name="connsiteY38" fmla="*/ 3276510 h 4278963"/>
              <a:gd name="connsiteX39" fmla="*/ 5574193 w 6722167"/>
              <a:gd name="connsiteY39" fmla="*/ 3266138 h 4278963"/>
              <a:gd name="connsiteX40" fmla="*/ 5663093 w 6722167"/>
              <a:gd name="connsiteY40" fmla="*/ 3247088 h 4278963"/>
              <a:gd name="connsiteX41" fmla="*/ 5771043 w 6722167"/>
              <a:gd name="connsiteY41" fmla="*/ 3278838 h 4278963"/>
              <a:gd name="connsiteX42" fmla="*/ 5850418 w 6722167"/>
              <a:gd name="connsiteY42" fmla="*/ 3320113 h 4278963"/>
              <a:gd name="connsiteX43" fmla="*/ 5917093 w 6722167"/>
              <a:gd name="connsiteY43" fmla="*/ 3148663 h 4278963"/>
              <a:gd name="connsiteX44" fmla="*/ 6320318 w 6722167"/>
              <a:gd name="connsiteY44" fmla="*/ 3358213 h 4278963"/>
              <a:gd name="connsiteX45" fmla="*/ 6529868 w 6722167"/>
              <a:gd name="connsiteY45" fmla="*/ 3564588 h 4278963"/>
              <a:gd name="connsiteX46" fmla="*/ 6653693 w 6722167"/>
              <a:gd name="connsiteY46" fmla="*/ 3624913 h 4278963"/>
              <a:gd name="connsiteX47" fmla="*/ 6722167 w 6722167"/>
              <a:gd name="connsiteY47" fmla="*/ 3518706 h 4278963"/>
              <a:gd name="connsiteX48" fmla="*/ 5532918 w 6722167"/>
              <a:gd name="connsiteY48" fmla="*/ 2561288 h 4278963"/>
              <a:gd name="connsiteX49" fmla="*/ 4058334 w 6722167"/>
              <a:gd name="connsiteY49" fmla="*/ 1460218 h 4278963"/>
              <a:gd name="connsiteX50" fmla="*/ 3314336 w 6722167"/>
              <a:gd name="connsiteY50" fmla="*/ 1013010 h 4278963"/>
              <a:gd name="connsiteX51" fmla="*/ 3616739 w 6722167"/>
              <a:gd name="connsiteY51" fmla="*/ 677212 h 4278963"/>
              <a:gd name="connsiteX52" fmla="*/ 3073857 w 6722167"/>
              <a:gd name="connsiteY52" fmla="*/ 642352 h 4278963"/>
              <a:gd name="connsiteX53" fmla="*/ 2919543 w 6722167"/>
              <a:gd name="connsiteY53" fmla="*/ 418928 h 4278963"/>
              <a:gd name="connsiteX54" fmla="*/ 2743528 w 6722167"/>
              <a:gd name="connsiteY54" fmla="*/ 0 h 4278963"/>
              <a:gd name="connsiteX55" fmla="*/ 2506088 w 6722167"/>
              <a:gd name="connsiteY55" fmla="*/ 529727 h 4278963"/>
              <a:gd name="connsiteX56" fmla="*/ 2243704 w 6722167"/>
              <a:gd name="connsiteY56" fmla="*/ 1060196 h 4278963"/>
              <a:gd name="connsiteX57" fmla="*/ 1994402 w 6722167"/>
              <a:gd name="connsiteY57" fmla="*/ 1081739 h 4278963"/>
              <a:gd name="connsiteX58" fmla="*/ 1926558 w 6722167"/>
              <a:gd name="connsiteY58" fmla="*/ 646694 h 4278963"/>
              <a:gd name="connsiteX59" fmla="*/ 1900570 w 6722167"/>
              <a:gd name="connsiteY59" fmla="*/ 384268 h 4278963"/>
              <a:gd name="connsiteX60" fmla="*/ 1394824 w 6722167"/>
              <a:gd name="connsiteY60" fmla="*/ 363494 h 4278963"/>
              <a:gd name="connsiteX61" fmla="*/ 1410121 w 6722167"/>
              <a:gd name="connsiteY61" fmla="*/ 249957 h 4278963"/>
              <a:gd name="connsiteX62" fmla="*/ 1289845 w 6722167"/>
              <a:gd name="connsiteY62" fmla="*/ 242612 h 4278963"/>
              <a:gd name="connsiteX63" fmla="*/ 1169632 w 6722167"/>
              <a:gd name="connsiteY63" fmla="*/ 224306 h 4278963"/>
              <a:gd name="connsiteX64" fmla="*/ 1170496 w 6722167"/>
              <a:gd name="connsiteY64" fmla="*/ 138764 h 4278963"/>
              <a:gd name="connsiteX65" fmla="*/ 1069010 w 6722167"/>
              <a:gd name="connsiteY65" fmla="*/ 360900 h 4278963"/>
              <a:gd name="connsiteX66" fmla="*/ 964794 w 6722167"/>
              <a:gd name="connsiteY66" fmla="*/ 564039 h 4278963"/>
              <a:gd name="connsiteX67" fmla="*/ 887664 w 6722167"/>
              <a:gd name="connsiteY67" fmla="*/ 799031 h 4278963"/>
              <a:gd name="connsiteX68" fmla="*/ 783415 w 6722167"/>
              <a:gd name="connsiteY68" fmla="*/ 1163028 h 4278963"/>
              <a:gd name="connsiteX69" fmla="*/ 547493 w 6722167"/>
              <a:gd name="connsiteY69" fmla="*/ 1049225 h 4278963"/>
              <a:gd name="connsiteX70" fmla="*/ 353890 w 6722167"/>
              <a:gd name="connsiteY70" fmla="*/ 1169919 h 4278963"/>
              <a:gd name="connsiteX71" fmla="*/ 240397 w 6722167"/>
              <a:gd name="connsiteY71" fmla="*/ 1079942 h 4278963"/>
              <a:gd name="connsiteX72" fmla="*/ 166867 w 6722167"/>
              <a:gd name="connsiteY72" fmla="*/ 1195171 h 4278963"/>
              <a:gd name="connsiteX73" fmla="*/ 113254 w 6722167"/>
              <a:gd name="connsiteY73" fmla="*/ 1314621 h 4278963"/>
              <a:gd name="connsiteX74" fmla="*/ 72176 w 6722167"/>
              <a:gd name="connsiteY74" fmla="*/ 1412602 h 4278963"/>
              <a:gd name="connsiteX75" fmla="*/ 68887 w 6722167"/>
              <a:gd name="connsiteY75" fmla="*/ 1526405 h 4278963"/>
              <a:gd name="connsiteX76" fmla="*/ 0 w 6722167"/>
              <a:gd name="connsiteY76" fmla="*/ 1626120 h 4278963"/>
              <a:gd name="connsiteX77" fmla="*/ 9559 w 6722167"/>
              <a:gd name="connsiteY77" fmla="*/ 1817306 h 4278963"/>
              <a:gd name="connsiteX78" fmla="*/ 139432 w 6722167"/>
              <a:gd name="connsiteY78" fmla="*/ 1786873 h 4278963"/>
              <a:gd name="connsiteX79" fmla="*/ 290506 w 6722167"/>
              <a:gd name="connsiteY79" fmla="*/ 1851124 h 4278963"/>
              <a:gd name="connsiteX80" fmla="*/ 486543 w 6722167"/>
              <a:gd name="connsiteY80" fmla="*/ 1961070 h 4278963"/>
              <a:gd name="connsiteX81" fmla="*/ 451314 w 6722167"/>
              <a:gd name="connsiteY81" fmla="*/ 2106513 h 4278963"/>
              <a:gd name="connsiteX82" fmla="*/ 650644 w 6722167"/>
              <a:gd name="connsiteY82" fmla="*/ 2370518 h 4278963"/>
              <a:gd name="connsiteX83" fmla="*/ 425076 w 6722167"/>
              <a:gd name="connsiteY83" fmla="*/ 2857054 h 4278963"/>
              <a:gd name="connsiteX84" fmla="*/ 553431 w 6722167"/>
              <a:gd name="connsiteY84" fmla="*/ 2946207 h 4278963"/>
              <a:gd name="connsiteX0" fmla="*/ 553431 w 6722167"/>
              <a:gd name="connsiteY0" fmla="*/ 2946207 h 4278963"/>
              <a:gd name="connsiteX1" fmla="*/ 807498 w 6722167"/>
              <a:gd name="connsiteY1" fmla="*/ 2918761 h 4278963"/>
              <a:gd name="connsiteX2" fmla="*/ 849252 w 6722167"/>
              <a:gd name="connsiteY2" fmla="*/ 3029336 h 4278963"/>
              <a:gd name="connsiteX3" fmla="*/ 1210162 w 6722167"/>
              <a:gd name="connsiteY3" fmla="*/ 2951435 h 4278963"/>
              <a:gd name="connsiteX4" fmla="*/ 1432085 w 6722167"/>
              <a:gd name="connsiteY4" fmla="*/ 3041860 h 4278963"/>
              <a:gd name="connsiteX5" fmla="*/ 1009890 w 6722167"/>
              <a:gd name="connsiteY5" fmla="*/ 4028699 h 4278963"/>
              <a:gd name="connsiteX6" fmla="*/ 1442161 w 6722167"/>
              <a:gd name="connsiteY6" fmla="*/ 3755877 h 4278963"/>
              <a:gd name="connsiteX7" fmla="*/ 1468940 w 6722167"/>
              <a:gd name="connsiteY7" fmla="*/ 3726513 h 4278963"/>
              <a:gd name="connsiteX8" fmla="*/ 1513390 w 6722167"/>
              <a:gd name="connsiteY8" fmla="*/ 3739213 h 4278963"/>
              <a:gd name="connsiteX9" fmla="*/ 1487990 w 6722167"/>
              <a:gd name="connsiteY9" fmla="*/ 3777313 h 4278963"/>
              <a:gd name="connsiteX10" fmla="*/ 1649915 w 6722167"/>
              <a:gd name="connsiteY10" fmla="*/ 3859863 h 4278963"/>
              <a:gd name="connsiteX11" fmla="*/ 1850296 w 6722167"/>
              <a:gd name="connsiteY11" fmla="*/ 3957577 h 4278963"/>
              <a:gd name="connsiteX12" fmla="*/ 1841750 w 6722167"/>
              <a:gd name="connsiteY12" fmla="*/ 3827785 h 4278963"/>
              <a:gd name="connsiteX13" fmla="*/ 1867131 w 6722167"/>
              <a:gd name="connsiteY13" fmla="*/ 3739011 h 4278963"/>
              <a:gd name="connsiteX14" fmla="*/ 1984922 w 6722167"/>
              <a:gd name="connsiteY14" fmla="*/ 3207609 h 4278963"/>
              <a:gd name="connsiteX15" fmla="*/ 2745358 w 6722167"/>
              <a:gd name="connsiteY15" fmla="*/ 3811121 h 4278963"/>
              <a:gd name="connsiteX16" fmla="*/ 2844823 w 6722167"/>
              <a:gd name="connsiteY16" fmla="*/ 3894687 h 4278963"/>
              <a:gd name="connsiteX17" fmla="*/ 3053983 w 6722167"/>
              <a:gd name="connsiteY17" fmla="*/ 3972450 h 4278963"/>
              <a:gd name="connsiteX18" fmla="*/ 3189522 w 6722167"/>
              <a:gd name="connsiteY18" fmla="*/ 3991829 h 4278963"/>
              <a:gd name="connsiteX19" fmla="*/ 3322741 w 6722167"/>
              <a:gd name="connsiteY19" fmla="*/ 4021325 h 4278963"/>
              <a:gd name="connsiteX20" fmla="*/ 3435364 w 6722167"/>
              <a:gd name="connsiteY20" fmla="*/ 4029369 h 4278963"/>
              <a:gd name="connsiteX21" fmla="*/ 3666513 w 6722167"/>
              <a:gd name="connsiteY21" fmla="*/ 4084173 h 4278963"/>
              <a:gd name="connsiteX22" fmla="*/ 3780639 w 6722167"/>
              <a:gd name="connsiteY22" fmla="*/ 3995347 h 4278963"/>
              <a:gd name="connsiteX23" fmla="*/ 3757294 w 6722167"/>
              <a:gd name="connsiteY23" fmla="*/ 3439177 h 4278963"/>
              <a:gd name="connsiteX24" fmla="*/ 3829331 w 6722167"/>
              <a:gd name="connsiteY24" fmla="*/ 3379051 h 4278963"/>
              <a:gd name="connsiteX25" fmla="*/ 4271279 w 6722167"/>
              <a:gd name="connsiteY25" fmla="*/ 3741396 h 4278963"/>
              <a:gd name="connsiteX26" fmla="*/ 4958243 w 6722167"/>
              <a:gd name="connsiteY26" fmla="*/ 4278963 h 4278963"/>
              <a:gd name="connsiteX27" fmla="*/ 4989993 w 6722167"/>
              <a:gd name="connsiteY27" fmla="*/ 4113863 h 4278963"/>
              <a:gd name="connsiteX28" fmla="*/ 4939193 w 6722167"/>
              <a:gd name="connsiteY28" fmla="*/ 3970988 h 4278963"/>
              <a:gd name="connsiteX29" fmla="*/ 4883902 w 6722167"/>
              <a:gd name="connsiteY29" fmla="*/ 3827556 h 4278963"/>
              <a:gd name="connsiteX30" fmla="*/ 5317018 w 6722167"/>
              <a:gd name="connsiteY30" fmla="*/ 3720163 h 4278963"/>
              <a:gd name="connsiteX31" fmla="*/ 5358293 w 6722167"/>
              <a:gd name="connsiteY31" fmla="*/ 3497913 h 4278963"/>
              <a:gd name="connsiteX32" fmla="*/ 5609118 w 6722167"/>
              <a:gd name="connsiteY32" fmla="*/ 3482038 h 4278963"/>
              <a:gd name="connsiteX33" fmla="*/ 5609118 w 6722167"/>
              <a:gd name="connsiteY33" fmla="*/ 3459813 h 4278963"/>
              <a:gd name="connsiteX34" fmla="*/ 5545618 w 6722167"/>
              <a:gd name="connsiteY34" fmla="*/ 3453462 h 4278963"/>
              <a:gd name="connsiteX35" fmla="*/ 5456718 w 6722167"/>
              <a:gd name="connsiteY35" fmla="*/ 3437588 h 4278963"/>
              <a:gd name="connsiteX36" fmla="*/ 5374127 w 6722167"/>
              <a:gd name="connsiteY36" fmla="*/ 3379049 h 4278963"/>
              <a:gd name="connsiteX37" fmla="*/ 5475714 w 6722167"/>
              <a:gd name="connsiteY37" fmla="*/ 3353265 h 4278963"/>
              <a:gd name="connsiteX38" fmla="*/ 5479694 w 6722167"/>
              <a:gd name="connsiteY38" fmla="*/ 3276510 h 4278963"/>
              <a:gd name="connsiteX39" fmla="*/ 5574193 w 6722167"/>
              <a:gd name="connsiteY39" fmla="*/ 3266138 h 4278963"/>
              <a:gd name="connsiteX40" fmla="*/ 5663093 w 6722167"/>
              <a:gd name="connsiteY40" fmla="*/ 3247088 h 4278963"/>
              <a:gd name="connsiteX41" fmla="*/ 5771043 w 6722167"/>
              <a:gd name="connsiteY41" fmla="*/ 3278838 h 4278963"/>
              <a:gd name="connsiteX42" fmla="*/ 5850418 w 6722167"/>
              <a:gd name="connsiteY42" fmla="*/ 3320113 h 4278963"/>
              <a:gd name="connsiteX43" fmla="*/ 5917093 w 6722167"/>
              <a:gd name="connsiteY43" fmla="*/ 3148663 h 4278963"/>
              <a:gd name="connsiteX44" fmla="*/ 6320318 w 6722167"/>
              <a:gd name="connsiteY44" fmla="*/ 3358213 h 4278963"/>
              <a:gd name="connsiteX45" fmla="*/ 6529868 w 6722167"/>
              <a:gd name="connsiteY45" fmla="*/ 3564588 h 4278963"/>
              <a:gd name="connsiteX46" fmla="*/ 6653693 w 6722167"/>
              <a:gd name="connsiteY46" fmla="*/ 3624913 h 4278963"/>
              <a:gd name="connsiteX47" fmla="*/ 6722167 w 6722167"/>
              <a:gd name="connsiteY47" fmla="*/ 3518706 h 4278963"/>
              <a:gd name="connsiteX48" fmla="*/ 5532918 w 6722167"/>
              <a:gd name="connsiteY48" fmla="*/ 2561288 h 4278963"/>
              <a:gd name="connsiteX49" fmla="*/ 4058334 w 6722167"/>
              <a:gd name="connsiteY49" fmla="*/ 1460218 h 4278963"/>
              <a:gd name="connsiteX50" fmla="*/ 3314336 w 6722167"/>
              <a:gd name="connsiteY50" fmla="*/ 1013010 h 4278963"/>
              <a:gd name="connsiteX51" fmla="*/ 3616739 w 6722167"/>
              <a:gd name="connsiteY51" fmla="*/ 677212 h 4278963"/>
              <a:gd name="connsiteX52" fmla="*/ 3073857 w 6722167"/>
              <a:gd name="connsiteY52" fmla="*/ 642352 h 4278963"/>
              <a:gd name="connsiteX53" fmla="*/ 2919543 w 6722167"/>
              <a:gd name="connsiteY53" fmla="*/ 418928 h 4278963"/>
              <a:gd name="connsiteX54" fmla="*/ 2743528 w 6722167"/>
              <a:gd name="connsiteY54" fmla="*/ 0 h 4278963"/>
              <a:gd name="connsiteX55" fmla="*/ 2506088 w 6722167"/>
              <a:gd name="connsiteY55" fmla="*/ 529727 h 4278963"/>
              <a:gd name="connsiteX56" fmla="*/ 2243704 w 6722167"/>
              <a:gd name="connsiteY56" fmla="*/ 1060196 h 4278963"/>
              <a:gd name="connsiteX57" fmla="*/ 1994402 w 6722167"/>
              <a:gd name="connsiteY57" fmla="*/ 1081739 h 4278963"/>
              <a:gd name="connsiteX58" fmla="*/ 1926558 w 6722167"/>
              <a:gd name="connsiteY58" fmla="*/ 646694 h 4278963"/>
              <a:gd name="connsiteX59" fmla="*/ 1900570 w 6722167"/>
              <a:gd name="connsiteY59" fmla="*/ 384268 h 4278963"/>
              <a:gd name="connsiteX60" fmla="*/ 1394824 w 6722167"/>
              <a:gd name="connsiteY60" fmla="*/ 363494 h 4278963"/>
              <a:gd name="connsiteX61" fmla="*/ 1410121 w 6722167"/>
              <a:gd name="connsiteY61" fmla="*/ 249957 h 4278963"/>
              <a:gd name="connsiteX62" fmla="*/ 1289845 w 6722167"/>
              <a:gd name="connsiteY62" fmla="*/ 242612 h 4278963"/>
              <a:gd name="connsiteX63" fmla="*/ 1169632 w 6722167"/>
              <a:gd name="connsiteY63" fmla="*/ 224306 h 4278963"/>
              <a:gd name="connsiteX64" fmla="*/ 1170496 w 6722167"/>
              <a:gd name="connsiteY64" fmla="*/ 138764 h 4278963"/>
              <a:gd name="connsiteX65" fmla="*/ 1069010 w 6722167"/>
              <a:gd name="connsiteY65" fmla="*/ 360900 h 4278963"/>
              <a:gd name="connsiteX66" fmla="*/ 964794 w 6722167"/>
              <a:gd name="connsiteY66" fmla="*/ 564039 h 4278963"/>
              <a:gd name="connsiteX67" fmla="*/ 887664 w 6722167"/>
              <a:gd name="connsiteY67" fmla="*/ 799031 h 4278963"/>
              <a:gd name="connsiteX68" fmla="*/ 783415 w 6722167"/>
              <a:gd name="connsiteY68" fmla="*/ 1163028 h 4278963"/>
              <a:gd name="connsiteX69" fmla="*/ 547493 w 6722167"/>
              <a:gd name="connsiteY69" fmla="*/ 1049225 h 4278963"/>
              <a:gd name="connsiteX70" fmla="*/ 353890 w 6722167"/>
              <a:gd name="connsiteY70" fmla="*/ 1169919 h 4278963"/>
              <a:gd name="connsiteX71" fmla="*/ 240397 w 6722167"/>
              <a:gd name="connsiteY71" fmla="*/ 1079942 h 4278963"/>
              <a:gd name="connsiteX72" fmla="*/ 166867 w 6722167"/>
              <a:gd name="connsiteY72" fmla="*/ 1195171 h 4278963"/>
              <a:gd name="connsiteX73" fmla="*/ 113254 w 6722167"/>
              <a:gd name="connsiteY73" fmla="*/ 1314621 h 4278963"/>
              <a:gd name="connsiteX74" fmla="*/ 72176 w 6722167"/>
              <a:gd name="connsiteY74" fmla="*/ 1412602 h 4278963"/>
              <a:gd name="connsiteX75" fmla="*/ 68887 w 6722167"/>
              <a:gd name="connsiteY75" fmla="*/ 1526405 h 4278963"/>
              <a:gd name="connsiteX76" fmla="*/ 0 w 6722167"/>
              <a:gd name="connsiteY76" fmla="*/ 1626120 h 4278963"/>
              <a:gd name="connsiteX77" fmla="*/ 9559 w 6722167"/>
              <a:gd name="connsiteY77" fmla="*/ 1817306 h 4278963"/>
              <a:gd name="connsiteX78" fmla="*/ 139432 w 6722167"/>
              <a:gd name="connsiteY78" fmla="*/ 1786873 h 4278963"/>
              <a:gd name="connsiteX79" fmla="*/ 290506 w 6722167"/>
              <a:gd name="connsiteY79" fmla="*/ 1851124 h 4278963"/>
              <a:gd name="connsiteX80" fmla="*/ 486543 w 6722167"/>
              <a:gd name="connsiteY80" fmla="*/ 1961070 h 4278963"/>
              <a:gd name="connsiteX81" fmla="*/ 451314 w 6722167"/>
              <a:gd name="connsiteY81" fmla="*/ 2106513 h 4278963"/>
              <a:gd name="connsiteX82" fmla="*/ 650644 w 6722167"/>
              <a:gd name="connsiteY82" fmla="*/ 2370518 h 4278963"/>
              <a:gd name="connsiteX83" fmla="*/ 425076 w 6722167"/>
              <a:gd name="connsiteY83" fmla="*/ 2857054 h 4278963"/>
              <a:gd name="connsiteX84" fmla="*/ 553431 w 6722167"/>
              <a:gd name="connsiteY84" fmla="*/ 2946207 h 4278963"/>
              <a:gd name="connsiteX0" fmla="*/ 553431 w 6722167"/>
              <a:gd name="connsiteY0" fmla="*/ 2946207 h 4331350"/>
              <a:gd name="connsiteX1" fmla="*/ 807498 w 6722167"/>
              <a:gd name="connsiteY1" fmla="*/ 2918761 h 4331350"/>
              <a:gd name="connsiteX2" fmla="*/ 849252 w 6722167"/>
              <a:gd name="connsiteY2" fmla="*/ 3029336 h 4331350"/>
              <a:gd name="connsiteX3" fmla="*/ 1210162 w 6722167"/>
              <a:gd name="connsiteY3" fmla="*/ 2951435 h 4331350"/>
              <a:gd name="connsiteX4" fmla="*/ 1432085 w 6722167"/>
              <a:gd name="connsiteY4" fmla="*/ 3041860 h 4331350"/>
              <a:gd name="connsiteX5" fmla="*/ 1009890 w 6722167"/>
              <a:gd name="connsiteY5" fmla="*/ 4028699 h 4331350"/>
              <a:gd name="connsiteX6" fmla="*/ 1442161 w 6722167"/>
              <a:gd name="connsiteY6" fmla="*/ 3755877 h 4331350"/>
              <a:gd name="connsiteX7" fmla="*/ 1468940 w 6722167"/>
              <a:gd name="connsiteY7" fmla="*/ 3726513 h 4331350"/>
              <a:gd name="connsiteX8" fmla="*/ 1513390 w 6722167"/>
              <a:gd name="connsiteY8" fmla="*/ 3739213 h 4331350"/>
              <a:gd name="connsiteX9" fmla="*/ 1487990 w 6722167"/>
              <a:gd name="connsiteY9" fmla="*/ 3777313 h 4331350"/>
              <a:gd name="connsiteX10" fmla="*/ 1649915 w 6722167"/>
              <a:gd name="connsiteY10" fmla="*/ 3859863 h 4331350"/>
              <a:gd name="connsiteX11" fmla="*/ 1850296 w 6722167"/>
              <a:gd name="connsiteY11" fmla="*/ 3957577 h 4331350"/>
              <a:gd name="connsiteX12" fmla="*/ 1841750 w 6722167"/>
              <a:gd name="connsiteY12" fmla="*/ 3827785 h 4331350"/>
              <a:gd name="connsiteX13" fmla="*/ 1867131 w 6722167"/>
              <a:gd name="connsiteY13" fmla="*/ 3739011 h 4331350"/>
              <a:gd name="connsiteX14" fmla="*/ 1984922 w 6722167"/>
              <a:gd name="connsiteY14" fmla="*/ 3207609 h 4331350"/>
              <a:gd name="connsiteX15" fmla="*/ 2745358 w 6722167"/>
              <a:gd name="connsiteY15" fmla="*/ 3811121 h 4331350"/>
              <a:gd name="connsiteX16" fmla="*/ 2844823 w 6722167"/>
              <a:gd name="connsiteY16" fmla="*/ 3894687 h 4331350"/>
              <a:gd name="connsiteX17" fmla="*/ 3053983 w 6722167"/>
              <a:gd name="connsiteY17" fmla="*/ 3972450 h 4331350"/>
              <a:gd name="connsiteX18" fmla="*/ 3189522 w 6722167"/>
              <a:gd name="connsiteY18" fmla="*/ 3991829 h 4331350"/>
              <a:gd name="connsiteX19" fmla="*/ 3322741 w 6722167"/>
              <a:gd name="connsiteY19" fmla="*/ 4021325 h 4331350"/>
              <a:gd name="connsiteX20" fmla="*/ 3435364 w 6722167"/>
              <a:gd name="connsiteY20" fmla="*/ 4029369 h 4331350"/>
              <a:gd name="connsiteX21" fmla="*/ 3666513 w 6722167"/>
              <a:gd name="connsiteY21" fmla="*/ 4084173 h 4331350"/>
              <a:gd name="connsiteX22" fmla="*/ 3780639 w 6722167"/>
              <a:gd name="connsiteY22" fmla="*/ 3995347 h 4331350"/>
              <a:gd name="connsiteX23" fmla="*/ 3757294 w 6722167"/>
              <a:gd name="connsiteY23" fmla="*/ 3439177 h 4331350"/>
              <a:gd name="connsiteX24" fmla="*/ 3829331 w 6722167"/>
              <a:gd name="connsiteY24" fmla="*/ 3379051 h 4331350"/>
              <a:gd name="connsiteX25" fmla="*/ 4271279 w 6722167"/>
              <a:gd name="connsiteY25" fmla="*/ 3741396 h 4331350"/>
              <a:gd name="connsiteX26" fmla="*/ 4939193 w 6722167"/>
              <a:gd name="connsiteY26" fmla="*/ 4331350 h 4331350"/>
              <a:gd name="connsiteX27" fmla="*/ 4989993 w 6722167"/>
              <a:gd name="connsiteY27" fmla="*/ 4113863 h 4331350"/>
              <a:gd name="connsiteX28" fmla="*/ 4939193 w 6722167"/>
              <a:gd name="connsiteY28" fmla="*/ 3970988 h 4331350"/>
              <a:gd name="connsiteX29" fmla="*/ 4883902 w 6722167"/>
              <a:gd name="connsiteY29" fmla="*/ 3827556 h 4331350"/>
              <a:gd name="connsiteX30" fmla="*/ 5317018 w 6722167"/>
              <a:gd name="connsiteY30" fmla="*/ 3720163 h 4331350"/>
              <a:gd name="connsiteX31" fmla="*/ 5358293 w 6722167"/>
              <a:gd name="connsiteY31" fmla="*/ 3497913 h 4331350"/>
              <a:gd name="connsiteX32" fmla="*/ 5609118 w 6722167"/>
              <a:gd name="connsiteY32" fmla="*/ 3482038 h 4331350"/>
              <a:gd name="connsiteX33" fmla="*/ 5609118 w 6722167"/>
              <a:gd name="connsiteY33" fmla="*/ 3459813 h 4331350"/>
              <a:gd name="connsiteX34" fmla="*/ 5545618 w 6722167"/>
              <a:gd name="connsiteY34" fmla="*/ 3453462 h 4331350"/>
              <a:gd name="connsiteX35" fmla="*/ 5456718 w 6722167"/>
              <a:gd name="connsiteY35" fmla="*/ 3437588 h 4331350"/>
              <a:gd name="connsiteX36" fmla="*/ 5374127 w 6722167"/>
              <a:gd name="connsiteY36" fmla="*/ 3379049 h 4331350"/>
              <a:gd name="connsiteX37" fmla="*/ 5475714 w 6722167"/>
              <a:gd name="connsiteY37" fmla="*/ 3353265 h 4331350"/>
              <a:gd name="connsiteX38" fmla="*/ 5479694 w 6722167"/>
              <a:gd name="connsiteY38" fmla="*/ 3276510 h 4331350"/>
              <a:gd name="connsiteX39" fmla="*/ 5574193 w 6722167"/>
              <a:gd name="connsiteY39" fmla="*/ 3266138 h 4331350"/>
              <a:gd name="connsiteX40" fmla="*/ 5663093 w 6722167"/>
              <a:gd name="connsiteY40" fmla="*/ 3247088 h 4331350"/>
              <a:gd name="connsiteX41" fmla="*/ 5771043 w 6722167"/>
              <a:gd name="connsiteY41" fmla="*/ 3278838 h 4331350"/>
              <a:gd name="connsiteX42" fmla="*/ 5850418 w 6722167"/>
              <a:gd name="connsiteY42" fmla="*/ 3320113 h 4331350"/>
              <a:gd name="connsiteX43" fmla="*/ 5917093 w 6722167"/>
              <a:gd name="connsiteY43" fmla="*/ 3148663 h 4331350"/>
              <a:gd name="connsiteX44" fmla="*/ 6320318 w 6722167"/>
              <a:gd name="connsiteY44" fmla="*/ 3358213 h 4331350"/>
              <a:gd name="connsiteX45" fmla="*/ 6529868 w 6722167"/>
              <a:gd name="connsiteY45" fmla="*/ 3564588 h 4331350"/>
              <a:gd name="connsiteX46" fmla="*/ 6653693 w 6722167"/>
              <a:gd name="connsiteY46" fmla="*/ 3624913 h 4331350"/>
              <a:gd name="connsiteX47" fmla="*/ 6722167 w 6722167"/>
              <a:gd name="connsiteY47" fmla="*/ 3518706 h 4331350"/>
              <a:gd name="connsiteX48" fmla="*/ 5532918 w 6722167"/>
              <a:gd name="connsiteY48" fmla="*/ 2561288 h 4331350"/>
              <a:gd name="connsiteX49" fmla="*/ 4058334 w 6722167"/>
              <a:gd name="connsiteY49" fmla="*/ 1460218 h 4331350"/>
              <a:gd name="connsiteX50" fmla="*/ 3314336 w 6722167"/>
              <a:gd name="connsiteY50" fmla="*/ 1013010 h 4331350"/>
              <a:gd name="connsiteX51" fmla="*/ 3616739 w 6722167"/>
              <a:gd name="connsiteY51" fmla="*/ 677212 h 4331350"/>
              <a:gd name="connsiteX52" fmla="*/ 3073857 w 6722167"/>
              <a:gd name="connsiteY52" fmla="*/ 642352 h 4331350"/>
              <a:gd name="connsiteX53" fmla="*/ 2919543 w 6722167"/>
              <a:gd name="connsiteY53" fmla="*/ 418928 h 4331350"/>
              <a:gd name="connsiteX54" fmla="*/ 2743528 w 6722167"/>
              <a:gd name="connsiteY54" fmla="*/ 0 h 4331350"/>
              <a:gd name="connsiteX55" fmla="*/ 2506088 w 6722167"/>
              <a:gd name="connsiteY55" fmla="*/ 529727 h 4331350"/>
              <a:gd name="connsiteX56" fmla="*/ 2243704 w 6722167"/>
              <a:gd name="connsiteY56" fmla="*/ 1060196 h 4331350"/>
              <a:gd name="connsiteX57" fmla="*/ 1994402 w 6722167"/>
              <a:gd name="connsiteY57" fmla="*/ 1081739 h 4331350"/>
              <a:gd name="connsiteX58" fmla="*/ 1926558 w 6722167"/>
              <a:gd name="connsiteY58" fmla="*/ 646694 h 4331350"/>
              <a:gd name="connsiteX59" fmla="*/ 1900570 w 6722167"/>
              <a:gd name="connsiteY59" fmla="*/ 384268 h 4331350"/>
              <a:gd name="connsiteX60" fmla="*/ 1394824 w 6722167"/>
              <a:gd name="connsiteY60" fmla="*/ 363494 h 4331350"/>
              <a:gd name="connsiteX61" fmla="*/ 1410121 w 6722167"/>
              <a:gd name="connsiteY61" fmla="*/ 249957 h 4331350"/>
              <a:gd name="connsiteX62" fmla="*/ 1289845 w 6722167"/>
              <a:gd name="connsiteY62" fmla="*/ 242612 h 4331350"/>
              <a:gd name="connsiteX63" fmla="*/ 1169632 w 6722167"/>
              <a:gd name="connsiteY63" fmla="*/ 224306 h 4331350"/>
              <a:gd name="connsiteX64" fmla="*/ 1170496 w 6722167"/>
              <a:gd name="connsiteY64" fmla="*/ 138764 h 4331350"/>
              <a:gd name="connsiteX65" fmla="*/ 1069010 w 6722167"/>
              <a:gd name="connsiteY65" fmla="*/ 360900 h 4331350"/>
              <a:gd name="connsiteX66" fmla="*/ 964794 w 6722167"/>
              <a:gd name="connsiteY66" fmla="*/ 564039 h 4331350"/>
              <a:gd name="connsiteX67" fmla="*/ 887664 w 6722167"/>
              <a:gd name="connsiteY67" fmla="*/ 799031 h 4331350"/>
              <a:gd name="connsiteX68" fmla="*/ 783415 w 6722167"/>
              <a:gd name="connsiteY68" fmla="*/ 1163028 h 4331350"/>
              <a:gd name="connsiteX69" fmla="*/ 547493 w 6722167"/>
              <a:gd name="connsiteY69" fmla="*/ 1049225 h 4331350"/>
              <a:gd name="connsiteX70" fmla="*/ 353890 w 6722167"/>
              <a:gd name="connsiteY70" fmla="*/ 1169919 h 4331350"/>
              <a:gd name="connsiteX71" fmla="*/ 240397 w 6722167"/>
              <a:gd name="connsiteY71" fmla="*/ 1079942 h 4331350"/>
              <a:gd name="connsiteX72" fmla="*/ 166867 w 6722167"/>
              <a:gd name="connsiteY72" fmla="*/ 1195171 h 4331350"/>
              <a:gd name="connsiteX73" fmla="*/ 113254 w 6722167"/>
              <a:gd name="connsiteY73" fmla="*/ 1314621 h 4331350"/>
              <a:gd name="connsiteX74" fmla="*/ 72176 w 6722167"/>
              <a:gd name="connsiteY74" fmla="*/ 1412602 h 4331350"/>
              <a:gd name="connsiteX75" fmla="*/ 68887 w 6722167"/>
              <a:gd name="connsiteY75" fmla="*/ 1526405 h 4331350"/>
              <a:gd name="connsiteX76" fmla="*/ 0 w 6722167"/>
              <a:gd name="connsiteY76" fmla="*/ 1626120 h 4331350"/>
              <a:gd name="connsiteX77" fmla="*/ 9559 w 6722167"/>
              <a:gd name="connsiteY77" fmla="*/ 1817306 h 4331350"/>
              <a:gd name="connsiteX78" fmla="*/ 139432 w 6722167"/>
              <a:gd name="connsiteY78" fmla="*/ 1786873 h 4331350"/>
              <a:gd name="connsiteX79" fmla="*/ 290506 w 6722167"/>
              <a:gd name="connsiteY79" fmla="*/ 1851124 h 4331350"/>
              <a:gd name="connsiteX80" fmla="*/ 486543 w 6722167"/>
              <a:gd name="connsiteY80" fmla="*/ 1961070 h 4331350"/>
              <a:gd name="connsiteX81" fmla="*/ 451314 w 6722167"/>
              <a:gd name="connsiteY81" fmla="*/ 2106513 h 4331350"/>
              <a:gd name="connsiteX82" fmla="*/ 650644 w 6722167"/>
              <a:gd name="connsiteY82" fmla="*/ 2370518 h 4331350"/>
              <a:gd name="connsiteX83" fmla="*/ 425076 w 6722167"/>
              <a:gd name="connsiteY83" fmla="*/ 2857054 h 4331350"/>
              <a:gd name="connsiteX84" fmla="*/ 553431 w 6722167"/>
              <a:gd name="connsiteY84" fmla="*/ 2946207 h 4331350"/>
              <a:gd name="connsiteX0" fmla="*/ 553431 w 6722167"/>
              <a:gd name="connsiteY0" fmla="*/ 2946207 h 4331350"/>
              <a:gd name="connsiteX1" fmla="*/ 807498 w 6722167"/>
              <a:gd name="connsiteY1" fmla="*/ 2918761 h 4331350"/>
              <a:gd name="connsiteX2" fmla="*/ 849252 w 6722167"/>
              <a:gd name="connsiteY2" fmla="*/ 3029336 h 4331350"/>
              <a:gd name="connsiteX3" fmla="*/ 1210162 w 6722167"/>
              <a:gd name="connsiteY3" fmla="*/ 2951435 h 4331350"/>
              <a:gd name="connsiteX4" fmla="*/ 1432085 w 6722167"/>
              <a:gd name="connsiteY4" fmla="*/ 3041860 h 4331350"/>
              <a:gd name="connsiteX5" fmla="*/ 1009890 w 6722167"/>
              <a:gd name="connsiteY5" fmla="*/ 4028699 h 4331350"/>
              <a:gd name="connsiteX6" fmla="*/ 1442161 w 6722167"/>
              <a:gd name="connsiteY6" fmla="*/ 3755877 h 4331350"/>
              <a:gd name="connsiteX7" fmla="*/ 1468940 w 6722167"/>
              <a:gd name="connsiteY7" fmla="*/ 3726513 h 4331350"/>
              <a:gd name="connsiteX8" fmla="*/ 1513390 w 6722167"/>
              <a:gd name="connsiteY8" fmla="*/ 3739213 h 4331350"/>
              <a:gd name="connsiteX9" fmla="*/ 1487990 w 6722167"/>
              <a:gd name="connsiteY9" fmla="*/ 3777313 h 4331350"/>
              <a:gd name="connsiteX10" fmla="*/ 1649915 w 6722167"/>
              <a:gd name="connsiteY10" fmla="*/ 3859863 h 4331350"/>
              <a:gd name="connsiteX11" fmla="*/ 1850296 w 6722167"/>
              <a:gd name="connsiteY11" fmla="*/ 3957577 h 4331350"/>
              <a:gd name="connsiteX12" fmla="*/ 1841750 w 6722167"/>
              <a:gd name="connsiteY12" fmla="*/ 3827785 h 4331350"/>
              <a:gd name="connsiteX13" fmla="*/ 1867131 w 6722167"/>
              <a:gd name="connsiteY13" fmla="*/ 3739011 h 4331350"/>
              <a:gd name="connsiteX14" fmla="*/ 1984922 w 6722167"/>
              <a:gd name="connsiteY14" fmla="*/ 3207609 h 4331350"/>
              <a:gd name="connsiteX15" fmla="*/ 2745358 w 6722167"/>
              <a:gd name="connsiteY15" fmla="*/ 3811121 h 4331350"/>
              <a:gd name="connsiteX16" fmla="*/ 2844823 w 6722167"/>
              <a:gd name="connsiteY16" fmla="*/ 3894687 h 4331350"/>
              <a:gd name="connsiteX17" fmla="*/ 3053983 w 6722167"/>
              <a:gd name="connsiteY17" fmla="*/ 3972450 h 4331350"/>
              <a:gd name="connsiteX18" fmla="*/ 3189522 w 6722167"/>
              <a:gd name="connsiteY18" fmla="*/ 3991829 h 4331350"/>
              <a:gd name="connsiteX19" fmla="*/ 3322741 w 6722167"/>
              <a:gd name="connsiteY19" fmla="*/ 4021325 h 4331350"/>
              <a:gd name="connsiteX20" fmla="*/ 3435364 w 6722167"/>
              <a:gd name="connsiteY20" fmla="*/ 4029369 h 4331350"/>
              <a:gd name="connsiteX21" fmla="*/ 3666513 w 6722167"/>
              <a:gd name="connsiteY21" fmla="*/ 4084173 h 4331350"/>
              <a:gd name="connsiteX22" fmla="*/ 3780639 w 6722167"/>
              <a:gd name="connsiteY22" fmla="*/ 3995347 h 4331350"/>
              <a:gd name="connsiteX23" fmla="*/ 3757294 w 6722167"/>
              <a:gd name="connsiteY23" fmla="*/ 3439177 h 4331350"/>
              <a:gd name="connsiteX24" fmla="*/ 3829331 w 6722167"/>
              <a:gd name="connsiteY24" fmla="*/ 3379051 h 4331350"/>
              <a:gd name="connsiteX25" fmla="*/ 4261754 w 6722167"/>
              <a:gd name="connsiteY25" fmla="*/ 3765208 h 4331350"/>
              <a:gd name="connsiteX26" fmla="*/ 4939193 w 6722167"/>
              <a:gd name="connsiteY26" fmla="*/ 4331350 h 4331350"/>
              <a:gd name="connsiteX27" fmla="*/ 4989993 w 6722167"/>
              <a:gd name="connsiteY27" fmla="*/ 4113863 h 4331350"/>
              <a:gd name="connsiteX28" fmla="*/ 4939193 w 6722167"/>
              <a:gd name="connsiteY28" fmla="*/ 3970988 h 4331350"/>
              <a:gd name="connsiteX29" fmla="*/ 4883902 w 6722167"/>
              <a:gd name="connsiteY29" fmla="*/ 3827556 h 4331350"/>
              <a:gd name="connsiteX30" fmla="*/ 5317018 w 6722167"/>
              <a:gd name="connsiteY30" fmla="*/ 3720163 h 4331350"/>
              <a:gd name="connsiteX31" fmla="*/ 5358293 w 6722167"/>
              <a:gd name="connsiteY31" fmla="*/ 3497913 h 4331350"/>
              <a:gd name="connsiteX32" fmla="*/ 5609118 w 6722167"/>
              <a:gd name="connsiteY32" fmla="*/ 3482038 h 4331350"/>
              <a:gd name="connsiteX33" fmla="*/ 5609118 w 6722167"/>
              <a:gd name="connsiteY33" fmla="*/ 3459813 h 4331350"/>
              <a:gd name="connsiteX34" fmla="*/ 5545618 w 6722167"/>
              <a:gd name="connsiteY34" fmla="*/ 3453462 h 4331350"/>
              <a:gd name="connsiteX35" fmla="*/ 5456718 w 6722167"/>
              <a:gd name="connsiteY35" fmla="*/ 3437588 h 4331350"/>
              <a:gd name="connsiteX36" fmla="*/ 5374127 w 6722167"/>
              <a:gd name="connsiteY36" fmla="*/ 3379049 h 4331350"/>
              <a:gd name="connsiteX37" fmla="*/ 5475714 w 6722167"/>
              <a:gd name="connsiteY37" fmla="*/ 3353265 h 4331350"/>
              <a:gd name="connsiteX38" fmla="*/ 5479694 w 6722167"/>
              <a:gd name="connsiteY38" fmla="*/ 3276510 h 4331350"/>
              <a:gd name="connsiteX39" fmla="*/ 5574193 w 6722167"/>
              <a:gd name="connsiteY39" fmla="*/ 3266138 h 4331350"/>
              <a:gd name="connsiteX40" fmla="*/ 5663093 w 6722167"/>
              <a:gd name="connsiteY40" fmla="*/ 3247088 h 4331350"/>
              <a:gd name="connsiteX41" fmla="*/ 5771043 w 6722167"/>
              <a:gd name="connsiteY41" fmla="*/ 3278838 h 4331350"/>
              <a:gd name="connsiteX42" fmla="*/ 5850418 w 6722167"/>
              <a:gd name="connsiteY42" fmla="*/ 3320113 h 4331350"/>
              <a:gd name="connsiteX43" fmla="*/ 5917093 w 6722167"/>
              <a:gd name="connsiteY43" fmla="*/ 3148663 h 4331350"/>
              <a:gd name="connsiteX44" fmla="*/ 6320318 w 6722167"/>
              <a:gd name="connsiteY44" fmla="*/ 3358213 h 4331350"/>
              <a:gd name="connsiteX45" fmla="*/ 6529868 w 6722167"/>
              <a:gd name="connsiteY45" fmla="*/ 3564588 h 4331350"/>
              <a:gd name="connsiteX46" fmla="*/ 6653693 w 6722167"/>
              <a:gd name="connsiteY46" fmla="*/ 3624913 h 4331350"/>
              <a:gd name="connsiteX47" fmla="*/ 6722167 w 6722167"/>
              <a:gd name="connsiteY47" fmla="*/ 3518706 h 4331350"/>
              <a:gd name="connsiteX48" fmla="*/ 5532918 w 6722167"/>
              <a:gd name="connsiteY48" fmla="*/ 2561288 h 4331350"/>
              <a:gd name="connsiteX49" fmla="*/ 4058334 w 6722167"/>
              <a:gd name="connsiteY49" fmla="*/ 1460218 h 4331350"/>
              <a:gd name="connsiteX50" fmla="*/ 3314336 w 6722167"/>
              <a:gd name="connsiteY50" fmla="*/ 1013010 h 4331350"/>
              <a:gd name="connsiteX51" fmla="*/ 3616739 w 6722167"/>
              <a:gd name="connsiteY51" fmla="*/ 677212 h 4331350"/>
              <a:gd name="connsiteX52" fmla="*/ 3073857 w 6722167"/>
              <a:gd name="connsiteY52" fmla="*/ 642352 h 4331350"/>
              <a:gd name="connsiteX53" fmla="*/ 2919543 w 6722167"/>
              <a:gd name="connsiteY53" fmla="*/ 418928 h 4331350"/>
              <a:gd name="connsiteX54" fmla="*/ 2743528 w 6722167"/>
              <a:gd name="connsiteY54" fmla="*/ 0 h 4331350"/>
              <a:gd name="connsiteX55" fmla="*/ 2506088 w 6722167"/>
              <a:gd name="connsiteY55" fmla="*/ 529727 h 4331350"/>
              <a:gd name="connsiteX56" fmla="*/ 2243704 w 6722167"/>
              <a:gd name="connsiteY56" fmla="*/ 1060196 h 4331350"/>
              <a:gd name="connsiteX57" fmla="*/ 1994402 w 6722167"/>
              <a:gd name="connsiteY57" fmla="*/ 1081739 h 4331350"/>
              <a:gd name="connsiteX58" fmla="*/ 1926558 w 6722167"/>
              <a:gd name="connsiteY58" fmla="*/ 646694 h 4331350"/>
              <a:gd name="connsiteX59" fmla="*/ 1900570 w 6722167"/>
              <a:gd name="connsiteY59" fmla="*/ 384268 h 4331350"/>
              <a:gd name="connsiteX60" fmla="*/ 1394824 w 6722167"/>
              <a:gd name="connsiteY60" fmla="*/ 363494 h 4331350"/>
              <a:gd name="connsiteX61" fmla="*/ 1410121 w 6722167"/>
              <a:gd name="connsiteY61" fmla="*/ 249957 h 4331350"/>
              <a:gd name="connsiteX62" fmla="*/ 1289845 w 6722167"/>
              <a:gd name="connsiteY62" fmla="*/ 242612 h 4331350"/>
              <a:gd name="connsiteX63" fmla="*/ 1169632 w 6722167"/>
              <a:gd name="connsiteY63" fmla="*/ 224306 h 4331350"/>
              <a:gd name="connsiteX64" fmla="*/ 1170496 w 6722167"/>
              <a:gd name="connsiteY64" fmla="*/ 138764 h 4331350"/>
              <a:gd name="connsiteX65" fmla="*/ 1069010 w 6722167"/>
              <a:gd name="connsiteY65" fmla="*/ 360900 h 4331350"/>
              <a:gd name="connsiteX66" fmla="*/ 964794 w 6722167"/>
              <a:gd name="connsiteY66" fmla="*/ 564039 h 4331350"/>
              <a:gd name="connsiteX67" fmla="*/ 887664 w 6722167"/>
              <a:gd name="connsiteY67" fmla="*/ 799031 h 4331350"/>
              <a:gd name="connsiteX68" fmla="*/ 783415 w 6722167"/>
              <a:gd name="connsiteY68" fmla="*/ 1163028 h 4331350"/>
              <a:gd name="connsiteX69" fmla="*/ 547493 w 6722167"/>
              <a:gd name="connsiteY69" fmla="*/ 1049225 h 4331350"/>
              <a:gd name="connsiteX70" fmla="*/ 353890 w 6722167"/>
              <a:gd name="connsiteY70" fmla="*/ 1169919 h 4331350"/>
              <a:gd name="connsiteX71" fmla="*/ 240397 w 6722167"/>
              <a:gd name="connsiteY71" fmla="*/ 1079942 h 4331350"/>
              <a:gd name="connsiteX72" fmla="*/ 166867 w 6722167"/>
              <a:gd name="connsiteY72" fmla="*/ 1195171 h 4331350"/>
              <a:gd name="connsiteX73" fmla="*/ 113254 w 6722167"/>
              <a:gd name="connsiteY73" fmla="*/ 1314621 h 4331350"/>
              <a:gd name="connsiteX74" fmla="*/ 72176 w 6722167"/>
              <a:gd name="connsiteY74" fmla="*/ 1412602 h 4331350"/>
              <a:gd name="connsiteX75" fmla="*/ 68887 w 6722167"/>
              <a:gd name="connsiteY75" fmla="*/ 1526405 h 4331350"/>
              <a:gd name="connsiteX76" fmla="*/ 0 w 6722167"/>
              <a:gd name="connsiteY76" fmla="*/ 1626120 h 4331350"/>
              <a:gd name="connsiteX77" fmla="*/ 9559 w 6722167"/>
              <a:gd name="connsiteY77" fmla="*/ 1817306 h 4331350"/>
              <a:gd name="connsiteX78" fmla="*/ 139432 w 6722167"/>
              <a:gd name="connsiteY78" fmla="*/ 1786873 h 4331350"/>
              <a:gd name="connsiteX79" fmla="*/ 290506 w 6722167"/>
              <a:gd name="connsiteY79" fmla="*/ 1851124 h 4331350"/>
              <a:gd name="connsiteX80" fmla="*/ 486543 w 6722167"/>
              <a:gd name="connsiteY80" fmla="*/ 1961070 h 4331350"/>
              <a:gd name="connsiteX81" fmla="*/ 451314 w 6722167"/>
              <a:gd name="connsiteY81" fmla="*/ 2106513 h 4331350"/>
              <a:gd name="connsiteX82" fmla="*/ 650644 w 6722167"/>
              <a:gd name="connsiteY82" fmla="*/ 2370518 h 4331350"/>
              <a:gd name="connsiteX83" fmla="*/ 425076 w 6722167"/>
              <a:gd name="connsiteY83" fmla="*/ 2857054 h 4331350"/>
              <a:gd name="connsiteX84" fmla="*/ 553431 w 6722167"/>
              <a:gd name="connsiteY84" fmla="*/ 2946207 h 4331350"/>
              <a:gd name="connsiteX0" fmla="*/ 553431 w 6722167"/>
              <a:gd name="connsiteY0" fmla="*/ 2946207 h 4331350"/>
              <a:gd name="connsiteX1" fmla="*/ 807498 w 6722167"/>
              <a:gd name="connsiteY1" fmla="*/ 2918761 h 4331350"/>
              <a:gd name="connsiteX2" fmla="*/ 849252 w 6722167"/>
              <a:gd name="connsiteY2" fmla="*/ 3029336 h 4331350"/>
              <a:gd name="connsiteX3" fmla="*/ 1210162 w 6722167"/>
              <a:gd name="connsiteY3" fmla="*/ 2951435 h 4331350"/>
              <a:gd name="connsiteX4" fmla="*/ 1432085 w 6722167"/>
              <a:gd name="connsiteY4" fmla="*/ 3041860 h 4331350"/>
              <a:gd name="connsiteX5" fmla="*/ 1009890 w 6722167"/>
              <a:gd name="connsiteY5" fmla="*/ 4028699 h 4331350"/>
              <a:gd name="connsiteX6" fmla="*/ 1442161 w 6722167"/>
              <a:gd name="connsiteY6" fmla="*/ 3755877 h 4331350"/>
              <a:gd name="connsiteX7" fmla="*/ 1468940 w 6722167"/>
              <a:gd name="connsiteY7" fmla="*/ 3726513 h 4331350"/>
              <a:gd name="connsiteX8" fmla="*/ 1513390 w 6722167"/>
              <a:gd name="connsiteY8" fmla="*/ 3739213 h 4331350"/>
              <a:gd name="connsiteX9" fmla="*/ 1487990 w 6722167"/>
              <a:gd name="connsiteY9" fmla="*/ 3777313 h 4331350"/>
              <a:gd name="connsiteX10" fmla="*/ 1649915 w 6722167"/>
              <a:gd name="connsiteY10" fmla="*/ 3859863 h 4331350"/>
              <a:gd name="connsiteX11" fmla="*/ 1850296 w 6722167"/>
              <a:gd name="connsiteY11" fmla="*/ 3957577 h 4331350"/>
              <a:gd name="connsiteX12" fmla="*/ 1841750 w 6722167"/>
              <a:gd name="connsiteY12" fmla="*/ 3827785 h 4331350"/>
              <a:gd name="connsiteX13" fmla="*/ 1867131 w 6722167"/>
              <a:gd name="connsiteY13" fmla="*/ 3739011 h 4331350"/>
              <a:gd name="connsiteX14" fmla="*/ 1984922 w 6722167"/>
              <a:gd name="connsiteY14" fmla="*/ 3207609 h 4331350"/>
              <a:gd name="connsiteX15" fmla="*/ 2745358 w 6722167"/>
              <a:gd name="connsiteY15" fmla="*/ 3811121 h 4331350"/>
              <a:gd name="connsiteX16" fmla="*/ 2844823 w 6722167"/>
              <a:gd name="connsiteY16" fmla="*/ 3894687 h 4331350"/>
              <a:gd name="connsiteX17" fmla="*/ 3053983 w 6722167"/>
              <a:gd name="connsiteY17" fmla="*/ 3972450 h 4331350"/>
              <a:gd name="connsiteX18" fmla="*/ 3189522 w 6722167"/>
              <a:gd name="connsiteY18" fmla="*/ 3991829 h 4331350"/>
              <a:gd name="connsiteX19" fmla="*/ 3322741 w 6722167"/>
              <a:gd name="connsiteY19" fmla="*/ 4021325 h 4331350"/>
              <a:gd name="connsiteX20" fmla="*/ 3435364 w 6722167"/>
              <a:gd name="connsiteY20" fmla="*/ 4029369 h 4331350"/>
              <a:gd name="connsiteX21" fmla="*/ 3666513 w 6722167"/>
              <a:gd name="connsiteY21" fmla="*/ 4084173 h 4331350"/>
              <a:gd name="connsiteX22" fmla="*/ 3780639 w 6722167"/>
              <a:gd name="connsiteY22" fmla="*/ 3995347 h 4331350"/>
              <a:gd name="connsiteX23" fmla="*/ 3757294 w 6722167"/>
              <a:gd name="connsiteY23" fmla="*/ 3439177 h 4331350"/>
              <a:gd name="connsiteX24" fmla="*/ 3795994 w 6722167"/>
              <a:gd name="connsiteY24" fmla="*/ 3379051 h 4331350"/>
              <a:gd name="connsiteX25" fmla="*/ 4261754 w 6722167"/>
              <a:gd name="connsiteY25" fmla="*/ 3765208 h 4331350"/>
              <a:gd name="connsiteX26" fmla="*/ 4939193 w 6722167"/>
              <a:gd name="connsiteY26" fmla="*/ 4331350 h 4331350"/>
              <a:gd name="connsiteX27" fmla="*/ 4989993 w 6722167"/>
              <a:gd name="connsiteY27" fmla="*/ 4113863 h 4331350"/>
              <a:gd name="connsiteX28" fmla="*/ 4939193 w 6722167"/>
              <a:gd name="connsiteY28" fmla="*/ 3970988 h 4331350"/>
              <a:gd name="connsiteX29" fmla="*/ 4883902 w 6722167"/>
              <a:gd name="connsiteY29" fmla="*/ 3827556 h 4331350"/>
              <a:gd name="connsiteX30" fmla="*/ 5317018 w 6722167"/>
              <a:gd name="connsiteY30" fmla="*/ 3720163 h 4331350"/>
              <a:gd name="connsiteX31" fmla="*/ 5358293 w 6722167"/>
              <a:gd name="connsiteY31" fmla="*/ 3497913 h 4331350"/>
              <a:gd name="connsiteX32" fmla="*/ 5609118 w 6722167"/>
              <a:gd name="connsiteY32" fmla="*/ 3482038 h 4331350"/>
              <a:gd name="connsiteX33" fmla="*/ 5609118 w 6722167"/>
              <a:gd name="connsiteY33" fmla="*/ 3459813 h 4331350"/>
              <a:gd name="connsiteX34" fmla="*/ 5545618 w 6722167"/>
              <a:gd name="connsiteY34" fmla="*/ 3453462 h 4331350"/>
              <a:gd name="connsiteX35" fmla="*/ 5456718 w 6722167"/>
              <a:gd name="connsiteY35" fmla="*/ 3437588 h 4331350"/>
              <a:gd name="connsiteX36" fmla="*/ 5374127 w 6722167"/>
              <a:gd name="connsiteY36" fmla="*/ 3379049 h 4331350"/>
              <a:gd name="connsiteX37" fmla="*/ 5475714 w 6722167"/>
              <a:gd name="connsiteY37" fmla="*/ 3353265 h 4331350"/>
              <a:gd name="connsiteX38" fmla="*/ 5479694 w 6722167"/>
              <a:gd name="connsiteY38" fmla="*/ 3276510 h 4331350"/>
              <a:gd name="connsiteX39" fmla="*/ 5574193 w 6722167"/>
              <a:gd name="connsiteY39" fmla="*/ 3266138 h 4331350"/>
              <a:gd name="connsiteX40" fmla="*/ 5663093 w 6722167"/>
              <a:gd name="connsiteY40" fmla="*/ 3247088 h 4331350"/>
              <a:gd name="connsiteX41" fmla="*/ 5771043 w 6722167"/>
              <a:gd name="connsiteY41" fmla="*/ 3278838 h 4331350"/>
              <a:gd name="connsiteX42" fmla="*/ 5850418 w 6722167"/>
              <a:gd name="connsiteY42" fmla="*/ 3320113 h 4331350"/>
              <a:gd name="connsiteX43" fmla="*/ 5917093 w 6722167"/>
              <a:gd name="connsiteY43" fmla="*/ 3148663 h 4331350"/>
              <a:gd name="connsiteX44" fmla="*/ 6320318 w 6722167"/>
              <a:gd name="connsiteY44" fmla="*/ 3358213 h 4331350"/>
              <a:gd name="connsiteX45" fmla="*/ 6529868 w 6722167"/>
              <a:gd name="connsiteY45" fmla="*/ 3564588 h 4331350"/>
              <a:gd name="connsiteX46" fmla="*/ 6653693 w 6722167"/>
              <a:gd name="connsiteY46" fmla="*/ 3624913 h 4331350"/>
              <a:gd name="connsiteX47" fmla="*/ 6722167 w 6722167"/>
              <a:gd name="connsiteY47" fmla="*/ 3518706 h 4331350"/>
              <a:gd name="connsiteX48" fmla="*/ 5532918 w 6722167"/>
              <a:gd name="connsiteY48" fmla="*/ 2561288 h 4331350"/>
              <a:gd name="connsiteX49" fmla="*/ 4058334 w 6722167"/>
              <a:gd name="connsiteY49" fmla="*/ 1460218 h 4331350"/>
              <a:gd name="connsiteX50" fmla="*/ 3314336 w 6722167"/>
              <a:gd name="connsiteY50" fmla="*/ 1013010 h 4331350"/>
              <a:gd name="connsiteX51" fmla="*/ 3616739 w 6722167"/>
              <a:gd name="connsiteY51" fmla="*/ 677212 h 4331350"/>
              <a:gd name="connsiteX52" fmla="*/ 3073857 w 6722167"/>
              <a:gd name="connsiteY52" fmla="*/ 642352 h 4331350"/>
              <a:gd name="connsiteX53" fmla="*/ 2919543 w 6722167"/>
              <a:gd name="connsiteY53" fmla="*/ 418928 h 4331350"/>
              <a:gd name="connsiteX54" fmla="*/ 2743528 w 6722167"/>
              <a:gd name="connsiteY54" fmla="*/ 0 h 4331350"/>
              <a:gd name="connsiteX55" fmla="*/ 2506088 w 6722167"/>
              <a:gd name="connsiteY55" fmla="*/ 529727 h 4331350"/>
              <a:gd name="connsiteX56" fmla="*/ 2243704 w 6722167"/>
              <a:gd name="connsiteY56" fmla="*/ 1060196 h 4331350"/>
              <a:gd name="connsiteX57" fmla="*/ 1994402 w 6722167"/>
              <a:gd name="connsiteY57" fmla="*/ 1081739 h 4331350"/>
              <a:gd name="connsiteX58" fmla="*/ 1926558 w 6722167"/>
              <a:gd name="connsiteY58" fmla="*/ 646694 h 4331350"/>
              <a:gd name="connsiteX59" fmla="*/ 1900570 w 6722167"/>
              <a:gd name="connsiteY59" fmla="*/ 384268 h 4331350"/>
              <a:gd name="connsiteX60" fmla="*/ 1394824 w 6722167"/>
              <a:gd name="connsiteY60" fmla="*/ 363494 h 4331350"/>
              <a:gd name="connsiteX61" fmla="*/ 1410121 w 6722167"/>
              <a:gd name="connsiteY61" fmla="*/ 249957 h 4331350"/>
              <a:gd name="connsiteX62" fmla="*/ 1289845 w 6722167"/>
              <a:gd name="connsiteY62" fmla="*/ 242612 h 4331350"/>
              <a:gd name="connsiteX63" fmla="*/ 1169632 w 6722167"/>
              <a:gd name="connsiteY63" fmla="*/ 224306 h 4331350"/>
              <a:gd name="connsiteX64" fmla="*/ 1170496 w 6722167"/>
              <a:gd name="connsiteY64" fmla="*/ 138764 h 4331350"/>
              <a:gd name="connsiteX65" fmla="*/ 1069010 w 6722167"/>
              <a:gd name="connsiteY65" fmla="*/ 360900 h 4331350"/>
              <a:gd name="connsiteX66" fmla="*/ 964794 w 6722167"/>
              <a:gd name="connsiteY66" fmla="*/ 564039 h 4331350"/>
              <a:gd name="connsiteX67" fmla="*/ 887664 w 6722167"/>
              <a:gd name="connsiteY67" fmla="*/ 799031 h 4331350"/>
              <a:gd name="connsiteX68" fmla="*/ 783415 w 6722167"/>
              <a:gd name="connsiteY68" fmla="*/ 1163028 h 4331350"/>
              <a:gd name="connsiteX69" fmla="*/ 547493 w 6722167"/>
              <a:gd name="connsiteY69" fmla="*/ 1049225 h 4331350"/>
              <a:gd name="connsiteX70" fmla="*/ 353890 w 6722167"/>
              <a:gd name="connsiteY70" fmla="*/ 1169919 h 4331350"/>
              <a:gd name="connsiteX71" fmla="*/ 240397 w 6722167"/>
              <a:gd name="connsiteY71" fmla="*/ 1079942 h 4331350"/>
              <a:gd name="connsiteX72" fmla="*/ 166867 w 6722167"/>
              <a:gd name="connsiteY72" fmla="*/ 1195171 h 4331350"/>
              <a:gd name="connsiteX73" fmla="*/ 113254 w 6722167"/>
              <a:gd name="connsiteY73" fmla="*/ 1314621 h 4331350"/>
              <a:gd name="connsiteX74" fmla="*/ 72176 w 6722167"/>
              <a:gd name="connsiteY74" fmla="*/ 1412602 h 4331350"/>
              <a:gd name="connsiteX75" fmla="*/ 68887 w 6722167"/>
              <a:gd name="connsiteY75" fmla="*/ 1526405 h 4331350"/>
              <a:gd name="connsiteX76" fmla="*/ 0 w 6722167"/>
              <a:gd name="connsiteY76" fmla="*/ 1626120 h 4331350"/>
              <a:gd name="connsiteX77" fmla="*/ 9559 w 6722167"/>
              <a:gd name="connsiteY77" fmla="*/ 1817306 h 4331350"/>
              <a:gd name="connsiteX78" fmla="*/ 139432 w 6722167"/>
              <a:gd name="connsiteY78" fmla="*/ 1786873 h 4331350"/>
              <a:gd name="connsiteX79" fmla="*/ 290506 w 6722167"/>
              <a:gd name="connsiteY79" fmla="*/ 1851124 h 4331350"/>
              <a:gd name="connsiteX80" fmla="*/ 486543 w 6722167"/>
              <a:gd name="connsiteY80" fmla="*/ 1961070 h 4331350"/>
              <a:gd name="connsiteX81" fmla="*/ 451314 w 6722167"/>
              <a:gd name="connsiteY81" fmla="*/ 2106513 h 4331350"/>
              <a:gd name="connsiteX82" fmla="*/ 650644 w 6722167"/>
              <a:gd name="connsiteY82" fmla="*/ 2370518 h 4331350"/>
              <a:gd name="connsiteX83" fmla="*/ 425076 w 6722167"/>
              <a:gd name="connsiteY83" fmla="*/ 2857054 h 4331350"/>
              <a:gd name="connsiteX84" fmla="*/ 553431 w 6722167"/>
              <a:gd name="connsiteY84" fmla="*/ 2946207 h 4331350"/>
              <a:gd name="connsiteX0" fmla="*/ 553431 w 6722167"/>
              <a:gd name="connsiteY0" fmla="*/ 2946207 h 4350400"/>
              <a:gd name="connsiteX1" fmla="*/ 807498 w 6722167"/>
              <a:gd name="connsiteY1" fmla="*/ 2918761 h 4350400"/>
              <a:gd name="connsiteX2" fmla="*/ 849252 w 6722167"/>
              <a:gd name="connsiteY2" fmla="*/ 3029336 h 4350400"/>
              <a:gd name="connsiteX3" fmla="*/ 1210162 w 6722167"/>
              <a:gd name="connsiteY3" fmla="*/ 2951435 h 4350400"/>
              <a:gd name="connsiteX4" fmla="*/ 1432085 w 6722167"/>
              <a:gd name="connsiteY4" fmla="*/ 3041860 h 4350400"/>
              <a:gd name="connsiteX5" fmla="*/ 1009890 w 6722167"/>
              <a:gd name="connsiteY5" fmla="*/ 4028699 h 4350400"/>
              <a:gd name="connsiteX6" fmla="*/ 1442161 w 6722167"/>
              <a:gd name="connsiteY6" fmla="*/ 3755877 h 4350400"/>
              <a:gd name="connsiteX7" fmla="*/ 1468940 w 6722167"/>
              <a:gd name="connsiteY7" fmla="*/ 3726513 h 4350400"/>
              <a:gd name="connsiteX8" fmla="*/ 1513390 w 6722167"/>
              <a:gd name="connsiteY8" fmla="*/ 3739213 h 4350400"/>
              <a:gd name="connsiteX9" fmla="*/ 1487990 w 6722167"/>
              <a:gd name="connsiteY9" fmla="*/ 3777313 h 4350400"/>
              <a:gd name="connsiteX10" fmla="*/ 1649915 w 6722167"/>
              <a:gd name="connsiteY10" fmla="*/ 3859863 h 4350400"/>
              <a:gd name="connsiteX11" fmla="*/ 1850296 w 6722167"/>
              <a:gd name="connsiteY11" fmla="*/ 3957577 h 4350400"/>
              <a:gd name="connsiteX12" fmla="*/ 1841750 w 6722167"/>
              <a:gd name="connsiteY12" fmla="*/ 3827785 h 4350400"/>
              <a:gd name="connsiteX13" fmla="*/ 1867131 w 6722167"/>
              <a:gd name="connsiteY13" fmla="*/ 3739011 h 4350400"/>
              <a:gd name="connsiteX14" fmla="*/ 1984922 w 6722167"/>
              <a:gd name="connsiteY14" fmla="*/ 3207609 h 4350400"/>
              <a:gd name="connsiteX15" fmla="*/ 2745358 w 6722167"/>
              <a:gd name="connsiteY15" fmla="*/ 3811121 h 4350400"/>
              <a:gd name="connsiteX16" fmla="*/ 2844823 w 6722167"/>
              <a:gd name="connsiteY16" fmla="*/ 3894687 h 4350400"/>
              <a:gd name="connsiteX17" fmla="*/ 3053983 w 6722167"/>
              <a:gd name="connsiteY17" fmla="*/ 3972450 h 4350400"/>
              <a:gd name="connsiteX18" fmla="*/ 3189522 w 6722167"/>
              <a:gd name="connsiteY18" fmla="*/ 3991829 h 4350400"/>
              <a:gd name="connsiteX19" fmla="*/ 3322741 w 6722167"/>
              <a:gd name="connsiteY19" fmla="*/ 4021325 h 4350400"/>
              <a:gd name="connsiteX20" fmla="*/ 3435364 w 6722167"/>
              <a:gd name="connsiteY20" fmla="*/ 4029369 h 4350400"/>
              <a:gd name="connsiteX21" fmla="*/ 3666513 w 6722167"/>
              <a:gd name="connsiteY21" fmla="*/ 4084173 h 4350400"/>
              <a:gd name="connsiteX22" fmla="*/ 3780639 w 6722167"/>
              <a:gd name="connsiteY22" fmla="*/ 3995347 h 4350400"/>
              <a:gd name="connsiteX23" fmla="*/ 3757294 w 6722167"/>
              <a:gd name="connsiteY23" fmla="*/ 3439177 h 4350400"/>
              <a:gd name="connsiteX24" fmla="*/ 3795994 w 6722167"/>
              <a:gd name="connsiteY24" fmla="*/ 3379051 h 4350400"/>
              <a:gd name="connsiteX25" fmla="*/ 4261754 w 6722167"/>
              <a:gd name="connsiteY25" fmla="*/ 3765208 h 4350400"/>
              <a:gd name="connsiteX26" fmla="*/ 4986818 w 6722167"/>
              <a:gd name="connsiteY26" fmla="*/ 4350400 h 4350400"/>
              <a:gd name="connsiteX27" fmla="*/ 4989993 w 6722167"/>
              <a:gd name="connsiteY27" fmla="*/ 4113863 h 4350400"/>
              <a:gd name="connsiteX28" fmla="*/ 4939193 w 6722167"/>
              <a:gd name="connsiteY28" fmla="*/ 3970988 h 4350400"/>
              <a:gd name="connsiteX29" fmla="*/ 4883902 w 6722167"/>
              <a:gd name="connsiteY29" fmla="*/ 3827556 h 4350400"/>
              <a:gd name="connsiteX30" fmla="*/ 5317018 w 6722167"/>
              <a:gd name="connsiteY30" fmla="*/ 3720163 h 4350400"/>
              <a:gd name="connsiteX31" fmla="*/ 5358293 w 6722167"/>
              <a:gd name="connsiteY31" fmla="*/ 3497913 h 4350400"/>
              <a:gd name="connsiteX32" fmla="*/ 5609118 w 6722167"/>
              <a:gd name="connsiteY32" fmla="*/ 3482038 h 4350400"/>
              <a:gd name="connsiteX33" fmla="*/ 5609118 w 6722167"/>
              <a:gd name="connsiteY33" fmla="*/ 3459813 h 4350400"/>
              <a:gd name="connsiteX34" fmla="*/ 5545618 w 6722167"/>
              <a:gd name="connsiteY34" fmla="*/ 3453462 h 4350400"/>
              <a:gd name="connsiteX35" fmla="*/ 5456718 w 6722167"/>
              <a:gd name="connsiteY35" fmla="*/ 3437588 h 4350400"/>
              <a:gd name="connsiteX36" fmla="*/ 5374127 w 6722167"/>
              <a:gd name="connsiteY36" fmla="*/ 3379049 h 4350400"/>
              <a:gd name="connsiteX37" fmla="*/ 5475714 w 6722167"/>
              <a:gd name="connsiteY37" fmla="*/ 3353265 h 4350400"/>
              <a:gd name="connsiteX38" fmla="*/ 5479694 w 6722167"/>
              <a:gd name="connsiteY38" fmla="*/ 3276510 h 4350400"/>
              <a:gd name="connsiteX39" fmla="*/ 5574193 w 6722167"/>
              <a:gd name="connsiteY39" fmla="*/ 3266138 h 4350400"/>
              <a:gd name="connsiteX40" fmla="*/ 5663093 w 6722167"/>
              <a:gd name="connsiteY40" fmla="*/ 3247088 h 4350400"/>
              <a:gd name="connsiteX41" fmla="*/ 5771043 w 6722167"/>
              <a:gd name="connsiteY41" fmla="*/ 3278838 h 4350400"/>
              <a:gd name="connsiteX42" fmla="*/ 5850418 w 6722167"/>
              <a:gd name="connsiteY42" fmla="*/ 3320113 h 4350400"/>
              <a:gd name="connsiteX43" fmla="*/ 5917093 w 6722167"/>
              <a:gd name="connsiteY43" fmla="*/ 3148663 h 4350400"/>
              <a:gd name="connsiteX44" fmla="*/ 6320318 w 6722167"/>
              <a:gd name="connsiteY44" fmla="*/ 3358213 h 4350400"/>
              <a:gd name="connsiteX45" fmla="*/ 6529868 w 6722167"/>
              <a:gd name="connsiteY45" fmla="*/ 3564588 h 4350400"/>
              <a:gd name="connsiteX46" fmla="*/ 6653693 w 6722167"/>
              <a:gd name="connsiteY46" fmla="*/ 3624913 h 4350400"/>
              <a:gd name="connsiteX47" fmla="*/ 6722167 w 6722167"/>
              <a:gd name="connsiteY47" fmla="*/ 3518706 h 4350400"/>
              <a:gd name="connsiteX48" fmla="*/ 5532918 w 6722167"/>
              <a:gd name="connsiteY48" fmla="*/ 2561288 h 4350400"/>
              <a:gd name="connsiteX49" fmla="*/ 4058334 w 6722167"/>
              <a:gd name="connsiteY49" fmla="*/ 1460218 h 4350400"/>
              <a:gd name="connsiteX50" fmla="*/ 3314336 w 6722167"/>
              <a:gd name="connsiteY50" fmla="*/ 1013010 h 4350400"/>
              <a:gd name="connsiteX51" fmla="*/ 3616739 w 6722167"/>
              <a:gd name="connsiteY51" fmla="*/ 677212 h 4350400"/>
              <a:gd name="connsiteX52" fmla="*/ 3073857 w 6722167"/>
              <a:gd name="connsiteY52" fmla="*/ 642352 h 4350400"/>
              <a:gd name="connsiteX53" fmla="*/ 2919543 w 6722167"/>
              <a:gd name="connsiteY53" fmla="*/ 418928 h 4350400"/>
              <a:gd name="connsiteX54" fmla="*/ 2743528 w 6722167"/>
              <a:gd name="connsiteY54" fmla="*/ 0 h 4350400"/>
              <a:gd name="connsiteX55" fmla="*/ 2506088 w 6722167"/>
              <a:gd name="connsiteY55" fmla="*/ 529727 h 4350400"/>
              <a:gd name="connsiteX56" fmla="*/ 2243704 w 6722167"/>
              <a:gd name="connsiteY56" fmla="*/ 1060196 h 4350400"/>
              <a:gd name="connsiteX57" fmla="*/ 1994402 w 6722167"/>
              <a:gd name="connsiteY57" fmla="*/ 1081739 h 4350400"/>
              <a:gd name="connsiteX58" fmla="*/ 1926558 w 6722167"/>
              <a:gd name="connsiteY58" fmla="*/ 646694 h 4350400"/>
              <a:gd name="connsiteX59" fmla="*/ 1900570 w 6722167"/>
              <a:gd name="connsiteY59" fmla="*/ 384268 h 4350400"/>
              <a:gd name="connsiteX60" fmla="*/ 1394824 w 6722167"/>
              <a:gd name="connsiteY60" fmla="*/ 363494 h 4350400"/>
              <a:gd name="connsiteX61" fmla="*/ 1410121 w 6722167"/>
              <a:gd name="connsiteY61" fmla="*/ 249957 h 4350400"/>
              <a:gd name="connsiteX62" fmla="*/ 1289845 w 6722167"/>
              <a:gd name="connsiteY62" fmla="*/ 242612 h 4350400"/>
              <a:gd name="connsiteX63" fmla="*/ 1169632 w 6722167"/>
              <a:gd name="connsiteY63" fmla="*/ 224306 h 4350400"/>
              <a:gd name="connsiteX64" fmla="*/ 1170496 w 6722167"/>
              <a:gd name="connsiteY64" fmla="*/ 138764 h 4350400"/>
              <a:gd name="connsiteX65" fmla="*/ 1069010 w 6722167"/>
              <a:gd name="connsiteY65" fmla="*/ 360900 h 4350400"/>
              <a:gd name="connsiteX66" fmla="*/ 964794 w 6722167"/>
              <a:gd name="connsiteY66" fmla="*/ 564039 h 4350400"/>
              <a:gd name="connsiteX67" fmla="*/ 887664 w 6722167"/>
              <a:gd name="connsiteY67" fmla="*/ 799031 h 4350400"/>
              <a:gd name="connsiteX68" fmla="*/ 783415 w 6722167"/>
              <a:gd name="connsiteY68" fmla="*/ 1163028 h 4350400"/>
              <a:gd name="connsiteX69" fmla="*/ 547493 w 6722167"/>
              <a:gd name="connsiteY69" fmla="*/ 1049225 h 4350400"/>
              <a:gd name="connsiteX70" fmla="*/ 353890 w 6722167"/>
              <a:gd name="connsiteY70" fmla="*/ 1169919 h 4350400"/>
              <a:gd name="connsiteX71" fmla="*/ 240397 w 6722167"/>
              <a:gd name="connsiteY71" fmla="*/ 1079942 h 4350400"/>
              <a:gd name="connsiteX72" fmla="*/ 166867 w 6722167"/>
              <a:gd name="connsiteY72" fmla="*/ 1195171 h 4350400"/>
              <a:gd name="connsiteX73" fmla="*/ 113254 w 6722167"/>
              <a:gd name="connsiteY73" fmla="*/ 1314621 h 4350400"/>
              <a:gd name="connsiteX74" fmla="*/ 72176 w 6722167"/>
              <a:gd name="connsiteY74" fmla="*/ 1412602 h 4350400"/>
              <a:gd name="connsiteX75" fmla="*/ 68887 w 6722167"/>
              <a:gd name="connsiteY75" fmla="*/ 1526405 h 4350400"/>
              <a:gd name="connsiteX76" fmla="*/ 0 w 6722167"/>
              <a:gd name="connsiteY76" fmla="*/ 1626120 h 4350400"/>
              <a:gd name="connsiteX77" fmla="*/ 9559 w 6722167"/>
              <a:gd name="connsiteY77" fmla="*/ 1817306 h 4350400"/>
              <a:gd name="connsiteX78" fmla="*/ 139432 w 6722167"/>
              <a:gd name="connsiteY78" fmla="*/ 1786873 h 4350400"/>
              <a:gd name="connsiteX79" fmla="*/ 290506 w 6722167"/>
              <a:gd name="connsiteY79" fmla="*/ 1851124 h 4350400"/>
              <a:gd name="connsiteX80" fmla="*/ 486543 w 6722167"/>
              <a:gd name="connsiteY80" fmla="*/ 1961070 h 4350400"/>
              <a:gd name="connsiteX81" fmla="*/ 451314 w 6722167"/>
              <a:gd name="connsiteY81" fmla="*/ 2106513 h 4350400"/>
              <a:gd name="connsiteX82" fmla="*/ 650644 w 6722167"/>
              <a:gd name="connsiteY82" fmla="*/ 2370518 h 4350400"/>
              <a:gd name="connsiteX83" fmla="*/ 425076 w 6722167"/>
              <a:gd name="connsiteY83" fmla="*/ 2857054 h 4350400"/>
              <a:gd name="connsiteX84" fmla="*/ 553431 w 6722167"/>
              <a:gd name="connsiteY84" fmla="*/ 2946207 h 4350400"/>
              <a:gd name="connsiteX0" fmla="*/ 553431 w 6722167"/>
              <a:gd name="connsiteY0" fmla="*/ 2946207 h 4350400"/>
              <a:gd name="connsiteX1" fmla="*/ 807498 w 6722167"/>
              <a:gd name="connsiteY1" fmla="*/ 2918761 h 4350400"/>
              <a:gd name="connsiteX2" fmla="*/ 849252 w 6722167"/>
              <a:gd name="connsiteY2" fmla="*/ 3029336 h 4350400"/>
              <a:gd name="connsiteX3" fmla="*/ 1210162 w 6722167"/>
              <a:gd name="connsiteY3" fmla="*/ 2951435 h 4350400"/>
              <a:gd name="connsiteX4" fmla="*/ 1432085 w 6722167"/>
              <a:gd name="connsiteY4" fmla="*/ 3041860 h 4350400"/>
              <a:gd name="connsiteX5" fmla="*/ 1009890 w 6722167"/>
              <a:gd name="connsiteY5" fmla="*/ 4028699 h 4350400"/>
              <a:gd name="connsiteX6" fmla="*/ 1442161 w 6722167"/>
              <a:gd name="connsiteY6" fmla="*/ 3755877 h 4350400"/>
              <a:gd name="connsiteX7" fmla="*/ 1468940 w 6722167"/>
              <a:gd name="connsiteY7" fmla="*/ 3726513 h 4350400"/>
              <a:gd name="connsiteX8" fmla="*/ 1513390 w 6722167"/>
              <a:gd name="connsiteY8" fmla="*/ 3739213 h 4350400"/>
              <a:gd name="connsiteX9" fmla="*/ 1487990 w 6722167"/>
              <a:gd name="connsiteY9" fmla="*/ 3777313 h 4350400"/>
              <a:gd name="connsiteX10" fmla="*/ 1649915 w 6722167"/>
              <a:gd name="connsiteY10" fmla="*/ 3859863 h 4350400"/>
              <a:gd name="connsiteX11" fmla="*/ 1850296 w 6722167"/>
              <a:gd name="connsiteY11" fmla="*/ 3957577 h 4350400"/>
              <a:gd name="connsiteX12" fmla="*/ 1841750 w 6722167"/>
              <a:gd name="connsiteY12" fmla="*/ 3827785 h 4350400"/>
              <a:gd name="connsiteX13" fmla="*/ 1867131 w 6722167"/>
              <a:gd name="connsiteY13" fmla="*/ 3739011 h 4350400"/>
              <a:gd name="connsiteX14" fmla="*/ 1984922 w 6722167"/>
              <a:gd name="connsiteY14" fmla="*/ 3207609 h 4350400"/>
              <a:gd name="connsiteX15" fmla="*/ 2745358 w 6722167"/>
              <a:gd name="connsiteY15" fmla="*/ 3811121 h 4350400"/>
              <a:gd name="connsiteX16" fmla="*/ 2844823 w 6722167"/>
              <a:gd name="connsiteY16" fmla="*/ 3894687 h 4350400"/>
              <a:gd name="connsiteX17" fmla="*/ 3053983 w 6722167"/>
              <a:gd name="connsiteY17" fmla="*/ 3972450 h 4350400"/>
              <a:gd name="connsiteX18" fmla="*/ 3189522 w 6722167"/>
              <a:gd name="connsiteY18" fmla="*/ 3991829 h 4350400"/>
              <a:gd name="connsiteX19" fmla="*/ 3322741 w 6722167"/>
              <a:gd name="connsiteY19" fmla="*/ 4021325 h 4350400"/>
              <a:gd name="connsiteX20" fmla="*/ 3435364 w 6722167"/>
              <a:gd name="connsiteY20" fmla="*/ 4029369 h 4350400"/>
              <a:gd name="connsiteX21" fmla="*/ 3666513 w 6722167"/>
              <a:gd name="connsiteY21" fmla="*/ 4084173 h 4350400"/>
              <a:gd name="connsiteX22" fmla="*/ 3780639 w 6722167"/>
              <a:gd name="connsiteY22" fmla="*/ 3995347 h 4350400"/>
              <a:gd name="connsiteX23" fmla="*/ 3757294 w 6722167"/>
              <a:gd name="connsiteY23" fmla="*/ 3439177 h 4350400"/>
              <a:gd name="connsiteX24" fmla="*/ 3795994 w 6722167"/>
              <a:gd name="connsiteY24" fmla="*/ 3398101 h 4350400"/>
              <a:gd name="connsiteX25" fmla="*/ 4261754 w 6722167"/>
              <a:gd name="connsiteY25" fmla="*/ 3765208 h 4350400"/>
              <a:gd name="connsiteX26" fmla="*/ 4986818 w 6722167"/>
              <a:gd name="connsiteY26" fmla="*/ 4350400 h 4350400"/>
              <a:gd name="connsiteX27" fmla="*/ 4989993 w 6722167"/>
              <a:gd name="connsiteY27" fmla="*/ 4113863 h 4350400"/>
              <a:gd name="connsiteX28" fmla="*/ 4939193 w 6722167"/>
              <a:gd name="connsiteY28" fmla="*/ 3970988 h 4350400"/>
              <a:gd name="connsiteX29" fmla="*/ 4883902 w 6722167"/>
              <a:gd name="connsiteY29" fmla="*/ 3827556 h 4350400"/>
              <a:gd name="connsiteX30" fmla="*/ 5317018 w 6722167"/>
              <a:gd name="connsiteY30" fmla="*/ 3720163 h 4350400"/>
              <a:gd name="connsiteX31" fmla="*/ 5358293 w 6722167"/>
              <a:gd name="connsiteY31" fmla="*/ 3497913 h 4350400"/>
              <a:gd name="connsiteX32" fmla="*/ 5609118 w 6722167"/>
              <a:gd name="connsiteY32" fmla="*/ 3482038 h 4350400"/>
              <a:gd name="connsiteX33" fmla="*/ 5609118 w 6722167"/>
              <a:gd name="connsiteY33" fmla="*/ 3459813 h 4350400"/>
              <a:gd name="connsiteX34" fmla="*/ 5545618 w 6722167"/>
              <a:gd name="connsiteY34" fmla="*/ 3453462 h 4350400"/>
              <a:gd name="connsiteX35" fmla="*/ 5456718 w 6722167"/>
              <a:gd name="connsiteY35" fmla="*/ 3437588 h 4350400"/>
              <a:gd name="connsiteX36" fmla="*/ 5374127 w 6722167"/>
              <a:gd name="connsiteY36" fmla="*/ 3379049 h 4350400"/>
              <a:gd name="connsiteX37" fmla="*/ 5475714 w 6722167"/>
              <a:gd name="connsiteY37" fmla="*/ 3353265 h 4350400"/>
              <a:gd name="connsiteX38" fmla="*/ 5479694 w 6722167"/>
              <a:gd name="connsiteY38" fmla="*/ 3276510 h 4350400"/>
              <a:gd name="connsiteX39" fmla="*/ 5574193 w 6722167"/>
              <a:gd name="connsiteY39" fmla="*/ 3266138 h 4350400"/>
              <a:gd name="connsiteX40" fmla="*/ 5663093 w 6722167"/>
              <a:gd name="connsiteY40" fmla="*/ 3247088 h 4350400"/>
              <a:gd name="connsiteX41" fmla="*/ 5771043 w 6722167"/>
              <a:gd name="connsiteY41" fmla="*/ 3278838 h 4350400"/>
              <a:gd name="connsiteX42" fmla="*/ 5850418 w 6722167"/>
              <a:gd name="connsiteY42" fmla="*/ 3320113 h 4350400"/>
              <a:gd name="connsiteX43" fmla="*/ 5917093 w 6722167"/>
              <a:gd name="connsiteY43" fmla="*/ 3148663 h 4350400"/>
              <a:gd name="connsiteX44" fmla="*/ 6320318 w 6722167"/>
              <a:gd name="connsiteY44" fmla="*/ 3358213 h 4350400"/>
              <a:gd name="connsiteX45" fmla="*/ 6529868 w 6722167"/>
              <a:gd name="connsiteY45" fmla="*/ 3564588 h 4350400"/>
              <a:gd name="connsiteX46" fmla="*/ 6653693 w 6722167"/>
              <a:gd name="connsiteY46" fmla="*/ 3624913 h 4350400"/>
              <a:gd name="connsiteX47" fmla="*/ 6722167 w 6722167"/>
              <a:gd name="connsiteY47" fmla="*/ 3518706 h 4350400"/>
              <a:gd name="connsiteX48" fmla="*/ 5532918 w 6722167"/>
              <a:gd name="connsiteY48" fmla="*/ 2561288 h 4350400"/>
              <a:gd name="connsiteX49" fmla="*/ 4058334 w 6722167"/>
              <a:gd name="connsiteY49" fmla="*/ 1460218 h 4350400"/>
              <a:gd name="connsiteX50" fmla="*/ 3314336 w 6722167"/>
              <a:gd name="connsiteY50" fmla="*/ 1013010 h 4350400"/>
              <a:gd name="connsiteX51" fmla="*/ 3616739 w 6722167"/>
              <a:gd name="connsiteY51" fmla="*/ 677212 h 4350400"/>
              <a:gd name="connsiteX52" fmla="*/ 3073857 w 6722167"/>
              <a:gd name="connsiteY52" fmla="*/ 642352 h 4350400"/>
              <a:gd name="connsiteX53" fmla="*/ 2919543 w 6722167"/>
              <a:gd name="connsiteY53" fmla="*/ 418928 h 4350400"/>
              <a:gd name="connsiteX54" fmla="*/ 2743528 w 6722167"/>
              <a:gd name="connsiteY54" fmla="*/ 0 h 4350400"/>
              <a:gd name="connsiteX55" fmla="*/ 2506088 w 6722167"/>
              <a:gd name="connsiteY55" fmla="*/ 529727 h 4350400"/>
              <a:gd name="connsiteX56" fmla="*/ 2243704 w 6722167"/>
              <a:gd name="connsiteY56" fmla="*/ 1060196 h 4350400"/>
              <a:gd name="connsiteX57" fmla="*/ 1994402 w 6722167"/>
              <a:gd name="connsiteY57" fmla="*/ 1081739 h 4350400"/>
              <a:gd name="connsiteX58" fmla="*/ 1926558 w 6722167"/>
              <a:gd name="connsiteY58" fmla="*/ 646694 h 4350400"/>
              <a:gd name="connsiteX59" fmla="*/ 1900570 w 6722167"/>
              <a:gd name="connsiteY59" fmla="*/ 384268 h 4350400"/>
              <a:gd name="connsiteX60" fmla="*/ 1394824 w 6722167"/>
              <a:gd name="connsiteY60" fmla="*/ 363494 h 4350400"/>
              <a:gd name="connsiteX61" fmla="*/ 1410121 w 6722167"/>
              <a:gd name="connsiteY61" fmla="*/ 249957 h 4350400"/>
              <a:gd name="connsiteX62" fmla="*/ 1289845 w 6722167"/>
              <a:gd name="connsiteY62" fmla="*/ 242612 h 4350400"/>
              <a:gd name="connsiteX63" fmla="*/ 1169632 w 6722167"/>
              <a:gd name="connsiteY63" fmla="*/ 224306 h 4350400"/>
              <a:gd name="connsiteX64" fmla="*/ 1170496 w 6722167"/>
              <a:gd name="connsiteY64" fmla="*/ 138764 h 4350400"/>
              <a:gd name="connsiteX65" fmla="*/ 1069010 w 6722167"/>
              <a:gd name="connsiteY65" fmla="*/ 360900 h 4350400"/>
              <a:gd name="connsiteX66" fmla="*/ 964794 w 6722167"/>
              <a:gd name="connsiteY66" fmla="*/ 564039 h 4350400"/>
              <a:gd name="connsiteX67" fmla="*/ 887664 w 6722167"/>
              <a:gd name="connsiteY67" fmla="*/ 799031 h 4350400"/>
              <a:gd name="connsiteX68" fmla="*/ 783415 w 6722167"/>
              <a:gd name="connsiteY68" fmla="*/ 1163028 h 4350400"/>
              <a:gd name="connsiteX69" fmla="*/ 547493 w 6722167"/>
              <a:gd name="connsiteY69" fmla="*/ 1049225 h 4350400"/>
              <a:gd name="connsiteX70" fmla="*/ 353890 w 6722167"/>
              <a:gd name="connsiteY70" fmla="*/ 1169919 h 4350400"/>
              <a:gd name="connsiteX71" fmla="*/ 240397 w 6722167"/>
              <a:gd name="connsiteY71" fmla="*/ 1079942 h 4350400"/>
              <a:gd name="connsiteX72" fmla="*/ 166867 w 6722167"/>
              <a:gd name="connsiteY72" fmla="*/ 1195171 h 4350400"/>
              <a:gd name="connsiteX73" fmla="*/ 113254 w 6722167"/>
              <a:gd name="connsiteY73" fmla="*/ 1314621 h 4350400"/>
              <a:gd name="connsiteX74" fmla="*/ 72176 w 6722167"/>
              <a:gd name="connsiteY74" fmla="*/ 1412602 h 4350400"/>
              <a:gd name="connsiteX75" fmla="*/ 68887 w 6722167"/>
              <a:gd name="connsiteY75" fmla="*/ 1526405 h 4350400"/>
              <a:gd name="connsiteX76" fmla="*/ 0 w 6722167"/>
              <a:gd name="connsiteY76" fmla="*/ 1626120 h 4350400"/>
              <a:gd name="connsiteX77" fmla="*/ 9559 w 6722167"/>
              <a:gd name="connsiteY77" fmla="*/ 1817306 h 4350400"/>
              <a:gd name="connsiteX78" fmla="*/ 139432 w 6722167"/>
              <a:gd name="connsiteY78" fmla="*/ 1786873 h 4350400"/>
              <a:gd name="connsiteX79" fmla="*/ 290506 w 6722167"/>
              <a:gd name="connsiteY79" fmla="*/ 1851124 h 4350400"/>
              <a:gd name="connsiteX80" fmla="*/ 486543 w 6722167"/>
              <a:gd name="connsiteY80" fmla="*/ 1961070 h 4350400"/>
              <a:gd name="connsiteX81" fmla="*/ 451314 w 6722167"/>
              <a:gd name="connsiteY81" fmla="*/ 2106513 h 4350400"/>
              <a:gd name="connsiteX82" fmla="*/ 650644 w 6722167"/>
              <a:gd name="connsiteY82" fmla="*/ 2370518 h 4350400"/>
              <a:gd name="connsiteX83" fmla="*/ 425076 w 6722167"/>
              <a:gd name="connsiteY83" fmla="*/ 2857054 h 4350400"/>
              <a:gd name="connsiteX84" fmla="*/ 553431 w 6722167"/>
              <a:gd name="connsiteY84" fmla="*/ 2946207 h 4350400"/>
              <a:gd name="connsiteX0" fmla="*/ 553431 w 6722167"/>
              <a:gd name="connsiteY0" fmla="*/ 2946207 h 4350400"/>
              <a:gd name="connsiteX1" fmla="*/ 807498 w 6722167"/>
              <a:gd name="connsiteY1" fmla="*/ 2918761 h 4350400"/>
              <a:gd name="connsiteX2" fmla="*/ 849252 w 6722167"/>
              <a:gd name="connsiteY2" fmla="*/ 3029336 h 4350400"/>
              <a:gd name="connsiteX3" fmla="*/ 1210162 w 6722167"/>
              <a:gd name="connsiteY3" fmla="*/ 2951435 h 4350400"/>
              <a:gd name="connsiteX4" fmla="*/ 1432085 w 6722167"/>
              <a:gd name="connsiteY4" fmla="*/ 3041860 h 4350400"/>
              <a:gd name="connsiteX5" fmla="*/ 1009890 w 6722167"/>
              <a:gd name="connsiteY5" fmla="*/ 4028699 h 4350400"/>
              <a:gd name="connsiteX6" fmla="*/ 1442161 w 6722167"/>
              <a:gd name="connsiteY6" fmla="*/ 3755877 h 4350400"/>
              <a:gd name="connsiteX7" fmla="*/ 1468940 w 6722167"/>
              <a:gd name="connsiteY7" fmla="*/ 3726513 h 4350400"/>
              <a:gd name="connsiteX8" fmla="*/ 1513390 w 6722167"/>
              <a:gd name="connsiteY8" fmla="*/ 3739213 h 4350400"/>
              <a:gd name="connsiteX9" fmla="*/ 1487990 w 6722167"/>
              <a:gd name="connsiteY9" fmla="*/ 3777313 h 4350400"/>
              <a:gd name="connsiteX10" fmla="*/ 1649915 w 6722167"/>
              <a:gd name="connsiteY10" fmla="*/ 3859863 h 4350400"/>
              <a:gd name="connsiteX11" fmla="*/ 1850296 w 6722167"/>
              <a:gd name="connsiteY11" fmla="*/ 3957577 h 4350400"/>
              <a:gd name="connsiteX12" fmla="*/ 1841750 w 6722167"/>
              <a:gd name="connsiteY12" fmla="*/ 3827785 h 4350400"/>
              <a:gd name="connsiteX13" fmla="*/ 1867131 w 6722167"/>
              <a:gd name="connsiteY13" fmla="*/ 3739011 h 4350400"/>
              <a:gd name="connsiteX14" fmla="*/ 1984922 w 6722167"/>
              <a:gd name="connsiteY14" fmla="*/ 3207609 h 4350400"/>
              <a:gd name="connsiteX15" fmla="*/ 2745358 w 6722167"/>
              <a:gd name="connsiteY15" fmla="*/ 3811121 h 4350400"/>
              <a:gd name="connsiteX16" fmla="*/ 2844823 w 6722167"/>
              <a:gd name="connsiteY16" fmla="*/ 3894687 h 4350400"/>
              <a:gd name="connsiteX17" fmla="*/ 3053983 w 6722167"/>
              <a:gd name="connsiteY17" fmla="*/ 3972450 h 4350400"/>
              <a:gd name="connsiteX18" fmla="*/ 3189522 w 6722167"/>
              <a:gd name="connsiteY18" fmla="*/ 3991829 h 4350400"/>
              <a:gd name="connsiteX19" fmla="*/ 3322741 w 6722167"/>
              <a:gd name="connsiteY19" fmla="*/ 4021325 h 4350400"/>
              <a:gd name="connsiteX20" fmla="*/ 3435364 w 6722167"/>
              <a:gd name="connsiteY20" fmla="*/ 4029369 h 4350400"/>
              <a:gd name="connsiteX21" fmla="*/ 3666513 w 6722167"/>
              <a:gd name="connsiteY21" fmla="*/ 4084173 h 4350400"/>
              <a:gd name="connsiteX22" fmla="*/ 3780639 w 6722167"/>
              <a:gd name="connsiteY22" fmla="*/ 3995347 h 4350400"/>
              <a:gd name="connsiteX23" fmla="*/ 3757294 w 6722167"/>
              <a:gd name="connsiteY23" fmla="*/ 3439177 h 4350400"/>
              <a:gd name="connsiteX24" fmla="*/ 3795994 w 6722167"/>
              <a:gd name="connsiteY24" fmla="*/ 3398101 h 4350400"/>
              <a:gd name="connsiteX25" fmla="*/ 4261754 w 6722167"/>
              <a:gd name="connsiteY25" fmla="*/ 3765208 h 4350400"/>
              <a:gd name="connsiteX26" fmla="*/ 4720118 w 6722167"/>
              <a:gd name="connsiteY26" fmla="*/ 4136087 h 4350400"/>
              <a:gd name="connsiteX27" fmla="*/ 4986818 w 6722167"/>
              <a:gd name="connsiteY27" fmla="*/ 4350400 h 4350400"/>
              <a:gd name="connsiteX28" fmla="*/ 4989993 w 6722167"/>
              <a:gd name="connsiteY28" fmla="*/ 4113863 h 4350400"/>
              <a:gd name="connsiteX29" fmla="*/ 4939193 w 6722167"/>
              <a:gd name="connsiteY29" fmla="*/ 3970988 h 4350400"/>
              <a:gd name="connsiteX30" fmla="*/ 4883902 w 6722167"/>
              <a:gd name="connsiteY30" fmla="*/ 3827556 h 4350400"/>
              <a:gd name="connsiteX31" fmla="*/ 5317018 w 6722167"/>
              <a:gd name="connsiteY31" fmla="*/ 3720163 h 4350400"/>
              <a:gd name="connsiteX32" fmla="*/ 5358293 w 6722167"/>
              <a:gd name="connsiteY32" fmla="*/ 3497913 h 4350400"/>
              <a:gd name="connsiteX33" fmla="*/ 5609118 w 6722167"/>
              <a:gd name="connsiteY33" fmla="*/ 3482038 h 4350400"/>
              <a:gd name="connsiteX34" fmla="*/ 5609118 w 6722167"/>
              <a:gd name="connsiteY34" fmla="*/ 3459813 h 4350400"/>
              <a:gd name="connsiteX35" fmla="*/ 5545618 w 6722167"/>
              <a:gd name="connsiteY35" fmla="*/ 3453462 h 4350400"/>
              <a:gd name="connsiteX36" fmla="*/ 5456718 w 6722167"/>
              <a:gd name="connsiteY36" fmla="*/ 3437588 h 4350400"/>
              <a:gd name="connsiteX37" fmla="*/ 5374127 w 6722167"/>
              <a:gd name="connsiteY37" fmla="*/ 3379049 h 4350400"/>
              <a:gd name="connsiteX38" fmla="*/ 5475714 w 6722167"/>
              <a:gd name="connsiteY38" fmla="*/ 3353265 h 4350400"/>
              <a:gd name="connsiteX39" fmla="*/ 5479694 w 6722167"/>
              <a:gd name="connsiteY39" fmla="*/ 3276510 h 4350400"/>
              <a:gd name="connsiteX40" fmla="*/ 5574193 w 6722167"/>
              <a:gd name="connsiteY40" fmla="*/ 3266138 h 4350400"/>
              <a:gd name="connsiteX41" fmla="*/ 5663093 w 6722167"/>
              <a:gd name="connsiteY41" fmla="*/ 3247088 h 4350400"/>
              <a:gd name="connsiteX42" fmla="*/ 5771043 w 6722167"/>
              <a:gd name="connsiteY42" fmla="*/ 3278838 h 4350400"/>
              <a:gd name="connsiteX43" fmla="*/ 5850418 w 6722167"/>
              <a:gd name="connsiteY43" fmla="*/ 3320113 h 4350400"/>
              <a:gd name="connsiteX44" fmla="*/ 5917093 w 6722167"/>
              <a:gd name="connsiteY44" fmla="*/ 3148663 h 4350400"/>
              <a:gd name="connsiteX45" fmla="*/ 6320318 w 6722167"/>
              <a:gd name="connsiteY45" fmla="*/ 3358213 h 4350400"/>
              <a:gd name="connsiteX46" fmla="*/ 6529868 w 6722167"/>
              <a:gd name="connsiteY46" fmla="*/ 3564588 h 4350400"/>
              <a:gd name="connsiteX47" fmla="*/ 6653693 w 6722167"/>
              <a:gd name="connsiteY47" fmla="*/ 3624913 h 4350400"/>
              <a:gd name="connsiteX48" fmla="*/ 6722167 w 6722167"/>
              <a:gd name="connsiteY48" fmla="*/ 3518706 h 4350400"/>
              <a:gd name="connsiteX49" fmla="*/ 5532918 w 6722167"/>
              <a:gd name="connsiteY49" fmla="*/ 2561288 h 4350400"/>
              <a:gd name="connsiteX50" fmla="*/ 4058334 w 6722167"/>
              <a:gd name="connsiteY50" fmla="*/ 1460218 h 4350400"/>
              <a:gd name="connsiteX51" fmla="*/ 3314336 w 6722167"/>
              <a:gd name="connsiteY51" fmla="*/ 1013010 h 4350400"/>
              <a:gd name="connsiteX52" fmla="*/ 3616739 w 6722167"/>
              <a:gd name="connsiteY52" fmla="*/ 677212 h 4350400"/>
              <a:gd name="connsiteX53" fmla="*/ 3073857 w 6722167"/>
              <a:gd name="connsiteY53" fmla="*/ 642352 h 4350400"/>
              <a:gd name="connsiteX54" fmla="*/ 2919543 w 6722167"/>
              <a:gd name="connsiteY54" fmla="*/ 418928 h 4350400"/>
              <a:gd name="connsiteX55" fmla="*/ 2743528 w 6722167"/>
              <a:gd name="connsiteY55" fmla="*/ 0 h 4350400"/>
              <a:gd name="connsiteX56" fmla="*/ 2506088 w 6722167"/>
              <a:gd name="connsiteY56" fmla="*/ 529727 h 4350400"/>
              <a:gd name="connsiteX57" fmla="*/ 2243704 w 6722167"/>
              <a:gd name="connsiteY57" fmla="*/ 1060196 h 4350400"/>
              <a:gd name="connsiteX58" fmla="*/ 1994402 w 6722167"/>
              <a:gd name="connsiteY58" fmla="*/ 1081739 h 4350400"/>
              <a:gd name="connsiteX59" fmla="*/ 1926558 w 6722167"/>
              <a:gd name="connsiteY59" fmla="*/ 646694 h 4350400"/>
              <a:gd name="connsiteX60" fmla="*/ 1900570 w 6722167"/>
              <a:gd name="connsiteY60" fmla="*/ 384268 h 4350400"/>
              <a:gd name="connsiteX61" fmla="*/ 1394824 w 6722167"/>
              <a:gd name="connsiteY61" fmla="*/ 363494 h 4350400"/>
              <a:gd name="connsiteX62" fmla="*/ 1410121 w 6722167"/>
              <a:gd name="connsiteY62" fmla="*/ 249957 h 4350400"/>
              <a:gd name="connsiteX63" fmla="*/ 1289845 w 6722167"/>
              <a:gd name="connsiteY63" fmla="*/ 242612 h 4350400"/>
              <a:gd name="connsiteX64" fmla="*/ 1169632 w 6722167"/>
              <a:gd name="connsiteY64" fmla="*/ 224306 h 4350400"/>
              <a:gd name="connsiteX65" fmla="*/ 1170496 w 6722167"/>
              <a:gd name="connsiteY65" fmla="*/ 138764 h 4350400"/>
              <a:gd name="connsiteX66" fmla="*/ 1069010 w 6722167"/>
              <a:gd name="connsiteY66" fmla="*/ 360900 h 4350400"/>
              <a:gd name="connsiteX67" fmla="*/ 964794 w 6722167"/>
              <a:gd name="connsiteY67" fmla="*/ 564039 h 4350400"/>
              <a:gd name="connsiteX68" fmla="*/ 887664 w 6722167"/>
              <a:gd name="connsiteY68" fmla="*/ 799031 h 4350400"/>
              <a:gd name="connsiteX69" fmla="*/ 783415 w 6722167"/>
              <a:gd name="connsiteY69" fmla="*/ 1163028 h 4350400"/>
              <a:gd name="connsiteX70" fmla="*/ 547493 w 6722167"/>
              <a:gd name="connsiteY70" fmla="*/ 1049225 h 4350400"/>
              <a:gd name="connsiteX71" fmla="*/ 353890 w 6722167"/>
              <a:gd name="connsiteY71" fmla="*/ 1169919 h 4350400"/>
              <a:gd name="connsiteX72" fmla="*/ 240397 w 6722167"/>
              <a:gd name="connsiteY72" fmla="*/ 1079942 h 4350400"/>
              <a:gd name="connsiteX73" fmla="*/ 166867 w 6722167"/>
              <a:gd name="connsiteY73" fmla="*/ 1195171 h 4350400"/>
              <a:gd name="connsiteX74" fmla="*/ 113254 w 6722167"/>
              <a:gd name="connsiteY74" fmla="*/ 1314621 h 4350400"/>
              <a:gd name="connsiteX75" fmla="*/ 72176 w 6722167"/>
              <a:gd name="connsiteY75" fmla="*/ 1412602 h 4350400"/>
              <a:gd name="connsiteX76" fmla="*/ 68887 w 6722167"/>
              <a:gd name="connsiteY76" fmla="*/ 1526405 h 4350400"/>
              <a:gd name="connsiteX77" fmla="*/ 0 w 6722167"/>
              <a:gd name="connsiteY77" fmla="*/ 1626120 h 4350400"/>
              <a:gd name="connsiteX78" fmla="*/ 9559 w 6722167"/>
              <a:gd name="connsiteY78" fmla="*/ 1817306 h 4350400"/>
              <a:gd name="connsiteX79" fmla="*/ 139432 w 6722167"/>
              <a:gd name="connsiteY79" fmla="*/ 1786873 h 4350400"/>
              <a:gd name="connsiteX80" fmla="*/ 290506 w 6722167"/>
              <a:gd name="connsiteY80" fmla="*/ 1851124 h 4350400"/>
              <a:gd name="connsiteX81" fmla="*/ 486543 w 6722167"/>
              <a:gd name="connsiteY81" fmla="*/ 1961070 h 4350400"/>
              <a:gd name="connsiteX82" fmla="*/ 451314 w 6722167"/>
              <a:gd name="connsiteY82" fmla="*/ 2106513 h 4350400"/>
              <a:gd name="connsiteX83" fmla="*/ 650644 w 6722167"/>
              <a:gd name="connsiteY83" fmla="*/ 2370518 h 4350400"/>
              <a:gd name="connsiteX84" fmla="*/ 425076 w 6722167"/>
              <a:gd name="connsiteY84" fmla="*/ 2857054 h 4350400"/>
              <a:gd name="connsiteX85" fmla="*/ 553431 w 6722167"/>
              <a:gd name="connsiteY85" fmla="*/ 2946207 h 4350400"/>
              <a:gd name="connsiteX0" fmla="*/ 553431 w 6722167"/>
              <a:gd name="connsiteY0" fmla="*/ 2946207 h 4331350"/>
              <a:gd name="connsiteX1" fmla="*/ 807498 w 6722167"/>
              <a:gd name="connsiteY1" fmla="*/ 2918761 h 4331350"/>
              <a:gd name="connsiteX2" fmla="*/ 849252 w 6722167"/>
              <a:gd name="connsiteY2" fmla="*/ 3029336 h 4331350"/>
              <a:gd name="connsiteX3" fmla="*/ 1210162 w 6722167"/>
              <a:gd name="connsiteY3" fmla="*/ 2951435 h 4331350"/>
              <a:gd name="connsiteX4" fmla="*/ 1432085 w 6722167"/>
              <a:gd name="connsiteY4" fmla="*/ 3041860 h 4331350"/>
              <a:gd name="connsiteX5" fmla="*/ 1009890 w 6722167"/>
              <a:gd name="connsiteY5" fmla="*/ 4028699 h 4331350"/>
              <a:gd name="connsiteX6" fmla="*/ 1442161 w 6722167"/>
              <a:gd name="connsiteY6" fmla="*/ 3755877 h 4331350"/>
              <a:gd name="connsiteX7" fmla="*/ 1468940 w 6722167"/>
              <a:gd name="connsiteY7" fmla="*/ 3726513 h 4331350"/>
              <a:gd name="connsiteX8" fmla="*/ 1513390 w 6722167"/>
              <a:gd name="connsiteY8" fmla="*/ 3739213 h 4331350"/>
              <a:gd name="connsiteX9" fmla="*/ 1487990 w 6722167"/>
              <a:gd name="connsiteY9" fmla="*/ 3777313 h 4331350"/>
              <a:gd name="connsiteX10" fmla="*/ 1649915 w 6722167"/>
              <a:gd name="connsiteY10" fmla="*/ 3859863 h 4331350"/>
              <a:gd name="connsiteX11" fmla="*/ 1850296 w 6722167"/>
              <a:gd name="connsiteY11" fmla="*/ 3957577 h 4331350"/>
              <a:gd name="connsiteX12" fmla="*/ 1841750 w 6722167"/>
              <a:gd name="connsiteY12" fmla="*/ 3827785 h 4331350"/>
              <a:gd name="connsiteX13" fmla="*/ 1867131 w 6722167"/>
              <a:gd name="connsiteY13" fmla="*/ 3739011 h 4331350"/>
              <a:gd name="connsiteX14" fmla="*/ 1984922 w 6722167"/>
              <a:gd name="connsiteY14" fmla="*/ 3207609 h 4331350"/>
              <a:gd name="connsiteX15" fmla="*/ 2745358 w 6722167"/>
              <a:gd name="connsiteY15" fmla="*/ 3811121 h 4331350"/>
              <a:gd name="connsiteX16" fmla="*/ 2844823 w 6722167"/>
              <a:gd name="connsiteY16" fmla="*/ 3894687 h 4331350"/>
              <a:gd name="connsiteX17" fmla="*/ 3053983 w 6722167"/>
              <a:gd name="connsiteY17" fmla="*/ 3972450 h 4331350"/>
              <a:gd name="connsiteX18" fmla="*/ 3189522 w 6722167"/>
              <a:gd name="connsiteY18" fmla="*/ 3991829 h 4331350"/>
              <a:gd name="connsiteX19" fmla="*/ 3322741 w 6722167"/>
              <a:gd name="connsiteY19" fmla="*/ 4021325 h 4331350"/>
              <a:gd name="connsiteX20" fmla="*/ 3435364 w 6722167"/>
              <a:gd name="connsiteY20" fmla="*/ 4029369 h 4331350"/>
              <a:gd name="connsiteX21" fmla="*/ 3666513 w 6722167"/>
              <a:gd name="connsiteY21" fmla="*/ 4084173 h 4331350"/>
              <a:gd name="connsiteX22" fmla="*/ 3780639 w 6722167"/>
              <a:gd name="connsiteY22" fmla="*/ 3995347 h 4331350"/>
              <a:gd name="connsiteX23" fmla="*/ 3757294 w 6722167"/>
              <a:gd name="connsiteY23" fmla="*/ 3439177 h 4331350"/>
              <a:gd name="connsiteX24" fmla="*/ 3795994 w 6722167"/>
              <a:gd name="connsiteY24" fmla="*/ 3398101 h 4331350"/>
              <a:gd name="connsiteX25" fmla="*/ 4261754 w 6722167"/>
              <a:gd name="connsiteY25" fmla="*/ 3765208 h 4331350"/>
              <a:gd name="connsiteX26" fmla="*/ 4720118 w 6722167"/>
              <a:gd name="connsiteY26" fmla="*/ 4136087 h 4331350"/>
              <a:gd name="connsiteX27" fmla="*/ 4977293 w 6722167"/>
              <a:gd name="connsiteY27" fmla="*/ 4331350 h 4331350"/>
              <a:gd name="connsiteX28" fmla="*/ 4989993 w 6722167"/>
              <a:gd name="connsiteY28" fmla="*/ 4113863 h 4331350"/>
              <a:gd name="connsiteX29" fmla="*/ 4939193 w 6722167"/>
              <a:gd name="connsiteY29" fmla="*/ 3970988 h 4331350"/>
              <a:gd name="connsiteX30" fmla="*/ 4883902 w 6722167"/>
              <a:gd name="connsiteY30" fmla="*/ 3827556 h 4331350"/>
              <a:gd name="connsiteX31" fmla="*/ 5317018 w 6722167"/>
              <a:gd name="connsiteY31" fmla="*/ 3720163 h 4331350"/>
              <a:gd name="connsiteX32" fmla="*/ 5358293 w 6722167"/>
              <a:gd name="connsiteY32" fmla="*/ 3497913 h 4331350"/>
              <a:gd name="connsiteX33" fmla="*/ 5609118 w 6722167"/>
              <a:gd name="connsiteY33" fmla="*/ 3482038 h 4331350"/>
              <a:gd name="connsiteX34" fmla="*/ 5609118 w 6722167"/>
              <a:gd name="connsiteY34" fmla="*/ 3459813 h 4331350"/>
              <a:gd name="connsiteX35" fmla="*/ 5545618 w 6722167"/>
              <a:gd name="connsiteY35" fmla="*/ 3453462 h 4331350"/>
              <a:gd name="connsiteX36" fmla="*/ 5456718 w 6722167"/>
              <a:gd name="connsiteY36" fmla="*/ 3437588 h 4331350"/>
              <a:gd name="connsiteX37" fmla="*/ 5374127 w 6722167"/>
              <a:gd name="connsiteY37" fmla="*/ 3379049 h 4331350"/>
              <a:gd name="connsiteX38" fmla="*/ 5475714 w 6722167"/>
              <a:gd name="connsiteY38" fmla="*/ 3353265 h 4331350"/>
              <a:gd name="connsiteX39" fmla="*/ 5479694 w 6722167"/>
              <a:gd name="connsiteY39" fmla="*/ 3276510 h 4331350"/>
              <a:gd name="connsiteX40" fmla="*/ 5574193 w 6722167"/>
              <a:gd name="connsiteY40" fmla="*/ 3266138 h 4331350"/>
              <a:gd name="connsiteX41" fmla="*/ 5663093 w 6722167"/>
              <a:gd name="connsiteY41" fmla="*/ 3247088 h 4331350"/>
              <a:gd name="connsiteX42" fmla="*/ 5771043 w 6722167"/>
              <a:gd name="connsiteY42" fmla="*/ 3278838 h 4331350"/>
              <a:gd name="connsiteX43" fmla="*/ 5850418 w 6722167"/>
              <a:gd name="connsiteY43" fmla="*/ 3320113 h 4331350"/>
              <a:gd name="connsiteX44" fmla="*/ 5917093 w 6722167"/>
              <a:gd name="connsiteY44" fmla="*/ 3148663 h 4331350"/>
              <a:gd name="connsiteX45" fmla="*/ 6320318 w 6722167"/>
              <a:gd name="connsiteY45" fmla="*/ 3358213 h 4331350"/>
              <a:gd name="connsiteX46" fmla="*/ 6529868 w 6722167"/>
              <a:gd name="connsiteY46" fmla="*/ 3564588 h 4331350"/>
              <a:gd name="connsiteX47" fmla="*/ 6653693 w 6722167"/>
              <a:gd name="connsiteY47" fmla="*/ 3624913 h 4331350"/>
              <a:gd name="connsiteX48" fmla="*/ 6722167 w 6722167"/>
              <a:gd name="connsiteY48" fmla="*/ 3518706 h 4331350"/>
              <a:gd name="connsiteX49" fmla="*/ 5532918 w 6722167"/>
              <a:gd name="connsiteY49" fmla="*/ 2561288 h 4331350"/>
              <a:gd name="connsiteX50" fmla="*/ 4058334 w 6722167"/>
              <a:gd name="connsiteY50" fmla="*/ 1460218 h 4331350"/>
              <a:gd name="connsiteX51" fmla="*/ 3314336 w 6722167"/>
              <a:gd name="connsiteY51" fmla="*/ 1013010 h 4331350"/>
              <a:gd name="connsiteX52" fmla="*/ 3616739 w 6722167"/>
              <a:gd name="connsiteY52" fmla="*/ 677212 h 4331350"/>
              <a:gd name="connsiteX53" fmla="*/ 3073857 w 6722167"/>
              <a:gd name="connsiteY53" fmla="*/ 642352 h 4331350"/>
              <a:gd name="connsiteX54" fmla="*/ 2919543 w 6722167"/>
              <a:gd name="connsiteY54" fmla="*/ 418928 h 4331350"/>
              <a:gd name="connsiteX55" fmla="*/ 2743528 w 6722167"/>
              <a:gd name="connsiteY55" fmla="*/ 0 h 4331350"/>
              <a:gd name="connsiteX56" fmla="*/ 2506088 w 6722167"/>
              <a:gd name="connsiteY56" fmla="*/ 529727 h 4331350"/>
              <a:gd name="connsiteX57" fmla="*/ 2243704 w 6722167"/>
              <a:gd name="connsiteY57" fmla="*/ 1060196 h 4331350"/>
              <a:gd name="connsiteX58" fmla="*/ 1994402 w 6722167"/>
              <a:gd name="connsiteY58" fmla="*/ 1081739 h 4331350"/>
              <a:gd name="connsiteX59" fmla="*/ 1926558 w 6722167"/>
              <a:gd name="connsiteY59" fmla="*/ 646694 h 4331350"/>
              <a:gd name="connsiteX60" fmla="*/ 1900570 w 6722167"/>
              <a:gd name="connsiteY60" fmla="*/ 384268 h 4331350"/>
              <a:gd name="connsiteX61" fmla="*/ 1394824 w 6722167"/>
              <a:gd name="connsiteY61" fmla="*/ 363494 h 4331350"/>
              <a:gd name="connsiteX62" fmla="*/ 1410121 w 6722167"/>
              <a:gd name="connsiteY62" fmla="*/ 249957 h 4331350"/>
              <a:gd name="connsiteX63" fmla="*/ 1289845 w 6722167"/>
              <a:gd name="connsiteY63" fmla="*/ 242612 h 4331350"/>
              <a:gd name="connsiteX64" fmla="*/ 1169632 w 6722167"/>
              <a:gd name="connsiteY64" fmla="*/ 224306 h 4331350"/>
              <a:gd name="connsiteX65" fmla="*/ 1170496 w 6722167"/>
              <a:gd name="connsiteY65" fmla="*/ 138764 h 4331350"/>
              <a:gd name="connsiteX66" fmla="*/ 1069010 w 6722167"/>
              <a:gd name="connsiteY66" fmla="*/ 360900 h 4331350"/>
              <a:gd name="connsiteX67" fmla="*/ 964794 w 6722167"/>
              <a:gd name="connsiteY67" fmla="*/ 564039 h 4331350"/>
              <a:gd name="connsiteX68" fmla="*/ 887664 w 6722167"/>
              <a:gd name="connsiteY68" fmla="*/ 799031 h 4331350"/>
              <a:gd name="connsiteX69" fmla="*/ 783415 w 6722167"/>
              <a:gd name="connsiteY69" fmla="*/ 1163028 h 4331350"/>
              <a:gd name="connsiteX70" fmla="*/ 547493 w 6722167"/>
              <a:gd name="connsiteY70" fmla="*/ 1049225 h 4331350"/>
              <a:gd name="connsiteX71" fmla="*/ 353890 w 6722167"/>
              <a:gd name="connsiteY71" fmla="*/ 1169919 h 4331350"/>
              <a:gd name="connsiteX72" fmla="*/ 240397 w 6722167"/>
              <a:gd name="connsiteY72" fmla="*/ 1079942 h 4331350"/>
              <a:gd name="connsiteX73" fmla="*/ 166867 w 6722167"/>
              <a:gd name="connsiteY73" fmla="*/ 1195171 h 4331350"/>
              <a:gd name="connsiteX74" fmla="*/ 113254 w 6722167"/>
              <a:gd name="connsiteY74" fmla="*/ 1314621 h 4331350"/>
              <a:gd name="connsiteX75" fmla="*/ 72176 w 6722167"/>
              <a:gd name="connsiteY75" fmla="*/ 1412602 h 4331350"/>
              <a:gd name="connsiteX76" fmla="*/ 68887 w 6722167"/>
              <a:gd name="connsiteY76" fmla="*/ 1526405 h 4331350"/>
              <a:gd name="connsiteX77" fmla="*/ 0 w 6722167"/>
              <a:gd name="connsiteY77" fmla="*/ 1626120 h 4331350"/>
              <a:gd name="connsiteX78" fmla="*/ 9559 w 6722167"/>
              <a:gd name="connsiteY78" fmla="*/ 1817306 h 4331350"/>
              <a:gd name="connsiteX79" fmla="*/ 139432 w 6722167"/>
              <a:gd name="connsiteY79" fmla="*/ 1786873 h 4331350"/>
              <a:gd name="connsiteX80" fmla="*/ 290506 w 6722167"/>
              <a:gd name="connsiteY80" fmla="*/ 1851124 h 4331350"/>
              <a:gd name="connsiteX81" fmla="*/ 486543 w 6722167"/>
              <a:gd name="connsiteY81" fmla="*/ 1961070 h 4331350"/>
              <a:gd name="connsiteX82" fmla="*/ 451314 w 6722167"/>
              <a:gd name="connsiteY82" fmla="*/ 2106513 h 4331350"/>
              <a:gd name="connsiteX83" fmla="*/ 650644 w 6722167"/>
              <a:gd name="connsiteY83" fmla="*/ 2370518 h 4331350"/>
              <a:gd name="connsiteX84" fmla="*/ 425076 w 6722167"/>
              <a:gd name="connsiteY84" fmla="*/ 2857054 h 4331350"/>
              <a:gd name="connsiteX85" fmla="*/ 553431 w 6722167"/>
              <a:gd name="connsiteY85" fmla="*/ 2946207 h 4331350"/>
              <a:gd name="connsiteX0" fmla="*/ 553431 w 6722167"/>
              <a:gd name="connsiteY0" fmla="*/ 2946207 h 4331350"/>
              <a:gd name="connsiteX1" fmla="*/ 807498 w 6722167"/>
              <a:gd name="connsiteY1" fmla="*/ 2918761 h 4331350"/>
              <a:gd name="connsiteX2" fmla="*/ 849252 w 6722167"/>
              <a:gd name="connsiteY2" fmla="*/ 3029336 h 4331350"/>
              <a:gd name="connsiteX3" fmla="*/ 1210162 w 6722167"/>
              <a:gd name="connsiteY3" fmla="*/ 2951435 h 4331350"/>
              <a:gd name="connsiteX4" fmla="*/ 1432085 w 6722167"/>
              <a:gd name="connsiteY4" fmla="*/ 3041860 h 4331350"/>
              <a:gd name="connsiteX5" fmla="*/ 1009890 w 6722167"/>
              <a:gd name="connsiteY5" fmla="*/ 4028699 h 4331350"/>
              <a:gd name="connsiteX6" fmla="*/ 1442161 w 6722167"/>
              <a:gd name="connsiteY6" fmla="*/ 3755877 h 4331350"/>
              <a:gd name="connsiteX7" fmla="*/ 1468940 w 6722167"/>
              <a:gd name="connsiteY7" fmla="*/ 3726513 h 4331350"/>
              <a:gd name="connsiteX8" fmla="*/ 1513390 w 6722167"/>
              <a:gd name="connsiteY8" fmla="*/ 3739213 h 4331350"/>
              <a:gd name="connsiteX9" fmla="*/ 1487990 w 6722167"/>
              <a:gd name="connsiteY9" fmla="*/ 3777313 h 4331350"/>
              <a:gd name="connsiteX10" fmla="*/ 1649915 w 6722167"/>
              <a:gd name="connsiteY10" fmla="*/ 3859863 h 4331350"/>
              <a:gd name="connsiteX11" fmla="*/ 1850296 w 6722167"/>
              <a:gd name="connsiteY11" fmla="*/ 3957577 h 4331350"/>
              <a:gd name="connsiteX12" fmla="*/ 1841750 w 6722167"/>
              <a:gd name="connsiteY12" fmla="*/ 3827785 h 4331350"/>
              <a:gd name="connsiteX13" fmla="*/ 1867131 w 6722167"/>
              <a:gd name="connsiteY13" fmla="*/ 3739011 h 4331350"/>
              <a:gd name="connsiteX14" fmla="*/ 1984922 w 6722167"/>
              <a:gd name="connsiteY14" fmla="*/ 3207609 h 4331350"/>
              <a:gd name="connsiteX15" fmla="*/ 2745358 w 6722167"/>
              <a:gd name="connsiteY15" fmla="*/ 3811121 h 4331350"/>
              <a:gd name="connsiteX16" fmla="*/ 2844823 w 6722167"/>
              <a:gd name="connsiteY16" fmla="*/ 3894687 h 4331350"/>
              <a:gd name="connsiteX17" fmla="*/ 3053983 w 6722167"/>
              <a:gd name="connsiteY17" fmla="*/ 3972450 h 4331350"/>
              <a:gd name="connsiteX18" fmla="*/ 3189522 w 6722167"/>
              <a:gd name="connsiteY18" fmla="*/ 3991829 h 4331350"/>
              <a:gd name="connsiteX19" fmla="*/ 3322741 w 6722167"/>
              <a:gd name="connsiteY19" fmla="*/ 4021325 h 4331350"/>
              <a:gd name="connsiteX20" fmla="*/ 3435364 w 6722167"/>
              <a:gd name="connsiteY20" fmla="*/ 4029369 h 4331350"/>
              <a:gd name="connsiteX21" fmla="*/ 3666513 w 6722167"/>
              <a:gd name="connsiteY21" fmla="*/ 4084173 h 4331350"/>
              <a:gd name="connsiteX22" fmla="*/ 3780639 w 6722167"/>
              <a:gd name="connsiteY22" fmla="*/ 3995347 h 4331350"/>
              <a:gd name="connsiteX23" fmla="*/ 3757294 w 6722167"/>
              <a:gd name="connsiteY23" fmla="*/ 3439177 h 4331350"/>
              <a:gd name="connsiteX24" fmla="*/ 3795994 w 6722167"/>
              <a:gd name="connsiteY24" fmla="*/ 3398101 h 4331350"/>
              <a:gd name="connsiteX25" fmla="*/ 4261754 w 6722167"/>
              <a:gd name="connsiteY25" fmla="*/ 3765208 h 4331350"/>
              <a:gd name="connsiteX26" fmla="*/ 4720118 w 6722167"/>
              <a:gd name="connsiteY26" fmla="*/ 4136087 h 4331350"/>
              <a:gd name="connsiteX27" fmla="*/ 4977293 w 6722167"/>
              <a:gd name="connsiteY27" fmla="*/ 4331350 h 4331350"/>
              <a:gd name="connsiteX28" fmla="*/ 4989993 w 6722167"/>
              <a:gd name="connsiteY28" fmla="*/ 4113863 h 4331350"/>
              <a:gd name="connsiteX29" fmla="*/ 4939193 w 6722167"/>
              <a:gd name="connsiteY29" fmla="*/ 3970988 h 4331350"/>
              <a:gd name="connsiteX30" fmla="*/ 4883902 w 6722167"/>
              <a:gd name="connsiteY30" fmla="*/ 3827556 h 4331350"/>
              <a:gd name="connsiteX31" fmla="*/ 5317018 w 6722167"/>
              <a:gd name="connsiteY31" fmla="*/ 3720163 h 4331350"/>
              <a:gd name="connsiteX32" fmla="*/ 5358293 w 6722167"/>
              <a:gd name="connsiteY32" fmla="*/ 3497913 h 4331350"/>
              <a:gd name="connsiteX33" fmla="*/ 5609118 w 6722167"/>
              <a:gd name="connsiteY33" fmla="*/ 3482038 h 4331350"/>
              <a:gd name="connsiteX34" fmla="*/ 5609118 w 6722167"/>
              <a:gd name="connsiteY34" fmla="*/ 3459813 h 4331350"/>
              <a:gd name="connsiteX35" fmla="*/ 5545618 w 6722167"/>
              <a:gd name="connsiteY35" fmla="*/ 3453462 h 4331350"/>
              <a:gd name="connsiteX36" fmla="*/ 5456718 w 6722167"/>
              <a:gd name="connsiteY36" fmla="*/ 3437588 h 4331350"/>
              <a:gd name="connsiteX37" fmla="*/ 5374127 w 6722167"/>
              <a:gd name="connsiteY37" fmla="*/ 3379049 h 4331350"/>
              <a:gd name="connsiteX38" fmla="*/ 5475714 w 6722167"/>
              <a:gd name="connsiteY38" fmla="*/ 3353265 h 4331350"/>
              <a:gd name="connsiteX39" fmla="*/ 5479694 w 6722167"/>
              <a:gd name="connsiteY39" fmla="*/ 3276510 h 4331350"/>
              <a:gd name="connsiteX40" fmla="*/ 5574193 w 6722167"/>
              <a:gd name="connsiteY40" fmla="*/ 3266138 h 4331350"/>
              <a:gd name="connsiteX41" fmla="*/ 5663093 w 6722167"/>
              <a:gd name="connsiteY41" fmla="*/ 3247088 h 4331350"/>
              <a:gd name="connsiteX42" fmla="*/ 5771043 w 6722167"/>
              <a:gd name="connsiteY42" fmla="*/ 3278838 h 4331350"/>
              <a:gd name="connsiteX43" fmla="*/ 5850418 w 6722167"/>
              <a:gd name="connsiteY43" fmla="*/ 3320113 h 4331350"/>
              <a:gd name="connsiteX44" fmla="*/ 5917093 w 6722167"/>
              <a:gd name="connsiteY44" fmla="*/ 3148663 h 4331350"/>
              <a:gd name="connsiteX45" fmla="*/ 6320318 w 6722167"/>
              <a:gd name="connsiteY45" fmla="*/ 3358213 h 4331350"/>
              <a:gd name="connsiteX46" fmla="*/ 6529868 w 6722167"/>
              <a:gd name="connsiteY46" fmla="*/ 3564588 h 4331350"/>
              <a:gd name="connsiteX47" fmla="*/ 6653693 w 6722167"/>
              <a:gd name="connsiteY47" fmla="*/ 3624913 h 4331350"/>
              <a:gd name="connsiteX48" fmla="*/ 6722167 w 6722167"/>
              <a:gd name="connsiteY48" fmla="*/ 3518706 h 4331350"/>
              <a:gd name="connsiteX49" fmla="*/ 5532918 w 6722167"/>
              <a:gd name="connsiteY49" fmla="*/ 2561288 h 4331350"/>
              <a:gd name="connsiteX50" fmla="*/ 4058334 w 6722167"/>
              <a:gd name="connsiteY50" fmla="*/ 1460218 h 4331350"/>
              <a:gd name="connsiteX51" fmla="*/ 3314336 w 6722167"/>
              <a:gd name="connsiteY51" fmla="*/ 1013010 h 4331350"/>
              <a:gd name="connsiteX52" fmla="*/ 3616739 w 6722167"/>
              <a:gd name="connsiteY52" fmla="*/ 677212 h 4331350"/>
              <a:gd name="connsiteX53" fmla="*/ 3073857 w 6722167"/>
              <a:gd name="connsiteY53" fmla="*/ 642352 h 4331350"/>
              <a:gd name="connsiteX54" fmla="*/ 2919543 w 6722167"/>
              <a:gd name="connsiteY54" fmla="*/ 418928 h 4331350"/>
              <a:gd name="connsiteX55" fmla="*/ 2743528 w 6722167"/>
              <a:gd name="connsiteY55" fmla="*/ 0 h 4331350"/>
              <a:gd name="connsiteX56" fmla="*/ 2506088 w 6722167"/>
              <a:gd name="connsiteY56" fmla="*/ 529727 h 4331350"/>
              <a:gd name="connsiteX57" fmla="*/ 2243704 w 6722167"/>
              <a:gd name="connsiteY57" fmla="*/ 1060196 h 4331350"/>
              <a:gd name="connsiteX58" fmla="*/ 1989942 w 6722167"/>
              <a:gd name="connsiteY58" fmla="*/ 1139726 h 4331350"/>
              <a:gd name="connsiteX59" fmla="*/ 1926558 w 6722167"/>
              <a:gd name="connsiteY59" fmla="*/ 646694 h 4331350"/>
              <a:gd name="connsiteX60" fmla="*/ 1900570 w 6722167"/>
              <a:gd name="connsiteY60" fmla="*/ 384268 h 4331350"/>
              <a:gd name="connsiteX61" fmla="*/ 1394824 w 6722167"/>
              <a:gd name="connsiteY61" fmla="*/ 363494 h 4331350"/>
              <a:gd name="connsiteX62" fmla="*/ 1410121 w 6722167"/>
              <a:gd name="connsiteY62" fmla="*/ 249957 h 4331350"/>
              <a:gd name="connsiteX63" fmla="*/ 1289845 w 6722167"/>
              <a:gd name="connsiteY63" fmla="*/ 242612 h 4331350"/>
              <a:gd name="connsiteX64" fmla="*/ 1169632 w 6722167"/>
              <a:gd name="connsiteY64" fmla="*/ 224306 h 4331350"/>
              <a:gd name="connsiteX65" fmla="*/ 1170496 w 6722167"/>
              <a:gd name="connsiteY65" fmla="*/ 138764 h 4331350"/>
              <a:gd name="connsiteX66" fmla="*/ 1069010 w 6722167"/>
              <a:gd name="connsiteY66" fmla="*/ 360900 h 4331350"/>
              <a:gd name="connsiteX67" fmla="*/ 964794 w 6722167"/>
              <a:gd name="connsiteY67" fmla="*/ 564039 h 4331350"/>
              <a:gd name="connsiteX68" fmla="*/ 887664 w 6722167"/>
              <a:gd name="connsiteY68" fmla="*/ 799031 h 4331350"/>
              <a:gd name="connsiteX69" fmla="*/ 783415 w 6722167"/>
              <a:gd name="connsiteY69" fmla="*/ 1163028 h 4331350"/>
              <a:gd name="connsiteX70" fmla="*/ 547493 w 6722167"/>
              <a:gd name="connsiteY70" fmla="*/ 1049225 h 4331350"/>
              <a:gd name="connsiteX71" fmla="*/ 353890 w 6722167"/>
              <a:gd name="connsiteY71" fmla="*/ 1169919 h 4331350"/>
              <a:gd name="connsiteX72" fmla="*/ 240397 w 6722167"/>
              <a:gd name="connsiteY72" fmla="*/ 1079942 h 4331350"/>
              <a:gd name="connsiteX73" fmla="*/ 166867 w 6722167"/>
              <a:gd name="connsiteY73" fmla="*/ 1195171 h 4331350"/>
              <a:gd name="connsiteX74" fmla="*/ 113254 w 6722167"/>
              <a:gd name="connsiteY74" fmla="*/ 1314621 h 4331350"/>
              <a:gd name="connsiteX75" fmla="*/ 72176 w 6722167"/>
              <a:gd name="connsiteY75" fmla="*/ 1412602 h 4331350"/>
              <a:gd name="connsiteX76" fmla="*/ 68887 w 6722167"/>
              <a:gd name="connsiteY76" fmla="*/ 1526405 h 4331350"/>
              <a:gd name="connsiteX77" fmla="*/ 0 w 6722167"/>
              <a:gd name="connsiteY77" fmla="*/ 1626120 h 4331350"/>
              <a:gd name="connsiteX78" fmla="*/ 9559 w 6722167"/>
              <a:gd name="connsiteY78" fmla="*/ 1817306 h 4331350"/>
              <a:gd name="connsiteX79" fmla="*/ 139432 w 6722167"/>
              <a:gd name="connsiteY79" fmla="*/ 1786873 h 4331350"/>
              <a:gd name="connsiteX80" fmla="*/ 290506 w 6722167"/>
              <a:gd name="connsiteY80" fmla="*/ 1851124 h 4331350"/>
              <a:gd name="connsiteX81" fmla="*/ 486543 w 6722167"/>
              <a:gd name="connsiteY81" fmla="*/ 1961070 h 4331350"/>
              <a:gd name="connsiteX82" fmla="*/ 451314 w 6722167"/>
              <a:gd name="connsiteY82" fmla="*/ 2106513 h 4331350"/>
              <a:gd name="connsiteX83" fmla="*/ 650644 w 6722167"/>
              <a:gd name="connsiteY83" fmla="*/ 2370518 h 4331350"/>
              <a:gd name="connsiteX84" fmla="*/ 425076 w 6722167"/>
              <a:gd name="connsiteY84" fmla="*/ 2857054 h 4331350"/>
              <a:gd name="connsiteX85" fmla="*/ 553431 w 6722167"/>
              <a:gd name="connsiteY85" fmla="*/ 2946207 h 4331350"/>
              <a:gd name="connsiteX0" fmla="*/ 553431 w 6722167"/>
              <a:gd name="connsiteY0" fmla="*/ 2946207 h 4331350"/>
              <a:gd name="connsiteX1" fmla="*/ 807498 w 6722167"/>
              <a:gd name="connsiteY1" fmla="*/ 2918761 h 4331350"/>
              <a:gd name="connsiteX2" fmla="*/ 849252 w 6722167"/>
              <a:gd name="connsiteY2" fmla="*/ 3029336 h 4331350"/>
              <a:gd name="connsiteX3" fmla="*/ 1210162 w 6722167"/>
              <a:gd name="connsiteY3" fmla="*/ 2951435 h 4331350"/>
              <a:gd name="connsiteX4" fmla="*/ 1432085 w 6722167"/>
              <a:gd name="connsiteY4" fmla="*/ 3041860 h 4331350"/>
              <a:gd name="connsiteX5" fmla="*/ 1009890 w 6722167"/>
              <a:gd name="connsiteY5" fmla="*/ 4028699 h 4331350"/>
              <a:gd name="connsiteX6" fmla="*/ 1442161 w 6722167"/>
              <a:gd name="connsiteY6" fmla="*/ 3755877 h 4331350"/>
              <a:gd name="connsiteX7" fmla="*/ 1468940 w 6722167"/>
              <a:gd name="connsiteY7" fmla="*/ 3726513 h 4331350"/>
              <a:gd name="connsiteX8" fmla="*/ 1513390 w 6722167"/>
              <a:gd name="connsiteY8" fmla="*/ 3739213 h 4331350"/>
              <a:gd name="connsiteX9" fmla="*/ 1487990 w 6722167"/>
              <a:gd name="connsiteY9" fmla="*/ 3777313 h 4331350"/>
              <a:gd name="connsiteX10" fmla="*/ 1649915 w 6722167"/>
              <a:gd name="connsiteY10" fmla="*/ 3859863 h 4331350"/>
              <a:gd name="connsiteX11" fmla="*/ 1850296 w 6722167"/>
              <a:gd name="connsiteY11" fmla="*/ 3957577 h 4331350"/>
              <a:gd name="connsiteX12" fmla="*/ 1841750 w 6722167"/>
              <a:gd name="connsiteY12" fmla="*/ 3827785 h 4331350"/>
              <a:gd name="connsiteX13" fmla="*/ 1867131 w 6722167"/>
              <a:gd name="connsiteY13" fmla="*/ 3739011 h 4331350"/>
              <a:gd name="connsiteX14" fmla="*/ 1984922 w 6722167"/>
              <a:gd name="connsiteY14" fmla="*/ 3207609 h 4331350"/>
              <a:gd name="connsiteX15" fmla="*/ 2745358 w 6722167"/>
              <a:gd name="connsiteY15" fmla="*/ 3811121 h 4331350"/>
              <a:gd name="connsiteX16" fmla="*/ 2844823 w 6722167"/>
              <a:gd name="connsiteY16" fmla="*/ 3894687 h 4331350"/>
              <a:gd name="connsiteX17" fmla="*/ 3053983 w 6722167"/>
              <a:gd name="connsiteY17" fmla="*/ 3972450 h 4331350"/>
              <a:gd name="connsiteX18" fmla="*/ 3189522 w 6722167"/>
              <a:gd name="connsiteY18" fmla="*/ 3991829 h 4331350"/>
              <a:gd name="connsiteX19" fmla="*/ 3322741 w 6722167"/>
              <a:gd name="connsiteY19" fmla="*/ 4021325 h 4331350"/>
              <a:gd name="connsiteX20" fmla="*/ 3435364 w 6722167"/>
              <a:gd name="connsiteY20" fmla="*/ 4029369 h 4331350"/>
              <a:gd name="connsiteX21" fmla="*/ 3666513 w 6722167"/>
              <a:gd name="connsiteY21" fmla="*/ 4084173 h 4331350"/>
              <a:gd name="connsiteX22" fmla="*/ 3780639 w 6722167"/>
              <a:gd name="connsiteY22" fmla="*/ 3995347 h 4331350"/>
              <a:gd name="connsiteX23" fmla="*/ 3757294 w 6722167"/>
              <a:gd name="connsiteY23" fmla="*/ 3439177 h 4331350"/>
              <a:gd name="connsiteX24" fmla="*/ 3795994 w 6722167"/>
              <a:gd name="connsiteY24" fmla="*/ 3398101 h 4331350"/>
              <a:gd name="connsiteX25" fmla="*/ 4261754 w 6722167"/>
              <a:gd name="connsiteY25" fmla="*/ 3765208 h 4331350"/>
              <a:gd name="connsiteX26" fmla="*/ 4720118 w 6722167"/>
              <a:gd name="connsiteY26" fmla="*/ 4136087 h 4331350"/>
              <a:gd name="connsiteX27" fmla="*/ 4977293 w 6722167"/>
              <a:gd name="connsiteY27" fmla="*/ 4331350 h 4331350"/>
              <a:gd name="connsiteX28" fmla="*/ 4989993 w 6722167"/>
              <a:gd name="connsiteY28" fmla="*/ 4113863 h 4331350"/>
              <a:gd name="connsiteX29" fmla="*/ 4939193 w 6722167"/>
              <a:gd name="connsiteY29" fmla="*/ 3970988 h 4331350"/>
              <a:gd name="connsiteX30" fmla="*/ 4883902 w 6722167"/>
              <a:gd name="connsiteY30" fmla="*/ 3827556 h 4331350"/>
              <a:gd name="connsiteX31" fmla="*/ 5317018 w 6722167"/>
              <a:gd name="connsiteY31" fmla="*/ 3720163 h 4331350"/>
              <a:gd name="connsiteX32" fmla="*/ 5358293 w 6722167"/>
              <a:gd name="connsiteY32" fmla="*/ 3497913 h 4331350"/>
              <a:gd name="connsiteX33" fmla="*/ 5609118 w 6722167"/>
              <a:gd name="connsiteY33" fmla="*/ 3482038 h 4331350"/>
              <a:gd name="connsiteX34" fmla="*/ 5609118 w 6722167"/>
              <a:gd name="connsiteY34" fmla="*/ 3459813 h 4331350"/>
              <a:gd name="connsiteX35" fmla="*/ 5545618 w 6722167"/>
              <a:gd name="connsiteY35" fmla="*/ 3453462 h 4331350"/>
              <a:gd name="connsiteX36" fmla="*/ 5456718 w 6722167"/>
              <a:gd name="connsiteY36" fmla="*/ 3437588 h 4331350"/>
              <a:gd name="connsiteX37" fmla="*/ 5374127 w 6722167"/>
              <a:gd name="connsiteY37" fmla="*/ 3379049 h 4331350"/>
              <a:gd name="connsiteX38" fmla="*/ 5475714 w 6722167"/>
              <a:gd name="connsiteY38" fmla="*/ 3353265 h 4331350"/>
              <a:gd name="connsiteX39" fmla="*/ 5479694 w 6722167"/>
              <a:gd name="connsiteY39" fmla="*/ 3276510 h 4331350"/>
              <a:gd name="connsiteX40" fmla="*/ 5574193 w 6722167"/>
              <a:gd name="connsiteY40" fmla="*/ 3266138 h 4331350"/>
              <a:gd name="connsiteX41" fmla="*/ 5663093 w 6722167"/>
              <a:gd name="connsiteY41" fmla="*/ 3247088 h 4331350"/>
              <a:gd name="connsiteX42" fmla="*/ 5771043 w 6722167"/>
              <a:gd name="connsiteY42" fmla="*/ 3278838 h 4331350"/>
              <a:gd name="connsiteX43" fmla="*/ 5850418 w 6722167"/>
              <a:gd name="connsiteY43" fmla="*/ 3320113 h 4331350"/>
              <a:gd name="connsiteX44" fmla="*/ 5917093 w 6722167"/>
              <a:gd name="connsiteY44" fmla="*/ 3148663 h 4331350"/>
              <a:gd name="connsiteX45" fmla="*/ 6320318 w 6722167"/>
              <a:gd name="connsiteY45" fmla="*/ 3358213 h 4331350"/>
              <a:gd name="connsiteX46" fmla="*/ 6529868 w 6722167"/>
              <a:gd name="connsiteY46" fmla="*/ 3564588 h 4331350"/>
              <a:gd name="connsiteX47" fmla="*/ 6653693 w 6722167"/>
              <a:gd name="connsiteY47" fmla="*/ 3624913 h 4331350"/>
              <a:gd name="connsiteX48" fmla="*/ 6722167 w 6722167"/>
              <a:gd name="connsiteY48" fmla="*/ 3518706 h 4331350"/>
              <a:gd name="connsiteX49" fmla="*/ 5532918 w 6722167"/>
              <a:gd name="connsiteY49" fmla="*/ 2561288 h 4331350"/>
              <a:gd name="connsiteX50" fmla="*/ 4058334 w 6722167"/>
              <a:gd name="connsiteY50" fmla="*/ 1460218 h 4331350"/>
              <a:gd name="connsiteX51" fmla="*/ 3314336 w 6722167"/>
              <a:gd name="connsiteY51" fmla="*/ 1013010 h 4331350"/>
              <a:gd name="connsiteX52" fmla="*/ 3616739 w 6722167"/>
              <a:gd name="connsiteY52" fmla="*/ 677212 h 4331350"/>
              <a:gd name="connsiteX53" fmla="*/ 3073857 w 6722167"/>
              <a:gd name="connsiteY53" fmla="*/ 642352 h 4331350"/>
              <a:gd name="connsiteX54" fmla="*/ 2919543 w 6722167"/>
              <a:gd name="connsiteY54" fmla="*/ 418928 h 4331350"/>
              <a:gd name="connsiteX55" fmla="*/ 2743528 w 6722167"/>
              <a:gd name="connsiteY55" fmla="*/ 0 h 4331350"/>
              <a:gd name="connsiteX56" fmla="*/ 2506088 w 6722167"/>
              <a:gd name="connsiteY56" fmla="*/ 529727 h 4331350"/>
              <a:gd name="connsiteX57" fmla="*/ 2221402 w 6722167"/>
              <a:gd name="connsiteY57" fmla="*/ 1127103 h 4331350"/>
              <a:gd name="connsiteX58" fmla="*/ 1989942 w 6722167"/>
              <a:gd name="connsiteY58" fmla="*/ 1139726 h 4331350"/>
              <a:gd name="connsiteX59" fmla="*/ 1926558 w 6722167"/>
              <a:gd name="connsiteY59" fmla="*/ 646694 h 4331350"/>
              <a:gd name="connsiteX60" fmla="*/ 1900570 w 6722167"/>
              <a:gd name="connsiteY60" fmla="*/ 384268 h 4331350"/>
              <a:gd name="connsiteX61" fmla="*/ 1394824 w 6722167"/>
              <a:gd name="connsiteY61" fmla="*/ 363494 h 4331350"/>
              <a:gd name="connsiteX62" fmla="*/ 1410121 w 6722167"/>
              <a:gd name="connsiteY62" fmla="*/ 249957 h 4331350"/>
              <a:gd name="connsiteX63" fmla="*/ 1289845 w 6722167"/>
              <a:gd name="connsiteY63" fmla="*/ 242612 h 4331350"/>
              <a:gd name="connsiteX64" fmla="*/ 1169632 w 6722167"/>
              <a:gd name="connsiteY64" fmla="*/ 224306 h 4331350"/>
              <a:gd name="connsiteX65" fmla="*/ 1170496 w 6722167"/>
              <a:gd name="connsiteY65" fmla="*/ 138764 h 4331350"/>
              <a:gd name="connsiteX66" fmla="*/ 1069010 w 6722167"/>
              <a:gd name="connsiteY66" fmla="*/ 360900 h 4331350"/>
              <a:gd name="connsiteX67" fmla="*/ 964794 w 6722167"/>
              <a:gd name="connsiteY67" fmla="*/ 564039 h 4331350"/>
              <a:gd name="connsiteX68" fmla="*/ 887664 w 6722167"/>
              <a:gd name="connsiteY68" fmla="*/ 799031 h 4331350"/>
              <a:gd name="connsiteX69" fmla="*/ 783415 w 6722167"/>
              <a:gd name="connsiteY69" fmla="*/ 1163028 h 4331350"/>
              <a:gd name="connsiteX70" fmla="*/ 547493 w 6722167"/>
              <a:gd name="connsiteY70" fmla="*/ 1049225 h 4331350"/>
              <a:gd name="connsiteX71" fmla="*/ 353890 w 6722167"/>
              <a:gd name="connsiteY71" fmla="*/ 1169919 h 4331350"/>
              <a:gd name="connsiteX72" fmla="*/ 240397 w 6722167"/>
              <a:gd name="connsiteY72" fmla="*/ 1079942 h 4331350"/>
              <a:gd name="connsiteX73" fmla="*/ 166867 w 6722167"/>
              <a:gd name="connsiteY73" fmla="*/ 1195171 h 4331350"/>
              <a:gd name="connsiteX74" fmla="*/ 113254 w 6722167"/>
              <a:gd name="connsiteY74" fmla="*/ 1314621 h 4331350"/>
              <a:gd name="connsiteX75" fmla="*/ 72176 w 6722167"/>
              <a:gd name="connsiteY75" fmla="*/ 1412602 h 4331350"/>
              <a:gd name="connsiteX76" fmla="*/ 68887 w 6722167"/>
              <a:gd name="connsiteY76" fmla="*/ 1526405 h 4331350"/>
              <a:gd name="connsiteX77" fmla="*/ 0 w 6722167"/>
              <a:gd name="connsiteY77" fmla="*/ 1626120 h 4331350"/>
              <a:gd name="connsiteX78" fmla="*/ 9559 w 6722167"/>
              <a:gd name="connsiteY78" fmla="*/ 1817306 h 4331350"/>
              <a:gd name="connsiteX79" fmla="*/ 139432 w 6722167"/>
              <a:gd name="connsiteY79" fmla="*/ 1786873 h 4331350"/>
              <a:gd name="connsiteX80" fmla="*/ 290506 w 6722167"/>
              <a:gd name="connsiteY80" fmla="*/ 1851124 h 4331350"/>
              <a:gd name="connsiteX81" fmla="*/ 486543 w 6722167"/>
              <a:gd name="connsiteY81" fmla="*/ 1961070 h 4331350"/>
              <a:gd name="connsiteX82" fmla="*/ 451314 w 6722167"/>
              <a:gd name="connsiteY82" fmla="*/ 2106513 h 4331350"/>
              <a:gd name="connsiteX83" fmla="*/ 650644 w 6722167"/>
              <a:gd name="connsiteY83" fmla="*/ 2370518 h 4331350"/>
              <a:gd name="connsiteX84" fmla="*/ 425076 w 6722167"/>
              <a:gd name="connsiteY84" fmla="*/ 2857054 h 4331350"/>
              <a:gd name="connsiteX85" fmla="*/ 553431 w 6722167"/>
              <a:gd name="connsiteY85" fmla="*/ 2946207 h 4331350"/>
              <a:gd name="connsiteX0" fmla="*/ 553431 w 6722167"/>
              <a:gd name="connsiteY0" fmla="*/ 2946207 h 4331350"/>
              <a:gd name="connsiteX1" fmla="*/ 807498 w 6722167"/>
              <a:gd name="connsiteY1" fmla="*/ 2918761 h 4331350"/>
              <a:gd name="connsiteX2" fmla="*/ 849252 w 6722167"/>
              <a:gd name="connsiteY2" fmla="*/ 3029336 h 4331350"/>
              <a:gd name="connsiteX3" fmla="*/ 1210162 w 6722167"/>
              <a:gd name="connsiteY3" fmla="*/ 2951435 h 4331350"/>
              <a:gd name="connsiteX4" fmla="*/ 1432085 w 6722167"/>
              <a:gd name="connsiteY4" fmla="*/ 3041860 h 4331350"/>
              <a:gd name="connsiteX5" fmla="*/ 1009890 w 6722167"/>
              <a:gd name="connsiteY5" fmla="*/ 4028699 h 4331350"/>
              <a:gd name="connsiteX6" fmla="*/ 1442161 w 6722167"/>
              <a:gd name="connsiteY6" fmla="*/ 3755877 h 4331350"/>
              <a:gd name="connsiteX7" fmla="*/ 1468940 w 6722167"/>
              <a:gd name="connsiteY7" fmla="*/ 3726513 h 4331350"/>
              <a:gd name="connsiteX8" fmla="*/ 1513390 w 6722167"/>
              <a:gd name="connsiteY8" fmla="*/ 3739213 h 4331350"/>
              <a:gd name="connsiteX9" fmla="*/ 1487990 w 6722167"/>
              <a:gd name="connsiteY9" fmla="*/ 3777313 h 4331350"/>
              <a:gd name="connsiteX10" fmla="*/ 1649915 w 6722167"/>
              <a:gd name="connsiteY10" fmla="*/ 3859863 h 4331350"/>
              <a:gd name="connsiteX11" fmla="*/ 1850296 w 6722167"/>
              <a:gd name="connsiteY11" fmla="*/ 3957577 h 4331350"/>
              <a:gd name="connsiteX12" fmla="*/ 1841750 w 6722167"/>
              <a:gd name="connsiteY12" fmla="*/ 3827785 h 4331350"/>
              <a:gd name="connsiteX13" fmla="*/ 1867131 w 6722167"/>
              <a:gd name="connsiteY13" fmla="*/ 3739011 h 4331350"/>
              <a:gd name="connsiteX14" fmla="*/ 1984922 w 6722167"/>
              <a:gd name="connsiteY14" fmla="*/ 3207609 h 4331350"/>
              <a:gd name="connsiteX15" fmla="*/ 2745358 w 6722167"/>
              <a:gd name="connsiteY15" fmla="*/ 3811121 h 4331350"/>
              <a:gd name="connsiteX16" fmla="*/ 2844823 w 6722167"/>
              <a:gd name="connsiteY16" fmla="*/ 3894687 h 4331350"/>
              <a:gd name="connsiteX17" fmla="*/ 3053983 w 6722167"/>
              <a:gd name="connsiteY17" fmla="*/ 3972450 h 4331350"/>
              <a:gd name="connsiteX18" fmla="*/ 3189522 w 6722167"/>
              <a:gd name="connsiteY18" fmla="*/ 3991829 h 4331350"/>
              <a:gd name="connsiteX19" fmla="*/ 3322741 w 6722167"/>
              <a:gd name="connsiteY19" fmla="*/ 4021325 h 4331350"/>
              <a:gd name="connsiteX20" fmla="*/ 3435364 w 6722167"/>
              <a:gd name="connsiteY20" fmla="*/ 4029369 h 4331350"/>
              <a:gd name="connsiteX21" fmla="*/ 3666513 w 6722167"/>
              <a:gd name="connsiteY21" fmla="*/ 4084173 h 4331350"/>
              <a:gd name="connsiteX22" fmla="*/ 3780639 w 6722167"/>
              <a:gd name="connsiteY22" fmla="*/ 3995347 h 4331350"/>
              <a:gd name="connsiteX23" fmla="*/ 3757294 w 6722167"/>
              <a:gd name="connsiteY23" fmla="*/ 3439177 h 4331350"/>
              <a:gd name="connsiteX24" fmla="*/ 3795994 w 6722167"/>
              <a:gd name="connsiteY24" fmla="*/ 3398101 h 4331350"/>
              <a:gd name="connsiteX25" fmla="*/ 4261754 w 6722167"/>
              <a:gd name="connsiteY25" fmla="*/ 3765208 h 4331350"/>
              <a:gd name="connsiteX26" fmla="*/ 4720118 w 6722167"/>
              <a:gd name="connsiteY26" fmla="*/ 4136087 h 4331350"/>
              <a:gd name="connsiteX27" fmla="*/ 4977293 w 6722167"/>
              <a:gd name="connsiteY27" fmla="*/ 4331350 h 4331350"/>
              <a:gd name="connsiteX28" fmla="*/ 4989993 w 6722167"/>
              <a:gd name="connsiteY28" fmla="*/ 4113863 h 4331350"/>
              <a:gd name="connsiteX29" fmla="*/ 4939193 w 6722167"/>
              <a:gd name="connsiteY29" fmla="*/ 3970988 h 4331350"/>
              <a:gd name="connsiteX30" fmla="*/ 4883902 w 6722167"/>
              <a:gd name="connsiteY30" fmla="*/ 3827556 h 4331350"/>
              <a:gd name="connsiteX31" fmla="*/ 5317018 w 6722167"/>
              <a:gd name="connsiteY31" fmla="*/ 3720163 h 4331350"/>
              <a:gd name="connsiteX32" fmla="*/ 5358293 w 6722167"/>
              <a:gd name="connsiteY32" fmla="*/ 3497913 h 4331350"/>
              <a:gd name="connsiteX33" fmla="*/ 5609118 w 6722167"/>
              <a:gd name="connsiteY33" fmla="*/ 3482038 h 4331350"/>
              <a:gd name="connsiteX34" fmla="*/ 5609118 w 6722167"/>
              <a:gd name="connsiteY34" fmla="*/ 3459813 h 4331350"/>
              <a:gd name="connsiteX35" fmla="*/ 5545618 w 6722167"/>
              <a:gd name="connsiteY35" fmla="*/ 3453462 h 4331350"/>
              <a:gd name="connsiteX36" fmla="*/ 5456718 w 6722167"/>
              <a:gd name="connsiteY36" fmla="*/ 3437588 h 4331350"/>
              <a:gd name="connsiteX37" fmla="*/ 5374127 w 6722167"/>
              <a:gd name="connsiteY37" fmla="*/ 3379049 h 4331350"/>
              <a:gd name="connsiteX38" fmla="*/ 5475714 w 6722167"/>
              <a:gd name="connsiteY38" fmla="*/ 3353265 h 4331350"/>
              <a:gd name="connsiteX39" fmla="*/ 5479694 w 6722167"/>
              <a:gd name="connsiteY39" fmla="*/ 3276510 h 4331350"/>
              <a:gd name="connsiteX40" fmla="*/ 5574193 w 6722167"/>
              <a:gd name="connsiteY40" fmla="*/ 3266138 h 4331350"/>
              <a:gd name="connsiteX41" fmla="*/ 5663093 w 6722167"/>
              <a:gd name="connsiteY41" fmla="*/ 3247088 h 4331350"/>
              <a:gd name="connsiteX42" fmla="*/ 5771043 w 6722167"/>
              <a:gd name="connsiteY42" fmla="*/ 3278838 h 4331350"/>
              <a:gd name="connsiteX43" fmla="*/ 5850418 w 6722167"/>
              <a:gd name="connsiteY43" fmla="*/ 3320113 h 4331350"/>
              <a:gd name="connsiteX44" fmla="*/ 5917093 w 6722167"/>
              <a:gd name="connsiteY44" fmla="*/ 3148663 h 4331350"/>
              <a:gd name="connsiteX45" fmla="*/ 6320318 w 6722167"/>
              <a:gd name="connsiteY45" fmla="*/ 3358213 h 4331350"/>
              <a:gd name="connsiteX46" fmla="*/ 6529868 w 6722167"/>
              <a:gd name="connsiteY46" fmla="*/ 3564588 h 4331350"/>
              <a:gd name="connsiteX47" fmla="*/ 6653693 w 6722167"/>
              <a:gd name="connsiteY47" fmla="*/ 3624913 h 4331350"/>
              <a:gd name="connsiteX48" fmla="*/ 6722167 w 6722167"/>
              <a:gd name="connsiteY48" fmla="*/ 3518706 h 4331350"/>
              <a:gd name="connsiteX49" fmla="*/ 5532918 w 6722167"/>
              <a:gd name="connsiteY49" fmla="*/ 2561288 h 4331350"/>
              <a:gd name="connsiteX50" fmla="*/ 4058334 w 6722167"/>
              <a:gd name="connsiteY50" fmla="*/ 1460218 h 4331350"/>
              <a:gd name="connsiteX51" fmla="*/ 3314336 w 6722167"/>
              <a:gd name="connsiteY51" fmla="*/ 1013010 h 4331350"/>
              <a:gd name="connsiteX52" fmla="*/ 3616739 w 6722167"/>
              <a:gd name="connsiteY52" fmla="*/ 677212 h 4331350"/>
              <a:gd name="connsiteX53" fmla="*/ 3073857 w 6722167"/>
              <a:gd name="connsiteY53" fmla="*/ 642352 h 4331350"/>
              <a:gd name="connsiteX54" fmla="*/ 2919543 w 6722167"/>
              <a:gd name="connsiteY54" fmla="*/ 418928 h 4331350"/>
              <a:gd name="connsiteX55" fmla="*/ 2743528 w 6722167"/>
              <a:gd name="connsiteY55" fmla="*/ 0 h 4331350"/>
              <a:gd name="connsiteX56" fmla="*/ 2506088 w 6722167"/>
              <a:gd name="connsiteY56" fmla="*/ 529727 h 4331350"/>
              <a:gd name="connsiteX57" fmla="*/ 2221402 w 6722167"/>
              <a:gd name="connsiteY57" fmla="*/ 1127103 h 4331350"/>
              <a:gd name="connsiteX58" fmla="*/ 1989942 w 6722167"/>
              <a:gd name="connsiteY58" fmla="*/ 1139726 h 4331350"/>
              <a:gd name="connsiteX59" fmla="*/ 1926558 w 6722167"/>
              <a:gd name="connsiteY59" fmla="*/ 646694 h 4331350"/>
              <a:gd name="connsiteX60" fmla="*/ 1900570 w 6722167"/>
              <a:gd name="connsiteY60" fmla="*/ 384268 h 4331350"/>
              <a:gd name="connsiteX61" fmla="*/ 1394824 w 6722167"/>
              <a:gd name="connsiteY61" fmla="*/ 363494 h 4331350"/>
              <a:gd name="connsiteX62" fmla="*/ 1410121 w 6722167"/>
              <a:gd name="connsiteY62" fmla="*/ 249957 h 4331350"/>
              <a:gd name="connsiteX63" fmla="*/ 1289845 w 6722167"/>
              <a:gd name="connsiteY63" fmla="*/ 242612 h 4331350"/>
              <a:gd name="connsiteX64" fmla="*/ 1169632 w 6722167"/>
              <a:gd name="connsiteY64" fmla="*/ 224306 h 4331350"/>
              <a:gd name="connsiteX65" fmla="*/ 1170496 w 6722167"/>
              <a:gd name="connsiteY65" fmla="*/ 138764 h 4331350"/>
              <a:gd name="connsiteX66" fmla="*/ 1069010 w 6722167"/>
              <a:gd name="connsiteY66" fmla="*/ 360900 h 4331350"/>
              <a:gd name="connsiteX67" fmla="*/ 964794 w 6722167"/>
              <a:gd name="connsiteY67" fmla="*/ 564039 h 4331350"/>
              <a:gd name="connsiteX68" fmla="*/ 887664 w 6722167"/>
              <a:gd name="connsiteY68" fmla="*/ 799031 h 4331350"/>
              <a:gd name="connsiteX69" fmla="*/ 783415 w 6722167"/>
              <a:gd name="connsiteY69" fmla="*/ 1163028 h 4331350"/>
              <a:gd name="connsiteX70" fmla="*/ 547493 w 6722167"/>
              <a:gd name="connsiteY70" fmla="*/ 1049225 h 4331350"/>
              <a:gd name="connsiteX71" fmla="*/ 353890 w 6722167"/>
              <a:gd name="connsiteY71" fmla="*/ 1169919 h 4331350"/>
              <a:gd name="connsiteX72" fmla="*/ 240397 w 6722167"/>
              <a:gd name="connsiteY72" fmla="*/ 1079942 h 4331350"/>
              <a:gd name="connsiteX73" fmla="*/ 166867 w 6722167"/>
              <a:gd name="connsiteY73" fmla="*/ 1195171 h 4331350"/>
              <a:gd name="connsiteX74" fmla="*/ 113254 w 6722167"/>
              <a:gd name="connsiteY74" fmla="*/ 1314621 h 4331350"/>
              <a:gd name="connsiteX75" fmla="*/ 72176 w 6722167"/>
              <a:gd name="connsiteY75" fmla="*/ 1412602 h 4331350"/>
              <a:gd name="connsiteX76" fmla="*/ 68887 w 6722167"/>
              <a:gd name="connsiteY76" fmla="*/ 1526405 h 4331350"/>
              <a:gd name="connsiteX77" fmla="*/ 0 w 6722167"/>
              <a:gd name="connsiteY77" fmla="*/ 1626120 h 4331350"/>
              <a:gd name="connsiteX78" fmla="*/ 9559 w 6722167"/>
              <a:gd name="connsiteY78" fmla="*/ 1817306 h 4331350"/>
              <a:gd name="connsiteX79" fmla="*/ 139432 w 6722167"/>
              <a:gd name="connsiteY79" fmla="*/ 1786873 h 4331350"/>
              <a:gd name="connsiteX80" fmla="*/ 290506 w 6722167"/>
              <a:gd name="connsiteY80" fmla="*/ 1851124 h 4331350"/>
              <a:gd name="connsiteX81" fmla="*/ 486543 w 6722167"/>
              <a:gd name="connsiteY81" fmla="*/ 1961070 h 4331350"/>
              <a:gd name="connsiteX82" fmla="*/ 451314 w 6722167"/>
              <a:gd name="connsiteY82" fmla="*/ 2106513 h 4331350"/>
              <a:gd name="connsiteX83" fmla="*/ 650644 w 6722167"/>
              <a:gd name="connsiteY83" fmla="*/ 2370518 h 4331350"/>
              <a:gd name="connsiteX84" fmla="*/ 425076 w 6722167"/>
              <a:gd name="connsiteY84" fmla="*/ 2857054 h 4331350"/>
              <a:gd name="connsiteX85" fmla="*/ 553431 w 6722167"/>
              <a:gd name="connsiteY85" fmla="*/ 2946207 h 4331350"/>
              <a:gd name="connsiteX0" fmla="*/ 553431 w 6722167"/>
              <a:gd name="connsiteY0" fmla="*/ 2946207 h 4331350"/>
              <a:gd name="connsiteX1" fmla="*/ 807498 w 6722167"/>
              <a:gd name="connsiteY1" fmla="*/ 2918761 h 4331350"/>
              <a:gd name="connsiteX2" fmla="*/ 849252 w 6722167"/>
              <a:gd name="connsiteY2" fmla="*/ 3029336 h 4331350"/>
              <a:gd name="connsiteX3" fmla="*/ 1210162 w 6722167"/>
              <a:gd name="connsiteY3" fmla="*/ 2951435 h 4331350"/>
              <a:gd name="connsiteX4" fmla="*/ 1432085 w 6722167"/>
              <a:gd name="connsiteY4" fmla="*/ 3041860 h 4331350"/>
              <a:gd name="connsiteX5" fmla="*/ 1009890 w 6722167"/>
              <a:gd name="connsiteY5" fmla="*/ 4028699 h 4331350"/>
              <a:gd name="connsiteX6" fmla="*/ 1442161 w 6722167"/>
              <a:gd name="connsiteY6" fmla="*/ 3755877 h 4331350"/>
              <a:gd name="connsiteX7" fmla="*/ 1468940 w 6722167"/>
              <a:gd name="connsiteY7" fmla="*/ 3726513 h 4331350"/>
              <a:gd name="connsiteX8" fmla="*/ 1513390 w 6722167"/>
              <a:gd name="connsiteY8" fmla="*/ 3739213 h 4331350"/>
              <a:gd name="connsiteX9" fmla="*/ 1487990 w 6722167"/>
              <a:gd name="connsiteY9" fmla="*/ 3777313 h 4331350"/>
              <a:gd name="connsiteX10" fmla="*/ 1649915 w 6722167"/>
              <a:gd name="connsiteY10" fmla="*/ 3859863 h 4331350"/>
              <a:gd name="connsiteX11" fmla="*/ 1850296 w 6722167"/>
              <a:gd name="connsiteY11" fmla="*/ 3957577 h 4331350"/>
              <a:gd name="connsiteX12" fmla="*/ 1841750 w 6722167"/>
              <a:gd name="connsiteY12" fmla="*/ 3827785 h 4331350"/>
              <a:gd name="connsiteX13" fmla="*/ 1867131 w 6722167"/>
              <a:gd name="connsiteY13" fmla="*/ 3739011 h 4331350"/>
              <a:gd name="connsiteX14" fmla="*/ 1984922 w 6722167"/>
              <a:gd name="connsiteY14" fmla="*/ 3207609 h 4331350"/>
              <a:gd name="connsiteX15" fmla="*/ 2745358 w 6722167"/>
              <a:gd name="connsiteY15" fmla="*/ 3811121 h 4331350"/>
              <a:gd name="connsiteX16" fmla="*/ 2844823 w 6722167"/>
              <a:gd name="connsiteY16" fmla="*/ 3894687 h 4331350"/>
              <a:gd name="connsiteX17" fmla="*/ 3053983 w 6722167"/>
              <a:gd name="connsiteY17" fmla="*/ 3972450 h 4331350"/>
              <a:gd name="connsiteX18" fmla="*/ 3189522 w 6722167"/>
              <a:gd name="connsiteY18" fmla="*/ 3991829 h 4331350"/>
              <a:gd name="connsiteX19" fmla="*/ 3322741 w 6722167"/>
              <a:gd name="connsiteY19" fmla="*/ 4021325 h 4331350"/>
              <a:gd name="connsiteX20" fmla="*/ 3435364 w 6722167"/>
              <a:gd name="connsiteY20" fmla="*/ 4029369 h 4331350"/>
              <a:gd name="connsiteX21" fmla="*/ 3666513 w 6722167"/>
              <a:gd name="connsiteY21" fmla="*/ 4084173 h 4331350"/>
              <a:gd name="connsiteX22" fmla="*/ 3780639 w 6722167"/>
              <a:gd name="connsiteY22" fmla="*/ 3995347 h 4331350"/>
              <a:gd name="connsiteX23" fmla="*/ 3757294 w 6722167"/>
              <a:gd name="connsiteY23" fmla="*/ 3439177 h 4331350"/>
              <a:gd name="connsiteX24" fmla="*/ 3795994 w 6722167"/>
              <a:gd name="connsiteY24" fmla="*/ 3398101 h 4331350"/>
              <a:gd name="connsiteX25" fmla="*/ 4261754 w 6722167"/>
              <a:gd name="connsiteY25" fmla="*/ 3765208 h 4331350"/>
              <a:gd name="connsiteX26" fmla="*/ 4720118 w 6722167"/>
              <a:gd name="connsiteY26" fmla="*/ 4136087 h 4331350"/>
              <a:gd name="connsiteX27" fmla="*/ 4977293 w 6722167"/>
              <a:gd name="connsiteY27" fmla="*/ 4331350 h 4331350"/>
              <a:gd name="connsiteX28" fmla="*/ 4989993 w 6722167"/>
              <a:gd name="connsiteY28" fmla="*/ 4113863 h 4331350"/>
              <a:gd name="connsiteX29" fmla="*/ 4939193 w 6722167"/>
              <a:gd name="connsiteY29" fmla="*/ 3970988 h 4331350"/>
              <a:gd name="connsiteX30" fmla="*/ 4883902 w 6722167"/>
              <a:gd name="connsiteY30" fmla="*/ 3827556 h 4331350"/>
              <a:gd name="connsiteX31" fmla="*/ 5317018 w 6722167"/>
              <a:gd name="connsiteY31" fmla="*/ 3720163 h 4331350"/>
              <a:gd name="connsiteX32" fmla="*/ 5358293 w 6722167"/>
              <a:gd name="connsiteY32" fmla="*/ 3497913 h 4331350"/>
              <a:gd name="connsiteX33" fmla="*/ 5609118 w 6722167"/>
              <a:gd name="connsiteY33" fmla="*/ 3482038 h 4331350"/>
              <a:gd name="connsiteX34" fmla="*/ 5609118 w 6722167"/>
              <a:gd name="connsiteY34" fmla="*/ 3459813 h 4331350"/>
              <a:gd name="connsiteX35" fmla="*/ 5545618 w 6722167"/>
              <a:gd name="connsiteY35" fmla="*/ 3453462 h 4331350"/>
              <a:gd name="connsiteX36" fmla="*/ 5456718 w 6722167"/>
              <a:gd name="connsiteY36" fmla="*/ 3437588 h 4331350"/>
              <a:gd name="connsiteX37" fmla="*/ 5374127 w 6722167"/>
              <a:gd name="connsiteY37" fmla="*/ 3379049 h 4331350"/>
              <a:gd name="connsiteX38" fmla="*/ 5475714 w 6722167"/>
              <a:gd name="connsiteY38" fmla="*/ 3353265 h 4331350"/>
              <a:gd name="connsiteX39" fmla="*/ 5479694 w 6722167"/>
              <a:gd name="connsiteY39" fmla="*/ 3276510 h 4331350"/>
              <a:gd name="connsiteX40" fmla="*/ 5574193 w 6722167"/>
              <a:gd name="connsiteY40" fmla="*/ 3266138 h 4331350"/>
              <a:gd name="connsiteX41" fmla="*/ 5663093 w 6722167"/>
              <a:gd name="connsiteY41" fmla="*/ 3247088 h 4331350"/>
              <a:gd name="connsiteX42" fmla="*/ 5771043 w 6722167"/>
              <a:gd name="connsiteY42" fmla="*/ 3278838 h 4331350"/>
              <a:gd name="connsiteX43" fmla="*/ 5850418 w 6722167"/>
              <a:gd name="connsiteY43" fmla="*/ 3320113 h 4331350"/>
              <a:gd name="connsiteX44" fmla="*/ 5917093 w 6722167"/>
              <a:gd name="connsiteY44" fmla="*/ 3148663 h 4331350"/>
              <a:gd name="connsiteX45" fmla="*/ 6320318 w 6722167"/>
              <a:gd name="connsiteY45" fmla="*/ 3358213 h 4331350"/>
              <a:gd name="connsiteX46" fmla="*/ 6529868 w 6722167"/>
              <a:gd name="connsiteY46" fmla="*/ 3564588 h 4331350"/>
              <a:gd name="connsiteX47" fmla="*/ 6653693 w 6722167"/>
              <a:gd name="connsiteY47" fmla="*/ 3624913 h 4331350"/>
              <a:gd name="connsiteX48" fmla="*/ 6722167 w 6722167"/>
              <a:gd name="connsiteY48" fmla="*/ 3518706 h 4331350"/>
              <a:gd name="connsiteX49" fmla="*/ 5532918 w 6722167"/>
              <a:gd name="connsiteY49" fmla="*/ 2561288 h 4331350"/>
              <a:gd name="connsiteX50" fmla="*/ 4058334 w 6722167"/>
              <a:gd name="connsiteY50" fmla="*/ 1460218 h 4331350"/>
              <a:gd name="connsiteX51" fmla="*/ 3314336 w 6722167"/>
              <a:gd name="connsiteY51" fmla="*/ 1013010 h 4331350"/>
              <a:gd name="connsiteX52" fmla="*/ 3616739 w 6722167"/>
              <a:gd name="connsiteY52" fmla="*/ 677212 h 4331350"/>
              <a:gd name="connsiteX53" fmla="*/ 3073857 w 6722167"/>
              <a:gd name="connsiteY53" fmla="*/ 642352 h 4331350"/>
              <a:gd name="connsiteX54" fmla="*/ 2919543 w 6722167"/>
              <a:gd name="connsiteY54" fmla="*/ 418928 h 4331350"/>
              <a:gd name="connsiteX55" fmla="*/ 2743528 w 6722167"/>
              <a:gd name="connsiteY55" fmla="*/ 0 h 4331350"/>
              <a:gd name="connsiteX56" fmla="*/ 2506088 w 6722167"/>
              <a:gd name="connsiteY56" fmla="*/ 529727 h 4331350"/>
              <a:gd name="connsiteX57" fmla="*/ 2221402 w 6722167"/>
              <a:gd name="connsiteY57" fmla="*/ 1127103 h 4331350"/>
              <a:gd name="connsiteX58" fmla="*/ 1989942 w 6722167"/>
              <a:gd name="connsiteY58" fmla="*/ 1139726 h 4331350"/>
              <a:gd name="connsiteX59" fmla="*/ 1926558 w 6722167"/>
              <a:gd name="connsiteY59" fmla="*/ 646694 h 4331350"/>
              <a:gd name="connsiteX60" fmla="*/ 1896109 w 6722167"/>
              <a:gd name="connsiteY60" fmla="*/ 442255 h 4331350"/>
              <a:gd name="connsiteX61" fmla="*/ 1394824 w 6722167"/>
              <a:gd name="connsiteY61" fmla="*/ 363494 h 4331350"/>
              <a:gd name="connsiteX62" fmla="*/ 1410121 w 6722167"/>
              <a:gd name="connsiteY62" fmla="*/ 249957 h 4331350"/>
              <a:gd name="connsiteX63" fmla="*/ 1289845 w 6722167"/>
              <a:gd name="connsiteY63" fmla="*/ 242612 h 4331350"/>
              <a:gd name="connsiteX64" fmla="*/ 1169632 w 6722167"/>
              <a:gd name="connsiteY64" fmla="*/ 224306 h 4331350"/>
              <a:gd name="connsiteX65" fmla="*/ 1170496 w 6722167"/>
              <a:gd name="connsiteY65" fmla="*/ 138764 h 4331350"/>
              <a:gd name="connsiteX66" fmla="*/ 1069010 w 6722167"/>
              <a:gd name="connsiteY66" fmla="*/ 360900 h 4331350"/>
              <a:gd name="connsiteX67" fmla="*/ 964794 w 6722167"/>
              <a:gd name="connsiteY67" fmla="*/ 564039 h 4331350"/>
              <a:gd name="connsiteX68" fmla="*/ 887664 w 6722167"/>
              <a:gd name="connsiteY68" fmla="*/ 799031 h 4331350"/>
              <a:gd name="connsiteX69" fmla="*/ 783415 w 6722167"/>
              <a:gd name="connsiteY69" fmla="*/ 1163028 h 4331350"/>
              <a:gd name="connsiteX70" fmla="*/ 547493 w 6722167"/>
              <a:gd name="connsiteY70" fmla="*/ 1049225 h 4331350"/>
              <a:gd name="connsiteX71" fmla="*/ 353890 w 6722167"/>
              <a:gd name="connsiteY71" fmla="*/ 1169919 h 4331350"/>
              <a:gd name="connsiteX72" fmla="*/ 240397 w 6722167"/>
              <a:gd name="connsiteY72" fmla="*/ 1079942 h 4331350"/>
              <a:gd name="connsiteX73" fmla="*/ 166867 w 6722167"/>
              <a:gd name="connsiteY73" fmla="*/ 1195171 h 4331350"/>
              <a:gd name="connsiteX74" fmla="*/ 113254 w 6722167"/>
              <a:gd name="connsiteY74" fmla="*/ 1314621 h 4331350"/>
              <a:gd name="connsiteX75" fmla="*/ 72176 w 6722167"/>
              <a:gd name="connsiteY75" fmla="*/ 1412602 h 4331350"/>
              <a:gd name="connsiteX76" fmla="*/ 68887 w 6722167"/>
              <a:gd name="connsiteY76" fmla="*/ 1526405 h 4331350"/>
              <a:gd name="connsiteX77" fmla="*/ 0 w 6722167"/>
              <a:gd name="connsiteY77" fmla="*/ 1626120 h 4331350"/>
              <a:gd name="connsiteX78" fmla="*/ 9559 w 6722167"/>
              <a:gd name="connsiteY78" fmla="*/ 1817306 h 4331350"/>
              <a:gd name="connsiteX79" fmla="*/ 139432 w 6722167"/>
              <a:gd name="connsiteY79" fmla="*/ 1786873 h 4331350"/>
              <a:gd name="connsiteX80" fmla="*/ 290506 w 6722167"/>
              <a:gd name="connsiteY80" fmla="*/ 1851124 h 4331350"/>
              <a:gd name="connsiteX81" fmla="*/ 486543 w 6722167"/>
              <a:gd name="connsiteY81" fmla="*/ 1961070 h 4331350"/>
              <a:gd name="connsiteX82" fmla="*/ 451314 w 6722167"/>
              <a:gd name="connsiteY82" fmla="*/ 2106513 h 4331350"/>
              <a:gd name="connsiteX83" fmla="*/ 650644 w 6722167"/>
              <a:gd name="connsiteY83" fmla="*/ 2370518 h 4331350"/>
              <a:gd name="connsiteX84" fmla="*/ 425076 w 6722167"/>
              <a:gd name="connsiteY84" fmla="*/ 2857054 h 4331350"/>
              <a:gd name="connsiteX85" fmla="*/ 553431 w 6722167"/>
              <a:gd name="connsiteY85" fmla="*/ 2946207 h 4331350"/>
              <a:gd name="connsiteX0" fmla="*/ 553431 w 6722167"/>
              <a:gd name="connsiteY0" fmla="*/ 2946207 h 4331350"/>
              <a:gd name="connsiteX1" fmla="*/ 807498 w 6722167"/>
              <a:gd name="connsiteY1" fmla="*/ 2918761 h 4331350"/>
              <a:gd name="connsiteX2" fmla="*/ 849252 w 6722167"/>
              <a:gd name="connsiteY2" fmla="*/ 3029336 h 4331350"/>
              <a:gd name="connsiteX3" fmla="*/ 1210162 w 6722167"/>
              <a:gd name="connsiteY3" fmla="*/ 2951435 h 4331350"/>
              <a:gd name="connsiteX4" fmla="*/ 1432085 w 6722167"/>
              <a:gd name="connsiteY4" fmla="*/ 3041860 h 4331350"/>
              <a:gd name="connsiteX5" fmla="*/ 1009890 w 6722167"/>
              <a:gd name="connsiteY5" fmla="*/ 4028699 h 4331350"/>
              <a:gd name="connsiteX6" fmla="*/ 1442161 w 6722167"/>
              <a:gd name="connsiteY6" fmla="*/ 3755877 h 4331350"/>
              <a:gd name="connsiteX7" fmla="*/ 1468940 w 6722167"/>
              <a:gd name="connsiteY7" fmla="*/ 3726513 h 4331350"/>
              <a:gd name="connsiteX8" fmla="*/ 1513390 w 6722167"/>
              <a:gd name="connsiteY8" fmla="*/ 3739213 h 4331350"/>
              <a:gd name="connsiteX9" fmla="*/ 1487990 w 6722167"/>
              <a:gd name="connsiteY9" fmla="*/ 3777313 h 4331350"/>
              <a:gd name="connsiteX10" fmla="*/ 1649915 w 6722167"/>
              <a:gd name="connsiteY10" fmla="*/ 3859863 h 4331350"/>
              <a:gd name="connsiteX11" fmla="*/ 1850296 w 6722167"/>
              <a:gd name="connsiteY11" fmla="*/ 3957577 h 4331350"/>
              <a:gd name="connsiteX12" fmla="*/ 1841750 w 6722167"/>
              <a:gd name="connsiteY12" fmla="*/ 3827785 h 4331350"/>
              <a:gd name="connsiteX13" fmla="*/ 1867131 w 6722167"/>
              <a:gd name="connsiteY13" fmla="*/ 3739011 h 4331350"/>
              <a:gd name="connsiteX14" fmla="*/ 1984922 w 6722167"/>
              <a:gd name="connsiteY14" fmla="*/ 3207609 h 4331350"/>
              <a:gd name="connsiteX15" fmla="*/ 2745358 w 6722167"/>
              <a:gd name="connsiteY15" fmla="*/ 3811121 h 4331350"/>
              <a:gd name="connsiteX16" fmla="*/ 2844823 w 6722167"/>
              <a:gd name="connsiteY16" fmla="*/ 3894687 h 4331350"/>
              <a:gd name="connsiteX17" fmla="*/ 3053983 w 6722167"/>
              <a:gd name="connsiteY17" fmla="*/ 3972450 h 4331350"/>
              <a:gd name="connsiteX18" fmla="*/ 3189522 w 6722167"/>
              <a:gd name="connsiteY18" fmla="*/ 3991829 h 4331350"/>
              <a:gd name="connsiteX19" fmla="*/ 3322741 w 6722167"/>
              <a:gd name="connsiteY19" fmla="*/ 4021325 h 4331350"/>
              <a:gd name="connsiteX20" fmla="*/ 3435364 w 6722167"/>
              <a:gd name="connsiteY20" fmla="*/ 4029369 h 4331350"/>
              <a:gd name="connsiteX21" fmla="*/ 3666513 w 6722167"/>
              <a:gd name="connsiteY21" fmla="*/ 4084173 h 4331350"/>
              <a:gd name="connsiteX22" fmla="*/ 3780639 w 6722167"/>
              <a:gd name="connsiteY22" fmla="*/ 3995347 h 4331350"/>
              <a:gd name="connsiteX23" fmla="*/ 3757294 w 6722167"/>
              <a:gd name="connsiteY23" fmla="*/ 3439177 h 4331350"/>
              <a:gd name="connsiteX24" fmla="*/ 3795994 w 6722167"/>
              <a:gd name="connsiteY24" fmla="*/ 3398101 h 4331350"/>
              <a:gd name="connsiteX25" fmla="*/ 4261754 w 6722167"/>
              <a:gd name="connsiteY25" fmla="*/ 3765208 h 4331350"/>
              <a:gd name="connsiteX26" fmla="*/ 4720118 w 6722167"/>
              <a:gd name="connsiteY26" fmla="*/ 4136087 h 4331350"/>
              <a:gd name="connsiteX27" fmla="*/ 4977293 w 6722167"/>
              <a:gd name="connsiteY27" fmla="*/ 4331350 h 4331350"/>
              <a:gd name="connsiteX28" fmla="*/ 4989993 w 6722167"/>
              <a:gd name="connsiteY28" fmla="*/ 4113863 h 4331350"/>
              <a:gd name="connsiteX29" fmla="*/ 4939193 w 6722167"/>
              <a:gd name="connsiteY29" fmla="*/ 3970988 h 4331350"/>
              <a:gd name="connsiteX30" fmla="*/ 4883902 w 6722167"/>
              <a:gd name="connsiteY30" fmla="*/ 3827556 h 4331350"/>
              <a:gd name="connsiteX31" fmla="*/ 5317018 w 6722167"/>
              <a:gd name="connsiteY31" fmla="*/ 3720163 h 4331350"/>
              <a:gd name="connsiteX32" fmla="*/ 5358293 w 6722167"/>
              <a:gd name="connsiteY32" fmla="*/ 3497913 h 4331350"/>
              <a:gd name="connsiteX33" fmla="*/ 5609118 w 6722167"/>
              <a:gd name="connsiteY33" fmla="*/ 3482038 h 4331350"/>
              <a:gd name="connsiteX34" fmla="*/ 5609118 w 6722167"/>
              <a:gd name="connsiteY34" fmla="*/ 3459813 h 4331350"/>
              <a:gd name="connsiteX35" fmla="*/ 5545618 w 6722167"/>
              <a:gd name="connsiteY35" fmla="*/ 3453462 h 4331350"/>
              <a:gd name="connsiteX36" fmla="*/ 5456718 w 6722167"/>
              <a:gd name="connsiteY36" fmla="*/ 3437588 h 4331350"/>
              <a:gd name="connsiteX37" fmla="*/ 5374127 w 6722167"/>
              <a:gd name="connsiteY37" fmla="*/ 3379049 h 4331350"/>
              <a:gd name="connsiteX38" fmla="*/ 5475714 w 6722167"/>
              <a:gd name="connsiteY38" fmla="*/ 3353265 h 4331350"/>
              <a:gd name="connsiteX39" fmla="*/ 5479694 w 6722167"/>
              <a:gd name="connsiteY39" fmla="*/ 3276510 h 4331350"/>
              <a:gd name="connsiteX40" fmla="*/ 5574193 w 6722167"/>
              <a:gd name="connsiteY40" fmla="*/ 3266138 h 4331350"/>
              <a:gd name="connsiteX41" fmla="*/ 5663093 w 6722167"/>
              <a:gd name="connsiteY41" fmla="*/ 3247088 h 4331350"/>
              <a:gd name="connsiteX42" fmla="*/ 5771043 w 6722167"/>
              <a:gd name="connsiteY42" fmla="*/ 3278838 h 4331350"/>
              <a:gd name="connsiteX43" fmla="*/ 5850418 w 6722167"/>
              <a:gd name="connsiteY43" fmla="*/ 3320113 h 4331350"/>
              <a:gd name="connsiteX44" fmla="*/ 5917093 w 6722167"/>
              <a:gd name="connsiteY44" fmla="*/ 3148663 h 4331350"/>
              <a:gd name="connsiteX45" fmla="*/ 6320318 w 6722167"/>
              <a:gd name="connsiteY45" fmla="*/ 3358213 h 4331350"/>
              <a:gd name="connsiteX46" fmla="*/ 6529868 w 6722167"/>
              <a:gd name="connsiteY46" fmla="*/ 3564588 h 4331350"/>
              <a:gd name="connsiteX47" fmla="*/ 6653693 w 6722167"/>
              <a:gd name="connsiteY47" fmla="*/ 3624913 h 4331350"/>
              <a:gd name="connsiteX48" fmla="*/ 6722167 w 6722167"/>
              <a:gd name="connsiteY48" fmla="*/ 3518706 h 4331350"/>
              <a:gd name="connsiteX49" fmla="*/ 5532918 w 6722167"/>
              <a:gd name="connsiteY49" fmla="*/ 2561288 h 4331350"/>
              <a:gd name="connsiteX50" fmla="*/ 4058334 w 6722167"/>
              <a:gd name="connsiteY50" fmla="*/ 1460218 h 4331350"/>
              <a:gd name="connsiteX51" fmla="*/ 3314336 w 6722167"/>
              <a:gd name="connsiteY51" fmla="*/ 1013010 h 4331350"/>
              <a:gd name="connsiteX52" fmla="*/ 3616739 w 6722167"/>
              <a:gd name="connsiteY52" fmla="*/ 677212 h 4331350"/>
              <a:gd name="connsiteX53" fmla="*/ 3073857 w 6722167"/>
              <a:gd name="connsiteY53" fmla="*/ 642352 h 4331350"/>
              <a:gd name="connsiteX54" fmla="*/ 2919543 w 6722167"/>
              <a:gd name="connsiteY54" fmla="*/ 418928 h 4331350"/>
              <a:gd name="connsiteX55" fmla="*/ 2743528 w 6722167"/>
              <a:gd name="connsiteY55" fmla="*/ 0 h 4331350"/>
              <a:gd name="connsiteX56" fmla="*/ 2506088 w 6722167"/>
              <a:gd name="connsiteY56" fmla="*/ 529727 h 4331350"/>
              <a:gd name="connsiteX57" fmla="*/ 2221402 w 6722167"/>
              <a:gd name="connsiteY57" fmla="*/ 1127103 h 4331350"/>
              <a:gd name="connsiteX58" fmla="*/ 1989942 w 6722167"/>
              <a:gd name="connsiteY58" fmla="*/ 1139726 h 4331350"/>
              <a:gd name="connsiteX59" fmla="*/ 1926558 w 6722167"/>
              <a:gd name="connsiteY59" fmla="*/ 646694 h 4331350"/>
              <a:gd name="connsiteX60" fmla="*/ 1896109 w 6722167"/>
              <a:gd name="connsiteY60" fmla="*/ 442255 h 4331350"/>
              <a:gd name="connsiteX61" fmla="*/ 1412666 w 6722167"/>
              <a:gd name="connsiteY61" fmla="*/ 412560 h 4331350"/>
              <a:gd name="connsiteX62" fmla="*/ 1410121 w 6722167"/>
              <a:gd name="connsiteY62" fmla="*/ 249957 h 4331350"/>
              <a:gd name="connsiteX63" fmla="*/ 1289845 w 6722167"/>
              <a:gd name="connsiteY63" fmla="*/ 242612 h 4331350"/>
              <a:gd name="connsiteX64" fmla="*/ 1169632 w 6722167"/>
              <a:gd name="connsiteY64" fmla="*/ 224306 h 4331350"/>
              <a:gd name="connsiteX65" fmla="*/ 1170496 w 6722167"/>
              <a:gd name="connsiteY65" fmla="*/ 138764 h 4331350"/>
              <a:gd name="connsiteX66" fmla="*/ 1069010 w 6722167"/>
              <a:gd name="connsiteY66" fmla="*/ 360900 h 4331350"/>
              <a:gd name="connsiteX67" fmla="*/ 964794 w 6722167"/>
              <a:gd name="connsiteY67" fmla="*/ 564039 h 4331350"/>
              <a:gd name="connsiteX68" fmla="*/ 887664 w 6722167"/>
              <a:gd name="connsiteY68" fmla="*/ 799031 h 4331350"/>
              <a:gd name="connsiteX69" fmla="*/ 783415 w 6722167"/>
              <a:gd name="connsiteY69" fmla="*/ 1163028 h 4331350"/>
              <a:gd name="connsiteX70" fmla="*/ 547493 w 6722167"/>
              <a:gd name="connsiteY70" fmla="*/ 1049225 h 4331350"/>
              <a:gd name="connsiteX71" fmla="*/ 353890 w 6722167"/>
              <a:gd name="connsiteY71" fmla="*/ 1169919 h 4331350"/>
              <a:gd name="connsiteX72" fmla="*/ 240397 w 6722167"/>
              <a:gd name="connsiteY72" fmla="*/ 1079942 h 4331350"/>
              <a:gd name="connsiteX73" fmla="*/ 166867 w 6722167"/>
              <a:gd name="connsiteY73" fmla="*/ 1195171 h 4331350"/>
              <a:gd name="connsiteX74" fmla="*/ 113254 w 6722167"/>
              <a:gd name="connsiteY74" fmla="*/ 1314621 h 4331350"/>
              <a:gd name="connsiteX75" fmla="*/ 72176 w 6722167"/>
              <a:gd name="connsiteY75" fmla="*/ 1412602 h 4331350"/>
              <a:gd name="connsiteX76" fmla="*/ 68887 w 6722167"/>
              <a:gd name="connsiteY76" fmla="*/ 1526405 h 4331350"/>
              <a:gd name="connsiteX77" fmla="*/ 0 w 6722167"/>
              <a:gd name="connsiteY77" fmla="*/ 1626120 h 4331350"/>
              <a:gd name="connsiteX78" fmla="*/ 9559 w 6722167"/>
              <a:gd name="connsiteY78" fmla="*/ 1817306 h 4331350"/>
              <a:gd name="connsiteX79" fmla="*/ 139432 w 6722167"/>
              <a:gd name="connsiteY79" fmla="*/ 1786873 h 4331350"/>
              <a:gd name="connsiteX80" fmla="*/ 290506 w 6722167"/>
              <a:gd name="connsiteY80" fmla="*/ 1851124 h 4331350"/>
              <a:gd name="connsiteX81" fmla="*/ 486543 w 6722167"/>
              <a:gd name="connsiteY81" fmla="*/ 1961070 h 4331350"/>
              <a:gd name="connsiteX82" fmla="*/ 451314 w 6722167"/>
              <a:gd name="connsiteY82" fmla="*/ 2106513 h 4331350"/>
              <a:gd name="connsiteX83" fmla="*/ 650644 w 6722167"/>
              <a:gd name="connsiteY83" fmla="*/ 2370518 h 4331350"/>
              <a:gd name="connsiteX84" fmla="*/ 425076 w 6722167"/>
              <a:gd name="connsiteY84" fmla="*/ 2857054 h 4331350"/>
              <a:gd name="connsiteX85" fmla="*/ 553431 w 6722167"/>
              <a:gd name="connsiteY85" fmla="*/ 2946207 h 4331350"/>
              <a:gd name="connsiteX0" fmla="*/ 553431 w 6722167"/>
              <a:gd name="connsiteY0" fmla="*/ 2946207 h 4331350"/>
              <a:gd name="connsiteX1" fmla="*/ 807498 w 6722167"/>
              <a:gd name="connsiteY1" fmla="*/ 2918761 h 4331350"/>
              <a:gd name="connsiteX2" fmla="*/ 849252 w 6722167"/>
              <a:gd name="connsiteY2" fmla="*/ 3029336 h 4331350"/>
              <a:gd name="connsiteX3" fmla="*/ 1210162 w 6722167"/>
              <a:gd name="connsiteY3" fmla="*/ 2951435 h 4331350"/>
              <a:gd name="connsiteX4" fmla="*/ 1432085 w 6722167"/>
              <a:gd name="connsiteY4" fmla="*/ 3041860 h 4331350"/>
              <a:gd name="connsiteX5" fmla="*/ 1009890 w 6722167"/>
              <a:gd name="connsiteY5" fmla="*/ 4028699 h 4331350"/>
              <a:gd name="connsiteX6" fmla="*/ 1442161 w 6722167"/>
              <a:gd name="connsiteY6" fmla="*/ 3755877 h 4331350"/>
              <a:gd name="connsiteX7" fmla="*/ 1468940 w 6722167"/>
              <a:gd name="connsiteY7" fmla="*/ 3726513 h 4331350"/>
              <a:gd name="connsiteX8" fmla="*/ 1513390 w 6722167"/>
              <a:gd name="connsiteY8" fmla="*/ 3739213 h 4331350"/>
              <a:gd name="connsiteX9" fmla="*/ 1487990 w 6722167"/>
              <a:gd name="connsiteY9" fmla="*/ 3777313 h 4331350"/>
              <a:gd name="connsiteX10" fmla="*/ 1649915 w 6722167"/>
              <a:gd name="connsiteY10" fmla="*/ 3859863 h 4331350"/>
              <a:gd name="connsiteX11" fmla="*/ 1850296 w 6722167"/>
              <a:gd name="connsiteY11" fmla="*/ 3957577 h 4331350"/>
              <a:gd name="connsiteX12" fmla="*/ 1841750 w 6722167"/>
              <a:gd name="connsiteY12" fmla="*/ 3827785 h 4331350"/>
              <a:gd name="connsiteX13" fmla="*/ 1867131 w 6722167"/>
              <a:gd name="connsiteY13" fmla="*/ 3739011 h 4331350"/>
              <a:gd name="connsiteX14" fmla="*/ 1984922 w 6722167"/>
              <a:gd name="connsiteY14" fmla="*/ 3207609 h 4331350"/>
              <a:gd name="connsiteX15" fmla="*/ 2745358 w 6722167"/>
              <a:gd name="connsiteY15" fmla="*/ 3811121 h 4331350"/>
              <a:gd name="connsiteX16" fmla="*/ 2844823 w 6722167"/>
              <a:gd name="connsiteY16" fmla="*/ 3894687 h 4331350"/>
              <a:gd name="connsiteX17" fmla="*/ 3053983 w 6722167"/>
              <a:gd name="connsiteY17" fmla="*/ 3972450 h 4331350"/>
              <a:gd name="connsiteX18" fmla="*/ 3189522 w 6722167"/>
              <a:gd name="connsiteY18" fmla="*/ 3991829 h 4331350"/>
              <a:gd name="connsiteX19" fmla="*/ 3322741 w 6722167"/>
              <a:gd name="connsiteY19" fmla="*/ 4021325 h 4331350"/>
              <a:gd name="connsiteX20" fmla="*/ 3435364 w 6722167"/>
              <a:gd name="connsiteY20" fmla="*/ 4029369 h 4331350"/>
              <a:gd name="connsiteX21" fmla="*/ 3666513 w 6722167"/>
              <a:gd name="connsiteY21" fmla="*/ 4084173 h 4331350"/>
              <a:gd name="connsiteX22" fmla="*/ 3780639 w 6722167"/>
              <a:gd name="connsiteY22" fmla="*/ 3995347 h 4331350"/>
              <a:gd name="connsiteX23" fmla="*/ 3757294 w 6722167"/>
              <a:gd name="connsiteY23" fmla="*/ 3439177 h 4331350"/>
              <a:gd name="connsiteX24" fmla="*/ 3795994 w 6722167"/>
              <a:gd name="connsiteY24" fmla="*/ 3398101 h 4331350"/>
              <a:gd name="connsiteX25" fmla="*/ 4261754 w 6722167"/>
              <a:gd name="connsiteY25" fmla="*/ 3765208 h 4331350"/>
              <a:gd name="connsiteX26" fmla="*/ 4720118 w 6722167"/>
              <a:gd name="connsiteY26" fmla="*/ 4136087 h 4331350"/>
              <a:gd name="connsiteX27" fmla="*/ 4977293 w 6722167"/>
              <a:gd name="connsiteY27" fmla="*/ 4331350 h 4331350"/>
              <a:gd name="connsiteX28" fmla="*/ 4989993 w 6722167"/>
              <a:gd name="connsiteY28" fmla="*/ 4113863 h 4331350"/>
              <a:gd name="connsiteX29" fmla="*/ 4939193 w 6722167"/>
              <a:gd name="connsiteY29" fmla="*/ 3970988 h 4331350"/>
              <a:gd name="connsiteX30" fmla="*/ 4883902 w 6722167"/>
              <a:gd name="connsiteY30" fmla="*/ 3827556 h 4331350"/>
              <a:gd name="connsiteX31" fmla="*/ 5317018 w 6722167"/>
              <a:gd name="connsiteY31" fmla="*/ 3720163 h 4331350"/>
              <a:gd name="connsiteX32" fmla="*/ 5358293 w 6722167"/>
              <a:gd name="connsiteY32" fmla="*/ 3497913 h 4331350"/>
              <a:gd name="connsiteX33" fmla="*/ 5609118 w 6722167"/>
              <a:gd name="connsiteY33" fmla="*/ 3482038 h 4331350"/>
              <a:gd name="connsiteX34" fmla="*/ 5609118 w 6722167"/>
              <a:gd name="connsiteY34" fmla="*/ 3459813 h 4331350"/>
              <a:gd name="connsiteX35" fmla="*/ 5545618 w 6722167"/>
              <a:gd name="connsiteY35" fmla="*/ 3453462 h 4331350"/>
              <a:gd name="connsiteX36" fmla="*/ 5456718 w 6722167"/>
              <a:gd name="connsiteY36" fmla="*/ 3437588 h 4331350"/>
              <a:gd name="connsiteX37" fmla="*/ 5374127 w 6722167"/>
              <a:gd name="connsiteY37" fmla="*/ 3379049 h 4331350"/>
              <a:gd name="connsiteX38" fmla="*/ 5475714 w 6722167"/>
              <a:gd name="connsiteY38" fmla="*/ 3353265 h 4331350"/>
              <a:gd name="connsiteX39" fmla="*/ 5479694 w 6722167"/>
              <a:gd name="connsiteY39" fmla="*/ 3276510 h 4331350"/>
              <a:gd name="connsiteX40" fmla="*/ 5574193 w 6722167"/>
              <a:gd name="connsiteY40" fmla="*/ 3266138 h 4331350"/>
              <a:gd name="connsiteX41" fmla="*/ 5663093 w 6722167"/>
              <a:gd name="connsiteY41" fmla="*/ 3247088 h 4331350"/>
              <a:gd name="connsiteX42" fmla="*/ 5771043 w 6722167"/>
              <a:gd name="connsiteY42" fmla="*/ 3278838 h 4331350"/>
              <a:gd name="connsiteX43" fmla="*/ 5850418 w 6722167"/>
              <a:gd name="connsiteY43" fmla="*/ 3320113 h 4331350"/>
              <a:gd name="connsiteX44" fmla="*/ 5917093 w 6722167"/>
              <a:gd name="connsiteY44" fmla="*/ 3148663 h 4331350"/>
              <a:gd name="connsiteX45" fmla="*/ 6320318 w 6722167"/>
              <a:gd name="connsiteY45" fmla="*/ 3358213 h 4331350"/>
              <a:gd name="connsiteX46" fmla="*/ 6529868 w 6722167"/>
              <a:gd name="connsiteY46" fmla="*/ 3564588 h 4331350"/>
              <a:gd name="connsiteX47" fmla="*/ 6653693 w 6722167"/>
              <a:gd name="connsiteY47" fmla="*/ 3624913 h 4331350"/>
              <a:gd name="connsiteX48" fmla="*/ 6722167 w 6722167"/>
              <a:gd name="connsiteY48" fmla="*/ 3518706 h 4331350"/>
              <a:gd name="connsiteX49" fmla="*/ 5532918 w 6722167"/>
              <a:gd name="connsiteY49" fmla="*/ 2561288 h 4331350"/>
              <a:gd name="connsiteX50" fmla="*/ 4058334 w 6722167"/>
              <a:gd name="connsiteY50" fmla="*/ 1460218 h 4331350"/>
              <a:gd name="connsiteX51" fmla="*/ 3314336 w 6722167"/>
              <a:gd name="connsiteY51" fmla="*/ 1013010 h 4331350"/>
              <a:gd name="connsiteX52" fmla="*/ 3616739 w 6722167"/>
              <a:gd name="connsiteY52" fmla="*/ 677212 h 4331350"/>
              <a:gd name="connsiteX53" fmla="*/ 3073857 w 6722167"/>
              <a:gd name="connsiteY53" fmla="*/ 642352 h 4331350"/>
              <a:gd name="connsiteX54" fmla="*/ 2919543 w 6722167"/>
              <a:gd name="connsiteY54" fmla="*/ 418928 h 4331350"/>
              <a:gd name="connsiteX55" fmla="*/ 2743528 w 6722167"/>
              <a:gd name="connsiteY55" fmla="*/ 0 h 4331350"/>
              <a:gd name="connsiteX56" fmla="*/ 2506088 w 6722167"/>
              <a:gd name="connsiteY56" fmla="*/ 529727 h 4331350"/>
              <a:gd name="connsiteX57" fmla="*/ 2221402 w 6722167"/>
              <a:gd name="connsiteY57" fmla="*/ 1127103 h 4331350"/>
              <a:gd name="connsiteX58" fmla="*/ 1989942 w 6722167"/>
              <a:gd name="connsiteY58" fmla="*/ 1139726 h 4331350"/>
              <a:gd name="connsiteX59" fmla="*/ 1926558 w 6722167"/>
              <a:gd name="connsiteY59" fmla="*/ 646694 h 4331350"/>
              <a:gd name="connsiteX60" fmla="*/ 1896109 w 6722167"/>
              <a:gd name="connsiteY60" fmla="*/ 442255 h 4331350"/>
              <a:gd name="connsiteX61" fmla="*/ 1412666 w 6722167"/>
              <a:gd name="connsiteY61" fmla="*/ 412560 h 4331350"/>
              <a:gd name="connsiteX62" fmla="*/ 1410121 w 6722167"/>
              <a:gd name="connsiteY62" fmla="*/ 249957 h 4331350"/>
              <a:gd name="connsiteX63" fmla="*/ 1289845 w 6722167"/>
              <a:gd name="connsiteY63" fmla="*/ 242612 h 4331350"/>
              <a:gd name="connsiteX64" fmla="*/ 1169632 w 6722167"/>
              <a:gd name="connsiteY64" fmla="*/ 224306 h 4331350"/>
              <a:gd name="connsiteX65" fmla="*/ 1170496 w 6722167"/>
              <a:gd name="connsiteY65" fmla="*/ 138764 h 4331350"/>
              <a:gd name="connsiteX66" fmla="*/ 1069010 w 6722167"/>
              <a:gd name="connsiteY66" fmla="*/ 360900 h 4331350"/>
              <a:gd name="connsiteX67" fmla="*/ 964794 w 6722167"/>
              <a:gd name="connsiteY67" fmla="*/ 564039 h 4331350"/>
              <a:gd name="connsiteX68" fmla="*/ 887664 w 6722167"/>
              <a:gd name="connsiteY68" fmla="*/ 799031 h 4331350"/>
              <a:gd name="connsiteX69" fmla="*/ 783415 w 6722167"/>
              <a:gd name="connsiteY69" fmla="*/ 1163028 h 4331350"/>
              <a:gd name="connsiteX70" fmla="*/ 547493 w 6722167"/>
              <a:gd name="connsiteY70" fmla="*/ 1049225 h 4331350"/>
              <a:gd name="connsiteX71" fmla="*/ 353890 w 6722167"/>
              <a:gd name="connsiteY71" fmla="*/ 1169919 h 4331350"/>
              <a:gd name="connsiteX72" fmla="*/ 240397 w 6722167"/>
              <a:gd name="connsiteY72" fmla="*/ 1079942 h 4331350"/>
              <a:gd name="connsiteX73" fmla="*/ 166867 w 6722167"/>
              <a:gd name="connsiteY73" fmla="*/ 1195171 h 4331350"/>
              <a:gd name="connsiteX74" fmla="*/ 113254 w 6722167"/>
              <a:gd name="connsiteY74" fmla="*/ 1314621 h 4331350"/>
              <a:gd name="connsiteX75" fmla="*/ 72176 w 6722167"/>
              <a:gd name="connsiteY75" fmla="*/ 1412602 h 4331350"/>
              <a:gd name="connsiteX76" fmla="*/ 68887 w 6722167"/>
              <a:gd name="connsiteY76" fmla="*/ 1526405 h 4331350"/>
              <a:gd name="connsiteX77" fmla="*/ 0 w 6722167"/>
              <a:gd name="connsiteY77" fmla="*/ 1626120 h 4331350"/>
              <a:gd name="connsiteX78" fmla="*/ 9559 w 6722167"/>
              <a:gd name="connsiteY78" fmla="*/ 1817306 h 4331350"/>
              <a:gd name="connsiteX79" fmla="*/ 139432 w 6722167"/>
              <a:gd name="connsiteY79" fmla="*/ 1786873 h 4331350"/>
              <a:gd name="connsiteX80" fmla="*/ 290506 w 6722167"/>
              <a:gd name="connsiteY80" fmla="*/ 1851124 h 4331350"/>
              <a:gd name="connsiteX81" fmla="*/ 486543 w 6722167"/>
              <a:gd name="connsiteY81" fmla="*/ 1961070 h 4331350"/>
              <a:gd name="connsiteX82" fmla="*/ 451314 w 6722167"/>
              <a:gd name="connsiteY82" fmla="*/ 2106513 h 4331350"/>
              <a:gd name="connsiteX83" fmla="*/ 650644 w 6722167"/>
              <a:gd name="connsiteY83" fmla="*/ 2370518 h 4331350"/>
              <a:gd name="connsiteX84" fmla="*/ 425076 w 6722167"/>
              <a:gd name="connsiteY84" fmla="*/ 2857054 h 4331350"/>
              <a:gd name="connsiteX85" fmla="*/ 553431 w 6722167"/>
              <a:gd name="connsiteY85" fmla="*/ 2946207 h 4331350"/>
              <a:gd name="connsiteX0" fmla="*/ 553431 w 6722167"/>
              <a:gd name="connsiteY0" fmla="*/ 2946207 h 4331350"/>
              <a:gd name="connsiteX1" fmla="*/ 807498 w 6722167"/>
              <a:gd name="connsiteY1" fmla="*/ 2918761 h 4331350"/>
              <a:gd name="connsiteX2" fmla="*/ 849252 w 6722167"/>
              <a:gd name="connsiteY2" fmla="*/ 3029336 h 4331350"/>
              <a:gd name="connsiteX3" fmla="*/ 1210162 w 6722167"/>
              <a:gd name="connsiteY3" fmla="*/ 2951435 h 4331350"/>
              <a:gd name="connsiteX4" fmla="*/ 1432085 w 6722167"/>
              <a:gd name="connsiteY4" fmla="*/ 3041860 h 4331350"/>
              <a:gd name="connsiteX5" fmla="*/ 1009890 w 6722167"/>
              <a:gd name="connsiteY5" fmla="*/ 4028699 h 4331350"/>
              <a:gd name="connsiteX6" fmla="*/ 1442161 w 6722167"/>
              <a:gd name="connsiteY6" fmla="*/ 3755877 h 4331350"/>
              <a:gd name="connsiteX7" fmla="*/ 1468940 w 6722167"/>
              <a:gd name="connsiteY7" fmla="*/ 3726513 h 4331350"/>
              <a:gd name="connsiteX8" fmla="*/ 1513390 w 6722167"/>
              <a:gd name="connsiteY8" fmla="*/ 3739213 h 4331350"/>
              <a:gd name="connsiteX9" fmla="*/ 1487990 w 6722167"/>
              <a:gd name="connsiteY9" fmla="*/ 3777313 h 4331350"/>
              <a:gd name="connsiteX10" fmla="*/ 1649915 w 6722167"/>
              <a:gd name="connsiteY10" fmla="*/ 3859863 h 4331350"/>
              <a:gd name="connsiteX11" fmla="*/ 1850296 w 6722167"/>
              <a:gd name="connsiteY11" fmla="*/ 3957577 h 4331350"/>
              <a:gd name="connsiteX12" fmla="*/ 1841750 w 6722167"/>
              <a:gd name="connsiteY12" fmla="*/ 3827785 h 4331350"/>
              <a:gd name="connsiteX13" fmla="*/ 1867131 w 6722167"/>
              <a:gd name="connsiteY13" fmla="*/ 3739011 h 4331350"/>
              <a:gd name="connsiteX14" fmla="*/ 1984922 w 6722167"/>
              <a:gd name="connsiteY14" fmla="*/ 3207609 h 4331350"/>
              <a:gd name="connsiteX15" fmla="*/ 2745358 w 6722167"/>
              <a:gd name="connsiteY15" fmla="*/ 3811121 h 4331350"/>
              <a:gd name="connsiteX16" fmla="*/ 2844823 w 6722167"/>
              <a:gd name="connsiteY16" fmla="*/ 3894687 h 4331350"/>
              <a:gd name="connsiteX17" fmla="*/ 3053983 w 6722167"/>
              <a:gd name="connsiteY17" fmla="*/ 3972450 h 4331350"/>
              <a:gd name="connsiteX18" fmla="*/ 3189522 w 6722167"/>
              <a:gd name="connsiteY18" fmla="*/ 3991829 h 4331350"/>
              <a:gd name="connsiteX19" fmla="*/ 3322741 w 6722167"/>
              <a:gd name="connsiteY19" fmla="*/ 4021325 h 4331350"/>
              <a:gd name="connsiteX20" fmla="*/ 3435364 w 6722167"/>
              <a:gd name="connsiteY20" fmla="*/ 4029369 h 4331350"/>
              <a:gd name="connsiteX21" fmla="*/ 3666513 w 6722167"/>
              <a:gd name="connsiteY21" fmla="*/ 4084173 h 4331350"/>
              <a:gd name="connsiteX22" fmla="*/ 3780639 w 6722167"/>
              <a:gd name="connsiteY22" fmla="*/ 3995347 h 4331350"/>
              <a:gd name="connsiteX23" fmla="*/ 3757294 w 6722167"/>
              <a:gd name="connsiteY23" fmla="*/ 3439177 h 4331350"/>
              <a:gd name="connsiteX24" fmla="*/ 3795994 w 6722167"/>
              <a:gd name="connsiteY24" fmla="*/ 3398101 h 4331350"/>
              <a:gd name="connsiteX25" fmla="*/ 4261754 w 6722167"/>
              <a:gd name="connsiteY25" fmla="*/ 3765208 h 4331350"/>
              <a:gd name="connsiteX26" fmla="*/ 4720118 w 6722167"/>
              <a:gd name="connsiteY26" fmla="*/ 4136087 h 4331350"/>
              <a:gd name="connsiteX27" fmla="*/ 4977293 w 6722167"/>
              <a:gd name="connsiteY27" fmla="*/ 4331350 h 4331350"/>
              <a:gd name="connsiteX28" fmla="*/ 4989993 w 6722167"/>
              <a:gd name="connsiteY28" fmla="*/ 4113863 h 4331350"/>
              <a:gd name="connsiteX29" fmla="*/ 4939193 w 6722167"/>
              <a:gd name="connsiteY29" fmla="*/ 3970988 h 4331350"/>
              <a:gd name="connsiteX30" fmla="*/ 4883902 w 6722167"/>
              <a:gd name="connsiteY30" fmla="*/ 3827556 h 4331350"/>
              <a:gd name="connsiteX31" fmla="*/ 5317018 w 6722167"/>
              <a:gd name="connsiteY31" fmla="*/ 3720163 h 4331350"/>
              <a:gd name="connsiteX32" fmla="*/ 5358293 w 6722167"/>
              <a:gd name="connsiteY32" fmla="*/ 3497913 h 4331350"/>
              <a:gd name="connsiteX33" fmla="*/ 5609118 w 6722167"/>
              <a:gd name="connsiteY33" fmla="*/ 3482038 h 4331350"/>
              <a:gd name="connsiteX34" fmla="*/ 5609118 w 6722167"/>
              <a:gd name="connsiteY34" fmla="*/ 3459813 h 4331350"/>
              <a:gd name="connsiteX35" fmla="*/ 5545618 w 6722167"/>
              <a:gd name="connsiteY35" fmla="*/ 3453462 h 4331350"/>
              <a:gd name="connsiteX36" fmla="*/ 5456718 w 6722167"/>
              <a:gd name="connsiteY36" fmla="*/ 3437588 h 4331350"/>
              <a:gd name="connsiteX37" fmla="*/ 5374127 w 6722167"/>
              <a:gd name="connsiteY37" fmla="*/ 3379049 h 4331350"/>
              <a:gd name="connsiteX38" fmla="*/ 5475714 w 6722167"/>
              <a:gd name="connsiteY38" fmla="*/ 3353265 h 4331350"/>
              <a:gd name="connsiteX39" fmla="*/ 5479694 w 6722167"/>
              <a:gd name="connsiteY39" fmla="*/ 3276510 h 4331350"/>
              <a:gd name="connsiteX40" fmla="*/ 5574193 w 6722167"/>
              <a:gd name="connsiteY40" fmla="*/ 3266138 h 4331350"/>
              <a:gd name="connsiteX41" fmla="*/ 5663093 w 6722167"/>
              <a:gd name="connsiteY41" fmla="*/ 3247088 h 4331350"/>
              <a:gd name="connsiteX42" fmla="*/ 5771043 w 6722167"/>
              <a:gd name="connsiteY42" fmla="*/ 3278838 h 4331350"/>
              <a:gd name="connsiteX43" fmla="*/ 5850418 w 6722167"/>
              <a:gd name="connsiteY43" fmla="*/ 3320113 h 4331350"/>
              <a:gd name="connsiteX44" fmla="*/ 5917093 w 6722167"/>
              <a:gd name="connsiteY44" fmla="*/ 3148663 h 4331350"/>
              <a:gd name="connsiteX45" fmla="*/ 6320318 w 6722167"/>
              <a:gd name="connsiteY45" fmla="*/ 3358213 h 4331350"/>
              <a:gd name="connsiteX46" fmla="*/ 6529868 w 6722167"/>
              <a:gd name="connsiteY46" fmla="*/ 3564588 h 4331350"/>
              <a:gd name="connsiteX47" fmla="*/ 6653693 w 6722167"/>
              <a:gd name="connsiteY47" fmla="*/ 3624913 h 4331350"/>
              <a:gd name="connsiteX48" fmla="*/ 6722167 w 6722167"/>
              <a:gd name="connsiteY48" fmla="*/ 3518706 h 4331350"/>
              <a:gd name="connsiteX49" fmla="*/ 5532918 w 6722167"/>
              <a:gd name="connsiteY49" fmla="*/ 2561288 h 4331350"/>
              <a:gd name="connsiteX50" fmla="*/ 4058334 w 6722167"/>
              <a:gd name="connsiteY50" fmla="*/ 1460218 h 4331350"/>
              <a:gd name="connsiteX51" fmla="*/ 3314336 w 6722167"/>
              <a:gd name="connsiteY51" fmla="*/ 1013010 h 4331350"/>
              <a:gd name="connsiteX52" fmla="*/ 3616739 w 6722167"/>
              <a:gd name="connsiteY52" fmla="*/ 677212 h 4331350"/>
              <a:gd name="connsiteX53" fmla="*/ 3073857 w 6722167"/>
              <a:gd name="connsiteY53" fmla="*/ 642352 h 4331350"/>
              <a:gd name="connsiteX54" fmla="*/ 2919543 w 6722167"/>
              <a:gd name="connsiteY54" fmla="*/ 418928 h 4331350"/>
              <a:gd name="connsiteX55" fmla="*/ 2743528 w 6722167"/>
              <a:gd name="connsiteY55" fmla="*/ 0 h 4331350"/>
              <a:gd name="connsiteX56" fmla="*/ 2506088 w 6722167"/>
              <a:gd name="connsiteY56" fmla="*/ 529727 h 4331350"/>
              <a:gd name="connsiteX57" fmla="*/ 2221402 w 6722167"/>
              <a:gd name="connsiteY57" fmla="*/ 1127103 h 4331350"/>
              <a:gd name="connsiteX58" fmla="*/ 1989942 w 6722167"/>
              <a:gd name="connsiteY58" fmla="*/ 1139726 h 4331350"/>
              <a:gd name="connsiteX59" fmla="*/ 1922097 w 6722167"/>
              <a:gd name="connsiteY59" fmla="*/ 709140 h 4331350"/>
              <a:gd name="connsiteX60" fmla="*/ 1896109 w 6722167"/>
              <a:gd name="connsiteY60" fmla="*/ 442255 h 4331350"/>
              <a:gd name="connsiteX61" fmla="*/ 1412666 w 6722167"/>
              <a:gd name="connsiteY61" fmla="*/ 412560 h 4331350"/>
              <a:gd name="connsiteX62" fmla="*/ 1410121 w 6722167"/>
              <a:gd name="connsiteY62" fmla="*/ 249957 h 4331350"/>
              <a:gd name="connsiteX63" fmla="*/ 1289845 w 6722167"/>
              <a:gd name="connsiteY63" fmla="*/ 242612 h 4331350"/>
              <a:gd name="connsiteX64" fmla="*/ 1169632 w 6722167"/>
              <a:gd name="connsiteY64" fmla="*/ 224306 h 4331350"/>
              <a:gd name="connsiteX65" fmla="*/ 1170496 w 6722167"/>
              <a:gd name="connsiteY65" fmla="*/ 138764 h 4331350"/>
              <a:gd name="connsiteX66" fmla="*/ 1069010 w 6722167"/>
              <a:gd name="connsiteY66" fmla="*/ 360900 h 4331350"/>
              <a:gd name="connsiteX67" fmla="*/ 964794 w 6722167"/>
              <a:gd name="connsiteY67" fmla="*/ 564039 h 4331350"/>
              <a:gd name="connsiteX68" fmla="*/ 887664 w 6722167"/>
              <a:gd name="connsiteY68" fmla="*/ 799031 h 4331350"/>
              <a:gd name="connsiteX69" fmla="*/ 783415 w 6722167"/>
              <a:gd name="connsiteY69" fmla="*/ 1163028 h 4331350"/>
              <a:gd name="connsiteX70" fmla="*/ 547493 w 6722167"/>
              <a:gd name="connsiteY70" fmla="*/ 1049225 h 4331350"/>
              <a:gd name="connsiteX71" fmla="*/ 353890 w 6722167"/>
              <a:gd name="connsiteY71" fmla="*/ 1169919 h 4331350"/>
              <a:gd name="connsiteX72" fmla="*/ 240397 w 6722167"/>
              <a:gd name="connsiteY72" fmla="*/ 1079942 h 4331350"/>
              <a:gd name="connsiteX73" fmla="*/ 166867 w 6722167"/>
              <a:gd name="connsiteY73" fmla="*/ 1195171 h 4331350"/>
              <a:gd name="connsiteX74" fmla="*/ 113254 w 6722167"/>
              <a:gd name="connsiteY74" fmla="*/ 1314621 h 4331350"/>
              <a:gd name="connsiteX75" fmla="*/ 72176 w 6722167"/>
              <a:gd name="connsiteY75" fmla="*/ 1412602 h 4331350"/>
              <a:gd name="connsiteX76" fmla="*/ 68887 w 6722167"/>
              <a:gd name="connsiteY76" fmla="*/ 1526405 h 4331350"/>
              <a:gd name="connsiteX77" fmla="*/ 0 w 6722167"/>
              <a:gd name="connsiteY77" fmla="*/ 1626120 h 4331350"/>
              <a:gd name="connsiteX78" fmla="*/ 9559 w 6722167"/>
              <a:gd name="connsiteY78" fmla="*/ 1817306 h 4331350"/>
              <a:gd name="connsiteX79" fmla="*/ 139432 w 6722167"/>
              <a:gd name="connsiteY79" fmla="*/ 1786873 h 4331350"/>
              <a:gd name="connsiteX80" fmla="*/ 290506 w 6722167"/>
              <a:gd name="connsiteY80" fmla="*/ 1851124 h 4331350"/>
              <a:gd name="connsiteX81" fmla="*/ 486543 w 6722167"/>
              <a:gd name="connsiteY81" fmla="*/ 1961070 h 4331350"/>
              <a:gd name="connsiteX82" fmla="*/ 451314 w 6722167"/>
              <a:gd name="connsiteY82" fmla="*/ 2106513 h 4331350"/>
              <a:gd name="connsiteX83" fmla="*/ 650644 w 6722167"/>
              <a:gd name="connsiteY83" fmla="*/ 2370518 h 4331350"/>
              <a:gd name="connsiteX84" fmla="*/ 425076 w 6722167"/>
              <a:gd name="connsiteY84" fmla="*/ 2857054 h 4331350"/>
              <a:gd name="connsiteX85" fmla="*/ 553431 w 6722167"/>
              <a:gd name="connsiteY85" fmla="*/ 2946207 h 4331350"/>
              <a:gd name="connsiteX0" fmla="*/ 553431 w 6722167"/>
              <a:gd name="connsiteY0" fmla="*/ 2888221 h 4273364"/>
              <a:gd name="connsiteX1" fmla="*/ 807498 w 6722167"/>
              <a:gd name="connsiteY1" fmla="*/ 2860775 h 4273364"/>
              <a:gd name="connsiteX2" fmla="*/ 849252 w 6722167"/>
              <a:gd name="connsiteY2" fmla="*/ 2971350 h 4273364"/>
              <a:gd name="connsiteX3" fmla="*/ 1210162 w 6722167"/>
              <a:gd name="connsiteY3" fmla="*/ 2893449 h 4273364"/>
              <a:gd name="connsiteX4" fmla="*/ 1432085 w 6722167"/>
              <a:gd name="connsiteY4" fmla="*/ 2983874 h 4273364"/>
              <a:gd name="connsiteX5" fmla="*/ 1009890 w 6722167"/>
              <a:gd name="connsiteY5" fmla="*/ 3970713 h 4273364"/>
              <a:gd name="connsiteX6" fmla="*/ 1442161 w 6722167"/>
              <a:gd name="connsiteY6" fmla="*/ 3697891 h 4273364"/>
              <a:gd name="connsiteX7" fmla="*/ 1468940 w 6722167"/>
              <a:gd name="connsiteY7" fmla="*/ 3668527 h 4273364"/>
              <a:gd name="connsiteX8" fmla="*/ 1513390 w 6722167"/>
              <a:gd name="connsiteY8" fmla="*/ 3681227 h 4273364"/>
              <a:gd name="connsiteX9" fmla="*/ 1487990 w 6722167"/>
              <a:gd name="connsiteY9" fmla="*/ 3719327 h 4273364"/>
              <a:gd name="connsiteX10" fmla="*/ 1649915 w 6722167"/>
              <a:gd name="connsiteY10" fmla="*/ 3801877 h 4273364"/>
              <a:gd name="connsiteX11" fmla="*/ 1850296 w 6722167"/>
              <a:gd name="connsiteY11" fmla="*/ 3899591 h 4273364"/>
              <a:gd name="connsiteX12" fmla="*/ 1841750 w 6722167"/>
              <a:gd name="connsiteY12" fmla="*/ 3769799 h 4273364"/>
              <a:gd name="connsiteX13" fmla="*/ 1867131 w 6722167"/>
              <a:gd name="connsiteY13" fmla="*/ 3681025 h 4273364"/>
              <a:gd name="connsiteX14" fmla="*/ 1984922 w 6722167"/>
              <a:gd name="connsiteY14" fmla="*/ 3149623 h 4273364"/>
              <a:gd name="connsiteX15" fmla="*/ 2745358 w 6722167"/>
              <a:gd name="connsiteY15" fmla="*/ 3753135 h 4273364"/>
              <a:gd name="connsiteX16" fmla="*/ 2844823 w 6722167"/>
              <a:gd name="connsiteY16" fmla="*/ 3836701 h 4273364"/>
              <a:gd name="connsiteX17" fmla="*/ 3053983 w 6722167"/>
              <a:gd name="connsiteY17" fmla="*/ 3914464 h 4273364"/>
              <a:gd name="connsiteX18" fmla="*/ 3189522 w 6722167"/>
              <a:gd name="connsiteY18" fmla="*/ 3933843 h 4273364"/>
              <a:gd name="connsiteX19" fmla="*/ 3322741 w 6722167"/>
              <a:gd name="connsiteY19" fmla="*/ 3963339 h 4273364"/>
              <a:gd name="connsiteX20" fmla="*/ 3435364 w 6722167"/>
              <a:gd name="connsiteY20" fmla="*/ 3971383 h 4273364"/>
              <a:gd name="connsiteX21" fmla="*/ 3666513 w 6722167"/>
              <a:gd name="connsiteY21" fmla="*/ 4026187 h 4273364"/>
              <a:gd name="connsiteX22" fmla="*/ 3780639 w 6722167"/>
              <a:gd name="connsiteY22" fmla="*/ 3937361 h 4273364"/>
              <a:gd name="connsiteX23" fmla="*/ 3757294 w 6722167"/>
              <a:gd name="connsiteY23" fmla="*/ 3381191 h 4273364"/>
              <a:gd name="connsiteX24" fmla="*/ 3795994 w 6722167"/>
              <a:gd name="connsiteY24" fmla="*/ 3340115 h 4273364"/>
              <a:gd name="connsiteX25" fmla="*/ 4261754 w 6722167"/>
              <a:gd name="connsiteY25" fmla="*/ 3707222 h 4273364"/>
              <a:gd name="connsiteX26" fmla="*/ 4720118 w 6722167"/>
              <a:gd name="connsiteY26" fmla="*/ 4078101 h 4273364"/>
              <a:gd name="connsiteX27" fmla="*/ 4977293 w 6722167"/>
              <a:gd name="connsiteY27" fmla="*/ 4273364 h 4273364"/>
              <a:gd name="connsiteX28" fmla="*/ 4989993 w 6722167"/>
              <a:gd name="connsiteY28" fmla="*/ 4055877 h 4273364"/>
              <a:gd name="connsiteX29" fmla="*/ 4939193 w 6722167"/>
              <a:gd name="connsiteY29" fmla="*/ 3913002 h 4273364"/>
              <a:gd name="connsiteX30" fmla="*/ 4883902 w 6722167"/>
              <a:gd name="connsiteY30" fmla="*/ 3769570 h 4273364"/>
              <a:gd name="connsiteX31" fmla="*/ 5317018 w 6722167"/>
              <a:gd name="connsiteY31" fmla="*/ 3662177 h 4273364"/>
              <a:gd name="connsiteX32" fmla="*/ 5358293 w 6722167"/>
              <a:gd name="connsiteY32" fmla="*/ 3439927 h 4273364"/>
              <a:gd name="connsiteX33" fmla="*/ 5609118 w 6722167"/>
              <a:gd name="connsiteY33" fmla="*/ 3424052 h 4273364"/>
              <a:gd name="connsiteX34" fmla="*/ 5609118 w 6722167"/>
              <a:gd name="connsiteY34" fmla="*/ 3401827 h 4273364"/>
              <a:gd name="connsiteX35" fmla="*/ 5545618 w 6722167"/>
              <a:gd name="connsiteY35" fmla="*/ 3395476 h 4273364"/>
              <a:gd name="connsiteX36" fmla="*/ 5456718 w 6722167"/>
              <a:gd name="connsiteY36" fmla="*/ 3379602 h 4273364"/>
              <a:gd name="connsiteX37" fmla="*/ 5374127 w 6722167"/>
              <a:gd name="connsiteY37" fmla="*/ 3321063 h 4273364"/>
              <a:gd name="connsiteX38" fmla="*/ 5475714 w 6722167"/>
              <a:gd name="connsiteY38" fmla="*/ 3295279 h 4273364"/>
              <a:gd name="connsiteX39" fmla="*/ 5479694 w 6722167"/>
              <a:gd name="connsiteY39" fmla="*/ 3218524 h 4273364"/>
              <a:gd name="connsiteX40" fmla="*/ 5574193 w 6722167"/>
              <a:gd name="connsiteY40" fmla="*/ 3208152 h 4273364"/>
              <a:gd name="connsiteX41" fmla="*/ 5663093 w 6722167"/>
              <a:gd name="connsiteY41" fmla="*/ 3189102 h 4273364"/>
              <a:gd name="connsiteX42" fmla="*/ 5771043 w 6722167"/>
              <a:gd name="connsiteY42" fmla="*/ 3220852 h 4273364"/>
              <a:gd name="connsiteX43" fmla="*/ 5850418 w 6722167"/>
              <a:gd name="connsiteY43" fmla="*/ 3262127 h 4273364"/>
              <a:gd name="connsiteX44" fmla="*/ 5917093 w 6722167"/>
              <a:gd name="connsiteY44" fmla="*/ 3090677 h 4273364"/>
              <a:gd name="connsiteX45" fmla="*/ 6320318 w 6722167"/>
              <a:gd name="connsiteY45" fmla="*/ 3300227 h 4273364"/>
              <a:gd name="connsiteX46" fmla="*/ 6529868 w 6722167"/>
              <a:gd name="connsiteY46" fmla="*/ 3506602 h 4273364"/>
              <a:gd name="connsiteX47" fmla="*/ 6653693 w 6722167"/>
              <a:gd name="connsiteY47" fmla="*/ 3566927 h 4273364"/>
              <a:gd name="connsiteX48" fmla="*/ 6722167 w 6722167"/>
              <a:gd name="connsiteY48" fmla="*/ 3460720 h 4273364"/>
              <a:gd name="connsiteX49" fmla="*/ 5532918 w 6722167"/>
              <a:gd name="connsiteY49" fmla="*/ 2503302 h 4273364"/>
              <a:gd name="connsiteX50" fmla="*/ 4058334 w 6722167"/>
              <a:gd name="connsiteY50" fmla="*/ 1402232 h 4273364"/>
              <a:gd name="connsiteX51" fmla="*/ 3314336 w 6722167"/>
              <a:gd name="connsiteY51" fmla="*/ 955024 h 4273364"/>
              <a:gd name="connsiteX52" fmla="*/ 3616739 w 6722167"/>
              <a:gd name="connsiteY52" fmla="*/ 619226 h 4273364"/>
              <a:gd name="connsiteX53" fmla="*/ 3073857 w 6722167"/>
              <a:gd name="connsiteY53" fmla="*/ 584366 h 4273364"/>
              <a:gd name="connsiteX54" fmla="*/ 2919543 w 6722167"/>
              <a:gd name="connsiteY54" fmla="*/ 360942 h 4273364"/>
              <a:gd name="connsiteX55" fmla="*/ 2716765 w 6722167"/>
              <a:gd name="connsiteY55" fmla="*/ 0 h 4273364"/>
              <a:gd name="connsiteX56" fmla="*/ 2506088 w 6722167"/>
              <a:gd name="connsiteY56" fmla="*/ 471741 h 4273364"/>
              <a:gd name="connsiteX57" fmla="*/ 2221402 w 6722167"/>
              <a:gd name="connsiteY57" fmla="*/ 1069117 h 4273364"/>
              <a:gd name="connsiteX58" fmla="*/ 1989942 w 6722167"/>
              <a:gd name="connsiteY58" fmla="*/ 1081740 h 4273364"/>
              <a:gd name="connsiteX59" fmla="*/ 1922097 w 6722167"/>
              <a:gd name="connsiteY59" fmla="*/ 651154 h 4273364"/>
              <a:gd name="connsiteX60" fmla="*/ 1896109 w 6722167"/>
              <a:gd name="connsiteY60" fmla="*/ 384269 h 4273364"/>
              <a:gd name="connsiteX61" fmla="*/ 1412666 w 6722167"/>
              <a:gd name="connsiteY61" fmla="*/ 354574 h 4273364"/>
              <a:gd name="connsiteX62" fmla="*/ 1410121 w 6722167"/>
              <a:gd name="connsiteY62" fmla="*/ 191971 h 4273364"/>
              <a:gd name="connsiteX63" fmla="*/ 1289845 w 6722167"/>
              <a:gd name="connsiteY63" fmla="*/ 184626 h 4273364"/>
              <a:gd name="connsiteX64" fmla="*/ 1169632 w 6722167"/>
              <a:gd name="connsiteY64" fmla="*/ 166320 h 4273364"/>
              <a:gd name="connsiteX65" fmla="*/ 1170496 w 6722167"/>
              <a:gd name="connsiteY65" fmla="*/ 80778 h 4273364"/>
              <a:gd name="connsiteX66" fmla="*/ 1069010 w 6722167"/>
              <a:gd name="connsiteY66" fmla="*/ 302914 h 4273364"/>
              <a:gd name="connsiteX67" fmla="*/ 964794 w 6722167"/>
              <a:gd name="connsiteY67" fmla="*/ 506053 h 4273364"/>
              <a:gd name="connsiteX68" fmla="*/ 887664 w 6722167"/>
              <a:gd name="connsiteY68" fmla="*/ 741045 h 4273364"/>
              <a:gd name="connsiteX69" fmla="*/ 783415 w 6722167"/>
              <a:gd name="connsiteY69" fmla="*/ 1105042 h 4273364"/>
              <a:gd name="connsiteX70" fmla="*/ 547493 w 6722167"/>
              <a:gd name="connsiteY70" fmla="*/ 991239 h 4273364"/>
              <a:gd name="connsiteX71" fmla="*/ 353890 w 6722167"/>
              <a:gd name="connsiteY71" fmla="*/ 1111933 h 4273364"/>
              <a:gd name="connsiteX72" fmla="*/ 240397 w 6722167"/>
              <a:gd name="connsiteY72" fmla="*/ 1021956 h 4273364"/>
              <a:gd name="connsiteX73" fmla="*/ 166867 w 6722167"/>
              <a:gd name="connsiteY73" fmla="*/ 1137185 h 4273364"/>
              <a:gd name="connsiteX74" fmla="*/ 113254 w 6722167"/>
              <a:gd name="connsiteY74" fmla="*/ 1256635 h 4273364"/>
              <a:gd name="connsiteX75" fmla="*/ 72176 w 6722167"/>
              <a:gd name="connsiteY75" fmla="*/ 1354616 h 4273364"/>
              <a:gd name="connsiteX76" fmla="*/ 68887 w 6722167"/>
              <a:gd name="connsiteY76" fmla="*/ 1468419 h 4273364"/>
              <a:gd name="connsiteX77" fmla="*/ 0 w 6722167"/>
              <a:gd name="connsiteY77" fmla="*/ 1568134 h 4273364"/>
              <a:gd name="connsiteX78" fmla="*/ 9559 w 6722167"/>
              <a:gd name="connsiteY78" fmla="*/ 1759320 h 4273364"/>
              <a:gd name="connsiteX79" fmla="*/ 139432 w 6722167"/>
              <a:gd name="connsiteY79" fmla="*/ 1728887 h 4273364"/>
              <a:gd name="connsiteX80" fmla="*/ 290506 w 6722167"/>
              <a:gd name="connsiteY80" fmla="*/ 1793138 h 4273364"/>
              <a:gd name="connsiteX81" fmla="*/ 486543 w 6722167"/>
              <a:gd name="connsiteY81" fmla="*/ 1903084 h 4273364"/>
              <a:gd name="connsiteX82" fmla="*/ 451314 w 6722167"/>
              <a:gd name="connsiteY82" fmla="*/ 2048527 h 4273364"/>
              <a:gd name="connsiteX83" fmla="*/ 650644 w 6722167"/>
              <a:gd name="connsiteY83" fmla="*/ 2312532 h 4273364"/>
              <a:gd name="connsiteX84" fmla="*/ 425076 w 6722167"/>
              <a:gd name="connsiteY84" fmla="*/ 2799068 h 4273364"/>
              <a:gd name="connsiteX85" fmla="*/ 553431 w 6722167"/>
              <a:gd name="connsiteY85" fmla="*/ 2888221 h 4273364"/>
              <a:gd name="connsiteX0" fmla="*/ 553431 w 6722167"/>
              <a:gd name="connsiteY0" fmla="*/ 2888221 h 4273364"/>
              <a:gd name="connsiteX1" fmla="*/ 807498 w 6722167"/>
              <a:gd name="connsiteY1" fmla="*/ 2860775 h 4273364"/>
              <a:gd name="connsiteX2" fmla="*/ 849252 w 6722167"/>
              <a:gd name="connsiteY2" fmla="*/ 2971350 h 4273364"/>
              <a:gd name="connsiteX3" fmla="*/ 1210162 w 6722167"/>
              <a:gd name="connsiteY3" fmla="*/ 2893449 h 4273364"/>
              <a:gd name="connsiteX4" fmla="*/ 1432085 w 6722167"/>
              <a:gd name="connsiteY4" fmla="*/ 2983874 h 4273364"/>
              <a:gd name="connsiteX5" fmla="*/ 1009890 w 6722167"/>
              <a:gd name="connsiteY5" fmla="*/ 3970713 h 4273364"/>
              <a:gd name="connsiteX6" fmla="*/ 1442161 w 6722167"/>
              <a:gd name="connsiteY6" fmla="*/ 3697891 h 4273364"/>
              <a:gd name="connsiteX7" fmla="*/ 1468940 w 6722167"/>
              <a:gd name="connsiteY7" fmla="*/ 3668527 h 4273364"/>
              <a:gd name="connsiteX8" fmla="*/ 1513390 w 6722167"/>
              <a:gd name="connsiteY8" fmla="*/ 3681227 h 4273364"/>
              <a:gd name="connsiteX9" fmla="*/ 1487990 w 6722167"/>
              <a:gd name="connsiteY9" fmla="*/ 3719327 h 4273364"/>
              <a:gd name="connsiteX10" fmla="*/ 1649915 w 6722167"/>
              <a:gd name="connsiteY10" fmla="*/ 3801877 h 4273364"/>
              <a:gd name="connsiteX11" fmla="*/ 1850296 w 6722167"/>
              <a:gd name="connsiteY11" fmla="*/ 3899591 h 4273364"/>
              <a:gd name="connsiteX12" fmla="*/ 1841750 w 6722167"/>
              <a:gd name="connsiteY12" fmla="*/ 3769799 h 4273364"/>
              <a:gd name="connsiteX13" fmla="*/ 1867131 w 6722167"/>
              <a:gd name="connsiteY13" fmla="*/ 3681025 h 4273364"/>
              <a:gd name="connsiteX14" fmla="*/ 1984922 w 6722167"/>
              <a:gd name="connsiteY14" fmla="*/ 3149623 h 4273364"/>
              <a:gd name="connsiteX15" fmla="*/ 2745358 w 6722167"/>
              <a:gd name="connsiteY15" fmla="*/ 3753135 h 4273364"/>
              <a:gd name="connsiteX16" fmla="*/ 2844823 w 6722167"/>
              <a:gd name="connsiteY16" fmla="*/ 3836701 h 4273364"/>
              <a:gd name="connsiteX17" fmla="*/ 3053983 w 6722167"/>
              <a:gd name="connsiteY17" fmla="*/ 3914464 h 4273364"/>
              <a:gd name="connsiteX18" fmla="*/ 3189522 w 6722167"/>
              <a:gd name="connsiteY18" fmla="*/ 3933843 h 4273364"/>
              <a:gd name="connsiteX19" fmla="*/ 3322741 w 6722167"/>
              <a:gd name="connsiteY19" fmla="*/ 3963339 h 4273364"/>
              <a:gd name="connsiteX20" fmla="*/ 3435364 w 6722167"/>
              <a:gd name="connsiteY20" fmla="*/ 3971383 h 4273364"/>
              <a:gd name="connsiteX21" fmla="*/ 3666513 w 6722167"/>
              <a:gd name="connsiteY21" fmla="*/ 4026187 h 4273364"/>
              <a:gd name="connsiteX22" fmla="*/ 3780639 w 6722167"/>
              <a:gd name="connsiteY22" fmla="*/ 3937361 h 4273364"/>
              <a:gd name="connsiteX23" fmla="*/ 3757294 w 6722167"/>
              <a:gd name="connsiteY23" fmla="*/ 3381191 h 4273364"/>
              <a:gd name="connsiteX24" fmla="*/ 3795994 w 6722167"/>
              <a:gd name="connsiteY24" fmla="*/ 3340115 h 4273364"/>
              <a:gd name="connsiteX25" fmla="*/ 4261754 w 6722167"/>
              <a:gd name="connsiteY25" fmla="*/ 3707222 h 4273364"/>
              <a:gd name="connsiteX26" fmla="*/ 4720118 w 6722167"/>
              <a:gd name="connsiteY26" fmla="*/ 4078101 h 4273364"/>
              <a:gd name="connsiteX27" fmla="*/ 4977293 w 6722167"/>
              <a:gd name="connsiteY27" fmla="*/ 4273364 h 4273364"/>
              <a:gd name="connsiteX28" fmla="*/ 4989993 w 6722167"/>
              <a:gd name="connsiteY28" fmla="*/ 4055877 h 4273364"/>
              <a:gd name="connsiteX29" fmla="*/ 4939193 w 6722167"/>
              <a:gd name="connsiteY29" fmla="*/ 3913002 h 4273364"/>
              <a:gd name="connsiteX30" fmla="*/ 4883902 w 6722167"/>
              <a:gd name="connsiteY30" fmla="*/ 3769570 h 4273364"/>
              <a:gd name="connsiteX31" fmla="*/ 5317018 w 6722167"/>
              <a:gd name="connsiteY31" fmla="*/ 3662177 h 4273364"/>
              <a:gd name="connsiteX32" fmla="*/ 5358293 w 6722167"/>
              <a:gd name="connsiteY32" fmla="*/ 3439927 h 4273364"/>
              <a:gd name="connsiteX33" fmla="*/ 5609118 w 6722167"/>
              <a:gd name="connsiteY33" fmla="*/ 3424052 h 4273364"/>
              <a:gd name="connsiteX34" fmla="*/ 5609118 w 6722167"/>
              <a:gd name="connsiteY34" fmla="*/ 3401827 h 4273364"/>
              <a:gd name="connsiteX35" fmla="*/ 5545618 w 6722167"/>
              <a:gd name="connsiteY35" fmla="*/ 3395476 h 4273364"/>
              <a:gd name="connsiteX36" fmla="*/ 5456718 w 6722167"/>
              <a:gd name="connsiteY36" fmla="*/ 3379602 h 4273364"/>
              <a:gd name="connsiteX37" fmla="*/ 5374127 w 6722167"/>
              <a:gd name="connsiteY37" fmla="*/ 3321063 h 4273364"/>
              <a:gd name="connsiteX38" fmla="*/ 5475714 w 6722167"/>
              <a:gd name="connsiteY38" fmla="*/ 3295279 h 4273364"/>
              <a:gd name="connsiteX39" fmla="*/ 5479694 w 6722167"/>
              <a:gd name="connsiteY39" fmla="*/ 3218524 h 4273364"/>
              <a:gd name="connsiteX40" fmla="*/ 5574193 w 6722167"/>
              <a:gd name="connsiteY40" fmla="*/ 3208152 h 4273364"/>
              <a:gd name="connsiteX41" fmla="*/ 5663093 w 6722167"/>
              <a:gd name="connsiteY41" fmla="*/ 3189102 h 4273364"/>
              <a:gd name="connsiteX42" fmla="*/ 5771043 w 6722167"/>
              <a:gd name="connsiteY42" fmla="*/ 3220852 h 4273364"/>
              <a:gd name="connsiteX43" fmla="*/ 5850418 w 6722167"/>
              <a:gd name="connsiteY43" fmla="*/ 3262127 h 4273364"/>
              <a:gd name="connsiteX44" fmla="*/ 5917093 w 6722167"/>
              <a:gd name="connsiteY44" fmla="*/ 3090677 h 4273364"/>
              <a:gd name="connsiteX45" fmla="*/ 6320318 w 6722167"/>
              <a:gd name="connsiteY45" fmla="*/ 3300227 h 4273364"/>
              <a:gd name="connsiteX46" fmla="*/ 6529868 w 6722167"/>
              <a:gd name="connsiteY46" fmla="*/ 3506602 h 4273364"/>
              <a:gd name="connsiteX47" fmla="*/ 6653693 w 6722167"/>
              <a:gd name="connsiteY47" fmla="*/ 3566927 h 4273364"/>
              <a:gd name="connsiteX48" fmla="*/ 6722167 w 6722167"/>
              <a:gd name="connsiteY48" fmla="*/ 3460720 h 4273364"/>
              <a:gd name="connsiteX49" fmla="*/ 5532918 w 6722167"/>
              <a:gd name="connsiteY49" fmla="*/ 2503302 h 4273364"/>
              <a:gd name="connsiteX50" fmla="*/ 4058334 w 6722167"/>
              <a:gd name="connsiteY50" fmla="*/ 1402232 h 4273364"/>
              <a:gd name="connsiteX51" fmla="*/ 3314336 w 6722167"/>
              <a:gd name="connsiteY51" fmla="*/ 955024 h 4273364"/>
              <a:gd name="connsiteX52" fmla="*/ 3616739 w 6722167"/>
              <a:gd name="connsiteY52" fmla="*/ 619226 h 4273364"/>
              <a:gd name="connsiteX53" fmla="*/ 3073857 w 6722167"/>
              <a:gd name="connsiteY53" fmla="*/ 584366 h 4273364"/>
              <a:gd name="connsiteX54" fmla="*/ 2924003 w 6722167"/>
              <a:gd name="connsiteY54" fmla="*/ 378784 h 4273364"/>
              <a:gd name="connsiteX55" fmla="*/ 2716765 w 6722167"/>
              <a:gd name="connsiteY55" fmla="*/ 0 h 4273364"/>
              <a:gd name="connsiteX56" fmla="*/ 2506088 w 6722167"/>
              <a:gd name="connsiteY56" fmla="*/ 471741 h 4273364"/>
              <a:gd name="connsiteX57" fmla="*/ 2221402 w 6722167"/>
              <a:gd name="connsiteY57" fmla="*/ 1069117 h 4273364"/>
              <a:gd name="connsiteX58" fmla="*/ 1989942 w 6722167"/>
              <a:gd name="connsiteY58" fmla="*/ 1081740 h 4273364"/>
              <a:gd name="connsiteX59" fmla="*/ 1922097 w 6722167"/>
              <a:gd name="connsiteY59" fmla="*/ 651154 h 4273364"/>
              <a:gd name="connsiteX60" fmla="*/ 1896109 w 6722167"/>
              <a:gd name="connsiteY60" fmla="*/ 384269 h 4273364"/>
              <a:gd name="connsiteX61" fmla="*/ 1412666 w 6722167"/>
              <a:gd name="connsiteY61" fmla="*/ 354574 h 4273364"/>
              <a:gd name="connsiteX62" fmla="*/ 1410121 w 6722167"/>
              <a:gd name="connsiteY62" fmla="*/ 191971 h 4273364"/>
              <a:gd name="connsiteX63" fmla="*/ 1289845 w 6722167"/>
              <a:gd name="connsiteY63" fmla="*/ 184626 h 4273364"/>
              <a:gd name="connsiteX64" fmla="*/ 1169632 w 6722167"/>
              <a:gd name="connsiteY64" fmla="*/ 166320 h 4273364"/>
              <a:gd name="connsiteX65" fmla="*/ 1170496 w 6722167"/>
              <a:gd name="connsiteY65" fmla="*/ 80778 h 4273364"/>
              <a:gd name="connsiteX66" fmla="*/ 1069010 w 6722167"/>
              <a:gd name="connsiteY66" fmla="*/ 302914 h 4273364"/>
              <a:gd name="connsiteX67" fmla="*/ 964794 w 6722167"/>
              <a:gd name="connsiteY67" fmla="*/ 506053 h 4273364"/>
              <a:gd name="connsiteX68" fmla="*/ 887664 w 6722167"/>
              <a:gd name="connsiteY68" fmla="*/ 741045 h 4273364"/>
              <a:gd name="connsiteX69" fmla="*/ 783415 w 6722167"/>
              <a:gd name="connsiteY69" fmla="*/ 1105042 h 4273364"/>
              <a:gd name="connsiteX70" fmla="*/ 547493 w 6722167"/>
              <a:gd name="connsiteY70" fmla="*/ 991239 h 4273364"/>
              <a:gd name="connsiteX71" fmla="*/ 353890 w 6722167"/>
              <a:gd name="connsiteY71" fmla="*/ 1111933 h 4273364"/>
              <a:gd name="connsiteX72" fmla="*/ 240397 w 6722167"/>
              <a:gd name="connsiteY72" fmla="*/ 1021956 h 4273364"/>
              <a:gd name="connsiteX73" fmla="*/ 166867 w 6722167"/>
              <a:gd name="connsiteY73" fmla="*/ 1137185 h 4273364"/>
              <a:gd name="connsiteX74" fmla="*/ 113254 w 6722167"/>
              <a:gd name="connsiteY74" fmla="*/ 1256635 h 4273364"/>
              <a:gd name="connsiteX75" fmla="*/ 72176 w 6722167"/>
              <a:gd name="connsiteY75" fmla="*/ 1354616 h 4273364"/>
              <a:gd name="connsiteX76" fmla="*/ 68887 w 6722167"/>
              <a:gd name="connsiteY76" fmla="*/ 1468419 h 4273364"/>
              <a:gd name="connsiteX77" fmla="*/ 0 w 6722167"/>
              <a:gd name="connsiteY77" fmla="*/ 1568134 h 4273364"/>
              <a:gd name="connsiteX78" fmla="*/ 9559 w 6722167"/>
              <a:gd name="connsiteY78" fmla="*/ 1759320 h 4273364"/>
              <a:gd name="connsiteX79" fmla="*/ 139432 w 6722167"/>
              <a:gd name="connsiteY79" fmla="*/ 1728887 h 4273364"/>
              <a:gd name="connsiteX80" fmla="*/ 290506 w 6722167"/>
              <a:gd name="connsiteY80" fmla="*/ 1793138 h 4273364"/>
              <a:gd name="connsiteX81" fmla="*/ 486543 w 6722167"/>
              <a:gd name="connsiteY81" fmla="*/ 1903084 h 4273364"/>
              <a:gd name="connsiteX82" fmla="*/ 451314 w 6722167"/>
              <a:gd name="connsiteY82" fmla="*/ 2048527 h 4273364"/>
              <a:gd name="connsiteX83" fmla="*/ 650644 w 6722167"/>
              <a:gd name="connsiteY83" fmla="*/ 2312532 h 4273364"/>
              <a:gd name="connsiteX84" fmla="*/ 425076 w 6722167"/>
              <a:gd name="connsiteY84" fmla="*/ 2799068 h 4273364"/>
              <a:gd name="connsiteX85" fmla="*/ 553431 w 6722167"/>
              <a:gd name="connsiteY85" fmla="*/ 2888221 h 4273364"/>
              <a:gd name="connsiteX0" fmla="*/ 553431 w 6722167"/>
              <a:gd name="connsiteY0" fmla="*/ 2888221 h 4273364"/>
              <a:gd name="connsiteX1" fmla="*/ 807498 w 6722167"/>
              <a:gd name="connsiteY1" fmla="*/ 2860775 h 4273364"/>
              <a:gd name="connsiteX2" fmla="*/ 849252 w 6722167"/>
              <a:gd name="connsiteY2" fmla="*/ 2971350 h 4273364"/>
              <a:gd name="connsiteX3" fmla="*/ 1210162 w 6722167"/>
              <a:gd name="connsiteY3" fmla="*/ 2893449 h 4273364"/>
              <a:gd name="connsiteX4" fmla="*/ 1432085 w 6722167"/>
              <a:gd name="connsiteY4" fmla="*/ 2983874 h 4273364"/>
              <a:gd name="connsiteX5" fmla="*/ 1009890 w 6722167"/>
              <a:gd name="connsiteY5" fmla="*/ 3970713 h 4273364"/>
              <a:gd name="connsiteX6" fmla="*/ 1442161 w 6722167"/>
              <a:gd name="connsiteY6" fmla="*/ 3697891 h 4273364"/>
              <a:gd name="connsiteX7" fmla="*/ 1468940 w 6722167"/>
              <a:gd name="connsiteY7" fmla="*/ 3668527 h 4273364"/>
              <a:gd name="connsiteX8" fmla="*/ 1513390 w 6722167"/>
              <a:gd name="connsiteY8" fmla="*/ 3681227 h 4273364"/>
              <a:gd name="connsiteX9" fmla="*/ 1487990 w 6722167"/>
              <a:gd name="connsiteY9" fmla="*/ 3719327 h 4273364"/>
              <a:gd name="connsiteX10" fmla="*/ 1649915 w 6722167"/>
              <a:gd name="connsiteY10" fmla="*/ 3801877 h 4273364"/>
              <a:gd name="connsiteX11" fmla="*/ 1850296 w 6722167"/>
              <a:gd name="connsiteY11" fmla="*/ 3899591 h 4273364"/>
              <a:gd name="connsiteX12" fmla="*/ 1841750 w 6722167"/>
              <a:gd name="connsiteY12" fmla="*/ 3769799 h 4273364"/>
              <a:gd name="connsiteX13" fmla="*/ 1867131 w 6722167"/>
              <a:gd name="connsiteY13" fmla="*/ 3681025 h 4273364"/>
              <a:gd name="connsiteX14" fmla="*/ 1984922 w 6722167"/>
              <a:gd name="connsiteY14" fmla="*/ 3149623 h 4273364"/>
              <a:gd name="connsiteX15" fmla="*/ 2745358 w 6722167"/>
              <a:gd name="connsiteY15" fmla="*/ 3753135 h 4273364"/>
              <a:gd name="connsiteX16" fmla="*/ 2844823 w 6722167"/>
              <a:gd name="connsiteY16" fmla="*/ 3836701 h 4273364"/>
              <a:gd name="connsiteX17" fmla="*/ 3053983 w 6722167"/>
              <a:gd name="connsiteY17" fmla="*/ 3914464 h 4273364"/>
              <a:gd name="connsiteX18" fmla="*/ 3189522 w 6722167"/>
              <a:gd name="connsiteY18" fmla="*/ 3933843 h 4273364"/>
              <a:gd name="connsiteX19" fmla="*/ 3322741 w 6722167"/>
              <a:gd name="connsiteY19" fmla="*/ 3963339 h 4273364"/>
              <a:gd name="connsiteX20" fmla="*/ 3435364 w 6722167"/>
              <a:gd name="connsiteY20" fmla="*/ 3971383 h 4273364"/>
              <a:gd name="connsiteX21" fmla="*/ 3666513 w 6722167"/>
              <a:gd name="connsiteY21" fmla="*/ 4026187 h 4273364"/>
              <a:gd name="connsiteX22" fmla="*/ 3780639 w 6722167"/>
              <a:gd name="connsiteY22" fmla="*/ 3937361 h 4273364"/>
              <a:gd name="connsiteX23" fmla="*/ 3757294 w 6722167"/>
              <a:gd name="connsiteY23" fmla="*/ 3381191 h 4273364"/>
              <a:gd name="connsiteX24" fmla="*/ 3795994 w 6722167"/>
              <a:gd name="connsiteY24" fmla="*/ 3340115 h 4273364"/>
              <a:gd name="connsiteX25" fmla="*/ 4261754 w 6722167"/>
              <a:gd name="connsiteY25" fmla="*/ 3707222 h 4273364"/>
              <a:gd name="connsiteX26" fmla="*/ 4720118 w 6722167"/>
              <a:gd name="connsiteY26" fmla="*/ 4078101 h 4273364"/>
              <a:gd name="connsiteX27" fmla="*/ 4977293 w 6722167"/>
              <a:gd name="connsiteY27" fmla="*/ 4273364 h 4273364"/>
              <a:gd name="connsiteX28" fmla="*/ 4989993 w 6722167"/>
              <a:gd name="connsiteY28" fmla="*/ 4055877 h 4273364"/>
              <a:gd name="connsiteX29" fmla="*/ 4939193 w 6722167"/>
              <a:gd name="connsiteY29" fmla="*/ 3913002 h 4273364"/>
              <a:gd name="connsiteX30" fmla="*/ 4883902 w 6722167"/>
              <a:gd name="connsiteY30" fmla="*/ 3769570 h 4273364"/>
              <a:gd name="connsiteX31" fmla="*/ 5317018 w 6722167"/>
              <a:gd name="connsiteY31" fmla="*/ 3662177 h 4273364"/>
              <a:gd name="connsiteX32" fmla="*/ 5358293 w 6722167"/>
              <a:gd name="connsiteY32" fmla="*/ 3439927 h 4273364"/>
              <a:gd name="connsiteX33" fmla="*/ 5609118 w 6722167"/>
              <a:gd name="connsiteY33" fmla="*/ 3424052 h 4273364"/>
              <a:gd name="connsiteX34" fmla="*/ 5609118 w 6722167"/>
              <a:gd name="connsiteY34" fmla="*/ 3401827 h 4273364"/>
              <a:gd name="connsiteX35" fmla="*/ 5545618 w 6722167"/>
              <a:gd name="connsiteY35" fmla="*/ 3395476 h 4273364"/>
              <a:gd name="connsiteX36" fmla="*/ 5456718 w 6722167"/>
              <a:gd name="connsiteY36" fmla="*/ 3379602 h 4273364"/>
              <a:gd name="connsiteX37" fmla="*/ 5374127 w 6722167"/>
              <a:gd name="connsiteY37" fmla="*/ 3321063 h 4273364"/>
              <a:gd name="connsiteX38" fmla="*/ 5475714 w 6722167"/>
              <a:gd name="connsiteY38" fmla="*/ 3295279 h 4273364"/>
              <a:gd name="connsiteX39" fmla="*/ 5479694 w 6722167"/>
              <a:gd name="connsiteY39" fmla="*/ 3218524 h 4273364"/>
              <a:gd name="connsiteX40" fmla="*/ 5574193 w 6722167"/>
              <a:gd name="connsiteY40" fmla="*/ 3208152 h 4273364"/>
              <a:gd name="connsiteX41" fmla="*/ 5663093 w 6722167"/>
              <a:gd name="connsiteY41" fmla="*/ 3189102 h 4273364"/>
              <a:gd name="connsiteX42" fmla="*/ 5771043 w 6722167"/>
              <a:gd name="connsiteY42" fmla="*/ 3220852 h 4273364"/>
              <a:gd name="connsiteX43" fmla="*/ 5850418 w 6722167"/>
              <a:gd name="connsiteY43" fmla="*/ 3262127 h 4273364"/>
              <a:gd name="connsiteX44" fmla="*/ 5917093 w 6722167"/>
              <a:gd name="connsiteY44" fmla="*/ 3090677 h 4273364"/>
              <a:gd name="connsiteX45" fmla="*/ 6320318 w 6722167"/>
              <a:gd name="connsiteY45" fmla="*/ 3300227 h 4273364"/>
              <a:gd name="connsiteX46" fmla="*/ 6529868 w 6722167"/>
              <a:gd name="connsiteY46" fmla="*/ 3506602 h 4273364"/>
              <a:gd name="connsiteX47" fmla="*/ 6653693 w 6722167"/>
              <a:gd name="connsiteY47" fmla="*/ 3566927 h 4273364"/>
              <a:gd name="connsiteX48" fmla="*/ 6722167 w 6722167"/>
              <a:gd name="connsiteY48" fmla="*/ 3460720 h 4273364"/>
              <a:gd name="connsiteX49" fmla="*/ 5532918 w 6722167"/>
              <a:gd name="connsiteY49" fmla="*/ 2503302 h 4273364"/>
              <a:gd name="connsiteX50" fmla="*/ 4058334 w 6722167"/>
              <a:gd name="connsiteY50" fmla="*/ 1402232 h 4273364"/>
              <a:gd name="connsiteX51" fmla="*/ 3314336 w 6722167"/>
              <a:gd name="connsiteY51" fmla="*/ 955024 h 4273364"/>
              <a:gd name="connsiteX52" fmla="*/ 3616739 w 6722167"/>
              <a:gd name="connsiteY52" fmla="*/ 619226 h 4273364"/>
              <a:gd name="connsiteX53" fmla="*/ 3082778 w 6722167"/>
              <a:gd name="connsiteY53" fmla="*/ 664655 h 4273364"/>
              <a:gd name="connsiteX54" fmla="*/ 2924003 w 6722167"/>
              <a:gd name="connsiteY54" fmla="*/ 378784 h 4273364"/>
              <a:gd name="connsiteX55" fmla="*/ 2716765 w 6722167"/>
              <a:gd name="connsiteY55" fmla="*/ 0 h 4273364"/>
              <a:gd name="connsiteX56" fmla="*/ 2506088 w 6722167"/>
              <a:gd name="connsiteY56" fmla="*/ 471741 h 4273364"/>
              <a:gd name="connsiteX57" fmla="*/ 2221402 w 6722167"/>
              <a:gd name="connsiteY57" fmla="*/ 1069117 h 4273364"/>
              <a:gd name="connsiteX58" fmla="*/ 1989942 w 6722167"/>
              <a:gd name="connsiteY58" fmla="*/ 1081740 h 4273364"/>
              <a:gd name="connsiteX59" fmla="*/ 1922097 w 6722167"/>
              <a:gd name="connsiteY59" fmla="*/ 651154 h 4273364"/>
              <a:gd name="connsiteX60" fmla="*/ 1896109 w 6722167"/>
              <a:gd name="connsiteY60" fmla="*/ 384269 h 4273364"/>
              <a:gd name="connsiteX61" fmla="*/ 1412666 w 6722167"/>
              <a:gd name="connsiteY61" fmla="*/ 354574 h 4273364"/>
              <a:gd name="connsiteX62" fmla="*/ 1410121 w 6722167"/>
              <a:gd name="connsiteY62" fmla="*/ 191971 h 4273364"/>
              <a:gd name="connsiteX63" fmla="*/ 1289845 w 6722167"/>
              <a:gd name="connsiteY63" fmla="*/ 184626 h 4273364"/>
              <a:gd name="connsiteX64" fmla="*/ 1169632 w 6722167"/>
              <a:gd name="connsiteY64" fmla="*/ 166320 h 4273364"/>
              <a:gd name="connsiteX65" fmla="*/ 1170496 w 6722167"/>
              <a:gd name="connsiteY65" fmla="*/ 80778 h 4273364"/>
              <a:gd name="connsiteX66" fmla="*/ 1069010 w 6722167"/>
              <a:gd name="connsiteY66" fmla="*/ 302914 h 4273364"/>
              <a:gd name="connsiteX67" fmla="*/ 964794 w 6722167"/>
              <a:gd name="connsiteY67" fmla="*/ 506053 h 4273364"/>
              <a:gd name="connsiteX68" fmla="*/ 887664 w 6722167"/>
              <a:gd name="connsiteY68" fmla="*/ 741045 h 4273364"/>
              <a:gd name="connsiteX69" fmla="*/ 783415 w 6722167"/>
              <a:gd name="connsiteY69" fmla="*/ 1105042 h 4273364"/>
              <a:gd name="connsiteX70" fmla="*/ 547493 w 6722167"/>
              <a:gd name="connsiteY70" fmla="*/ 991239 h 4273364"/>
              <a:gd name="connsiteX71" fmla="*/ 353890 w 6722167"/>
              <a:gd name="connsiteY71" fmla="*/ 1111933 h 4273364"/>
              <a:gd name="connsiteX72" fmla="*/ 240397 w 6722167"/>
              <a:gd name="connsiteY72" fmla="*/ 1021956 h 4273364"/>
              <a:gd name="connsiteX73" fmla="*/ 166867 w 6722167"/>
              <a:gd name="connsiteY73" fmla="*/ 1137185 h 4273364"/>
              <a:gd name="connsiteX74" fmla="*/ 113254 w 6722167"/>
              <a:gd name="connsiteY74" fmla="*/ 1256635 h 4273364"/>
              <a:gd name="connsiteX75" fmla="*/ 72176 w 6722167"/>
              <a:gd name="connsiteY75" fmla="*/ 1354616 h 4273364"/>
              <a:gd name="connsiteX76" fmla="*/ 68887 w 6722167"/>
              <a:gd name="connsiteY76" fmla="*/ 1468419 h 4273364"/>
              <a:gd name="connsiteX77" fmla="*/ 0 w 6722167"/>
              <a:gd name="connsiteY77" fmla="*/ 1568134 h 4273364"/>
              <a:gd name="connsiteX78" fmla="*/ 9559 w 6722167"/>
              <a:gd name="connsiteY78" fmla="*/ 1759320 h 4273364"/>
              <a:gd name="connsiteX79" fmla="*/ 139432 w 6722167"/>
              <a:gd name="connsiteY79" fmla="*/ 1728887 h 4273364"/>
              <a:gd name="connsiteX80" fmla="*/ 290506 w 6722167"/>
              <a:gd name="connsiteY80" fmla="*/ 1793138 h 4273364"/>
              <a:gd name="connsiteX81" fmla="*/ 486543 w 6722167"/>
              <a:gd name="connsiteY81" fmla="*/ 1903084 h 4273364"/>
              <a:gd name="connsiteX82" fmla="*/ 451314 w 6722167"/>
              <a:gd name="connsiteY82" fmla="*/ 2048527 h 4273364"/>
              <a:gd name="connsiteX83" fmla="*/ 650644 w 6722167"/>
              <a:gd name="connsiteY83" fmla="*/ 2312532 h 4273364"/>
              <a:gd name="connsiteX84" fmla="*/ 425076 w 6722167"/>
              <a:gd name="connsiteY84" fmla="*/ 2799068 h 4273364"/>
              <a:gd name="connsiteX85" fmla="*/ 553431 w 6722167"/>
              <a:gd name="connsiteY85" fmla="*/ 2888221 h 4273364"/>
              <a:gd name="connsiteX0" fmla="*/ 553431 w 6722167"/>
              <a:gd name="connsiteY0" fmla="*/ 2888221 h 4273364"/>
              <a:gd name="connsiteX1" fmla="*/ 807498 w 6722167"/>
              <a:gd name="connsiteY1" fmla="*/ 2860775 h 4273364"/>
              <a:gd name="connsiteX2" fmla="*/ 849252 w 6722167"/>
              <a:gd name="connsiteY2" fmla="*/ 2971350 h 4273364"/>
              <a:gd name="connsiteX3" fmla="*/ 1210162 w 6722167"/>
              <a:gd name="connsiteY3" fmla="*/ 2893449 h 4273364"/>
              <a:gd name="connsiteX4" fmla="*/ 1432085 w 6722167"/>
              <a:gd name="connsiteY4" fmla="*/ 2983874 h 4273364"/>
              <a:gd name="connsiteX5" fmla="*/ 1009890 w 6722167"/>
              <a:gd name="connsiteY5" fmla="*/ 3970713 h 4273364"/>
              <a:gd name="connsiteX6" fmla="*/ 1442161 w 6722167"/>
              <a:gd name="connsiteY6" fmla="*/ 3697891 h 4273364"/>
              <a:gd name="connsiteX7" fmla="*/ 1468940 w 6722167"/>
              <a:gd name="connsiteY7" fmla="*/ 3668527 h 4273364"/>
              <a:gd name="connsiteX8" fmla="*/ 1513390 w 6722167"/>
              <a:gd name="connsiteY8" fmla="*/ 3681227 h 4273364"/>
              <a:gd name="connsiteX9" fmla="*/ 1487990 w 6722167"/>
              <a:gd name="connsiteY9" fmla="*/ 3719327 h 4273364"/>
              <a:gd name="connsiteX10" fmla="*/ 1649915 w 6722167"/>
              <a:gd name="connsiteY10" fmla="*/ 3801877 h 4273364"/>
              <a:gd name="connsiteX11" fmla="*/ 1850296 w 6722167"/>
              <a:gd name="connsiteY11" fmla="*/ 3899591 h 4273364"/>
              <a:gd name="connsiteX12" fmla="*/ 1841750 w 6722167"/>
              <a:gd name="connsiteY12" fmla="*/ 3769799 h 4273364"/>
              <a:gd name="connsiteX13" fmla="*/ 1867131 w 6722167"/>
              <a:gd name="connsiteY13" fmla="*/ 3681025 h 4273364"/>
              <a:gd name="connsiteX14" fmla="*/ 1984922 w 6722167"/>
              <a:gd name="connsiteY14" fmla="*/ 3149623 h 4273364"/>
              <a:gd name="connsiteX15" fmla="*/ 2745358 w 6722167"/>
              <a:gd name="connsiteY15" fmla="*/ 3753135 h 4273364"/>
              <a:gd name="connsiteX16" fmla="*/ 2844823 w 6722167"/>
              <a:gd name="connsiteY16" fmla="*/ 3836701 h 4273364"/>
              <a:gd name="connsiteX17" fmla="*/ 3053983 w 6722167"/>
              <a:gd name="connsiteY17" fmla="*/ 3914464 h 4273364"/>
              <a:gd name="connsiteX18" fmla="*/ 3189522 w 6722167"/>
              <a:gd name="connsiteY18" fmla="*/ 3933843 h 4273364"/>
              <a:gd name="connsiteX19" fmla="*/ 3322741 w 6722167"/>
              <a:gd name="connsiteY19" fmla="*/ 3963339 h 4273364"/>
              <a:gd name="connsiteX20" fmla="*/ 3435364 w 6722167"/>
              <a:gd name="connsiteY20" fmla="*/ 3971383 h 4273364"/>
              <a:gd name="connsiteX21" fmla="*/ 3666513 w 6722167"/>
              <a:gd name="connsiteY21" fmla="*/ 4026187 h 4273364"/>
              <a:gd name="connsiteX22" fmla="*/ 3780639 w 6722167"/>
              <a:gd name="connsiteY22" fmla="*/ 3937361 h 4273364"/>
              <a:gd name="connsiteX23" fmla="*/ 3757294 w 6722167"/>
              <a:gd name="connsiteY23" fmla="*/ 3381191 h 4273364"/>
              <a:gd name="connsiteX24" fmla="*/ 3795994 w 6722167"/>
              <a:gd name="connsiteY24" fmla="*/ 3340115 h 4273364"/>
              <a:gd name="connsiteX25" fmla="*/ 4261754 w 6722167"/>
              <a:gd name="connsiteY25" fmla="*/ 3707222 h 4273364"/>
              <a:gd name="connsiteX26" fmla="*/ 4720118 w 6722167"/>
              <a:gd name="connsiteY26" fmla="*/ 4078101 h 4273364"/>
              <a:gd name="connsiteX27" fmla="*/ 4977293 w 6722167"/>
              <a:gd name="connsiteY27" fmla="*/ 4273364 h 4273364"/>
              <a:gd name="connsiteX28" fmla="*/ 4989993 w 6722167"/>
              <a:gd name="connsiteY28" fmla="*/ 4055877 h 4273364"/>
              <a:gd name="connsiteX29" fmla="*/ 4939193 w 6722167"/>
              <a:gd name="connsiteY29" fmla="*/ 3913002 h 4273364"/>
              <a:gd name="connsiteX30" fmla="*/ 4883902 w 6722167"/>
              <a:gd name="connsiteY30" fmla="*/ 3769570 h 4273364"/>
              <a:gd name="connsiteX31" fmla="*/ 5317018 w 6722167"/>
              <a:gd name="connsiteY31" fmla="*/ 3662177 h 4273364"/>
              <a:gd name="connsiteX32" fmla="*/ 5358293 w 6722167"/>
              <a:gd name="connsiteY32" fmla="*/ 3439927 h 4273364"/>
              <a:gd name="connsiteX33" fmla="*/ 5609118 w 6722167"/>
              <a:gd name="connsiteY33" fmla="*/ 3424052 h 4273364"/>
              <a:gd name="connsiteX34" fmla="*/ 5609118 w 6722167"/>
              <a:gd name="connsiteY34" fmla="*/ 3401827 h 4273364"/>
              <a:gd name="connsiteX35" fmla="*/ 5545618 w 6722167"/>
              <a:gd name="connsiteY35" fmla="*/ 3395476 h 4273364"/>
              <a:gd name="connsiteX36" fmla="*/ 5456718 w 6722167"/>
              <a:gd name="connsiteY36" fmla="*/ 3379602 h 4273364"/>
              <a:gd name="connsiteX37" fmla="*/ 5374127 w 6722167"/>
              <a:gd name="connsiteY37" fmla="*/ 3321063 h 4273364"/>
              <a:gd name="connsiteX38" fmla="*/ 5475714 w 6722167"/>
              <a:gd name="connsiteY38" fmla="*/ 3295279 h 4273364"/>
              <a:gd name="connsiteX39" fmla="*/ 5479694 w 6722167"/>
              <a:gd name="connsiteY39" fmla="*/ 3218524 h 4273364"/>
              <a:gd name="connsiteX40" fmla="*/ 5574193 w 6722167"/>
              <a:gd name="connsiteY40" fmla="*/ 3208152 h 4273364"/>
              <a:gd name="connsiteX41" fmla="*/ 5663093 w 6722167"/>
              <a:gd name="connsiteY41" fmla="*/ 3189102 h 4273364"/>
              <a:gd name="connsiteX42" fmla="*/ 5771043 w 6722167"/>
              <a:gd name="connsiteY42" fmla="*/ 3220852 h 4273364"/>
              <a:gd name="connsiteX43" fmla="*/ 5850418 w 6722167"/>
              <a:gd name="connsiteY43" fmla="*/ 3262127 h 4273364"/>
              <a:gd name="connsiteX44" fmla="*/ 5917093 w 6722167"/>
              <a:gd name="connsiteY44" fmla="*/ 3090677 h 4273364"/>
              <a:gd name="connsiteX45" fmla="*/ 6320318 w 6722167"/>
              <a:gd name="connsiteY45" fmla="*/ 3300227 h 4273364"/>
              <a:gd name="connsiteX46" fmla="*/ 6529868 w 6722167"/>
              <a:gd name="connsiteY46" fmla="*/ 3506602 h 4273364"/>
              <a:gd name="connsiteX47" fmla="*/ 6653693 w 6722167"/>
              <a:gd name="connsiteY47" fmla="*/ 3566927 h 4273364"/>
              <a:gd name="connsiteX48" fmla="*/ 6722167 w 6722167"/>
              <a:gd name="connsiteY48" fmla="*/ 3460720 h 4273364"/>
              <a:gd name="connsiteX49" fmla="*/ 5532918 w 6722167"/>
              <a:gd name="connsiteY49" fmla="*/ 2503302 h 4273364"/>
              <a:gd name="connsiteX50" fmla="*/ 4058334 w 6722167"/>
              <a:gd name="connsiteY50" fmla="*/ 1402232 h 4273364"/>
              <a:gd name="connsiteX51" fmla="*/ 3314336 w 6722167"/>
              <a:gd name="connsiteY51" fmla="*/ 955024 h 4273364"/>
              <a:gd name="connsiteX52" fmla="*/ 3594437 w 6722167"/>
              <a:gd name="connsiteY52" fmla="*/ 681673 h 4273364"/>
              <a:gd name="connsiteX53" fmla="*/ 3082778 w 6722167"/>
              <a:gd name="connsiteY53" fmla="*/ 664655 h 4273364"/>
              <a:gd name="connsiteX54" fmla="*/ 2924003 w 6722167"/>
              <a:gd name="connsiteY54" fmla="*/ 378784 h 4273364"/>
              <a:gd name="connsiteX55" fmla="*/ 2716765 w 6722167"/>
              <a:gd name="connsiteY55" fmla="*/ 0 h 4273364"/>
              <a:gd name="connsiteX56" fmla="*/ 2506088 w 6722167"/>
              <a:gd name="connsiteY56" fmla="*/ 471741 h 4273364"/>
              <a:gd name="connsiteX57" fmla="*/ 2221402 w 6722167"/>
              <a:gd name="connsiteY57" fmla="*/ 1069117 h 4273364"/>
              <a:gd name="connsiteX58" fmla="*/ 1989942 w 6722167"/>
              <a:gd name="connsiteY58" fmla="*/ 1081740 h 4273364"/>
              <a:gd name="connsiteX59" fmla="*/ 1922097 w 6722167"/>
              <a:gd name="connsiteY59" fmla="*/ 651154 h 4273364"/>
              <a:gd name="connsiteX60" fmla="*/ 1896109 w 6722167"/>
              <a:gd name="connsiteY60" fmla="*/ 384269 h 4273364"/>
              <a:gd name="connsiteX61" fmla="*/ 1412666 w 6722167"/>
              <a:gd name="connsiteY61" fmla="*/ 354574 h 4273364"/>
              <a:gd name="connsiteX62" fmla="*/ 1410121 w 6722167"/>
              <a:gd name="connsiteY62" fmla="*/ 191971 h 4273364"/>
              <a:gd name="connsiteX63" fmla="*/ 1289845 w 6722167"/>
              <a:gd name="connsiteY63" fmla="*/ 184626 h 4273364"/>
              <a:gd name="connsiteX64" fmla="*/ 1169632 w 6722167"/>
              <a:gd name="connsiteY64" fmla="*/ 166320 h 4273364"/>
              <a:gd name="connsiteX65" fmla="*/ 1170496 w 6722167"/>
              <a:gd name="connsiteY65" fmla="*/ 80778 h 4273364"/>
              <a:gd name="connsiteX66" fmla="*/ 1069010 w 6722167"/>
              <a:gd name="connsiteY66" fmla="*/ 302914 h 4273364"/>
              <a:gd name="connsiteX67" fmla="*/ 964794 w 6722167"/>
              <a:gd name="connsiteY67" fmla="*/ 506053 h 4273364"/>
              <a:gd name="connsiteX68" fmla="*/ 887664 w 6722167"/>
              <a:gd name="connsiteY68" fmla="*/ 741045 h 4273364"/>
              <a:gd name="connsiteX69" fmla="*/ 783415 w 6722167"/>
              <a:gd name="connsiteY69" fmla="*/ 1105042 h 4273364"/>
              <a:gd name="connsiteX70" fmla="*/ 547493 w 6722167"/>
              <a:gd name="connsiteY70" fmla="*/ 991239 h 4273364"/>
              <a:gd name="connsiteX71" fmla="*/ 353890 w 6722167"/>
              <a:gd name="connsiteY71" fmla="*/ 1111933 h 4273364"/>
              <a:gd name="connsiteX72" fmla="*/ 240397 w 6722167"/>
              <a:gd name="connsiteY72" fmla="*/ 1021956 h 4273364"/>
              <a:gd name="connsiteX73" fmla="*/ 166867 w 6722167"/>
              <a:gd name="connsiteY73" fmla="*/ 1137185 h 4273364"/>
              <a:gd name="connsiteX74" fmla="*/ 113254 w 6722167"/>
              <a:gd name="connsiteY74" fmla="*/ 1256635 h 4273364"/>
              <a:gd name="connsiteX75" fmla="*/ 72176 w 6722167"/>
              <a:gd name="connsiteY75" fmla="*/ 1354616 h 4273364"/>
              <a:gd name="connsiteX76" fmla="*/ 68887 w 6722167"/>
              <a:gd name="connsiteY76" fmla="*/ 1468419 h 4273364"/>
              <a:gd name="connsiteX77" fmla="*/ 0 w 6722167"/>
              <a:gd name="connsiteY77" fmla="*/ 1568134 h 4273364"/>
              <a:gd name="connsiteX78" fmla="*/ 9559 w 6722167"/>
              <a:gd name="connsiteY78" fmla="*/ 1759320 h 4273364"/>
              <a:gd name="connsiteX79" fmla="*/ 139432 w 6722167"/>
              <a:gd name="connsiteY79" fmla="*/ 1728887 h 4273364"/>
              <a:gd name="connsiteX80" fmla="*/ 290506 w 6722167"/>
              <a:gd name="connsiteY80" fmla="*/ 1793138 h 4273364"/>
              <a:gd name="connsiteX81" fmla="*/ 486543 w 6722167"/>
              <a:gd name="connsiteY81" fmla="*/ 1903084 h 4273364"/>
              <a:gd name="connsiteX82" fmla="*/ 451314 w 6722167"/>
              <a:gd name="connsiteY82" fmla="*/ 2048527 h 4273364"/>
              <a:gd name="connsiteX83" fmla="*/ 650644 w 6722167"/>
              <a:gd name="connsiteY83" fmla="*/ 2312532 h 4273364"/>
              <a:gd name="connsiteX84" fmla="*/ 425076 w 6722167"/>
              <a:gd name="connsiteY84" fmla="*/ 2799068 h 4273364"/>
              <a:gd name="connsiteX85" fmla="*/ 553431 w 6722167"/>
              <a:gd name="connsiteY85" fmla="*/ 2888221 h 4273364"/>
              <a:gd name="connsiteX0" fmla="*/ 553431 w 6722167"/>
              <a:gd name="connsiteY0" fmla="*/ 2888221 h 4273364"/>
              <a:gd name="connsiteX1" fmla="*/ 807498 w 6722167"/>
              <a:gd name="connsiteY1" fmla="*/ 2860775 h 4273364"/>
              <a:gd name="connsiteX2" fmla="*/ 849252 w 6722167"/>
              <a:gd name="connsiteY2" fmla="*/ 2971350 h 4273364"/>
              <a:gd name="connsiteX3" fmla="*/ 1210162 w 6722167"/>
              <a:gd name="connsiteY3" fmla="*/ 2893449 h 4273364"/>
              <a:gd name="connsiteX4" fmla="*/ 1432085 w 6722167"/>
              <a:gd name="connsiteY4" fmla="*/ 2983874 h 4273364"/>
              <a:gd name="connsiteX5" fmla="*/ 1009890 w 6722167"/>
              <a:gd name="connsiteY5" fmla="*/ 3970713 h 4273364"/>
              <a:gd name="connsiteX6" fmla="*/ 1442161 w 6722167"/>
              <a:gd name="connsiteY6" fmla="*/ 3697891 h 4273364"/>
              <a:gd name="connsiteX7" fmla="*/ 1468940 w 6722167"/>
              <a:gd name="connsiteY7" fmla="*/ 3668527 h 4273364"/>
              <a:gd name="connsiteX8" fmla="*/ 1513390 w 6722167"/>
              <a:gd name="connsiteY8" fmla="*/ 3681227 h 4273364"/>
              <a:gd name="connsiteX9" fmla="*/ 1487990 w 6722167"/>
              <a:gd name="connsiteY9" fmla="*/ 3719327 h 4273364"/>
              <a:gd name="connsiteX10" fmla="*/ 1649915 w 6722167"/>
              <a:gd name="connsiteY10" fmla="*/ 3801877 h 4273364"/>
              <a:gd name="connsiteX11" fmla="*/ 1850296 w 6722167"/>
              <a:gd name="connsiteY11" fmla="*/ 3899591 h 4273364"/>
              <a:gd name="connsiteX12" fmla="*/ 1841750 w 6722167"/>
              <a:gd name="connsiteY12" fmla="*/ 3769799 h 4273364"/>
              <a:gd name="connsiteX13" fmla="*/ 1867131 w 6722167"/>
              <a:gd name="connsiteY13" fmla="*/ 3681025 h 4273364"/>
              <a:gd name="connsiteX14" fmla="*/ 1984922 w 6722167"/>
              <a:gd name="connsiteY14" fmla="*/ 3149623 h 4273364"/>
              <a:gd name="connsiteX15" fmla="*/ 2745358 w 6722167"/>
              <a:gd name="connsiteY15" fmla="*/ 3753135 h 4273364"/>
              <a:gd name="connsiteX16" fmla="*/ 2844823 w 6722167"/>
              <a:gd name="connsiteY16" fmla="*/ 3836701 h 4273364"/>
              <a:gd name="connsiteX17" fmla="*/ 3053983 w 6722167"/>
              <a:gd name="connsiteY17" fmla="*/ 3914464 h 4273364"/>
              <a:gd name="connsiteX18" fmla="*/ 3189522 w 6722167"/>
              <a:gd name="connsiteY18" fmla="*/ 3933843 h 4273364"/>
              <a:gd name="connsiteX19" fmla="*/ 3322741 w 6722167"/>
              <a:gd name="connsiteY19" fmla="*/ 3963339 h 4273364"/>
              <a:gd name="connsiteX20" fmla="*/ 3435364 w 6722167"/>
              <a:gd name="connsiteY20" fmla="*/ 3971383 h 4273364"/>
              <a:gd name="connsiteX21" fmla="*/ 3666513 w 6722167"/>
              <a:gd name="connsiteY21" fmla="*/ 4026187 h 4273364"/>
              <a:gd name="connsiteX22" fmla="*/ 3780639 w 6722167"/>
              <a:gd name="connsiteY22" fmla="*/ 3937361 h 4273364"/>
              <a:gd name="connsiteX23" fmla="*/ 3757294 w 6722167"/>
              <a:gd name="connsiteY23" fmla="*/ 3381191 h 4273364"/>
              <a:gd name="connsiteX24" fmla="*/ 3795994 w 6722167"/>
              <a:gd name="connsiteY24" fmla="*/ 3340115 h 4273364"/>
              <a:gd name="connsiteX25" fmla="*/ 4261754 w 6722167"/>
              <a:gd name="connsiteY25" fmla="*/ 3707222 h 4273364"/>
              <a:gd name="connsiteX26" fmla="*/ 4720118 w 6722167"/>
              <a:gd name="connsiteY26" fmla="*/ 4078101 h 4273364"/>
              <a:gd name="connsiteX27" fmla="*/ 4977293 w 6722167"/>
              <a:gd name="connsiteY27" fmla="*/ 4273364 h 4273364"/>
              <a:gd name="connsiteX28" fmla="*/ 4989993 w 6722167"/>
              <a:gd name="connsiteY28" fmla="*/ 4055877 h 4273364"/>
              <a:gd name="connsiteX29" fmla="*/ 4939193 w 6722167"/>
              <a:gd name="connsiteY29" fmla="*/ 3913002 h 4273364"/>
              <a:gd name="connsiteX30" fmla="*/ 4883902 w 6722167"/>
              <a:gd name="connsiteY30" fmla="*/ 3769570 h 4273364"/>
              <a:gd name="connsiteX31" fmla="*/ 5317018 w 6722167"/>
              <a:gd name="connsiteY31" fmla="*/ 3662177 h 4273364"/>
              <a:gd name="connsiteX32" fmla="*/ 5358293 w 6722167"/>
              <a:gd name="connsiteY32" fmla="*/ 3439927 h 4273364"/>
              <a:gd name="connsiteX33" fmla="*/ 5609118 w 6722167"/>
              <a:gd name="connsiteY33" fmla="*/ 3424052 h 4273364"/>
              <a:gd name="connsiteX34" fmla="*/ 5609118 w 6722167"/>
              <a:gd name="connsiteY34" fmla="*/ 3401827 h 4273364"/>
              <a:gd name="connsiteX35" fmla="*/ 5545618 w 6722167"/>
              <a:gd name="connsiteY35" fmla="*/ 3395476 h 4273364"/>
              <a:gd name="connsiteX36" fmla="*/ 5456718 w 6722167"/>
              <a:gd name="connsiteY36" fmla="*/ 3379602 h 4273364"/>
              <a:gd name="connsiteX37" fmla="*/ 5374127 w 6722167"/>
              <a:gd name="connsiteY37" fmla="*/ 3321063 h 4273364"/>
              <a:gd name="connsiteX38" fmla="*/ 5475714 w 6722167"/>
              <a:gd name="connsiteY38" fmla="*/ 3295279 h 4273364"/>
              <a:gd name="connsiteX39" fmla="*/ 5479694 w 6722167"/>
              <a:gd name="connsiteY39" fmla="*/ 3218524 h 4273364"/>
              <a:gd name="connsiteX40" fmla="*/ 5574193 w 6722167"/>
              <a:gd name="connsiteY40" fmla="*/ 3208152 h 4273364"/>
              <a:gd name="connsiteX41" fmla="*/ 5663093 w 6722167"/>
              <a:gd name="connsiteY41" fmla="*/ 3189102 h 4273364"/>
              <a:gd name="connsiteX42" fmla="*/ 5771043 w 6722167"/>
              <a:gd name="connsiteY42" fmla="*/ 3220852 h 4273364"/>
              <a:gd name="connsiteX43" fmla="*/ 5850418 w 6722167"/>
              <a:gd name="connsiteY43" fmla="*/ 3262127 h 4273364"/>
              <a:gd name="connsiteX44" fmla="*/ 5917093 w 6722167"/>
              <a:gd name="connsiteY44" fmla="*/ 3090677 h 4273364"/>
              <a:gd name="connsiteX45" fmla="*/ 6320318 w 6722167"/>
              <a:gd name="connsiteY45" fmla="*/ 3300227 h 4273364"/>
              <a:gd name="connsiteX46" fmla="*/ 6529868 w 6722167"/>
              <a:gd name="connsiteY46" fmla="*/ 3506602 h 4273364"/>
              <a:gd name="connsiteX47" fmla="*/ 6653693 w 6722167"/>
              <a:gd name="connsiteY47" fmla="*/ 3566927 h 4273364"/>
              <a:gd name="connsiteX48" fmla="*/ 6722167 w 6722167"/>
              <a:gd name="connsiteY48" fmla="*/ 3460720 h 4273364"/>
              <a:gd name="connsiteX49" fmla="*/ 5532918 w 6722167"/>
              <a:gd name="connsiteY49" fmla="*/ 2503302 h 4273364"/>
              <a:gd name="connsiteX50" fmla="*/ 4058334 w 6722167"/>
              <a:gd name="connsiteY50" fmla="*/ 1402232 h 4273364"/>
              <a:gd name="connsiteX51" fmla="*/ 3314336 w 6722167"/>
              <a:gd name="connsiteY51" fmla="*/ 955024 h 4273364"/>
              <a:gd name="connsiteX52" fmla="*/ 3594437 w 6722167"/>
              <a:gd name="connsiteY52" fmla="*/ 681673 h 4273364"/>
              <a:gd name="connsiteX53" fmla="*/ 3082778 w 6722167"/>
              <a:gd name="connsiteY53" fmla="*/ 637893 h 4273364"/>
              <a:gd name="connsiteX54" fmla="*/ 2924003 w 6722167"/>
              <a:gd name="connsiteY54" fmla="*/ 378784 h 4273364"/>
              <a:gd name="connsiteX55" fmla="*/ 2716765 w 6722167"/>
              <a:gd name="connsiteY55" fmla="*/ 0 h 4273364"/>
              <a:gd name="connsiteX56" fmla="*/ 2506088 w 6722167"/>
              <a:gd name="connsiteY56" fmla="*/ 471741 h 4273364"/>
              <a:gd name="connsiteX57" fmla="*/ 2221402 w 6722167"/>
              <a:gd name="connsiteY57" fmla="*/ 1069117 h 4273364"/>
              <a:gd name="connsiteX58" fmla="*/ 1989942 w 6722167"/>
              <a:gd name="connsiteY58" fmla="*/ 1081740 h 4273364"/>
              <a:gd name="connsiteX59" fmla="*/ 1922097 w 6722167"/>
              <a:gd name="connsiteY59" fmla="*/ 651154 h 4273364"/>
              <a:gd name="connsiteX60" fmla="*/ 1896109 w 6722167"/>
              <a:gd name="connsiteY60" fmla="*/ 384269 h 4273364"/>
              <a:gd name="connsiteX61" fmla="*/ 1412666 w 6722167"/>
              <a:gd name="connsiteY61" fmla="*/ 354574 h 4273364"/>
              <a:gd name="connsiteX62" fmla="*/ 1410121 w 6722167"/>
              <a:gd name="connsiteY62" fmla="*/ 191971 h 4273364"/>
              <a:gd name="connsiteX63" fmla="*/ 1289845 w 6722167"/>
              <a:gd name="connsiteY63" fmla="*/ 184626 h 4273364"/>
              <a:gd name="connsiteX64" fmla="*/ 1169632 w 6722167"/>
              <a:gd name="connsiteY64" fmla="*/ 166320 h 4273364"/>
              <a:gd name="connsiteX65" fmla="*/ 1170496 w 6722167"/>
              <a:gd name="connsiteY65" fmla="*/ 80778 h 4273364"/>
              <a:gd name="connsiteX66" fmla="*/ 1069010 w 6722167"/>
              <a:gd name="connsiteY66" fmla="*/ 302914 h 4273364"/>
              <a:gd name="connsiteX67" fmla="*/ 964794 w 6722167"/>
              <a:gd name="connsiteY67" fmla="*/ 506053 h 4273364"/>
              <a:gd name="connsiteX68" fmla="*/ 887664 w 6722167"/>
              <a:gd name="connsiteY68" fmla="*/ 741045 h 4273364"/>
              <a:gd name="connsiteX69" fmla="*/ 783415 w 6722167"/>
              <a:gd name="connsiteY69" fmla="*/ 1105042 h 4273364"/>
              <a:gd name="connsiteX70" fmla="*/ 547493 w 6722167"/>
              <a:gd name="connsiteY70" fmla="*/ 991239 h 4273364"/>
              <a:gd name="connsiteX71" fmla="*/ 353890 w 6722167"/>
              <a:gd name="connsiteY71" fmla="*/ 1111933 h 4273364"/>
              <a:gd name="connsiteX72" fmla="*/ 240397 w 6722167"/>
              <a:gd name="connsiteY72" fmla="*/ 1021956 h 4273364"/>
              <a:gd name="connsiteX73" fmla="*/ 166867 w 6722167"/>
              <a:gd name="connsiteY73" fmla="*/ 1137185 h 4273364"/>
              <a:gd name="connsiteX74" fmla="*/ 113254 w 6722167"/>
              <a:gd name="connsiteY74" fmla="*/ 1256635 h 4273364"/>
              <a:gd name="connsiteX75" fmla="*/ 72176 w 6722167"/>
              <a:gd name="connsiteY75" fmla="*/ 1354616 h 4273364"/>
              <a:gd name="connsiteX76" fmla="*/ 68887 w 6722167"/>
              <a:gd name="connsiteY76" fmla="*/ 1468419 h 4273364"/>
              <a:gd name="connsiteX77" fmla="*/ 0 w 6722167"/>
              <a:gd name="connsiteY77" fmla="*/ 1568134 h 4273364"/>
              <a:gd name="connsiteX78" fmla="*/ 9559 w 6722167"/>
              <a:gd name="connsiteY78" fmla="*/ 1759320 h 4273364"/>
              <a:gd name="connsiteX79" fmla="*/ 139432 w 6722167"/>
              <a:gd name="connsiteY79" fmla="*/ 1728887 h 4273364"/>
              <a:gd name="connsiteX80" fmla="*/ 290506 w 6722167"/>
              <a:gd name="connsiteY80" fmla="*/ 1793138 h 4273364"/>
              <a:gd name="connsiteX81" fmla="*/ 486543 w 6722167"/>
              <a:gd name="connsiteY81" fmla="*/ 1903084 h 4273364"/>
              <a:gd name="connsiteX82" fmla="*/ 451314 w 6722167"/>
              <a:gd name="connsiteY82" fmla="*/ 2048527 h 4273364"/>
              <a:gd name="connsiteX83" fmla="*/ 650644 w 6722167"/>
              <a:gd name="connsiteY83" fmla="*/ 2312532 h 4273364"/>
              <a:gd name="connsiteX84" fmla="*/ 425076 w 6722167"/>
              <a:gd name="connsiteY84" fmla="*/ 2799068 h 4273364"/>
              <a:gd name="connsiteX85" fmla="*/ 553431 w 6722167"/>
              <a:gd name="connsiteY85" fmla="*/ 2888221 h 4273364"/>
              <a:gd name="connsiteX0" fmla="*/ 553431 w 6722167"/>
              <a:gd name="connsiteY0" fmla="*/ 2888221 h 4273364"/>
              <a:gd name="connsiteX1" fmla="*/ 807498 w 6722167"/>
              <a:gd name="connsiteY1" fmla="*/ 2860775 h 4273364"/>
              <a:gd name="connsiteX2" fmla="*/ 849252 w 6722167"/>
              <a:gd name="connsiteY2" fmla="*/ 2971350 h 4273364"/>
              <a:gd name="connsiteX3" fmla="*/ 1210162 w 6722167"/>
              <a:gd name="connsiteY3" fmla="*/ 2893449 h 4273364"/>
              <a:gd name="connsiteX4" fmla="*/ 1432085 w 6722167"/>
              <a:gd name="connsiteY4" fmla="*/ 2983874 h 4273364"/>
              <a:gd name="connsiteX5" fmla="*/ 1009890 w 6722167"/>
              <a:gd name="connsiteY5" fmla="*/ 3970713 h 4273364"/>
              <a:gd name="connsiteX6" fmla="*/ 1442161 w 6722167"/>
              <a:gd name="connsiteY6" fmla="*/ 3697891 h 4273364"/>
              <a:gd name="connsiteX7" fmla="*/ 1468940 w 6722167"/>
              <a:gd name="connsiteY7" fmla="*/ 3668527 h 4273364"/>
              <a:gd name="connsiteX8" fmla="*/ 1513390 w 6722167"/>
              <a:gd name="connsiteY8" fmla="*/ 3681227 h 4273364"/>
              <a:gd name="connsiteX9" fmla="*/ 1487990 w 6722167"/>
              <a:gd name="connsiteY9" fmla="*/ 3719327 h 4273364"/>
              <a:gd name="connsiteX10" fmla="*/ 1649915 w 6722167"/>
              <a:gd name="connsiteY10" fmla="*/ 3801877 h 4273364"/>
              <a:gd name="connsiteX11" fmla="*/ 1850296 w 6722167"/>
              <a:gd name="connsiteY11" fmla="*/ 3899591 h 4273364"/>
              <a:gd name="connsiteX12" fmla="*/ 1841750 w 6722167"/>
              <a:gd name="connsiteY12" fmla="*/ 3769799 h 4273364"/>
              <a:gd name="connsiteX13" fmla="*/ 1867131 w 6722167"/>
              <a:gd name="connsiteY13" fmla="*/ 3681025 h 4273364"/>
              <a:gd name="connsiteX14" fmla="*/ 1984922 w 6722167"/>
              <a:gd name="connsiteY14" fmla="*/ 3149623 h 4273364"/>
              <a:gd name="connsiteX15" fmla="*/ 2745358 w 6722167"/>
              <a:gd name="connsiteY15" fmla="*/ 3753135 h 4273364"/>
              <a:gd name="connsiteX16" fmla="*/ 2844823 w 6722167"/>
              <a:gd name="connsiteY16" fmla="*/ 3836701 h 4273364"/>
              <a:gd name="connsiteX17" fmla="*/ 3053983 w 6722167"/>
              <a:gd name="connsiteY17" fmla="*/ 3914464 h 4273364"/>
              <a:gd name="connsiteX18" fmla="*/ 3189522 w 6722167"/>
              <a:gd name="connsiteY18" fmla="*/ 3933843 h 4273364"/>
              <a:gd name="connsiteX19" fmla="*/ 3322741 w 6722167"/>
              <a:gd name="connsiteY19" fmla="*/ 3963339 h 4273364"/>
              <a:gd name="connsiteX20" fmla="*/ 3435364 w 6722167"/>
              <a:gd name="connsiteY20" fmla="*/ 3971383 h 4273364"/>
              <a:gd name="connsiteX21" fmla="*/ 3666513 w 6722167"/>
              <a:gd name="connsiteY21" fmla="*/ 4026187 h 4273364"/>
              <a:gd name="connsiteX22" fmla="*/ 3780639 w 6722167"/>
              <a:gd name="connsiteY22" fmla="*/ 3937361 h 4273364"/>
              <a:gd name="connsiteX23" fmla="*/ 3757294 w 6722167"/>
              <a:gd name="connsiteY23" fmla="*/ 3381191 h 4273364"/>
              <a:gd name="connsiteX24" fmla="*/ 3795994 w 6722167"/>
              <a:gd name="connsiteY24" fmla="*/ 3340115 h 4273364"/>
              <a:gd name="connsiteX25" fmla="*/ 4261754 w 6722167"/>
              <a:gd name="connsiteY25" fmla="*/ 3707222 h 4273364"/>
              <a:gd name="connsiteX26" fmla="*/ 4720118 w 6722167"/>
              <a:gd name="connsiteY26" fmla="*/ 4078101 h 4273364"/>
              <a:gd name="connsiteX27" fmla="*/ 4977293 w 6722167"/>
              <a:gd name="connsiteY27" fmla="*/ 4273364 h 4273364"/>
              <a:gd name="connsiteX28" fmla="*/ 4989993 w 6722167"/>
              <a:gd name="connsiteY28" fmla="*/ 4055877 h 4273364"/>
              <a:gd name="connsiteX29" fmla="*/ 4939193 w 6722167"/>
              <a:gd name="connsiteY29" fmla="*/ 3913002 h 4273364"/>
              <a:gd name="connsiteX30" fmla="*/ 4883902 w 6722167"/>
              <a:gd name="connsiteY30" fmla="*/ 3769570 h 4273364"/>
              <a:gd name="connsiteX31" fmla="*/ 5317018 w 6722167"/>
              <a:gd name="connsiteY31" fmla="*/ 3662177 h 4273364"/>
              <a:gd name="connsiteX32" fmla="*/ 5358293 w 6722167"/>
              <a:gd name="connsiteY32" fmla="*/ 3439927 h 4273364"/>
              <a:gd name="connsiteX33" fmla="*/ 5609118 w 6722167"/>
              <a:gd name="connsiteY33" fmla="*/ 3424052 h 4273364"/>
              <a:gd name="connsiteX34" fmla="*/ 5609118 w 6722167"/>
              <a:gd name="connsiteY34" fmla="*/ 3401827 h 4273364"/>
              <a:gd name="connsiteX35" fmla="*/ 5545618 w 6722167"/>
              <a:gd name="connsiteY35" fmla="*/ 3395476 h 4273364"/>
              <a:gd name="connsiteX36" fmla="*/ 5456718 w 6722167"/>
              <a:gd name="connsiteY36" fmla="*/ 3379602 h 4273364"/>
              <a:gd name="connsiteX37" fmla="*/ 5374127 w 6722167"/>
              <a:gd name="connsiteY37" fmla="*/ 3321063 h 4273364"/>
              <a:gd name="connsiteX38" fmla="*/ 5475714 w 6722167"/>
              <a:gd name="connsiteY38" fmla="*/ 3295279 h 4273364"/>
              <a:gd name="connsiteX39" fmla="*/ 5479694 w 6722167"/>
              <a:gd name="connsiteY39" fmla="*/ 3218524 h 4273364"/>
              <a:gd name="connsiteX40" fmla="*/ 5574193 w 6722167"/>
              <a:gd name="connsiteY40" fmla="*/ 3208152 h 4273364"/>
              <a:gd name="connsiteX41" fmla="*/ 5663093 w 6722167"/>
              <a:gd name="connsiteY41" fmla="*/ 3189102 h 4273364"/>
              <a:gd name="connsiteX42" fmla="*/ 5771043 w 6722167"/>
              <a:gd name="connsiteY42" fmla="*/ 3220852 h 4273364"/>
              <a:gd name="connsiteX43" fmla="*/ 5850418 w 6722167"/>
              <a:gd name="connsiteY43" fmla="*/ 3262127 h 4273364"/>
              <a:gd name="connsiteX44" fmla="*/ 5917093 w 6722167"/>
              <a:gd name="connsiteY44" fmla="*/ 3090677 h 4273364"/>
              <a:gd name="connsiteX45" fmla="*/ 6320318 w 6722167"/>
              <a:gd name="connsiteY45" fmla="*/ 3300227 h 4273364"/>
              <a:gd name="connsiteX46" fmla="*/ 6529868 w 6722167"/>
              <a:gd name="connsiteY46" fmla="*/ 3506602 h 4273364"/>
              <a:gd name="connsiteX47" fmla="*/ 6653693 w 6722167"/>
              <a:gd name="connsiteY47" fmla="*/ 3566927 h 4273364"/>
              <a:gd name="connsiteX48" fmla="*/ 6722167 w 6722167"/>
              <a:gd name="connsiteY48" fmla="*/ 3460720 h 4273364"/>
              <a:gd name="connsiteX49" fmla="*/ 5532918 w 6722167"/>
              <a:gd name="connsiteY49" fmla="*/ 2503302 h 4273364"/>
              <a:gd name="connsiteX50" fmla="*/ 4058334 w 6722167"/>
              <a:gd name="connsiteY50" fmla="*/ 1402232 h 4273364"/>
              <a:gd name="connsiteX51" fmla="*/ 3314336 w 6722167"/>
              <a:gd name="connsiteY51" fmla="*/ 955024 h 4273364"/>
              <a:gd name="connsiteX52" fmla="*/ 3594437 w 6722167"/>
              <a:gd name="connsiteY52" fmla="*/ 681673 h 4273364"/>
              <a:gd name="connsiteX53" fmla="*/ 3082778 w 6722167"/>
              <a:gd name="connsiteY53" fmla="*/ 637893 h 4273364"/>
              <a:gd name="connsiteX54" fmla="*/ 2924003 w 6722167"/>
              <a:gd name="connsiteY54" fmla="*/ 378784 h 4273364"/>
              <a:gd name="connsiteX55" fmla="*/ 2716765 w 6722167"/>
              <a:gd name="connsiteY55" fmla="*/ 0 h 4273364"/>
              <a:gd name="connsiteX56" fmla="*/ 2506088 w 6722167"/>
              <a:gd name="connsiteY56" fmla="*/ 471741 h 4273364"/>
              <a:gd name="connsiteX57" fmla="*/ 2221402 w 6722167"/>
              <a:gd name="connsiteY57" fmla="*/ 1069117 h 4273364"/>
              <a:gd name="connsiteX58" fmla="*/ 1989942 w 6722167"/>
              <a:gd name="connsiteY58" fmla="*/ 1081740 h 4273364"/>
              <a:gd name="connsiteX59" fmla="*/ 1922097 w 6722167"/>
              <a:gd name="connsiteY59" fmla="*/ 651154 h 4273364"/>
              <a:gd name="connsiteX60" fmla="*/ 1896109 w 6722167"/>
              <a:gd name="connsiteY60" fmla="*/ 384269 h 4273364"/>
              <a:gd name="connsiteX61" fmla="*/ 1412666 w 6722167"/>
              <a:gd name="connsiteY61" fmla="*/ 354574 h 4273364"/>
              <a:gd name="connsiteX62" fmla="*/ 1410121 w 6722167"/>
              <a:gd name="connsiteY62" fmla="*/ 191971 h 4273364"/>
              <a:gd name="connsiteX63" fmla="*/ 1289845 w 6722167"/>
              <a:gd name="connsiteY63" fmla="*/ 184626 h 4273364"/>
              <a:gd name="connsiteX64" fmla="*/ 1169632 w 6722167"/>
              <a:gd name="connsiteY64" fmla="*/ 166320 h 4273364"/>
              <a:gd name="connsiteX65" fmla="*/ 1170496 w 6722167"/>
              <a:gd name="connsiteY65" fmla="*/ 80778 h 4273364"/>
              <a:gd name="connsiteX66" fmla="*/ 1069010 w 6722167"/>
              <a:gd name="connsiteY66" fmla="*/ 302914 h 4273364"/>
              <a:gd name="connsiteX67" fmla="*/ 964794 w 6722167"/>
              <a:gd name="connsiteY67" fmla="*/ 506053 h 4273364"/>
              <a:gd name="connsiteX68" fmla="*/ 887664 w 6722167"/>
              <a:gd name="connsiteY68" fmla="*/ 741045 h 4273364"/>
              <a:gd name="connsiteX69" fmla="*/ 783415 w 6722167"/>
              <a:gd name="connsiteY69" fmla="*/ 1105042 h 4273364"/>
              <a:gd name="connsiteX70" fmla="*/ 547493 w 6722167"/>
              <a:gd name="connsiteY70" fmla="*/ 991239 h 4273364"/>
              <a:gd name="connsiteX71" fmla="*/ 353890 w 6722167"/>
              <a:gd name="connsiteY71" fmla="*/ 1111933 h 4273364"/>
              <a:gd name="connsiteX72" fmla="*/ 240397 w 6722167"/>
              <a:gd name="connsiteY72" fmla="*/ 1021956 h 4273364"/>
              <a:gd name="connsiteX73" fmla="*/ 166867 w 6722167"/>
              <a:gd name="connsiteY73" fmla="*/ 1137185 h 4273364"/>
              <a:gd name="connsiteX74" fmla="*/ 113254 w 6722167"/>
              <a:gd name="connsiteY74" fmla="*/ 1256635 h 4273364"/>
              <a:gd name="connsiteX75" fmla="*/ 72176 w 6722167"/>
              <a:gd name="connsiteY75" fmla="*/ 1354616 h 4273364"/>
              <a:gd name="connsiteX76" fmla="*/ 68887 w 6722167"/>
              <a:gd name="connsiteY76" fmla="*/ 1468419 h 4273364"/>
              <a:gd name="connsiteX77" fmla="*/ 0 w 6722167"/>
              <a:gd name="connsiteY77" fmla="*/ 1568134 h 4273364"/>
              <a:gd name="connsiteX78" fmla="*/ 9559 w 6722167"/>
              <a:gd name="connsiteY78" fmla="*/ 1759320 h 4273364"/>
              <a:gd name="connsiteX79" fmla="*/ 139432 w 6722167"/>
              <a:gd name="connsiteY79" fmla="*/ 1728887 h 4273364"/>
              <a:gd name="connsiteX80" fmla="*/ 290506 w 6722167"/>
              <a:gd name="connsiteY80" fmla="*/ 1793138 h 4273364"/>
              <a:gd name="connsiteX81" fmla="*/ 486543 w 6722167"/>
              <a:gd name="connsiteY81" fmla="*/ 1903084 h 4273364"/>
              <a:gd name="connsiteX82" fmla="*/ 451314 w 6722167"/>
              <a:gd name="connsiteY82" fmla="*/ 2048527 h 4273364"/>
              <a:gd name="connsiteX83" fmla="*/ 650644 w 6722167"/>
              <a:gd name="connsiteY83" fmla="*/ 2312532 h 4273364"/>
              <a:gd name="connsiteX84" fmla="*/ 425076 w 6722167"/>
              <a:gd name="connsiteY84" fmla="*/ 2799068 h 4273364"/>
              <a:gd name="connsiteX85" fmla="*/ 553431 w 6722167"/>
              <a:gd name="connsiteY85" fmla="*/ 2888221 h 4273364"/>
              <a:gd name="connsiteX0" fmla="*/ 553431 w 6722167"/>
              <a:gd name="connsiteY0" fmla="*/ 2888221 h 4273364"/>
              <a:gd name="connsiteX1" fmla="*/ 807498 w 6722167"/>
              <a:gd name="connsiteY1" fmla="*/ 2860775 h 4273364"/>
              <a:gd name="connsiteX2" fmla="*/ 849252 w 6722167"/>
              <a:gd name="connsiteY2" fmla="*/ 2971350 h 4273364"/>
              <a:gd name="connsiteX3" fmla="*/ 1210162 w 6722167"/>
              <a:gd name="connsiteY3" fmla="*/ 2893449 h 4273364"/>
              <a:gd name="connsiteX4" fmla="*/ 1432085 w 6722167"/>
              <a:gd name="connsiteY4" fmla="*/ 2983874 h 4273364"/>
              <a:gd name="connsiteX5" fmla="*/ 1009890 w 6722167"/>
              <a:gd name="connsiteY5" fmla="*/ 3970713 h 4273364"/>
              <a:gd name="connsiteX6" fmla="*/ 1442161 w 6722167"/>
              <a:gd name="connsiteY6" fmla="*/ 3697891 h 4273364"/>
              <a:gd name="connsiteX7" fmla="*/ 1468940 w 6722167"/>
              <a:gd name="connsiteY7" fmla="*/ 3668527 h 4273364"/>
              <a:gd name="connsiteX8" fmla="*/ 1513390 w 6722167"/>
              <a:gd name="connsiteY8" fmla="*/ 3681227 h 4273364"/>
              <a:gd name="connsiteX9" fmla="*/ 1487990 w 6722167"/>
              <a:gd name="connsiteY9" fmla="*/ 3719327 h 4273364"/>
              <a:gd name="connsiteX10" fmla="*/ 1649915 w 6722167"/>
              <a:gd name="connsiteY10" fmla="*/ 3801877 h 4273364"/>
              <a:gd name="connsiteX11" fmla="*/ 1850296 w 6722167"/>
              <a:gd name="connsiteY11" fmla="*/ 3899591 h 4273364"/>
              <a:gd name="connsiteX12" fmla="*/ 1841750 w 6722167"/>
              <a:gd name="connsiteY12" fmla="*/ 3769799 h 4273364"/>
              <a:gd name="connsiteX13" fmla="*/ 1867131 w 6722167"/>
              <a:gd name="connsiteY13" fmla="*/ 3681025 h 4273364"/>
              <a:gd name="connsiteX14" fmla="*/ 1984922 w 6722167"/>
              <a:gd name="connsiteY14" fmla="*/ 3149623 h 4273364"/>
              <a:gd name="connsiteX15" fmla="*/ 2745358 w 6722167"/>
              <a:gd name="connsiteY15" fmla="*/ 3753135 h 4273364"/>
              <a:gd name="connsiteX16" fmla="*/ 2844823 w 6722167"/>
              <a:gd name="connsiteY16" fmla="*/ 3836701 h 4273364"/>
              <a:gd name="connsiteX17" fmla="*/ 3053983 w 6722167"/>
              <a:gd name="connsiteY17" fmla="*/ 3914464 h 4273364"/>
              <a:gd name="connsiteX18" fmla="*/ 3189522 w 6722167"/>
              <a:gd name="connsiteY18" fmla="*/ 3933843 h 4273364"/>
              <a:gd name="connsiteX19" fmla="*/ 3322741 w 6722167"/>
              <a:gd name="connsiteY19" fmla="*/ 3963339 h 4273364"/>
              <a:gd name="connsiteX20" fmla="*/ 3435364 w 6722167"/>
              <a:gd name="connsiteY20" fmla="*/ 3971383 h 4273364"/>
              <a:gd name="connsiteX21" fmla="*/ 3666513 w 6722167"/>
              <a:gd name="connsiteY21" fmla="*/ 4026187 h 4273364"/>
              <a:gd name="connsiteX22" fmla="*/ 3780639 w 6722167"/>
              <a:gd name="connsiteY22" fmla="*/ 3937361 h 4273364"/>
              <a:gd name="connsiteX23" fmla="*/ 3757294 w 6722167"/>
              <a:gd name="connsiteY23" fmla="*/ 3381191 h 4273364"/>
              <a:gd name="connsiteX24" fmla="*/ 3795994 w 6722167"/>
              <a:gd name="connsiteY24" fmla="*/ 3340115 h 4273364"/>
              <a:gd name="connsiteX25" fmla="*/ 4261754 w 6722167"/>
              <a:gd name="connsiteY25" fmla="*/ 3707222 h 4273364"/>
              <a:gd name="connsiteX26" fmla="*/ 4720118 w 6722167"/>
              <a:gd name="connsiteY26" fmla="*/ 4078101 h 4273364"/>
              <a:gd name="connsiteX27" fmla="*/ 4977293 w 6722167"/>
              <a:gd name="connsiteY27" fmla="*/ 4273364 h 4273364"/>
              <a:gd name="connsiteX28" fmla="*/ 4989993 w 6722167"/>
              <a:gd name="connsiteY28" fmla="*/ 4055877 h 4273364"/>
              <a:gd name="connsiteX29" fmla="*/ 4939193 w 6722167"/>
              <a:gd name="connsiteY29" fmla="*/ 3913002 h 4273364"/>
              <a:gd name="connsiteX30" fmla="*/ 4883902 w 6722167"/>
              <a:gd name="connsiteY30" fmla="*/ 3769570 h 4273364"/>
              <a:gd name="connsiteX31" fmla="*/ 5317018 w 6722167"/>
              <a:gd name="connsiteY31" fmla="*/ 3662177 h 4273364"/>
              <a:gd name="connsiteX32" fmla="*/ 5358293 w 6722167"/>
              <a:gd name="connsiteY32" fmla="*/ 3439927 h 4273364"/>
              <a:gd name="connsiteX33" fmla="*/ 5609118 w 6722167"/>
              <a:gd name="connsiteY33" fmla="*/ 3424052 h 4273364"/>
              <a:gd name="connsiteX34" fmla="*/ 5609118 w 6722167"/>
              <a:gd name="connsiteY34" fmla="*/ 3401827 h 4273364"/>
              <a:gd name="connsiteX35" fmla="*/ 5545618 w 6722167"/>
              <a:gd name="connsiteY35" fmla="*/ 3395476 h 4273364"/>
              <a:gd name="connsiteX36" fmla="*/ 5456718 w 6722167"/>
              <a:gd name="connsiteY36" fmla="*/ 3379602 h 4273364"/>
              <a:gd name="connsiteX37" fmla="*/ 5374127 w 6722167"/>
              <a:gd name="connsiteY37" fmla="*/ 3321063 h 4273364"/>
              <a:gd name="connsiteX38" fmla="*/ 5475714 w 6722167"/>
              <a:gd name="connsiteY38" fmla="*/ 3295279 h 4273364"/>
              <a:gd name="connsiteX39" fmla="*/ 5479694 w 6722167"/>
              <a:gd name="connsiteY39" fmla="*/ 3218524 h 4273364"/>
              <a:gd name="connsiteX40" fmla="*/ 5574193 w 6722167"/>
              <a:gd name="connsiteY40" fmla="*/ 3208152 h 4273364"/>
              <a:gd name="connsiteX41" fmla="*/ 5663093 w 6722167"/>
              <a:gd name="connsiteY41" fmla="*/ 3189102 h 4273364"/>
              <a:gd name="connsiteX42" fmla="*/ 5771043 w 6722167"/>
              <a:gd name="connsiteY42" fmla="*/ 3220852 h 4273364"/>
              <a:gd name="connsiteX43" fmla="*/ 5850418 w 6722167"/>
              <a:gd name="connsiteY43" fmla="*/ 3262127 h 4273364"/>
              <a:gd name="connsiteX44" fmla="*/ 5917093 w 6722167"/>
              <a:gd name="connsiteY44" fmla="*/ 3090677 h 4273364"/>
              <a:gd name="connsiteX45" fmla="*/ 6320318 w 6722167"/>
              <a:gd name="connsiteY45" fmla="*/ 3300227 h 4273364"/>
              <a:gd name="connsiteX46" fmla="*/ 6529868 w 6722167"/>
              <a:gd name="connsiteY46" fmla="*/ 3506602 h 4273364"/>
              <a:gd name="connsiteX47" fmla="*/ 6653693 w 6722167"/>
              <a:gd name="connsiteY47" fmla="*/ 3566927 h 4273364"/>
              <a:gd name="connsiteX48" fmla="*/ 6722167 w 6722167"/>
              <a:gd name="connsiteY48" fmla="*/ 3460720 h 4273364"/>
              <a:gd name="connsiteX49" fmla="*/ 5532918 w 6722167"/>
              <a:gd name="connsiteY49" fmla="*/ 2503302 h 4273364"/>
              <a:gd name="connsiteX50" fmla="*/ 4058334 w 6722167"/>
              <a:gd name="connsiteY50" fmla="*/ 1402232 h 4273364"/>
              <a:gd name="connsiteX51" fmla="*/ 3318797 w 6722167"/>
              <a:gd name="connsiteY51" fmla="*/ 999628 h 4273364"/>
              <a:gd name="connsiteX52" fmla="*/ 3594437 w 6722167"/>
              <a:gd name="connsiteY52" fmla="*/ 681673 h 4273364"/>
              <a:gd name="connsiteX53" fmla="*/ 3082778 w 6722167"/>
              <a:gd name="connsiteY53" fmla="*/ 637893 h 4273364"/>
              <a:gd name="connsiteX54" fmla="*/ 2924003 w 6722167"/>
              <a:gd name="connsiteY54" fmla="*/ 378784 h 4273364"/>
              <a:gd name="connsiteX55" fmla="*/ 2716765 w 6722167"/>
              <a:gd name="connsiteY55" fmla="*/ 0 h 4273364"/>
              <a:gd name="connsiteX56" fmla="*/ 2506088 w 6722167"/>
              <a:gd name="connsiteY56" fmla="*/ 471741 h 4273364"/>
              <a:gd name="connsiteX57" fmla="*/ 2221402 w 6722167"/>
              <a:gd name="connsiteY57" fmla="*/ 1069117 h 4273364"/>
              <a:gd name="connsiteX58" fmla="*/ 1989942 w 6722167"/>
              <a:gd name="connsiteY58" fmla="*/ 1081740 h 4273364"/>
              <a:gd name="connsiteX59" fmla="*/ 1922097 w 6722167"/>
              <a:gd name="connsiteY59" fmla="*/ 651154 h 4273364"/>
              <a:gd name="connsiteX60" fmla="*/ 1896109 w 6722167"/>
              <a:gd name="connsiteY60" fmla="*/ 384269 h 4273364"/>
              <a:gd name="connsiteX61" fmla="*/ 1412666 w 6722167"/>
              <a:gd name="connsiteY61" fmla="*/ 354574 h 4273364"/>
              <a:gd name="connsiteX62" fmla="*/ 1410121 w 6722167"/>
              <a:gd name="connsiteY62" fmla="*/ 191971 h 4273364"/>
              <a:gd name="connsiteX63" fmla="*/ 1289845 w 6722167"/>
              <a:gd name="connsiteY63" fmla="*/ 184626 h 4273364"/>
              <a:gd name="connsiteX64" fmla="*/ 1169632 w 6722167"/>
              <a:gd name="connsiteY64" fmla="*/ 166320 h 4273364"/>
              <a:gd name="connsiteX65" fmla="*/ 1170496 w 6722167"/>
              <a:gd name="connsiteY65" fmla="*/ 80778 h 4273364"/>
              <a:gd name="connsiteX66" fmla="*/ 1069010 w 6722167"/>
              <a:gd name="connsiteY66" fmla="*/ 302914 h 4273364"/>
              <a:gd name="connsiteX67" fmla="*/ 964794 w 6722167"/>
              <a:gd name="connsiteY67" fmla="*/ 506053 h 4273364"/>
              <a:gd name="connsiteX68" fmla="*/ 887664 w 6722167"/>
              <a:gd name="connsiteY68" fmla="*/ 741045 h 4273364"/>
              <a:gd name="connsiteX69" fmla="*/ 783415 w 6722167"/>
              <a:gd name="connsiteY69" fmla="*/ 1105042 h 4273364"/>
              <a:gd name="connsiteX70" fmla="*/ 547493 w 6722167"/>
              <a:gd name="connsiteY70" fmla="*/ 991239 h 4273364"/>
              <a:gd name="connsiteX71" fmla="*/ 353890 w 6722167"/>
              <a:gd name="connsiteY71" fmla="*/ 1111933 h 4273364"/>
              <a:gd name="connsiteX72" fmla="*/ 240397 w 6722167"/>
              <a:gd name="connsiteY72" fmla="*/ 1021956 h 4273364"/>
              <a:gd name="connsiteX73" fmla="*/ 166867 w 6722167"/>
              <a:gd name="connsiteY73" fmla="*/ 1137185 h 4273364"/>
              <a:gd name="connsiteX74" fmla="*/ 113254 w 6722167"/>
              <a:gd name="connsiteY74" fmla="*/ 1256635 h 4273364"/>
              <a:gd name="connsiteX75" fmla="*/ 72176 w 6722167"/>
              <a:gd name="connsiteY75" fmla="*/ 1354616 h 4273364"/>
              <a:gd name="connsiteX76" fmla="*/ 68887 w 6722167"/>
              <a:gd name="connsiteY76" fmla="*/ 1468419 h 4273364"/>
              <a:gd name="connsiteX77" fmla="*/ 0 w 6722167"/>
              <a:gd name="connsiteY77" fmla="*/ 1568134 h 4273364"/>
              <a:gd name="connsiteX78" fmla="*/ 9559 w 6722167"/>
              <a:gd name="connsiteY78" fmla="*/ 1759320 h 4273364"/>
              <a:gd name="connsiteX79" fmla="*/ 139432 w 6722167"/>
              <a:gd name="connsiteY79" fmla="*/ 1728887 h 4273364"/>
              <a:gd name="connsiteX80" fmla="*/ 290506 w 6722167"/>
              <a:gd name="connsiteY80" fmla="*/ 1793138 h 4273364"/>
              <a:gd name="connsiteX81" fmla="*/ 486543 w 6722167"/>
              <a:gd name="connsiteY81" fmla="*/ 1903084 h 4273364"/>
              <a:gd name="connsiteX82" fmla="*/ 451314 w 6722167"/>
              <a:gd name="connsiteY82" fmla="*/ 2048527 h 4273364"/>
              <a:gd name="connsiteX83" fmla="*/ 650644 w 6722167"/>
              <a:gd name="connsiteY83" fmla="*/ 2312532 h 4273364"/>
              <a:gd name="connsiteX84" fmla="*/ 425076 w 6722167"/>
              <a:gd name="connsiteY84" fmla="*/ 2799068 h 4273364"/>
              <a:gd name="connsiteX85" fmla="*/ 553431 w 6722167"/>
              <a:gd name="connsiteY85" fmla="*/ 2888221 h 4273364"/>
              <a:gd name="connsiteX0" fmla="*/ 553431 w 6722167"/>
              <a:gd name="connsiteY0" fmla="*/ 2888221 h 4273364"/>
              <a:gd name="connsiteX1" fmla="*/ 807498 w 6722167"/>
              <a:gd name="connsiteY1" fmla="*/ 2860775 h 4273364"/>
              <a:gd name="connsiteX2" fmla="*/ 849252 w 6722167"/>
              <a:gd name="connsiteY2" fmla="*/ 2971350 h 4273364"/>
              <a:gd name="connsiteX3" fmla="*/ 1210162 w 6722167"/>
              <a:gd name="connsiteY3" fmla="*/ 2893449 h 4273364"/>
              <a:gd name="connsiteX4" fmla="*/ 1432085 w 6722167"/>
              <a:gd name="connsiteY4" fmla="*/ 2983874 h 4273364"/>
              <a:gd name="connsiteX5" fmla="*/ 1009890 w 6722167"/>
              <a:gd name="connsiteY5" fmla="*/ 3970713 h 4273364"/>
              <a:gd name="connsiteX6" fmla="*/ 1442161 w 6722167"/>
              <a:gd name="connsiteY6" fmla="*/ 3697891 h 4273364"/>
              <a:gd name="connsiteX7" fmla="*/ 1468940 w 6722167"/>
              <a:gd name="connsiteY7" fmla="*/ 3668527 h 4273364"/>
              <a:gd name="connsiteX8" fmla="*/ 1513390 w 6722167"/>
              <a:gd name="connsiteY8" fmla="*/ 3681227 h 4273364"/>
              <a:gd name="connsiteX9" fmla="*/ 1487990 w 6722167"/>
              <a:gd name="connsiteY9" fmla="*/ 3719327 h 4273364"/>
              <a:gd name="connsiteX10" fmla="*/ 1649915 w 6722167"/>
              <a:gd name="connsiteY10" fmla="*/ 3801877 h 4273364"/>
              <a:gd name="connsiteX11" fmla="*/ 1850296 w 6722167"/>
              <a:gd name="connsiteY11" fmla="*/ 3899591 h 4273364"/>
              <a:gd name="connsiteX12" fmla="*/ 1841750 w 6722167"/>
              <a:gd name="connsiteY12" fmla="*/ 3769799 h 4273364"/>
              <a:gd name="connsiteX13" fmla="*/ 1867131 w 6722167"/>
              <a:gd name="connsiteY13" fmla="*/ 3681025 h 4273364"/>
              <a:gd name="connsiteX14" fmla="*/ 1984922 w 6722167"/>
              <a:gd name="connsiteY14" fmla="*/ 3149623 h 4273364"/>
              <a:gd name="connsiteX15" fmla="*/ 2745358 w 6722167"/>
              <a:gd name="connsiteY15" fmla="*/ 3753135 h 4273364"/>
              <a:gd name="connsiteX16" fmla="*/ 2844823 w 6722167"/>
              <a:gd name="connsiteY16" fmla="*/ 3836701 h 4273364"/>
              <a:gd name="connsiteX17" fmla="*/ 3053983 w 6722167"/>
              <a:gd name="connsiteY17" fmla="*/ 3914464 h 4273364"/>
              <a:gd name="connsiteX18" fmla="*/ 3189522 w 6722167"/>
              <a:gd name="connsiteY18" fmla="*/ 3933843 h 4273364"/>
              <a:gd name="connsiteX19" fmla="*/ 3322741 w 6722167"/>
              <a:gd name="connsiteY19" fmla="*/ 3963339 h 4273364"/>
              <a:gd name="connsiteX20" fmla="*/ 3435364 w 6722167"/>
              <a:gd name="connsiteY20" fmla="*/ 3971383 h 4273364"/>
              <a:gd name="connsiteX21" fmla="*/ 3666513 w 6722167"/>
              <a:gd name="connsiteY21" fmla="*/ 4026187 h 4273364"/>
              <a:gd name="connsiteX22" fmla="*/ 3780639 w 6722167"/>
              <a:gd name="connsiteY22" fmla="*/ 3937361 h 4273364"/>
              <a:gd name="connsiteX23" fmla="*/ 3757294 w 6722167"/>
              <a:gd name="connsiteY23" fmla="*/ 3381191 h 4273364"/>
              <a:gd name="connsiteX24" fmla="*/ 3795994 w 6722167"/>
              <a:gd name="connsiteY24" fmla="*/ 3340115 h 4273364"/>
              <a:gd name="connsiteX25" fmla="*/ 4261754 w 6722167"/>
              <a:gd name="connsiteY25" fmla="*/ 3707222 h 4273364"/>
              <a:gd name="connsiteX26" fmla="*/ 4720118 w 6722167"/>
              <a:gd name="connsiteY26" fmla="*/ 4078101 h 4273364"/>
              <a:gd name="connsiteX27" fmla="*/ 4977293 w 6722167"/>
              <a:gd name="connsiteY27" fmla="*/ 4273364 h 4273364"/>
              <a:gd name="connsiteX28" fmla="*/ 4989993 w 6722167"/>
              <a:gd name="connsiteY28" fmla="*/ 4055877 h 4273364"/>
              <a:gd name="connsiteX29" fmla="*/ 4939193 w 6722167"/>
              <a:gd name="connsiteY29" fmla="*/ 3913002 h 4273364"/>
              <a:gd name="connsiteX30" fmla="*/ 4883902 w 6722167"/>
              <a:gd name="connsiteY30" fmla="*/ 3769570 h 4273364"/>
              <a:gd name="connsiteX31" fmla="*/ 5317018 w 6722167"/>
              <a:gd name="connsiteY31" fmla="*/ 3662177 h 4273364"/>
              <a:gd name="connsiteX32" fmla="*/ 5358293 w 6722167"/>
              <a:gd name="connsiteY32" fmla="*/ 3439927 h 4273364"/>
              <a:gd name="connsiteX33" fmla="*/ 5609118 w 6722167"/>
              <a:gd name="connsiteY33" fmla="*/ 3424052 h 4273364"/>
              <a:gd name="connsiteX34" fmla="*/ 5609118 w 6722167"/>
              <a:gd name="connsiteY34" fmla="*/ 3401827 h 4273364"/>
              <a:gd name="connsiteX35" fmla="*/ 5545618 w 6722167"/>
              <a:gd name="connsiteY35" fmla="*/ 3395476 h 4273364"/>
              <a:gd name="connsiteX36" fmla="*/ 5456718 w 6722167"/>
              <a:gd name="connsiteY36" fmla="*/ 3379602 h 4273364"/>
              <a:gd name="connsiteX37" fmla="*/ 5374127 w 6722167"/>
              <a:gd name="connsiteY37" fmla="*/ 3321063 h 4273364"/>
              <a:gd name="connsiteX38" fmla="*/ 5475714 w 6722167"/>
              <a:gd name="connsiteY38" fmla="*/ 3295279 h 4273364"/>
              <a:gd name="connsiteX39" fmla="*/ 5479694 w 6722167"/>
              <a:gd name="connsiteY39" fmla="*/ 3218524 h 4273364"/>
              <a:gd name="connsiteX40" fmla="*/ 5574193 w 6722167"/>
              <a:gd name="connsiteY40" fmla="*/ 3208152 h 4273364"/>
              <a:gd name="connsiteX41" fmla="*/ 5663093 w 6722167"/>
              <a:gd name="connsiteY41" fmla="*/ 3189102 h 4273364"/>
              <a:gd name="connsiteX42" fmla="*/ 5771043 w 6722167"/>
              <a:gd name="connsiteY42" fmla="*/ 3220852 h 4273364"/>
              <a:gd name="connsiteX43" fmla="*/ 5850418 w 6722167"/>
              <a:gd name="connsiteY43" fmla="*/ 3262127 h 4273364"/>
              <a:gd name="connsiteX44" fmla="*/ 5917093 w 6722167"/>
              <a:gd name="connsiteY44" fmla="*/ 3090677 h 4273364"/>
              <a:gd name="connsiteX45" fmla="*/ 6320318 w 6722167"/>
              <a:gd name="connsiteY45" fmla="*/ 3300227 h 4273364"/>
              <a:gd name="connsiteX46" fmla="*/ 6529868 w 6722167"/>
              <a:gd name="connsiteY46" fmla="*/ 3506602 h 4273364"/>
              <a:gd name="connsiteX47" fmla="*/ 6653693 w 6722167"/>
              <a:gd name="connsiteY47" fmla="*/ 3566927 h 4273364"/>
              <a:gd name="connsiteX48" fmla="*/ 6722167 w 6722167"/>
              <a:gd name="connsiteY48" fmla="*/ 3460720 h 4273364"/>
              <a:gd name="connsiteX49" fmla="*/ 5532918 w 6722167"/>
              <a:gd name="connsiteY49" fmla="*/ 2503302 h 4273364"/>
              <a:gd name="connsiteX50" fmla="*/ 4058334 w 6722167"/>
              <a:gd name="connsiteY50" fmla="*/ 1402232 h 4273364"/>
              <a:gd name="connsiteX51" fmla="*/ 3318797 w 6722167"/>
              <a:gd name="connsiteY51" fmla="*/ 999628 h 4273364"/>
              <a:gd name="connsiteX52" fmla="*/ 3612279 w 6722167"/>
              <a:gd name="connsiteY52" fmla="*/ 681673 h 4273364"/>
              <a:gd name="connsiteX53" fmla="*/ 3082778 w 6722167"/>
              <a:gd name="connsiteY53" fmla="*/ 637893 h 4273364"/>
              <a:gd name="connsiteX54" fmla="*/ 2924003 w 6722167"/>
              <a:gd name="connsiteY54" fmla="*/ 378784 h 4273364"/>
              <a:gd name="connsiteX55" fmla="*/ 2716765 w 6722167"/>
              <a:gd name="connsiteY55" fmla="*/ 0 h 4273364"/>
              <a:gd name="connsiteX56" fmla="*/ 2506088 w 6722167"/>
              <a:gd name="connsiteY56" fmla="*/ 471741 h 4273364"/>
              <a:gd name="connsiteX57" fmla="*/ 2221402 w 6722167"/>
              <a:gd name="connsiteY57" fmla="*/ 1069117 h 4273364"/>
              <a:gd name="connsiteX58" fmla="*/ 1989942 w 6722167"/>
              <a:gd name="connsiteY58" fmla="*/ 1081740 h 4273364"/>
              <a:gd name="connsiteX59" fmla="*/ 1922097 w 6722167"/>
              <a:gd name="connsiteY59" fmla="*/ 651154 h 4273364"/>
              <a:gd name="connsiteX60" fmla="*/ 1896109 w 6722167"/>
              <a:gd name="connsiteY60" fmla="*/ 384269 h 4273364"/>
              <a:gd name="connsiteX61" fmla="*/ 1412666 w 6722167"/>
              <a:gd name="connsiteY61" fmla="*/ 354574 h 4273364"/>
              <a:gd name="connsiteX62" fmla="*/ 1410121 w 6722167"/>
              <a:gd name="connsiteY62" fmla="*/ 191971 h 4273364"/>
              <a:gd name="connsiteX63" fmla="*/ 1289845 w 6722167"/>
              <a:gd name="connsiteY63" fmla="*/ 184626 h 4273364"/>
              <a:gd name="connsiteX64" fmla="*/ 1169632 w 6722167"/>
              <a:gd name="connsiteY64" fmla="*/ 166320 h 4273364"/>
              <a:gd name="connsiteX65" fmla="*/ 1170496 w 6722167"/>
              <a:gd name="connsiteY65" fmla="*/ 80778 h 4273364"/>
              <a:gd name="connsiteX66" fmla="*/ 1069010 w 6722167"/>
              <a:gd name="connsiteY66" fmla="*/ 302914 h 4273364"/>
              <a:gd name="connsiteX67" fmla="*/ 964794 w 6722167"/>
              <a:gd name="connsiteY67" fmla="*/ 506053 h 4273364"/>
              <a:gd name="connsiteX68" fmla="*/ 887664 w 6722167"/>
              <a:gd name="connsiteY68" fmla="*/ 741045 h 4273364"/>
              <a:gd name="connsiteX69" fmla="*/ 783415 w 6722167"/>
              <a:gd name="connsiteY69" fmla="*/ 1105042 h 4273364"/>
              <a:gd name="connsiteX70" fmla="*/ 547493 w 6722167"/>
              <a:gd name="connsiteY70" fmla="*/ 991239 h 4273364"/>
              <a:gd name="connsiteX71" fmla="*/ 353890 w 6722167"/>
              <a:gd name="connsiteY71" fmla="*/ 1111933 h 4273364"/>
              <a:gd name="connsiteX72" fmla="*/ 240397 w 6722167"/>
              <a:gd name="connsiteY72" fmla="*/ 1021956 h 4273364"/>
              <a:gd name="connsiteX73" fmla="*/ 166867 w 6722167"/>
              <a:gd name="connsiteY73" fmla="*/ 1137185 h 4273364"/>
              <a:gd name="connsiteX74" fmla="*/ 113254 w 6722167"/>
              <a:gd name="connsiteY74" fmla="*/ 1256635 h 4273364"/>
              <a:gd name="connsiteX75" fmla="*/ 72176 w 6722167"/>
              <a:gd name="connsiteY75" fmla="*/ 1354616 h 4273364"/>
              <a:gd name="connsiteX76" fmla="*/ 68887 w 6722167"/>
              <a:gd name="connsiteY76" fmla="*/ 1468419 h 4273364"/>
              <a:gd name="connsiteX77" fmla="*/ 0 w 6722167"/>
              <a:gd name="connsiteY77" fmla="*/ 1568134 h 4273364"/>
              <a:gd name="connsiteX78" fmla="*/ 9559 w 6722167"/>
              <a:gd name="connsiteY78" fmla="*/ 1759320 h 4273364"/>
              <a:gd name="connsiteX79" fmla="*/ 139432 w 6722167"/>
              <a:gd name="connsiteY79" fmla="*/ 1728887 h 4273364"/>
              <a:gd name="connsiteX80" fmla="*/ 290506 w 6722167"/>
              <a:gd name="connsiteY80" fmla="*/ 1793138 h 4273364"/>
              <a:gd name="connsiteX81" fmla="*/ 486543 w 6722167"/>
              <a:gd name="connsiteY81" fmla="*/ 1903084 h 4273364"/>
              <a:gd name="connsiteX82" fmla="*/ 451314 w 6722167"/>
              <a:gd name="connsiteY82" fmla="*/ 2048527 h 4273364"/>
              <a:gd name="connsiteX83" fmla="*/ 650644 w 6722167"/>
              <a:gd name="connsiteY83" fmla="*/ 2312532 h 4273364"/>
              <a:gd name="connsiteX84" fmla="*/ 425076 w 6722167"/>
              <a:gd name="connsiteY84" fmla="*/ 2799068 h 4273364"/>
              <a:gd name="connsiteX85" fmla="*/ 553431 w 6722167"/>
              <a:gd name="connsiteY85" fmla="*/ 2888221 h 4273364"/>
              <a:gd name="connsiteX0" fmla="*/ 553431 w 6722167"/>
              <a:gd name="connsiteY0" fmla="*/ 2888221 h 4273364"/>
              <a:gd name="connsiteX1" fmla="*/ 807498 w 6722167"/>
              <a:gd name="connsiteY1" fmla="*/ 2860775 h 4273364"/>
              <a:gd name="connsiteX2" fmla="*/ 849252 w 6722167"/>
              <a:gd name="connsiteY2" fmla="*/ 2971350 h 4273364"/>
              <a:gd name="connsiteX3" fmla="*/ 1210162 w 6722167"/>
              <a:gd name="connsiteY3" fmla="*/ 2893449 h 4273364"/>
              <a:gd name="connsiteX4" fmla="*/ 1432085 w 6722167"/>
              <a:gd name="connsiteY4" fmla="*/ 2983874 h 4273364"/>
              <a:gd name="connsiteX5" fmla="*/ 1009890 w 6722167"/>
              <a:gd name="connsiteY5" fmla="*/ 3970713 h 4273364"/>
              <a:gd name="connsiteX6" fmla="*/ 1442161 w 6722167"/>
              <a:gd name="connsiteY6" fmla="*/ 3697891 h 4273364"/>
              <a:gd name="connsiteX7" fmla="*/ 1468940 w 6722167"/>
              <a:gd name="connsiteY7" fmla="*/ 3668527 h 4273364"/>
              <a:gd name="connsiteX8" fmla="*/ 1513390 w 6722167"/>
              <a:gd name="connsiteY8" fmla="*/ 3681227 h 4273364"/>
              <a:gd name="connsiteX9" fmla="*/ 1487990 w 6722167"/>
              <a:gd name="connsiteY9" fmla="*/ 3719327 h 4273364"/>
              <a:gd name="connsiteX10" fmla="*/ 1649915 w 6722167"/>
              <a:gd name="connsiteY10" fmla="*/ 3801877 h 4273364"/>
              <a:gd name="connsiteX11" fmla="*/ 1850296 w 6722167"/>
              <a:gd name="connsiteY11" fmla="*/ 3899591 h 4273364"/>
              <a:gd name="connsiteX12" fmla="*/ 1841750 w 6722167"/>
              <a:gd name="connsiteY12" fmla="*/ 3769799 h 4273364"/>
              <a:gd name="connsiteX13" fmla="*/ 1867131 w 6722167"/>
              <a:gd name="connsiteY13" fmla="*/ 3681025 h 4273364"/>
              <a:gd name="connsiteX14" fmla="*/ 1984922 w 6722167"/>
              <a:gd name="connsiteY14" fmla="*/ 3149623 h 4273364"/>
              <a:gd name="connsiteX15" fmla="*/ 2745358 w 6722167"/>
              <a:gd name="connsiteY15" fmla="*/ 3753135 h 4273364"/>
              <a:gd name="connsiteX16" fmla="*/ 2844823 w 6722167"/>
              <a:gd name="connsiteY16" fmla="*/ 3836701 h 4273364"/>
              <a:gd name="connsiteX17" fmla="*/ 3053983 w 6722167"/>
              <a:gd name="connsiteY17" fmla="*/ 3914464 h 4273364"/>
              <a:gd name="connsiteX18" fmla="*/ 3189522 w 6722167"/>
              <a:gd name="connsiteY18" fmla="*/ 3933843 h 4273364"/>
              <a:gd name="connsiteX19" fmla="*/ 3322741 w 6722167"/>
              <a:gd name="connsiteY19" fmla="*/ 3963339 h 4273364"/>
              <a:gd name="connsiteX20" fmla="*/ 3435364 w 6722167"/>
              <a:gd name="connsiteY20" fmla="*/ 3971383 h 4273364"/>
              <a:gd name="connsiteX21" fmla="*/ 3666513 w 6722167"/>
              <a:gd name="connsiteY21" fmla="*/ 4026187 h 4273364"/>
              <a:gd name="connsiteX22" fmla="*/ 3780639 w 6722167"/>
              <a:gd name="connsiteY22" fmla="*/ 3937361 h 4273364"/>
              <a:gd name="connsiteX23" fmla="*/ 3757294 w 6722167"/>
              <a:gd name="connsiteY23" fmla="*/ 3381191 h 4273364"/>
              <a:gd name="connsiteX24" fmla="*/ 3795994 w 6722167"/>
              <a:gd name="connsiteY24" fmla="*/ 3340115 h 4273364"/>
              <a:gd name="connsiteX25" fmla="*/ 4261754 w 6722167"/>
              <a:gd name="connsiteY25" fmla="*/ 3707222 h 4273364"/>
              <a:gd name="connsiteX26" fmla="*/ 4720118 w 6722167"/>
              <a:gd name="connsiteY26" fmla="*/ 4078101 h 4273364"/>
              <a:gd name="connsiteX27" fmla="*/ 4977293 w 6722167"/>
              <a:gd name="connsiteY27" fmla="*/ 4273364 h 4273364"/>
              <a:gd name="connsiteX28" fmla="*/ 4989993 w 6722167"/>
              <a:gd name="connsiteY28" fmla="*/ 4055877 h 4273364"/>
              <a:gd name="connsiteX29" fmla="*/ 4939193 w 6722167"/>
              <a:gd name="connsiteY29" fmla="*/ 3913002 h 4273364"/>
              <a:gd name="connsiteX30" fmla="*/ 4883902 w 6722167"/>
              <a:gd name="connsiteY30" fmla="*/ 3769570 h 4273364"/>
              <a:gd name="connsiteX31" fmla="*/ 5317018 w 6722167"/>
              <a:gd name="connsiteY31" fmla="*/ 3662177 h 4273364"/>
              <a:gd name="connsiteX32" fmla="*/ 5358293 w 6722167"/>
              <a:gd name="connsiteY32" fmla="*/ 3439927 h 4273364"/>
              <a:gd name="connsiteX33" fmla="*/ 5609118 w 6722167"/>
              <a:gd name="connsiteY33" fmla="*/ 3424052 h 4273364"/>
              <a:gd name="connsiteX34" fmla="*/ 5609118 w 6722167"/>
              <a:gd name="connsiteY34" fmla="*/ 3401827 h 4273364"/>
              <a:gd name="connsiteX35" fmla="*/ 5545618 w 6722167"/>
              <a:gd name="connsiteY35" fmla="*/ 3395476 h 4273364"/>
              <a:gd name="connsiteX36" fmla="*/ 5456718 w 6722167"/>
              <a:gd name="connsiteY36" fmla="*/ 3379602 h 4273364"/>
              <a:gd name="connsiteX37" fmla="*/ 5374127 w 6722167"/>
              <a:gd name="connsiteY37" fmla="*/ 3321063 h 4273364"/>
              <a:gd name="connsiteX38" fmla="*/ 5475714 w 6722167"/>
              <a:gd name="connsiteY38" fmla="*/ 3295279 h 4273364"/>
              <a:gd name="connsiteX39" fmla="*/ 5479694 w 6722167"/>
              <a:gd name="connsiteY39" fmla="*/ 3218524 h 4273364"/>
              <a:gd name="connsiteX40" fmla="*/ 5574193 w 6722167"/>
              <a:gd name="connsiteY40" fmla="*/ 3208152 h 4273364"/>
              <a:gd name="connsiteX41" fmla="*/ 5663093 w 6722167"/>
              <a:gd name="connsiteY41" fmla="*/ 3189102 h 4273364"/>
              <a:gd name="connsiteX42" fmla="*/ 5771043 w 6722167"/>
              <a:gd name="connsiteY42" fmla="*/ 3220852 h 4273364"/>
              <a:gd name="connsiteX43" fmla="*/ 5850418 w 6722167"/>
              <a:gd name="connsiteY43" fmla="*/ 3262127 h 4273364"/>
              <a:gd name="connsiteX44" fmla="*/ 5917093 w 6722167"/>
              <a:gd name="connsiteY44" fmla="*/ 3090677 h 4273364"/>
              <a:gd name="connsiteX45" fmla="*/ 6320318 w 6722167"/>
              <a:gd name="connsiteY45" fmla="*/ 3300227 h 4273364"/>
              <a:gd name="connsiteX46" fmla="*/ 6529868 w 6722167"/>
              <a:gd name="connsiteY46" fmla="*/ 3506602 h 4273364"/>
              <a:gd name="connsiteX47" fmla="*/ 6653693 w 6722167"/>
              <a:gd name="connsiteY47" fmla="*/ 3566927 h 4273364"/>
              <a:gd name="connsiteX48" fmla="*/ 6722167 w 6722167"/>
              <a:gd name="connsiteY48" fmla="*/ 3460720 h 4273364"/>
              <a:gd name="connsiteX49" fmla="*/ 5532918 w 6722167"/>
              <a:gd name="connsiteY49" fmla="*/ 2503302 h 4273364"/>
              <a:gd name="connsiteX50" fmla="*/ 4062794 w 6722167"/>
              <a:gd name="connsiteY50" fmla="*/ 1460218 h 4273364"/>
              <a:gd name="connsiteX51" fmla="*/ 3318797 w 6722167"/>
              <a:gd name="connsiteY51" fmla="*/ 999628 h 4273364"/>
              <a:gd name="connsiteX52" fmla="*/ 3612279 w 6722167"/>
              <a:gd name="connsiteY52" fmla="*/ 681673 h 4273364"/>
              <a:gd name="connsiteX53" fmla="*/ 3082778 w 6722167"/>
              <a:gd name="connsiteY53" fmla="*/ 637893 h 4273364"/>
              <a:gd name="connsiteX54" fmla="*/ 2924003 w 6722167"/>
              <a:gd name="connsiteY54" fmla="*/ 378784 h 4273364"/>
              <a:gd name="connsiteX55" fmla="*/ 2716765 w 6722167"/>
              <a:gd name="connsiteY55" fmla="*/ 0 h 4273364"/>
              <a:gd name="connsiteX56" fmla="*/ 2506088 w 6722167"/>
              <a:gd name="connsiteY56" fmla="*/ 471741 h 4273364"/>
              <a:gd name="connsiteX57" fmla="*/ 2221402 w 6722167"/>
              <a:gd name="connsiteY57" fmla="*/ 1069117 h 4273364"/>
              <a:gd name="connsiteX58" fmla="*/ 1989942 w 6722167"/>
              <a:gd name="connsiteY58" fmla="*/ 1081740 h 4273364"/>
              <a:gd name="connsiteX59" fmla="*/ 1922097 w 6722167"/>
              <a:gd name="connsiteY59" fmla="*/ 651154 h 4273364"/>
              <a:gd name="connsiteX60" fmla="*/ 1896109 w 6722167"/>
              <a:gd name="connsiteY60" fmla="*/ 384269 h 4273364"/>
              <a:gd name="connsiteX61" fmla="*/ 1412666 w 6722167"/>
              <a:gd name="connsiteY61" fmla="*/ 354574 h 4273364"/>
              <a:gd name="connsiteX62" fmla="*/ 1410121 w 6722167"/>
              <a:gd name="connsiteY62" fmla="*/ 191971 h 4273364"/>
              <a:gd name="connsiteX63" fmla="*/ 1289845 w 6722167"/>
              <a:gd name="connsiteY63" fmla="*/ 184626 h 4273364"/>
              <a:gd name="connsiteX64" fmla="*/ 1169632 w 6722167"/>
              <a:gd name="connsiteY64" fmla="*/ 166320 h 4273364"/>
              <a:gd name="connsiteX65" fmla="*/ 1170496 w 6722167"/>
              <a:gd name="connsiteY65" fmla="*/ 80778 h 4273364"/>
              <a:gd name="connsiteX66" fmla="*/ 1069010 w 6722167"/>
              <a:gd name="connsiteY66" fmla="*/ 302914 h 4273364"/>
              <a:gd name="connsiteX67" fmla="*/ 964794 w 6722167"/>
              <a:gd name="connsiteY67" fmla="*/ 506053 h 4273364"/>
              <a:gd name="connsiteX68" fmla="*/ 887664 w 6722167"/>
              <a:gd name="connsiteY68" fmla="*/ 741045 h 4273364"/>
              <a:gd name="connsiteX69" fmla="*/ 783415 w 6722167"/>
              <a:gd name="connsiteY69" fmla="*/ 1105042 h 4273364"/>
              <a:gd name="connsiteX70" fmla="*/ 547493 w 6722167"/>
              <a:gd name="connsiteY70" fmla="*/ 991239 h 4273364"/>
              <a:gd name="connsiteX71" fmla="*/ 353890 w 6722167"/>
              <a:gd name="connsiteY71" fmla="*/ 1111933 h 4273364"/>
              <a:gd name="connsiteX72" fmla="*/ 240397 w 6722167"/>
              <a:gd name="connsiteY72" fmla="*/ 1021956 h 4273364"/>
              <a:gd name="connsiteX73" fmla="*/ 166867 w 6722167"/>
              <a:gd name="connsiteY73" fmla="*/ 1137185 h 4273364"/>
              <a:gd name="connsiteX74" fmla="*/ 113254 w 6722167"/>
              <a:gd name="connsiteY74" fmla="*/ 1256635 h 4273364"/>
              <a:gd name="connsiteX75" fmla="*/ 72176 w 6722167"/>
              <a:gd name="connsiteY75" fmla="*/ 1354616 h 4273364"/>
              <a:gd name="connsiteX76" fmla="*/ 68887 w 6722167"/>
              <a:gd name="connsiteY76" fmla="*/ 1468419 h 4273364"/>
              <a:gd name="connsiteX77" fmla="*/ 0 w 6722167"/>
              <a:gd name="connsiteY77" fmla="*/ 1568134 h 4273364"/>
              <a:gd name="connsiteX78" fmla="*/ 9559 w 6722167"/>
              <a:gd name="connsiteY78" fmla="*/ 1759320 h 4273364"/>
              <a:gd name="connsiteX79" fmla="*/ 139432 w 6722167"/>
              <a:gd name="connsiteY79" fmla="*/ 1728887 h 4273364"/>
              <a:gd name="connsiteX80" fmla="*/ 290506 w 6722167"/>
              <a:gd name="connsiteY80" fmla="*/ 1793138 h 4273364"/>
              <a:gd name="connsiteX81" fmla="*/ 486543 w 6722167"/>
              <a:gd name="connsiteY81" fmla="*/ 1903084 h 4273364"/>
              <a:gd name="connsiteX82" fmla="*/ 451314 w 6722167"/>
              <a:gd name="connsiteY82" fmla="*/ 2048527 h 4273364"/>
              <a:gd name="connsiteX83" fmla="*/ 650644 w 6722167"/>
              <a:gd name="connsiteY83" fmla="*/ 2312532 h 4273364"/>
              <a:gd name="connsiteX84" fmla="*/ 425076 w 6722167"/>
              <a:gd name="connsiteY84" fmla="*/ 2799068 h 4273364"/>
              <a:gd name="connsiteX85" fmla="*/ 553431 w 6722167"/>
              <a:gd name="connsiteY85" fmla="*/ 2888221 h 4273364"/>
              <a:gd name="connsiteX0" fmla="*/ 553431 w 6722167"/>
              <a:gd name="connsiteY0" fmla="*/ 2888221 h 4273364"/>
              <a:gd name="connsiteX1" fmla="*/ 807498 w 6722167"/>
              <a:gd name="connsiteY1" fmla="*/ 2860775 h 4273364"/>
              <a:gd name="connsiteX2" fmla="*/ 849252 w 6722167"/>
              <a:gd name="connsiteY2" fmla="*/ 2971350 h 4273364"/>
              <a:gd name="connsiteX3" fmla="*/ 1210162 w 6722167"/>
              <a:gd name="connsiteY3" fmla="*/ 2893449 h 4273364"/>
              <a:gd name="connsiteX4" fmla="*/ 1432085 w 6722167"/>
              <a:gd name="connsiteY4" fmla="*/ 2983874 h 4273364"/>
              <a:gd name="connsiteX5" fmla="*/ 1009890 w 6722167"/>
              <a:gd name="connsiteY5" fmla="*/ 3970713 h 4273364"/>
              <a:gd name="connsiteX6" fmla="*/ 1442161 w 6722167"/>
              <a:gd name="connsiteY6" fmla="*/ 3697891 h 4273364"/>
              <a:gd name="connsiteX7" fmla="*/ 1468940 w 6722167"/>
              <a:gd name="connsiteY7" fmla="*/ 3668527 h 4273364"/>
              <a:gd name="connsiteX8" fmla="*/ 1513390 w 6722167"/>
              <a:gd name="connsiteY8" fmla="*/ 3681227 h 4273364"/>
              <a:gd name="connsiteX9" fmla="*/ 1487990 w 6722167"/>
              <a:gd name="connsiteY9" fmla="*/ 3719327 h 4273364"/>
              <a:gd name="connsiteX10" fmla="*/ 1649915 w 6722167"/>
              <a:gd name="connsiteY10" fmla="*/ 3801877 h 4273364"/>
              <a:gd name="connsiteX11" fmla="*/ 1850296 w 6722167"/>
              <a:gd name="connsiteY11" fmla="*/ 3899591 h 4273364"/>
              <a:gd name="connsiteX12" fmla="*/ 1841750 w 6722167"/>
              <a:gd name="connsiteY12" fmla="*/ 3769799 h 4273364"/>
              <a:gd name="connsiteX13" fmla="*/ 1867131 w 6722167"/>
              <a:gd name="connsiteY13" fmla="*/ 3681025 h 4273364"/>
              <a:gd name="connsiteX14" fmla="*/ 1984922 w 6722167"/>
              <a:gd name="connsiteY14" fmla="*/ 3149623 h 4273364"/>
              <a:gd name="connsiteX15" fmla="*/ 2745358 w 6722167"/>
              <a:gd name="connsiteY15" fmla="*/ 3753135 h 4273364"/>
              <a:gd name="connsiteX16" fmla="*/ 2844823 w 6722167"/>
              <a:gd name="connsiteY16" fmla="*/ 3836701 h 4273364"/>
              <a:gd name="connsiteX17" fmla="*/ 3053983 w 6722167"/>
              <a:gd name="connsiteY17" fmla="*/ 3914464 h 4273364"/>
              <a:gd name="connsiteX18" fmla="*/ 3189522 w 6722167"/>
              <a:gd name="connsiteY18" fmla="*/ 3933843 h 4273364"/>
              <a:gd name="connsiteX19" fmla="*/ 3322741 w 6722167"/>
              <a:gd name="connsiteY19" fmla="*/ 3963339 h 4273364"/>
              <a:gd name="connsiteX20" fmla="*/ 3435364 w 6722167"/>
              <a:gd name="connsiteY20" fmla="*/ 3971383 h 4273364"/>
              <a:gd name="connsiteX21" fmla="*/ 3666513 w 6722167"/>
              <a:gd name="connsiteY21" fmla="*/ 4026187 h 4273364"/>
              <a:gd name="connsiteX22" fmla="*/ 3780639 w 6722167"/>
              <a:gd name="connsiteY22" fmla="*/ 3937361 h 4273364"/>
              <a:gd name="connsiteX23" fmla="*/ 3757294 w 6722167"/>
              <a:gd name="connsiteY23" fmla="*/ 3381191 h 4273364"/>
              <a:gd name="connsiteX24" fmla="*/ 3795994 w 6722167"/>
              <a:gd name="connsiteY24" fmla="*/ 3340115 h 4273364"/>
              <a:gd name="connsiteX25" fmla="*/ 4261754 w 6722167"/>
              <a:gd name="connsiteY25" fmla="*/ 3707222 h 4273364"/>
              <a:gd name="connsiteX26" fmla="*/ 4720118 w 6722167"/>
              <a:gd name="connsiteY26" fmla="*/ 4078101 h 4273364"/>
              <a:gd name="connsiteX27" fmla="*/ 4977293 w 6722167"/>
              <a:gd name="connsiteY27" fmla="*/ 4273364 h 4273364"/>
              <a:gd name="connsiteX28" fmla="*/ 4989993 w 6722167"/>
              <a:gd name="connsiteY28" fmla="*/ 4055877 h 4273364"/>
              <a:gd name="connsiteX29" fmla="*/ 4939193 w 6722167"/>
              <a:gd name="connsiteY29" fmla="*/ 3913002 h 4273364"/>
              <a:gd name="connsiteX30" fmla="*/ 4883902 w 6722167"/>
              <a:gd name="connsiteY30" fmla="*/ 3769570 h 4273364"/>
              <a:gd name="connsiteX31" fmla="*/ 5317018 w 6722167"/>
              <a:gd name="connsiteY31" fmla="*/ 3662177 h 4273364"/>
              <a:gd name="connsiteX32" fmla="*/ 5358293 w 6722167"/>
              <a:gd name="connsiteY32" fmla="*/ 3439927 h 4273364"/>
              <a:gd name="connsiteX33" fmla="*/ 5609118 w 6722167"/>
              <a:gd name="connsiteY33" fmla="*/ 3424052 h 4273364"/>
              <a:gd name="connsiteX34" fmla="*/ 5609118 w 6722167"/>
              <a:gd name="connsiteY34" fmla="*/ 3401827 h 4273364"/>
              <a:gd name="connsiteX35" fmla="*/ 5545618 w 6722167"/>
              <a:gd name="connsiteY35" fmla="*/ 3395476 h 4273364"/>
              <a:gd name="connsiteX36" fmla="*/ 5456718 w 6722167"/>
              <a:gd name="connsiteY36" fmla="*/ 3379602 h 4273364"/>
              <a:gd name="connsiteX37" fmla="*/ 5374127 w 6722167"/>
              <a:gd name="connsiteY37" fmla="*/ 3321063 h 4273364"/>
              <a:gd name="connsiteX38" fmla="*/ 5475714 w 6722167"/>
              <a:gd name="connsiteY38" fmla="*/ 3295279 h 4273364"/>
              <a:gd name="connsiteX39" fmla="*/ 5479694 w 6722167"/>
              <a:gd name="connsiteY39" fmla="*/ 3218524 h 4273364"/>
              <a:gd name="connsiteX40" fmla="*/ 5574193 w 6722167"/>
              <a:gd name="connsiteY40" fmla="*/ 3208152 h 4273364"/>
              <a:gd name="connsiteX41" fmla="*/ 5663093 w 6722167"/>
              <a:gd name="connsiteY41" fmla="*/ 3189102 h 4273364"/>
              <a:gd name="connsiteX42" fmla="*/ 5771043 w 6722167"/>
              <a:gd name="connsiteY42" fmla="*/ 3220852 h 4273364"/>
              <a:gd name="connsiteX43" fmla="*/ 5850418 w 6722167"/>
              <a:gd name="connsiteY43" fmla="*/ 3262127 h 4273364"/>
              <a:gd name="connsiteX44" fmla="*/ 5917093 w 6722167"/>
              <a:gd name="connsiteY44" fmla="*/ 3090677 h 4273364"/>
              <a:gd name="connsiteX45" fmla="*/ 6320318 w 6722167"/>
              <a:gd name="connsiteY45" fmla="*/ 3300227 h 4273364"/>
              <a:gd name="connsiteX46" fmla="*/ 6529868 w 6722167"/>
              <a:gd name="connsiteY46" fmla="*/ 3506602 h 4273364"/>
              <a:gd name="connsiteX47" fmla="*/ 6653693 w 6722167"/>
              <a:gd name="connsiteY47" fmla="*/ 3566927 h 4273364"/>
              <a:gd name="connsiteX48" fmla="*/ 6722167 w 6722167"/>
              <a:gd name="connsiteY48" fmla="*/ 3460720 h 4273364"/>
              <a:gd name="connsiteX49" fmla="*/ 5559681 w 6722167"/>
              <a:gd name="connsiteY49" fmla="*/ 2476539 h 4273364"/>
              <a:gd name="connsiteX50" fmla="*/ 4062794 w 6722167"/>
              <a:gd name="connsiteY50" fmla="*/ 1460218 h 4273364"/>
              <a:gd name="connsiteX51" fmla="*/ 3318797 w 6722167"/>
              <a:gd name="connsiteY51" fmla="*/ 999628 h 4273364"/>
              <a:gd name="connsiteX52" fmla="*/ 3612279 w 6722167"/>
              <a:gd name="connsiteY52" fmla="*/ 681673 h 4273364"/>
              <a:gd name="connsiteX53" fmla="*/ 3082778 w 6722167"/>
              <a:gd name="connsiteY53" fmla="*/ 637893 h 4273364"/>
              <a:gd name="connsiteX54" fmla="*/ 2924003 w 6722167"/>
              <a:gd name="connsiteY54" fmla="*/ 378784 h 4273364"/>
              <a:gd name="connsiteX55" fmla="*/ 2716765 w 6722167"/>
              <a:gd name="connsiteY55" fmla="*/ 0 h 4273364"/>
              <a:gd name="connsiteX56" fmla="*/ 2506088 w 6722167"/>
              <a:gd name="connsiteY56" fmla="*/ 471741 h 4273364"/>
              <a:gd name="connsiteX57" fmla="*/ 2221402 w 6722167"/>
              <a:gd name="connsiteY57" fmla="*/ 1069117 h 4273364"/>
              <a:gd name="connsiteX58" fmla="*/ 1989942 w 6722167"/>
              <a:gd name="connsiteY58" fmla="*/ 1081740 h 4273364"/>
              <a:gd name="connsiteX59" fmla="*/ 1922097 w 6722167"/>
              <a:gd name="connsiteY59" fmla="*/ 651154 h 4273364"/>
              <a:gd name="connsiteX60" fmla="*/ 1896109 w 6722167"/>
              <a:gd name="connsiteY60" fmla="*/ 384269 h 4273364"/>
              <a:gd name="connsiteX61" fmla="*/ 1412666 w 6722167"/>
              <a:gd name="connsiteY61" fmla="*/ 354574 h 4273364"/>
              <a:gd name="connsiteX62" fmla="*/ 1410121 w 6722167"/>
              <a:gd name="connsiteY62" fmla="*/ 191971 h 4273364"/>
              <a:gd name="connsiteX63" fmla="*/ 1289845 w 6722167"/>
              <a:gd name="connsiteY63" fmla="*/ 184626 h 4273364"/>
              <a:gd name="connsiteX64" fmla="*/ 1169632 w 6722167"/>
              <a:gd name="connsiteY64" fmla="*/ 166320 h 4273364"/>
              <a:gd name="connsiteX65" fmla="*/ 1170496 w 6722167"/>
              <a:gd name="connsiteY65" fmla="*/ 80778 h 4273364"/>
              <a:gd name="connsiteX66" fmla="*/ 1069010 w 6722167"/>
              <a:gd name="connsiteY66" fmla="*/ 302914 h 4273364"/>
              <a:gd name="connsiteX67" fmla="*/ 964794 w 6722167"/>
              <a:gd name="connsiteY67" fmla="*/ 506053 h 4273364"/>
              <a:gd name="connsiteX68" fmla="*/ 887664 w 6722167"/>
              <a:gd name="connsiteY68" fmla="*/ 741045 h 4273364"/>
              <a:gd name="connsiteX69" fmla="*/ 783415 w 6722167"/>
              <a:gd name="connsiteY69" fmla="*/ 1105042 h 4273364"/>
              <a:gd name="connsiteX70" fmla="*/ 547493 w 6722167"/>
              <a:gd name="connsiteY70" fmla="*/ 991239 h 4273364"/>
              <a:gd name="connsiteX71" fmla="*/ 353890 w 6722167"/>
              <a:gd name="connsiteY71" fmla="*/ 1111933 h 4273364"/>
              <a:gd name="connsiteX72" fmla="*/ 240397 w 6722167"/>
              <a:gd name="connsiteY72" fmla="*/ 1021956 h 4273364"/>
              <a:gd name="connsiteX73" fmla="*/ 166867 w 6722167"/>
              <a:gd name="connsiteY73" fmla="*/ 1137185 h 4273364"/>
              <a:gd name="connsiteX74" fmla="*/ 113254 w 6722167"/>
              <a:gd name="connsiteY74" fmla="*/ 1256635 h 4273364"/>
              <a:gd name="connsiteX75" fmla="*/ 72176 w 6722167"/>
              <a:gd name="connsiteY75" fmla="*/ 1354616 h 4273364"/>
              <a:gd name="connsiteX76" fmla="*/ 68887 w 6722167"/>
              <a:gd name="connsiteY76" fmla="*/ 1468419 h 4273364"/>
              <a:gd name="connsiteX77" fmla="*/ 0 w 6722167"/>
              <a:gd name="connsiteY77" fmla="*/ 1568134 h 4273364"/>
              <a:gd name="connsiteX78" fmla="*/ 9559 w 6722167"/>
              <a:gd name="connsiteY78" fmla="*/ 1759320 h 4273364"/>
              <a:gd name="connsiteX79" fmla="*/ 139432 w 6722167"/>
              <a:gd name="connsiteY79" fmla="*/ 1728887 h 4273364"/>
              <a:gd name="connsiteX80" fmla="*/ 290506 w 6722167"/>
              <a:gd name="connsiteY80" fmla="*/ 1793138 h 4273364"/>
              <a:gd name="connsiteX81" fmla="*/ 486543 w 6722167"/>
              <a:gd name="connsiteY81" fmla="*/ 1903084 h 4273364"/>
              <a:gd name="connsiteX82" fmla="*/ 451314 w 6722167"/>
              <a:gd name="connsiteY82" fmla="*/ 2048527 h 4273364"/>
              <a:gd name="connsiteX83" fmla="*/ 650644 w 6722167"/>
              <a:gd name="connsiteY83" fmla="*/ 2312532 h 4273364"/>
              <a:gd name="connsiteX84" fmla="*/ 425076 w 6722167"/>
              <a:gd name="connsiteY84" fmla="*/ 2799068 h 4273364"/>
              <a:gd name="connsiteX85" fmla="*/ 553431 w 6722167"/>
              <a:gd name="connsiteY85" fmla="*/ 2888221 h 4273364"/>
              <a:gd name="connsiteX0" fmla="*/ 553431 w 6744469"/>
              <a:gd name="connsiteY0" fmla="*/ 2888221 h 4273364"/>
              <a:gd name="connsiteX1" fmla="*/ 807498 w 6744469"/>
              <a:gd name="connsiteY1" fmla="*/ 2860775 h 4273364"/>
              <a:gd name="connsiteX2" fmla="*/ 849252 w 6744469"/>
              <a:gd name="connsiteY2" fmla="*/ 2971350 h 4273364"/>
              <a:gd name="connsiteX3" fmla="*/ 1210162 w 6744469"/>
              <a:gd name="connsiteY3" fmla="*/ 2893449 h 4273364"/>
              <a:gd name="connsiteX4" fmla="*/ 1432085 w 6744469"/>
              <a:gd name="connsiteY4" fmla="*/ 2983874 h 4273364"/>
              <a:gd name="connsiteX5" fmla="*/ 1009890 w 6744469"/>
              <a:gd name="connsiteY5" fmla="*/ 3970713 h 4273364"/>
              <a:gd name="connsiteX6" fmla="*/ 1442161 w 6744469"/>
              <a:gd name="connsiteY6" fmla="*/ 3697891 h 4273364"/>
              <a:gd name="connsiteX7" fmla="*/ 1468940 w 6744469"/>
              <a:gd name="connsiteY7" fmla="*/ 3668527 h 4273364"/>
              <a:gd name="connsiteX8" fmla="*/ 1513390 w 6744469"/>
              <a:gd name="connsiteY8" fmla="*/ 3681227 h 4273364"/>
              <a:gd name="connsiteX9" fmla="*/ 1487990 w 6744469"/>
              <a:gd name="connsiteY9" fmla="*/ 3719327 h 4273364"/>
              <a:gd name="connsiteX10" fmla="*/ 1649915 w 6744469"/>
              <a:gd name="connsiteY10" fmla="*/ 3801877 h 4273364"/>
              <a:gd name="connsiteX11" fmla="*/ 1850296 w 6744469"/>
              <a:gd name="connsiteY11" fmla="*/ 3899591 h 4273364"/>
              <a:gd name="connsiteX12" fmla="*/ 1841750 w 6744469"/>
              <a:gd name="connsiteY12" fmla="*/ 3769799 h 4273364"/>
              <a:gd name="connsiteX13" fmla="*/ 1867131 w 6744469"/>
              <a:gd name="connsiteY13" fmla="*/ 3681025 h 4273364"/>
              <a:gd name="connsiteX14" fmla="*/ 1984922 w 6744469"/>
              <a:gd name="connsiteY14" fmla="*/ 3149623 h 4273364"/>
              <a:gd name="connsiteX15" fmla="*/ 2745358 w 6744469"/>
              <a:gd name="connsiteY15" fmla="*/ 3753135 h 4273364"/>
              <a:gd name="connsiteX16" fmla="*/ 2844823 w 6744469"/>
              <a:gd name="connsiteY16" fmla="*/ 3836701 h 4273364"/>
              <a:gd name="connsiteX17" fmla="*/ 3053983 w 6744469"/>
              <a:gd name="connsiteY17" fmla="*/ 3914464 h 4273364"/>
              <a:gd name="connsiteX18" fmla="*/ 3189522 w 6744469"/>
              <a:gd name="connsiteY18" fmla="*/ 3933843 h 4273364"/>
              <a:gd name="connsiteX19" fmla="*/ 3322741 w 6744469"/>
              <a:gd name="connsiteY19" fmla="*/ 3963339 h 4273364"/>
              <a:gd name="connsiteX20" fmla="*/ 3435364 w 6744469"/>
              <a:gd name="connsiteY20" fmla="*/ 3971383 h 4273364"/>
              <a:gd name="connsiteX21" fmla="*/ 3666513 w 6744469"/>
              <a:gd name="connsiteY21" fmla="*/ 4026187 h 4273364"/>
              <a:gd name="connsiteX22" fmla="*/ 3780639 w 6744469"/>
              <a:gd name="connsiteY22" fmla="*/ 3937361 h 4273364"/>
              <a:gd name="connsiteX23" fmla="*/ 3757294 w 6744469"/>
              <a:gd name="connsiteY23" fmla="*/ 3381191 h 4273364"/>
              <a:gd name="connsiteX24" fmla="*/ 3795994 w 6744469"/>
              <a:gd name="connsiteY24" fmla="*/ 3340115 h 4273364"/>
              <a:gd name="connsiteX25" fmla="*/ 4261754 w 6744469"/>
              <a:gd name="connsiteY25" fmla="*/ 3707222 h 4273364"/>
              <a:gd name="connsiteX26" fmla="*/ 4720118 w 6744469"/>
              <a:gd name="connsiteY26" fmla="*/ 4078101 h 4273364"/>
              <a:gd name="connsiteX27" fmla="*/ 4977293 w 6744469"/>
              <a:gd name="connsiteY27" fmla="*/ 4273364 h 4273364"/>
              <a:gd name="connsiteX28" fmla="*/ 4989993 w 6744469"/>
              <a:gd name="connsiteY28" fmla="*/ 4055877 h 4273364"/>
              <a:gd name="connsiteX29" fmla="*/ 4939193 w 6744469"/>
              <a:gd name="connsiteY29" fmla="*/ 3913002 h 4273364"/>
              <a:gd name="connsiteX30" fmla="*/ 4883902 w 6744469"/>
              <a:gd name="connsiteY30" fmla="*/ 3769570 h 4273364"/>
              <a:gd name="connsiteX31" fmla="*/ 5317018 w 6744469"/>
              <a:gd name="connsiteY31" fmla="*/ 3662177 h 4273364"/>
              <a:gd name="connsiteX32" fmla="*/ 5358293 w 6744469"/>
              <a:gd name="connsiteY32" fmla="*/ 3439927 h 4273364"/>
              <a:gd name="connsiteX33" fmla="*/ 5609118 w 6744469"/>
              <a:gd name="connsiteY33" fmla="*/ 3424052 h 4273364"/>
              <a:gd name="connsiteX34" fmla="*/ 5609118 w 6744469"/>
              <a:gd name="connsiteY34" fmla="*/ 3401827 h 4273364"/>
              <a:gd name="connsiteX35" fmla="*/ 5545618 w 6744469"/>
              <a:gd name="connsiteY35" fmla="*/ 3395476 h 4273364"/>
              <a:gd name="connsiteX36" fmla="*/ 5456718 w 6744469"/>
              <a:gd name="connsiteY36" fmla="*/ 3379602 h 4273364"/>
              <a:gd name="connsiteX37" fmla="*/ 5374127 w 6744469"/>
              <a:gd name="connsiteY37" fmla="*/ 3321063 h 4273364"/>
              <a:gd name="connsiteX38" fmla="*/ 5475714 w 6744469"/>
              <a:gd name="connsiteY38" fmla="*/ 3295279 h 4273364"/>
              <a:gd name="connsiteX39" fmla="*/ 5479694 w 6744469"/>
              <a:gd name="connsiteY39" fmla="*/ 3218524 h 4273364"/>
              <a:gd name="connsiteX40" fmla="*/ 5574193 w 6744469"/>
              <a:gd name="connsiteY40" fmla="*/ 3208152 h 4273364"/>
              <a:gd name="connsiteX41" fmla="*/ 5663093 w 6744469"/>
              <a:gd name="connsiteY41" fmla="*/ 3189102 h 4273364"/>
              <a:gd name="connsiteX42" fmla="*/ 5771043 w 6744469"/>
              <a:gd name="connsiteY42" fmla="*/ 3220852 h 4273364"/>
              <a:gd name="connsiteX43" fmla="*/ 5850418 w 6744469"/>
              <a:gd name="connsiteY43" fmla="*/ 3262127 h 4273364"/>
              <a:gd name="connsiteX44" fmla="*/ 5917093 w 6744469"/>
              <a:gd name="connsiteY44" fmla="*/ 3090677 h 4273364"/>
              <a:gd name="connsiteX45" fmla="*/ 6320318 w 6744469"/>
              <a:gd name="connsiteY45" fmla="*/ 3300227 h 4273364"/>
              <a:gd name="connsiteX46" fmla="*/ 6529868 w 6744469"/>
              <a:gd name="connsiteY46" fmla="*/ 3506602 h 4273364"/>
              <a:gd name="connsiteX47" fmla="*/ 6653693 w 6744469"/>
              <a:gd name="connsiteY47" fmla="*/ 3566927 h 4273364"/>
              <a:gd name="connsiteX48" fmla="*/ 6744469 w 6744469"/>
              <a:gd name="connsiteY48" fmla="*/ 3442878 h 4273364"/>
              <a:gd name="connsiteX49" fmla="*/ 5559681 w 6744469"/>
              <a:gd name="connsiteY49" fmla="*/ 2476539 h 4273364"/>
              <a:gd name="connsiteX50" fmla="*/ 4062794 w 6744469"/>
              <a:gd name="connsiteY50" fmla="*/ 1460218 h 4273364"/>
              <a:gd name="connsiteX51" fmla="*/ 3318797 w 6744469"/>
              <a:gd name="connsiteY51" fmla="*/ 999628 h 4273364"/>
              <a:gd name="connsiteX52" fmla="*/ 3612279 w 6744469"/>
              <a:gd name="connsiteY52" fmla="*/ 681673 h 4273364"/>
              <a:gd name="connsiteX53" fmla="*/ 3082778 w 6744469"/>
              <a:gd name="connsiteY53" fmla="*/ 637893 h 4273364"/>
              <a:gd name="connsiteX54" fmla="*/ 2924003 w 6744469"/>
              <a:gd name="connsiteY54" fmla="*/ 378784 h 4273364"/>
              <a:gd name="connsiteX55" fmla="*/ 2716765 w 6744469"/>
              <a:gd name="connsiteY55" fmla="*/ 0 h 4273364"/>
              <a:gd name="connsiteX56" fmla="*/ 2506088 w 6744469"/>
              <a:gd name="connsiteY56" fmla="*/ 471741 h 4273364"/>
              <a:gd name="connsiteX57" fmla="*/ 2221402 w 6744469"/>
              <a:gd name="connsiteY57" fmla="*/ 1069117 h 4273364"/>
              <a:gd name="connsiteX58" fmla="*/ 1989942 w 6744469"/>
              <a:gd name="connsiteY58" fmla="*/ 1081740 h 4273364"/>
              <a:gd name="connsiteX59" fmla="*/ 1922097 w 6744469"/>
              <a:gd name="connsiteY59" fmla="*/ 651154 h 4273364"/>
              <a:gd name="connsiteX60" fmla="*/ 1896109 w 6744469"/>
              <a:gd name="connsiteY60" fmla="*/ 384269 h 4273364"/>
              <a:gd name="connsiteX61" fmla="*/ 1412666 w 6744469"/>
              <a:gd name="connsiteY61" fmla="*/ 354574 h 4273364"/>
              <a:gd name="connsiteX62" fmla="*/ 1410121 w 6744469"/>
              <a:gd name="connsiteY62" fmla="*/ 191971 h 4273364"/>
              <a:gd name="connsiteX63" fmla="*/ 1289845 w 6744469"/>
              <a:gd name="connsiteY63" fmla="*/ 184626 h 4273364"/>
              <a:gd name="connsiteX64" fmla="*/ 1169632 w 6744469"/>
              <a:gd name="connsiteY64" fmla="*/ 166320 h 4273364"/>
              <a:gd name="connsiteX65" fmla="*/ 1170496 w 6744469"/>
              <a:gd name="connsiteY65" fmla="*/ 80778 h 4273364"/>
              <a:gd name="connsiteX66" fmla="*/ 1069010 w 6744469"/>
              <a:gd name="connsiteY66" fmla="*/ 302914 h 4273364"/>
              <a:gd name="connsiteX67" fmla="*/ 964794 w 6744469"/>
              <a:gd name="connsiteY67" fmla="*/ 506053 h 4273364"/>
              <a:gd name="connsiteX68" fmla="*/ 887664 w 6744469"/>
              <a:gd name="connsiteY68" fmla="*/ 741045 h 4273364"/>
              <a:gd name="connsiteX69" fmla="*/ 783415 w 6744469"/>
              <a:gd name="connsiteY69" fmla="*/ 1105042 h 4273364"/>
              <a:gd name="connsiteX70" fmla="*/ 547493 w 6744469"/>
              <a:gd name="connsiteY70" fmla="*/ 991239 h 4273364"/>
              <a:gd name="connsiteX71" fmla="*/ 353890 w 6744469"/>
              <a:gd name="connsiteY71" fmla="*/ 1111933 h 4273364"/>
              <a:gd name="connsiteX72" fmla="*/ 240397 w 6744469"/>
              <a:gd name="connsiteY72" fmla="*/ 1021956 h 4273364"/>
              <a:gd name="connsiteX73" fmla="*/ 166867 w 6744469"/>
              <a:gd name="connsiteY73" fmla="*/ 1137185 h 4273364"/>
              <a:gd name="connsiteX74" fmla="*/ 113254 w 6744469"/>
              <a:gd name="connsiteY74" fmla="*/ 1256635 h 4273364"/>
              <a:gd name="connsiteX75" fmla="*/ 72176 w 6744469"/>
              <a:gd name="connsiteY75" fmla="*/ 1354616 h 4273364"/>
              <a:gd name="connsiteX76" fmla="*/ 68887 w 6744469"/>
              <a:gd name="connsiteY76" fmla="*/ 1468419 h 4273364"/>
              <a:gd name="connsiteX77" fmla="*/ 0 w 6744469"/>
              <a:gd name="connsiteY77" fmla="*/ 1568134 h 4273364"/>
              <a:gd name="connsiteX78" fmla="*/ 9559 w 6744469"/>
              <a:gd name="connsiteY78" fmla="*/ 1759320 h 4273364"/>
              <a:gd name="connsiteX79" fmla="*/ 139432 w 6744469"/>
              <a:gd name="connsiteY79" fmla="*/ 1728887 h 4273364"/>
              <a:gd name="connsiteX80" fmla="*/ 290506 w 6744469"/>
              <a:gd name="connsiteY80" fmla="*/ 1793138 h 4273364"/>
              <a:gd name="connsiteX81" fmla="*/ 486543 w 6744469"/>
              <a:gd name="connsiteY81" fmla="*/ 1903084 h 4273364"/>
              <a:gd name="connsiteX82" fmla="*/ 451314 w 6744469"/>
              <a:gd name="connsiteY82" fmla="*/ 2048527 h 4273364"/>
              <a:gd name="connsiteX83" fmla="*/ 650644 w 6744469"/>
              <a:gd name="connsiteY83" fmla="*/ 2312532 h 4273364"/>
              <a:gd name="connsiteX84" fmla="*/ 425076 w 6744469"/>
              <a:gd name="connsiteY84" fmla="*/ 2799068 h 4273364"/>
              <a:gd name="connsiteX85" fmla="*/ 553431 w 6744469"/>
              <a:gd name="connsiteY85" fmla="*/ 2888221 h 4273364"/>
              <a:gd name="connsiteX0" fmla="*/ 553431 w 6744469"/>
              <a:gd name="connsiteY0" fmla="*/ 2888221 h 4273364"/>
              <a:gd name="connsiteX1" fmla="*/ 807498 w 6744469"/>
              <a:gd name="connsiteY1" fmla="*/ 2860775 h 4273364"/>
              <a:gd name="connsiteX2" fmla="*/ 849252 w 6744469"/>
              <a:gd name="connsiteY2" fmla="*/ 2971350 h 4273364"/>
              <a:gd name="connsiteX3" fmla="*/ 1210162 w 6744469"/>
              <a:gd name="connsiteY3" fmla="*/ 2893449 h 4273364"/>
              <a:gd name="connsiteX4" fmla="*/ 1432085 w 6744469"/>
              <a:gd name="connsiteY4" fmla="*/ 2983874 h 4273364"/>
              <a:gd name="connsiteX5" fmla="*/ 1009890 w 6744469"/>
              <a:gd name="connsiteY5" fmla="*/ 3970713 h 4273364"/>
              <a:gd name="connsiteX6" fmla="*/ 1442161 w 6744469"/>
              <a:gd name="connsiteY6" fmla="*/ 3697891 h 4273364"/>
              <a:gd name="connsiteX7" fmla="*/ 1468940 w 6744469"/>
              <a:gd name="connsiteY7" fmla="*/ 3668527 h 4273364"/>
              <a:gd name="connsiteX8" fmla="*/ 1513390 w 6744469"/>
              <a:gd name="connsiteY8" fmla="*/ 3681227 h 4273364"/>
              <a:gd name="connsiteX9" fmla="*/ 1487990 w 6744469"/>
              <a:gd name="connsiteY9" fmla="*/ 3719327 h 4273364"/>
              <a:gd name="connsiteX10" fmla="*/ 1649915 w 6744469"/>
              <a:gd name="connsiteY10" fmla="*/ 3801877 h 4273364"/>
              <a:gd name="connsiteX11" fmla="*/ 1850296 w 6744469"/>
              <a:gd name="connsiteY11" fmla="*/ 3899591 h 4273364"/>
              <a:gd name="connsiteX12" fmla="*/ 1841750 w 6744469"/>
              <a:gd name="connsiteY12" fmla="*/ 3769799 h 4273364"/>
              <a:gd name="connsiteX13" fmla="*/ 1867131 w 6744469"/>
              <a:gd name="connsiteY13" fmla="*/ 3681025 h 4273364"/>
              <a:gd name="connsiteX14" fmla="*/ 1984922 w 6744469"/>
              <a:gd name="connsiteY14" fmla="*/ 3149623 h 4273364"/>
              <a:gd name="connsiteX15" fmla="*/ 2745358 w 6744469"/>
              <a:gd name="connsiteY15" fmla="*/ 3753135 h 4273364"/>
              <a:gd name="connsiteX16" fmla="*/ 2844823 w 6744469"/>
              <a:gd name="connsiteY16" fmla="*/ 3836701 h 4273364"/>
              <a:gd name="connsiteX17" fmla="*/ 3053983 w 6744469"/>
              <a:gd name="connsiteY17" fmla="*/ 3914464 h 4273364"/>
              <a:gd name="connsiteX18" fmla="*/ 3189522 w 6744469"/>
              <a:gd name="connsiteY18" fmla="*/ 3933843 h 4273364"/>
              <a:gd name="connsiteX19" fmla="*/ 3322741 w 6744469"/>
              <a:gd name="connsiteY19" fmla="*/ 3963339 h 4273364"/>
              <a:gd name="connsiteX20" fmla="*/ 3435364 w 6744469"/>
              <a:gd name="connsiteY20" fmla="*/ 3971383 h 4273364"/>
              <a:gd name="connsiteX21" fmla="*/ 3666513 w 6744469"/>
              <a:gd name="connsiteY21" fmla="*/ 4026187 h 4273364"/>
              <a:gd name="connsiteX22" fmla="*/ 3780639 w 6744469"/>
              <a:gd name="connsiteY22" fmla="*/ 3937361 h 4273364"/>
              <a:gd name="connsiteX23" fmla="*/ 3757294 w 6744469"/>
              <a:gd name="connsiteY23" fmla="*/ 3381191 h 4273364"/>
              <a:gd name="connsiteX24" fmla="*/ 3795994 w 6744469"/>
              <a:gd name="connsiteY24" fmla="*/ 3340115 h 4273364"/>
              <a:gd name="connsiteX25" fmla="*/ 4261754 w 6744469"/>
              <a:gd name="connsiteY25" fmla="*/ 3707222 h 4273364"/>
              <a:gd name="connsiteX26" fmla="*/ 4720118 w 6744469"/>
              <a:gd name="connsiteY26" fmla="*/ 4078101 h 4273364"/>
              <a:gd name="connsiteX27" fmla="*/ 4977293 w 6744469"/>
              <a:gd name="connsiteY27" fmla="*/ 4273364 h 4273364"/>
              <a:gd name="connsiteX28" fmla="*/ 4989993 w 6744469"/>
              <a:gd name="connsiteY28" fmla="*/ 4055877 h 4273364"/>
              <a:gd name="connsiteX29" fmla="*/ 4939193 w 6744469"/>
              <a:gd name="connsiteY29" fmla="*/ 3913002 h 4273364"/>
              <a:gd name="connsiteX30" fmla="*/ 4883902 w 6744469"/>
              <a:gd name="connsiteY30" fmla="*/ 3769570 h 4273364"/>
              <a:gd name="connsiteX31" fmla="*/ 5317018 w 6744469"/>
              <a:gd name="connsiteY31" fmla="*/ 3662177 h 4273364"/>
              <a:gd name="connsiteX32" fmla="*/ 5358293 w 6744469"/>
              <a:gd name="connsiteY32" fmla="*/ 3439927 h 4273364"/>
              <a:gd name="connsiteX33" fmla="*/ 5609118 w 6744469"/>
              <a:gd name="connsiteY33" fmla="*/ 3424052 h 4273364"/>
              <a:gd name="connsiteX34" fmla="*/ 5609118 w 6744469"/>
              <a:gd name="connsiteY34" fmla="*/ 3401827 h 4273364"/>
              <a:gd name="connsiteX35" fmla="*/ 5545618 w 6744469"/>
              <a:gd name="connsiteY35" fmla="*/ 3395476 h 4273364"/>
              <a:gd name="connsiteX36" fmla="*/ 5456718 w 6744469"/>
              <a:gd name="connsiteY36" fmla="*/ 3379602 h 4273364"/>
              <a:gd name="connsiteX37" fmla="*/ 5374127 w 6744469"/>
              <a:gd name="connsiteY37" fmla="*/ 3321063 h 4273364"/>
              <a:gd name="connsiteX38" fmla="*/ 5475714 w 6744469"/>
              <a:gd name="connsiteY38" fmla="*/ 3295279 h 4273364"/>
              <a:gd name="connsiteX39" fmla="*/ 5479694 w 6744469"/>
              <a:gd name="connsiteY39" fmla="*/ 3218524 h 4273364"/>
              <a:gd name="connsiteX40" fmla="*/ 5574193 w 6744469"/>
              <a:gd name="connsiteY40" fmla="*/ 3208152 h 4273364"/>
              <a:gd name="connsiteX41" fmla="*/ 5663093 w 6744469"/>
              <a:gd name="connsiteY41" fmla="*/ 3189102 h 4273364"/>
              <a:gd name="connsiteX42" fmla="*/ 5771043 w 6744469"/>
              <a:gd name="connsiteY42" fmla="*/ 3220852 h 4273364"/>
              <a:gd name="connsiteX43" fmla="*/ 5850418 w 6744469"/>
              <a:gd name="connsiteY43" fmla="*/ 3262127 h 4273364"/>
              <a:gd name="connsiteX44" fmla="*/ 5917093 w 6744469"/>
              <a:gd name="connsiteY44" fmla="*/ 3090677 h 4273364"/>
              <a:gd name="connsiteX45" fmla="*/ 6320318 w 6744469"/>
              <a:gd name="connsiteY45" fmla="*/ 3300227 h 4273364"/>
              <a:gd name="connsiteX46" fmla="*/ 6529868 w 6744469"/>
              <a:gd name="connsiteY46" fmla="*/ 3506602 h 4273364"/>
              <a:gd name="connsiteX47" fmla="*/ 6653693 w 6744469"/>
              <a:gd name="connsiteY47" fmla="*/ 3566927 h 4273364"/>
              <a:gd name="connsiteX48" fmla="*/ 6744469 w 6744469"/>
              <a:gd name="connsiteY48" fmla="*/ 3442878 h 4273364"/>
              <a:gd name="connsiteX49" fmla="*/ 5559681 w 6744469"/>
              <a:gd name="connsiteY49" fmla="*/ 2476539 h 4273364"/>
              <a:gd name="connsiteX50" fmla="*/ 4062794 w 6744469"/>
              <a:gd name="connsiteY50" fmla="*/ 1460218 h 4273364"/>
              <a:gd name="connsiteX51" fmla="*/ 3318797 w 6744469"/>
              <a:gd name="connsiteY51" fmla="*/ 999628 h 4273364"/>
              <a:gd name="connsiteX52" fmla="*/ 3612279 w 6744469"/>
              <a:gd name="connsiteY52" fmla="*/ 681673 h 4273364"/>
              <a:gd name="connsiteX53" fmla="*/ 3082778 w 6744469"/>
              <a:gd name="connsiteY53" fmla="*/ 637893 h 4273364"/>
              <a:gd name="connsiteX54" fmla="*/ 2924003 w 6744469"/>
              <a:gd name="connsiteY54" fmla="*/ 378784 h 4273364"/>
              <a:gd name="connsiteX55" fmla="*/ 2716765 w 6744469"/>
              <a:gd name="connsiteY55" fmla="*/ 0 h 4273364"/>
              <a:gd name="connsiteX56" fmla="*/ 2506088 w 6744469"/>
              <a:gd name="connsiteY56" fmla="*/ 471741 h 4273364"/>
              <a:gd name="connsiteX57" fmla="*/ 2221402 w 6744469"/>
              <a:gd name="connsiteY57" fmla="*/ 1069117 h 4273364"/>
              <a:gd name="connsiteX58" fmla="*/ 1989942 w 6744469"/>
              <a:gd name="connsiteY58" fmla="*/ 1081740 h 4273364"/>
              <a:gd name="connsiteX59" fmla="*/ 1922097 w 6744469"/>
              <a:gd name="connsiteY59" fmla="*/ 651154 h 4273364"/>
              <a:gd name="connsiteX60" fmla="*/ 1896109 w 6744469"/>
              <a:gd name="connsiteY60" fmla="*/ 384269 h 4273364"/>
              <a:gd name="connsiteX61" fmla="*/ 1412666 w 6744469"/>
              <a:gd name="connsiteY61" fmla="*/ 354574 h 4273364"/>
              <a:gd name="connsiteX62" fmla="*/ 1410121 w 6744469"/>
              <a:gd name="connsiteY62" fmla="*/ 191971 h 4273364"/>
              <a:gd name="connsiteX63" fmla="*/ 1289845 w 6744469"/>
              <a:gd name="connsiteY63" fmla="*/ 184626 h 4273364"/>
              <a:gd name="connsiteX64" fmla="*/ 1169632 w 6744469"/>
              <a:gd name="connsiteY64" fmla="*/ 166320 h 4273364"/>
              <a:gd name="connsiteX65" fmla="*/ 1170496 w 6744469"/>
              <a:gd name="connsiteY65" fmla="*/ 80778 h 4273364"/>
              <a:gd name="connsiteX66" fmla="*/ 1069010 w 6744469"/>
              <a:gd name="connsiteY66" fmla="*/ 302914 h 4273364"/>
              <a:gd name="connsiteX67" fmla="*/ 964794 w 6744469"/>
              <a:gd name="connsiteY67" fmla="*/ 506053 h 4273364"/>
              <a:gd name="connsiteX68" fmla="*/ 887664 w 6744469"/>
              <a:gd name="connsiteY68" fmla="*/ 741045 h 4273364"/>
              <a:gd name="connsiteX69" fmla="*/ 783415 w 6744469"/>
              <a:gd name="connsiteY69" fmla="*/ 1105042 h 4273364"/>
              <a:gd name="connsiteX70" fmla="*/ 547493 w 6744469"/>
              <a:gd name="connsiteY70" fmla="*/ 991239 h 4273364"/>
              <a:gd name="connsiteX71" fmla="*/ 353890 w 6744469"/>
              <a:gd name="connsiteY71" fmla="*/ 1111933 h 4273364"/>
              <a:gd name="connsiteX72" fmla="*/ 240397 w 6744469"/>
              <a:gd name="connsiteY72" fmla="*/ 1021956 h 4273364"/>
              <a:gd name="connsiteX73" fmla="*/ 166867 w 6744469"/>
              <a:gd name="connsiteY73" fmla="*/ 1137185 h 4273364"/>
              <a:gd name="connsiteX74" fmla="*/ 113254 w 6744469"/>
              <a:gd name="connsiteY74" fmla="*/ 1256635 h 4273364"/>
              <a:gd name="connsiteX75" fmla="*/ 72176 w 6744469"/>
              <a:gd name="connsiteY75" fmla="*/ 1354616 h 4273364"/>
              <a:gd name="connsiteX76" fmla="*/ 68887 w 6744469"/>
              <a:gd name="connsiteY76" fmla="*/ 1468419 h 4273364"/>
              <a:gd name="connsiteX77" fmla="*/ 0 w 6744469"/>
              <a:gd name="connsiteY77" fmla="*/ 1568134 h 4273364"/>
              <a:gd name="connsiteX78" fmla="*/ 9559 w 6744469"/>
              <a:gd name="connsiteY78" fmla="*/ 1759320 h 4273364"/>
              <a:gd name="connsiteX79" fmla="*/ 139432 w 6744469"/>
              <a:gd name="connsiteY79" fmla="*/ 1728887 h 4273364"/>
              <a:gd name="connsiteX80" fmla="*/ 290506 w 6744469"/>
              <a:gd name="connsiteY80" fmla="*/ 1793138 h 4273364"/>
              <a:gd name="connsiteX81" fmla="*/ 486543 w 6744469"/>
              <a:gd name="connsiteY81" fmla="*/ 1903084 h 4273364"/>
              <a:gd name="connsiteX82" fmla="*/ 451314 w 6744469"/>
              <a:gd name="connsiteY82" fmla="*/ 2048527 h 4273364"/>
              <a:gd name="connsiteX83" fmla="*/ 650644 w 6744469"/>
              <a:gd name="connsiteY83" fmla="*/ 2312532 h 4273364"/>
              <a:gd name="connsiteX84" fmla="*/ 425076 w 6744469"/>
              <a:gd name="connsiteY84" fmla="*/ 2799068 h 4273364"/>
              <a:gd name="connsiteX85" fmla="*/ 553431 w 6744469"/>
              <a:gd name="connsiteY85" fmla="*/ 2888221 h 4273364"/>
              <a:gd name="connsiteX0" fmla="*/ 553431 w 6744469"/>
              <a:gd name="connsiteY0" fmla="*/ 2888221 h 4273364"/>
              <a:gd name="connsiteX1" fmla="*/ 807498 w 6744469"/>
              <a:gd name="connsiteY1" fmla="*/ 2860775 h 4273364"/>
              <a:gd name="connsiteX2" fmla="*/ 849252 w 6744469"/>
              <a:gd name="connsiteY2" fmla="*/ 2971350 h 4273364"/>
              <a:gd name="connsiteX3" fmla="*/ 1210162 w 6744469"/>
              <a:gd name="connsiteY3" fmla="*/ 2893449 h 4273364"/>
              <a:gd name="connsiteX4" fmla="*/ 1432085 w 6744469"/>
              <a:gd name="connsiteY4" fmla="*/ 2983874 h 4273364"/>
              <a:gd name="connsiteX5" fmla="*/ 1009890 w 6744469"/>
              <a:gd name="connsiteY5" fmla="*/ 3970713 h 4273364"/>
              <a:gd name="connsiteX6" fmla="*/ 1442161 w 6744469"/>
              <a:gd name="connsiteY6" fmla="*/ 3697891 h 4273364"/>
              <a:gd name="connsiteX7" fmla="*/ 1468940 w 6744469"/>
              <a:gd name="connsiteY7" fmla="*/ 3668527 h 4273364"/>
              <a:gd name="connsiteX8" fmla="*/ 1513390 w 6744469"/>
              <a:gd name="connsiteY8" fmla="*/ 3681227 h 4273364"/>
              <a:gd name="connsiteX9" fmla="*/ 1487990 w 6744469"/>
              <a:gd name="connsiteY9" fmla="*/ 3719327 h 4273364"/>
              <a:gd name="connsiteX10" fmla="*/ 1649915 w 6744469"/>
              <a:gd name="connsiteY10" fmla="*/ 3801877 h 4273364"/>
              <a:gd name="connsiteX11" fmla="*/ 1850296 w 6744469"/>
              <a:gd name="connsiteY11" fmla="*/ 3899591 h 4273364"/>
              <a:gd name="connsiteX12" fmla="*/ 1841750 w 6744469"/>
              <a:gd name="connsiteY12" fmla="*/ 3769799 h 4273364"/>
              <a:gd name="connsiteX13" fmla="*/ 1867131 w 6744469"/>
              <a:gd name="connsiteY13" fmla="*/ 3681025 h 4273364"/>
              <a:gd name="connsiteX14" fmla="*/ 1984922 w 6744469"/>
              <a:gd name="connsiteY14" fmla="*/ 3149623 h 4273364"/>
              <a:gd name="connsiteX15" fmla="*/ 2745358 w 6744469"/>
              <a:gd name="connsiteY15" fmla="*/ 3753135 h 4273364"/>
              <a:gd name="connsiteX16" fmla="*/ 2844823 w 6744469"/>
              <a:gd name="connsiteY16" fmla="*/ 3836701 h 4273364"/>
              <a:gd name="connsiteX17" fmla="*/ 3053983 w 6744469"/>
              <a:gd name="connsiteY17" fmla="*/ 3914464 h 4273364"/>
              <a:gd name="connsiteX18" fmla="*/ 3189522 w 6744469"/>
              <a:gd name="connsiteY18" fmla="*/ 3933843 h 4273364"/>
              <a:gd name="connsiteX19" fmla="*/ 3322741 w 6744469"/>
              <a:gd name="connsiteY19" fmla="*/ 3963339 h 4273364"/>
              <a:gd name="connsiteX20" fmla="*/ 3435364 w 6744469"/>
              <a:gd name="connsiteY20" fmla="*/ 3971383 h 4273364"/>
              <a:gd name="connsiteX21" fmla="*/ 3666513 w 6744469"/>
              <a:gd name="connsiteY21" fmla="*/ 4026187 h 4273364"/>
              <a:gd name="connsiteX22" fmla="*/ 3780639 w 6744469"/>
              <a:gd name="connsiteY22" fmla="*/ 3937361 h 4273364"/>
              <a:gd name="connsiteX23" fmla="*/ 3757294 w 6744469"/>
              <a:gd name="connsiteY23" fmla="*/ 3381191 h 4273364"/>
              <a:gd name="connsiteX24" fmla="*/ 3795994 w 6744469"/>
              <a:gd name="connsiteY24" fmla="*/ 3340115 h 4273364"/>
              <a:gd name="connsiteX25" fmla="*/ 4261754 w 6744469"/>
              <a:gd name="connsiteY25" fmla="*/ 3707222 h 4273364"/>
              <a:gd name="connsiteX26" fmla="*/ 4720118 w 6744469"/>
              <a:gd name="connsiteY26" fmla="*/ 4078101 h 4273364"/>
              <a:gd name="connsiteX27" fmla="*/ 4977293 w 6744469"/>
              <a:gd name="connsiteY27" fmla="*/ 4273364 h 4273364"/>
              <a:gd name="connsiteX28" fmla="*/ 4989993 w 6744469"/>
              <a:gd name="connsiteY28" fmla="*/ 4055877 h 4273364"/>
              <a:gd name="connsiteX29" fmla="*/ 4939193 w 6744469"/>
              <a:gd name="connsiteY29" fmla="*/ 3913002 h 4273364"/>
              <a:gd name="connsiteX30" fmla="*/ 4883902 w 6744469"/>
              <a:gd name="connsiteY30" fmla="*/ 3769570 h 4273364"/>
              <a:gd name="connsiteX31" fmla="*/ 5317018 w 6744469"/>
              <a:gd name="connsiteY31" fmla="*/ 3662177 h 4273364"/>
              <a:gd name="connsiteX32" fmla="*/ 5358293 w 6744469"/>
              <a:gd name="connsiteY32" fmla="*/ 3439927 h 4273364"/>
              <a:gd name="connsiteX33" fmla="*/ 5609118 w 6744469"/>
              <a:gd name="connsiteY33" fmla="*/ 3424052 h 4273364"/>
              <a:gd name="connsiteX34" fmla="*/ 5609118 w 6744469"/>
              <a:gd name="connsiteY34" fmla="*/ 3401827 h 4273364"/>
              <a:gd name="connsiteX35" fmla="*/ 5545618 w 6744469"/>
              <a:gd name="connsiteY35" fmla="*/ 3395476 h 4273364"/>
              <a:gd name="connsiteX36" fmla="*/ 5456718 w 6744469"/>
              <a:gd name="connsiteY36" fmla="*/ 3379602 h 4273364"/>
              <a:gd name="connsiteX37" fmla="*/ 5374127 w 6744469"/>
              <a:gd name="connsiteY37" fmla="*/ 3321063 h 4273364"/>
              <a:gd name="connsiteX38" fmla="*/ 5475714 w 6744469"/>
              <a:gd name="connsiteY38" fmla="*/ 3295279 h 4273364"/>
              <a:gd name="connsiteX39" fmla="*/ 5479694 w 6744469"/>
              <a:gd name="connsiteY39" fmla="*/ 3218524 h 4273364"/>
              <a:gd name="connsiteX40" fmla="*/ 5574193 w 6744469"/>
              <a:gd name="connsiteY40" fmla="*/ 3208152 h 4273364"/>
              <a:gd name="connsiteX41" fmla="*/ 5663093 w 6744469"/>
              <a:gd name="connsiteY41" fmla="*/ 3189102 h 4273364"/>
              <a:gd name="connsiteX42" fmla="*/ 5771043 w 6744469"/>
              <a:gd name="connsiteY42" fmla="*/ 3220852 h 4273364"/>
              <a:gd name="connsiteX43" fmla="*/ 5850418 w 6744469"/>
              <a:gd name="connsiteY43" fmla="*/ 3262127 h 4273364"/>
              <a:gd name="connsiteX44" fmla="*/ 5917093 w 6744469"/>
              <a:gd name="connsiteY44" fmla="*/ 3090677 h 4273364"/>
              <a:gd name="connsiteX45" fmla="*/ 6320318 w 6744469"/>
              <a:gd name="connsiteY45" fmla="*/ 3300227 h 4273364"/>
              <a:gd name="connsiteX46" fmla="*/ 6529868 w 6744469"/>
              <a:gd name="connsiteY46" fmla="*/ 3506602 h 4273364"/>
              <a:gd name="connsiteX47" fmla="*/ 6702758 w 6744469"/>
              <a:gd name="connsiteY47" fmla="*/ 3598150 h 4273364"/>
              <a:gd name="connsiteX48" fmla="*/ 6744469 w 6744469"/>
              <a:gd name="connsiteY48" fmla="*/ 3442878 h 4273364"/>
              <a:gd name="connsiteX49" fmla="*/ 5559681 w 6744469"/>
              <a:gd name="connsiteY49" fmla="*/ 2476539 h 4273364"/>
              <a:gd name="connsiteX50" fmla="*/ 4062794 w 6744469"/>
              <a:gd name="connsiteY50" fmla="*/ 1460218 h 4273364"/>
              <a:gd name="connsiteX51" fmla="*/ 3318797 w 6744469"/>
              <a:gd name="connsiteY51" fmla="*/ 999628 h 4273364"/>
              <a:gd name="connsiteX52" fmla="*/ 3612279 w 6744469"/>
              <a:gd name="connsiteY52" fmla="*/ 681673 h 4273364"/>
              <a:gd name="connsiteX53" fmla="*/ 3082778 w 6744469"/>
              <a:gd name="connsiteY53" fmla="*/ 637893 h 4273364"/>
              <a:gd name="connsiteX54" fmla="*/ 2924003 w 6744469"/>
              <a:gd name="connsiteY54" fmla="*/ 378784 h 4273364"/>
              <a:gd name="connsiteX55" fmla="*/ 2716765 w 6744469"/>
              <a:gd name="connsiteY55" fmla="*/ 0 h 4273364"/>
              <a:gd name="connsiteX56" fmla="*/ 2506088 w 6744469"/>
              <a:gd name="connsiteY56" fmla="*/ 471741 h 4273364"/>
              <a:gd name="connsiteX57" fmla="*/ 2221402 w 6744469"/>
              <a:gd name="connsiteY57" fmla="*/ 1069117 h 4273364"/>
              <a:gd name="connsiteX58" fmla="*/ 1989942 w 6744469"/>
              <a:gd name="connsiteY58" fmla="*/ 1081740 h 4273364"/>
              <a:gd name="connsiteX59" fmla="*/ 1922097 w 6744469"/>
              <a:gd name="connsiteY59" fmla="*/ 651154 h 4273364"/>
              <a:gd name="connsiteX60" fmla="*/ 1896109 w 6744469"/>
              <a:gd name="connsiteY60" fmla="*/ 384269 h 4273364"/>
              <a:gd name="connsiteX61" fmla="*/ 1412666 w 6744469"/>
              <a:gd name="connsiteY61" fmla="*/ 354574 h 4273364"/>
              <a:gd name="connsiteX62" fmla="*/ 1410121 w 6744469"/>
              <a:gd name="connsiteY62" fmla="*/ 191971 h 4273364"/>
              <a:gd name="connsiteX63" fmla="*/ 1289845 w 6744469"/>
              <a:gd name="connsiteY63" fmla="*/ 184626 h 4273364"/>
              <a:gd name="connsiteX64" fmla="*/ 1169632 w 6744469"/>
              <a:gd name="connsiteY64" fmla="*/ 166320 h 4273364"/>
              <a:gd name="connsiteX65" fmla="*/ 1170496 w 6744469"/>
              <a:gd name="connsiteY65" fmla="*/ 80778 h 4273364"/>
              <a:gd name="connsiteX66" fmla="*/ 1069010 w 6744469"/>
              <a:gd name="connsiteY66" fmla="*/ 302914 h 4273364"/>
              <a:gd name="connsiteX67" fmla="*/ 964794 w 6744469"/>
              <a:gd name="connsiteY67" fmla="*/ 506053 h 4273364"/>
              <a:gd name="connsiteX68" fmla="*/ 887664 w 6744469"/>
              <a:gd name="connsiteY68" fmla="*/ 741045 h 4273364"/>
              <a:gd name="connsiteX69" fmla="*/ 783415 w 6744469"/>
              <a:gd name="connsiteY69" fmla="*/ 1105042 h 4273364"/>
              <a:gd name="connsiteX70" fmla="*/ 547493 w 6744469"/>
              <a:gd name="connsiteY70" fmla="*/ 991239 h 4273364"/>
              <a:gd name="connsiteX71" fmla="*/ 353890 w 6744469"/>
              <a:gd name="connsiteY71" fmla="*/ 1111933 h 4273364"/>
              <a:gd name="connsiteX72" fmla="*/ 240397 w 6744469"/>
              <a:gd name="connsiteY72" fmla="*/ 1021956 h 4273364"/>
              <a:gd name="connsiteX73" fmla="*/ 166867 w 6744469"/>
              <a:gd name="connsiteY73" fmla="*/ 1137185 h 4273364"/>
              <a:gd name="connsiteX74" fmla="*/ 113254 w 6744469"/>
              <a:gd name="connsiteY74" fmla="*/ 1256635 h 4273364"/>
              <a:gd name="connsiteX75" fmla="*/ 72176 w 6744469"/>
              <a:gd name="connsiteY75" fmla="*/ 1354616 h 4273364"/>
              <a:gd name="connsiteX76" fmla="*/ 68887 w 6744469"/>
              <a:gd name="connsiteY76" fmla="*/ 1468419 h 4273364"/>
              <a:gd name="connsiteX77" fmla="*/ 0 w 6744469"/>
              <a:gd name="connsiteY77" fmla="*/ 1568134 h 4273364"/>
              <a:gd name="connsiteX78" fmla="*/ 9559 w 6744469"/>
              <a:gd name="connsiteY78" fmla="*/ 1759320 h 4273364"/>
              <a:gd name="connsiteX79" fmla="*/ 139432 w 6744469"/>
              <a:gd name="connsiteY79" fmla="*/ 1728887 h 4273364"/>
              <a:gd name="connsiteX80" fmla="*/ 290506 w 6744469"/>
              <a:gd name="connsiteY80" fmla="*/ 1793138 h 4273364"/>
              <a:gd name="connsiteX81" fmla="*/ 486543 w 6744469"/>
              <a:gd name="connsiteY81" fmla="*/ 1903084 h 4273364"/>
              <a:gd name="connsiteX82" fmla="*/ 451314 w 6744469"/>
              <a:gd name="connsiteY82" fmla="*/ 2048527 h 4273364"/>
              <a:gd name="connsiteX83" fmla="*/ 650644 w 6744469"/>
              <a:gd name="connsiteY83" fmla="*/ 2312532 h 4273364"/>
              <a:gd name="connsiteX84" fmla="*/ 425076 w 6744469"/>
              <a:gd name="connsiteY84" fmla="*/ 2799068 h 4273364"/>
              <a:gd name="connsiteX85" fmla="*/ 553431 w 6744469"/>
              <a:gd name="connsiteY85" fmla="*/ 2888221 h 4273364"/>
              <a:gd name="connsiteX0" fmla="*/ 553431 w 6771232"/>
              <a:gd name="connsiteY0" fmla="*/ 2888221 h 4273364"/>
              <a:gd name="connsiteX1" fmla="*/ 807498 w 6771232"/>
              <a:gd name="connsiteY1" fmla="*/ 2860775 h 4273364"/>
              <a:gd name="connsiteX2" fmla="*/ 849252 w 6771232"/>
              <a:gd name="connsiteY2" fmla="*/ 2971350 h 4273364"/>
              <a:gd name="connsiteX3" fmla="*/ 1210162 w 6771232"/>
              <a:gd name="connsiteY3" fmla="*/ 2893449 h 4273364"/>
              <a:gd name="connsiteX4" fmla="*/ 1432085 w 6771232"/>
              <a:gd name="connsiteY4" fmla="*/ 2983874 h 4273364"/>
              <a:gd name="connsiteX5" fmla="*/ 1009890 w 6771232"/>
              <a:gd name="connsiteY5" fmla="*/ 3970713 h 4273364"/>
              <a:gd name="connsiteX6" fmla="*/ 1442161 w 6771232"/>
              <a:gd name="connsiteY6" fmla="*/ 3697891 h 4273364"/>
              <a:gd name="connsiteX7" fmla="*/ 1468940 w 6771232"/>
              <a:gd name="connsiteY7" fmla="*/ 3668527 h 4273364"/>
              <a:gd name="connsiteX8" fmla="*/ 1513390 w 6771232"/>
              <a:gd name="connsiteY8" fmla="*/ 3681227 h 4273364"/>
              <a:gd name="connsiteX9" fmla="*/ 1487990 w 6771232"/>
              <a:gd name="connsiteY9" fmla="*/ 3719327 h 4273364"/>
              <a:gd name="connsiteX10" fmla="*/ 1649915 w 6771232"/>
              <a:gd name="connsiteY10" fmla="*/ 3801877 h 4273364"/>
              <a:gd name="connsiteX11" fmla="*/ 1850296 w 6771232"/>
              <a:gd name="connsiteY11" fmla="*/ 3899591 h 4273364"/>
              <a:gd name="connsiteX12" fmla="*/ 1841750 w 6771232"/>
              <a:gd name="connsiteY12" fmla="*/ 3769799 h 4273364"/>
              <a:gd name="connsiteX13" fmla="*/ 1867131 w 6771232"/>
              <a:gd name="connsiteY13" fmla="*/ 3681025 h 4273364"/>
              <a:gd name="connsiteX14" fmla="*/ 1984922 w 6771232"/>
              <a:gd name="connsiteY14" fmla="*/ 3149623 h 4273364"/>
              <a:gd name="connsiteX15" fmla="*/ 2745358 w 6771232"/>
              <a:gd name="connsiteY15" fmla="*/ 3753135 h 4273364"/>
              <a:gd name="connsiteX16" fmla="*/ 2844823 w 6771232"/>
              <a:gd name="connsiteY16" fmla="*/ 3836701 h 4273364"/>
              <a:gd name="connsiteX17" fmla="*/ 3053983 w 6771232"/>
              <a:gd name="connsiteY17" fmla="*/ 3914464 h 4273364"/>
              <a:gd name="connsiteX18" fmla="*/ 3189522 w 6771232"/>
              <a:gd name="connsiteY18" fmla="*/ 3933843 h 4273364"/>
              <a:gd name="connsiteX19" fmla="*/ 3322741 w 6771232"/>
              <a:gd name="connsiteY19" fmla="*/ 3963339 h 4273364"/>
              <a:gd name="connsiteX20" fmla="*/ 3435364 w 6771232"/>
              <a:gd name="connsiteY20" fmla="*/ 3971383 h 4273364"/>
              <a:gd name="connsiteX21" fmla="*/ 3666513 w 6771232"/>
              <a:gd name="connsiteY21" fmla="*/ 4026187 h 4273364"/>
              <a:gd name="connsiteX22" fmla="*/ 3780639 w 6771232"/>
              <a:gd name="connsiteY22" fmla="*/ 3937361 h 4273364"/>
              <a:gd name="connsiteX23" fmla="*/ 3757294 w 6771232"/>
              <a:gd name="connsiteY23" fmla="*/ 3381191 h 4273364"/>
              <a:gd name="connsiteX24" fmla="*/ 3795994 w 6771232"/>
              <a:gd name="connsiteY24" fmla="*/ 3340115 h 4273364"/>
              <a:gd name="connsiteX25" fmla="*/ 4261754 w 6771232"/>
              <a:gd name="connsiteY25" fmla="*/ 3707222 h 4273364"/>
              <a:gd name="connsiteX26" fmla="*/ 4720118 w 6771232"/>
              <a:gd name="connsiteY26" fmla="*/ 4078101 h 4273364"/>
              <a:gd name="connsiteX27" fmla="*/ 4977293 w 6771232"/>
              <a:gd name="connsiteY27" fmla="*/ 4273364 h 4273364"/>
              <a:gd name="connsiteX28" fmla="*/ 4989993 w 6771232"/>
              <a:gd name="connsiteY28" fmla="*/ 4055877 h 4273364"/>
              <a:gd name="connsiteX29" fmla="*/ 4939193 w 6771232"/>
              <a:gd name="connsiteY29" fmla="*/ 3913002 h 4273364"/>
              <a:gd name="connsiteX30" fmla="*/ 4883902 w 6771232"/>
              <a:gd name="connsiteY30" fmla="*/ 3769570 h 4273364"/>
              <a:gd name="connsiteX31" fmla="*/ 5317018 w 6771232"/>
              <a:gd name="connsiteY31" fmla="*/ 3662177 h 4273364"/>
              <a:gd name="connsiteX32" fmla="*/ 5358293 w 6771232"/>
              <a:gd name="connsiteY32" fmla="*/ 3439927 h 4273364"/>
              <a:gd name="connsiteX33" fmla="*/ 5609118 w 6771232"/>
              <a:gd name="connsiteY33" fmla="*/ 3424052 h 4273364"/>
              <a:gd name="connsiteX34" fmla="*/ 5609118 w 6771232"/>
              <a:gd name="connsiteY34" fmla="*/ 3401827 h 4273364"/>
              <a:gd name="connsiteX35" fmla="*/ 5545618 w 6771232"/>
              <a:gd name="connsiteY35" fmla="*/ 3395476 h 4273364"/>
              <a:gd name="connsiteX36" fmla="*/ 5456718 w 6771232"/>
              <a:gd name="connsiteY36" fmla="*/ 3379602 h 4273364"/>
              <a:gd name="connsiteX37" fmla="*/ 5374127 w 6771232"/>
              <a:gd name="connsiteY37" fmla="*/ 3321063 h 4273364"/>
              <a:gd name="connsiteX38" fmla="*/ 5475714 w 6771232"/>
              <a:gd name="connsiteY38" fmla="*/ 3295279 h 4273364"/>
              <a:gd name="connsiteX39" fmla="*/ 5479694 w 6771232"/>
              <a:gd name="connsiteY39" fmla="*/ 3218524 h 4273364"/>
              <a:gd name="connsiteX40" fmla="*/ 5574193 w 6771232"/>
              <a:gd name="connsiteY40" fmla="*/ 3208152 h 4273364"/>
              <a:gd name="connsiteX41" fmla="*/ 5663093 w 6771232"/>
              <a:gd name="connsiteY41" fmla="*/ 3189102 h 4273364"/>
              <a:gd name="connsiteX42" fmla="*/ 5771043 w 6771232"/>
              <a:gd name="connsiteY42" fmla="*/ 3220852 h 4273364"/>
              <a:gd name="connsiteX43" fmla="*/ 5850418 w 6771232"/>
              <a:gd name="connsiteY43" fmla="*/ 3262127 h 4273364"/>
              <a:gd name="connsiteX44" fmla="*/ 5917093 w 6771232"/>
              <a:gd name="connsiteY44" fmla="*/ 3090677 h 4273364"/>
              <a:gd name="connsiteX45" fmla="*/ 6320318 w 6771232"/>
              <a:gd name="connsiteY45" fmla="*/ 3300227 h 4273364"/>
              <a:gd name="connsiteX46" fmla="*/ 6529868 w 6771232"/>
              <a:gd name="connsiteY46" fmla="*/ 3506602 h 4273364"/>
              <a:gd name="connsiteX47" fmla="*/ 6702758 w 6771232"/>
              <a:gd name="connsiteY47" fmla="*/ 3598150 h 4273364"/>
              <a:gd name="connsiteX48" fmla="*/ 6771232 w 6771232"/>
              <a:gd name="connsiteY48" fmla="*/ 3460720 h 4273364"/>
              <a:gd name="connsiteX49" fmla="*/ 5559681 w 6771232"/>
              <a:gd name="connsiteY49" fmla="*/ 2476539 h 4273364"/>
              <a:gd name="connsiteX50" fmla="*/ 4062794 w 6771232"/>
              <a:gd name="connsiteY50" fmla="*/ 1460218 h 4273364"/>
              <a:gd name="connsiteX51" fmla="*/ 3318797 w 6771232"/>
              <a:gd name="connsiteY51" fmla="*/ 999628 h 4273364"/>
              <a:gd name="connsiteX52" fmla="*/ 3612279 w 6771232"/>
              <a:gd name="connsiteY52" fmla="*/ 681673 h 4273364"/>
              <a:gd name="connsiteX53" fmla="*/ 3082778 w 6771232"/>
              <a:gd name="connsiteY53" fmla="*/ 637893 h 4273364"/>
              <a:gd name="connsiteX54" fmla="*/ 2924003 w 6771232"/>
              <a:gd name="connsiteY54" fmla="*/ 378784 h 4273364"/>
              <a:gd name="connsiteX55" fmla="*/ 2716765 w 6771232"/>
              <a:gd name="connsiteY55" fmla="*/ 0 h 4273364"/>
              <a:gd name="connsiteX56" fmla="*/ 2506088 w 6771232"/>
              <a:gd name="connsiteY56" fmla="*/ 471741 h 4273364"/>
              <a:gd name="connsiteX57" fmla="*/ 2221402 w 6771232"/>
              <a:gd name="connsiteY57" fmla="*/ 1069117 h 4273364"/>
              <a:gd name="connsiteX58" fmla="*/ 1989942 w 6771232"/>
              <a:gd name="connsiteY58" fmla="*/ 1081740 h 4273364"/>
              <a:gd name="connsiteX59" fmla="*/ 1922097 w 6771232"/>
              <a:gd name="connsiteY59" fmla="*/ 651154 h 4273364"/>
              <a:gd name="connsiteX60" fmla="*/ 1896109 w 6771232"/>
              <a:gd name="connsiteY60" fmla="*/ 384269 h 4273364"/>
              <a:gd name="connsiteX61" fmla="*/ 1412666 w 6771232"/>
              <a:gd name="connsiteY61" fmla="*/ 354574 h 4273364"/>
              <a:gd name="connsiteX62" fmla="*/ 1410121 w 6771232"/>
              <a:gd name="connsiteY62" fmla="*/ 191971 h 4273364"/>
              <a:gd name="connsiteX63" fmla="*/ 1289845 w 6771232"/>
              <a:gd name="connsiteY63" fmla="*/ 184626 h 4273364"/>
              <a:gd name="connsiteX64" fmla="*/ 1169632 w 6771232"/>
              <a:gd name="connsiteY64" fmla="*/ 166320 h 4273364"/>
              <a:gd name="connsiteX65" fmla="*/ 1170496 w 6771232"/>
              <a:gd name="connsiteY65" fmla="*/ 80778 h 4273364"/>
              <a:gd name="connsiteX66" fmla="*/ 1069010 w 6771232"/>
              <a:gd name="connsiteY66" fmla="*/ 302914 h 4273364"/>
              <a:gd name="connsiteX67" fmla="*/ 964794 w 6771232"/>
              <a:gd name="connsiteY67" fmla="*/ 506053 h 4273364"/>
              <a:gd name="connsiteX68" fmla="*/ 887664 w 6771232"/>
              <a:gd name="connsiteY68" fmla="*/ 741045 h 4273364"/>
              <a:gd name="connsiteX69" fmla="*/ 783415 w 6771232"/>
              <a:gd name="connsiteY69" fmla="*/ 1105042 h 4273364"/>
              <a:gd name="connsiteX70" fmla="*/ 547493 w 6771232"/>
              <a:gd name="connsiteY70" fmla="*/ 991239 h 4273364"/>
              <a:gd name="connsiteX71" fmla="*/ 353890 w 6771232"/>
              <a:gd name="connsiteY71" fmla="*/ 1111933 h 4273364"/>
              <a:gd name="connsiteX72" fmla="*/ 240397 w 6771232"/>
              <a:gd name="connsiteY72" fmla="*/ 1021956 h 4273364"/>
              <a:gd name="connsiteX73" fmla="*/ 166867 w 6771232"/>
              <a:gd name="connsiteY73" fmla="*/ 1137185 h 4273364"/>
              <a:gd name="connsiteX74" fmla="*/ 113254 w 6771232"/>
              <a:gd name="connsiteY74" fmla="*/ 1256635 h 4273364"/>
              <a:gd name="connsiteX75" fmla="*/ 72176 w 6771232"/>
              <a:gd name="connsiteY75" fmla="*/ 1354616 h 4273364"/>
              <a:gd name="connsiteX76" fmla="*/ 68887 w 6771232"/>
              <a:gd name="connsiteY76" fmla="*/ 1468419 h 4273364"/>
              <a:gd name="connsiteX77" fmla="*/ 0 w 6771232"/>
              <a:gd name="connsiteY77" fmla="*/ 1568134 h 4273364"/>
              <a:gd name="connsiteX78" fmla="*/ 9559 w 6771232"/>
              <a:gd name="connsiteY78" fmla="*/ 1759320 h 4273364"/>
              <a:gd name="connsiteX79" fmla="*/ 139432 w 6771232"/>
              <a:gd name="connsiteY79" fmla="*/ 1728887 h 4273364"/>
              <a:gd name="connsiteX80" fmla="*/ 290506 w 6771232"/>
              <a:gd name="connsiteY80" fmla="*/ 1793138 h 4273364"/>
              <a:gd name="connsiteX81" fmla="*/ 486543 w 6771232"/>
              <a:gd name="connsiteY81" fmla="*/ 1903084 h 4273364"/>
              <a:gd name="connsiteX82" fmla="*/ 451314 w 6771232"/>
              <a:gd name="connsiteY82" fmla="*/ 2048527 h 4273364"/>
              <a:gd name="connsiteX83" fmla="*/ 650644 w 6771232"/>
              <a:gd name="connsiteY83" fmla="*/ 2312532 h 4273364"/>
              <a:gd name="connsiteX84" fmla="*/ 425076 w 6771232"/>
              <a:gd name="connsiteY84" fmla="*/ 2799068 h 4273364"/>
              <a:gd name="connsiteX85" fmla="*/ 553431 w 6771232"/>
              <a:gd name="connsiteY85" fmla="*/ 2888221 h 4273364"/>
              <a:gd name="connsiteX0" fmla="*/ 553431 w 6771232"/>
              <a:gd name="connsiteY0" fmla="*/ 2888221 h 4273364"/>
              <a:gd name="connsiteX1" fmla="*/ 807498 w 6771232"/>
              <a:gd name="connsiteY1" fmla="*/ 2860775 h 4273364"/>
              <a:gd name="connsiteX2" fmla="*/ 849252 w 6771232"/>
              <a:gd name="connsiteY2" fmla="*/ 2971350 h 4273364"/>
              <a:gd name="connsiteX3" fmla="*/ 1210162 w 6771232"/>
              <a:gd name="connsiteY3" fmla="*/ 2893449 h 4273364"/>
              <a:gd name="connsiteX4" fmla="*/ 1432085 w 6771232"/>
              <a:gd name="connsiteY4" fmla="*/ 2983874 h 4273364"/>
              <a:gd name="connsiteX5" fmla="*/ 1009890 w 6771232"/>
              <a:gd name="connsiteY5" fmla="*/ 3970713 h 4273364"/>
              <a:gd name="connsiteX6" fmla="*/ 1442161 w 6771232"/>
              <a:gd name="connsiteY6" fmla="*/ 3697891 h 4273364"/>
              <a:gd name="connsiteX7" fmla="*/ 1468940 w 6771232"/>
              <a:gd name="connsiteY7" fmla="*/ 3668527 h 4273364"/>
              <a:gd name="connsiteX8" fmla="*/ 1513390 w 6771232"/>
              <a:gd name="connsiteY8" fmla="*/ 3681227 h 4273364"/>
              <a:gd name="connsiteX9" fmla="*/ 1487990 w 6771232"/>
              <a:gd name="connsiteY9" fmla="*/ 3719327 h 4273364"/>
              <a:gd name="connsiteX10" fmla="*/ 1649915 w 6771232"/>
              <a:gd name="connsiteY10" fmla="*/ 3801877 h 4273364"/>
              <a:gd name="connsiteX11" fmla="*/ 1850296 w 6771232"/>
              <a:gd name="connsiteY11" fmla="*/ 3899591 h 4273364"/>
              <a:gd name="connsiteX12" fmla="*/ 1841750 w 6771232"/>
              <a:gd name="connsiteY12" fmla="*/ 3769799 h 4273364"/>
              <a:gd name="connsiteX13" fmla="*/ 1867131 w 6771232"/>
              <a:gd name="connsiteY13" fmla="*/ 3681025 h 4273364"/>
              <a:gd name="connsiteX14" fmla="*/ 1984922 w 6771232"/>
              <a:gd name="connsiteY14" fmla="*/ 3149623 h 4273364"/>
              <a:gd name="connsiteX15" fmla="*/ 2745358 w 6771232"/>
              <a:gd name="connsiteY15" fmla="*/ 3753135 h 4273364"/>
              <a:gd name="connsiteX16" fmla="*/ 2844823 w 6771232"/>
              <a:gd name="connsiteY16" fmla="*/ 3836701 h 4273364"/>
              <a:gd name="connsiteX17" fmla="*/ 3053983 w 6771232"/>
              <a:gd name="connsiteY17" fmla="*/ 3914464 h 4273364"/>
              <a:gd name="connsiteX18" fmla="*/ 3189522 w 6771232"/>
              <a:gd name="connsiteY18" fmla="*/ 3933843 h 4273364"/>
              <a:gd name="connsiteX19" fmla="*/ 3322741 w 6771232"/>
              <a:gd name="connsiteY19" fmla="*/ 3963339 h 4273364"/>
              <a:gd name="connsiteX20" fmla="*/ 3435364 w 6771232"/>
              <a:gd name="connsiteY20" fmla="*/ 3971383 h 4273364"/>
              <a:gd name="connsiteX21" fmla="*/ 3666513 w 6771232"/>
              <a:gd name="connsiteY21" fmla="*/ 4026187 h 4273364"/>
              <a:gd name="connsiteX22" fmla="*/ 3780639 w 6771232"/>
              <a:gd name="connsiteY22" fmla="*/ 3937361 h 4273364"/>
              <a:gd name="connsiteX23" fmla="*/ 3757294 w 6771232"/>
              <a:gd name="connsiteY23" fmla="*/ 3381191 h 4273364"/>
              <a:gd name="connsiteX24" fmla="*/ 3795994 w 6771232"/>
              <a:gd name="connsiteY24" fmla="*/ 3340115 h 4273364"/>
              <a:gd name="connsiteX25" fmla="*/ 4261754 w 6771232"/>
              <a:gd name="connsiteY25" fmla="*/ 3707222 h 4273364"/>
              <a:gd name="connsiteX26" fmla="*/ 4720118 w 6771232"/>
              <a:gd name="connsiteY26" fmla="*/ 4078101 h 4273364"/>
              <a:gd name="connsiteX27" fmla="*/ 4977293 w 6771232"/>
              <a:gd name="connsiteY27" fmla="*/ 4273364 h 4273364"/>
              <a:gd name="connsiteX28" fmla="*/ 4989993 w 6771232"/>
              <a:gd name="connsiteY28" fmla="*/ 4055877 h 4273364"/>
              <a:gd name="connsiteX29" fmla="*/ 4939193 w 6771232"/>
              <a:gd name="connsiteY29" fmla="*/ 3913002 h 4273364"/>
              <a:gd name="connsiteX30" fmla="*/ 4883902 w 6771232"/>
              <a:gd name="connsiteY30" fmla="*/ 3769570 h 4273364"/>
              <a:gd name="connsiteX31" fmla="*/ 5317018 w 6771232"/>
              <a:gd name="connsiteY31" fmla="*/ 3662177 h 4273364"/>
              <a:gd name="connsiteX32" fmla="*/ 5358293 w 6771232"/>
              <a:gd name="connsiteY32" fmla="*/ 3439927 h 4273364"/>
              <a:gd name="connsiteX33" fmla="*/ 5609118 w 6771232"/>
              <a:gd name="connsiteY33" fmla="*/ 3424052 h 4273364"/>
              <a:gd name="connsiteX34" fmla="*/ 5609118 w 6771232"/>
              <a:gd name="connsiteY34" fmla="*/ 3401827 h 4273364"/>
              <a:gd name="connsiteX35" fmla="*/ 5545618 w 6771232"/>
              <a:gd name="connsiteY35" fmla="*/ 3395476 h 4273364"/>
              <a:gd name="connsiteX36" fmla="*/ 5456718 w 6771232"/>
              <a:gd name="connsiteY36" fmla="*/ 3379602 h 4273364"/>
              <a:gd name="connsiteX37" fmla="*/ 5374127 w 6771232"/>
              <a:gd name="connsiteY37" fmla="*/ 3321063 h 4273364"/>
              <a:gd name="connsiteX38" fmla="*/ 5475714 w 6771232"/>
              <a:gd name="connsiteY38" fmla="*/ 3295279 h 4273364"/>
              <a:gd name="connsiteX39" fmla="*/ 5479694 w 6771232"/>
              <a:gd name="connsiteY39" fmla="*/ 3218524 h 4273364"/>
              <a:gd name="connsiteX40" fmla="*/ 5574193 w 6771232"/>
              <a:gd name="connsiteY40" fmla="*/ 3208152 h 4273364"/>
              <a:gd name="connsiteX41" fmla="*/ 5663093 w 6771232"/>
              <a:gd name="connsiteY41" fmla="*/ 3189102 h 4273364"/>
              <a:gd name="connsiteX42" fmla="*/ 5771043 w 6771232"/>
              <a:gd name="connsiteY42" fmla="*/ 3220852 h 4273364"/>
              <a:gd name="connsiteX43" fmla="*/ 5850418 w 6771232"/>
              <a:gd name="connsiteY43" fmla="*/ 3262127 h 4273364"/>
              <a:gd name="connsiteX44" fmla="*/ 5917093 w 6771232"/>
              <a:gd name="connsiteY44" fmla="*/ 3090677 h 4273364"/>
              <a:gd name="connsiteX45" fmla="*/ 6320318 w 6771232"/>
              <a:gd name="connsiteY45" fmla="*/ 3300227 h 4273364"/>
              <a:gd name="connsiteX46" fmla="*/ 6529868 w 6771232"/>
              <a:gd name="connsiteY46" fmla="*/ 3506602 h 4273364"/>
              <a:gd name="connsiteX47" fmla="*/ 6702758 w 6771232"/>
              <a:gd name="connsiteY47" fmla="*/ 3598150 h 4273364"/>
              <a:gd name="connsiteX48" fmla="*/ 6771232 w 6771232"/>
              <a:gd name="connsiteY48" fmla="*/ 3460720 h 4273364"/>
              <a:gd name="connsiteX49" fmla="*/ 5559681 w 6771232"/>
              <a:gd name="connsiteY49" fmla="*/ 2476539 h 4273364"/>
              <a:gd name="connsiteX50" fmla="*/ 4062794 w 6771232"/>
              <a:gd name="connsiteY50" fmla="*/ 1460218 h 4273364"/>
              <a:gd name="connsiteX51" fmla="*/ 3318797 w 6771232"/>
              <a:gd name="connsiteY51" fmla="*/ 999628 h 4273364"/>
              <a:gd name="connsiteX52" fmla="*/ 3612279 w 6771232"/>
              <a:gd name="connsiteY52" fmla="*/ 681673 h 4273364"/>
              <a:gd name="connsiteX53" fmla="*/ 3082778 w 6771232"/>
              <a:gd name="connsiteY53" fmla="*/ 637893 h 4273364"/>
              <a:gd name="connsiteX54" fmla="*/ 2924003 w 6771232"/>
              <a:gd name="connsiteY54" fmla="*/ 378784 h 4273364"/>
              <a:gd name="connsiteX55" fmla="*/ 2716765 w 6771232"/>
              <a:gd name="connsiteY55" fmla="*/ 0 h 4273364"/>
              <a:gd name="connsiteX56" fmla="*/ 2506088 w 6771232"/>
              <a:gd name="connsiteY56" fmla="*/ 471741 h 4273364"/>
              <a:gd name="connsiteX57" fmla="*/ 2221402 w 6771232"/>
              <a:gd name="connsiteY57" fmla="*/ 1069117 h 4273364"/>
              <a:gd name="connsiteX58" fmla="*/ 1989942 w 6771232"/>
              <a:gd name="connsiteY58" fmla="*/ 1081740 h 4273364"/>
              <a:gd name="connsiteX59" fmla="*/ 1922097 w 6771232"/>
              <a:gd name="connsiteY59" fmla="*/ 651154 h 4273364"/>
              <a:gd name="connsiteX60" fmla="*/ 1896109 w 6771232"/>
              <a:gd name="connsiteY60" fmla="*/ 384269 h 4273364"/>
              <a:gd name="connsiteX61" fmla="*/ 1412666 w 6771232"/>
              <a:gd name="connsiteY61" fmla="*/ 354574 h 4273364"/>
              <a:gd name="connsiteX62" fmla="*/ 1410121 w 6771232"/>
              <a:gd name="connsiteY62" fmla="*/ 191971 h 4273364"/>
              <a:gd name="connsiteX63" fmla="*/ 1289845 w 6771232"/>
              <a:gd name="connsiteY63" fmla="*/ 184626 h 4273364"/>
              <a:gd name="connsiteX64" fmla="*/ 1169632 w 6771232"/>
              <a:gd name="connsiteY64" fmla="*/ 166320 h 4273364"/>
              <a:gd name="connsiteX65" fmla="*/ 1170496 w 6771232"/>
              <a:gd name="connsiteY65" fmla="*/ 80778 h 4273364"/>
              <a:gd name="connsiteX66" fmla="*/ 1069010 w 6771232"/>
              <a:gd name="connsiteY66" fmla="*/ 302914 h 4273364"/>
              <a:gd name="connsiteX67" fmla="*/ 964794 w 6771232"/>
              <a:gd name="connsiteY67" fmla="*/ 506053 h 4273364"/>
              <a:gd name="connsiteX68" fmla="*/ 887664 w 6771232"/>
              <a:gd name="connsiteY68" fmla="*/ 741045 h 4273364"/>
              <a:gd name="connsiteX69" fmla="*/ 783415 w 6771232"/>
              <a:gd name="connsiteY69" fmla="*/ 1105042 h 4273364"/>
              <a:gd name="connsiteX70" fmla="*/ 547493 w 6771232"/>
              <a:gd name="connsiteY70" fmla="*/ 991239 h 4273364"/>
              <a:gd name="connsiteX71" fmla="*/ 353890 w 6771232"/>
              <a:gd name="connsiteY71" fmla="*/ 1111933 h 4273364"/>
              <a:gd name="connsiteX72" fmla="*/ 240397 w 6771232"/>
              <a:gd name="connsiteY72" fmla="*/ 1021956 h 4273364"/>
              <a:gd name="connsiteX73" fmla="*/ 166867 w 6771232"/>
              <a:gd name="connsiteY73" fmla="*/ 1137185 h 4273364"/>
              <a:gd name="connsiteX74" fmla="*/ 113254 w 6771232"/>
              <a:gd name="connsiteY74" fmla="*/ 1256635 h 4273364"/>
              <a:gd name="connsiteX75" fmla="*/ 72176 w 6771232"/>
              <a:gd name="connsiteY75" fmla="*/ 1354616 h 4273364"/>
              <a:gd name="connsiteX76" fmla="*/ 68887 w 6771232"/>
              <a:gd name="connsiteY76" fmla="*/ 1468419 h 4273364"/>
              <a:gd name="connsiteX77" fmla="*/ 0 w 6771232"/>
              <a:gd name="connsiteY77" fmla="*/ 1568134 h 4273364"/>
              <a:gd name="connsiteX78" fmla="*/ 9559 w 6771232"/>
              <a:gd name="connsiteY78" fmla="*/ 1759320 h 4273364"/>
              <a:gd name="connsiteX79" fmla="*/ 139432 w 6771232"/>
              <a:gd name="connsiteY79" fmla="*/ 1728887 h 4273364"/>
              <a:gd name="connsiteX80" fmla="*/ 290506 w 6771232"/>
              <a:gd name="connsiteY80" fmla="*/ 1793138 h 4273364"/>
              <a:gd name="connsiteX81" fmla="*/ 486543 w 6771232"/>
              <a:gd name="connsiteY81" fmla="*/ 1903084 h 4273364"/>
              <a:gd name="connsiteX82" fmla="*/ 451314 w 6771232"/>
              <a:gd name="connsiteY82" fmla="*/ 2048527 h 4273364"/>
              <a:gd name="connsiteX83" fmla="*/ 650644 w 6771232"/>
              <a:gd name="connsiteY83" fmla="*/ 2312532 h 4273364"/>
              <a:gd name="connsiteX84" fmla="*/ 425076 w 6771232"/>
              <a:gd name="connsiteY84" fmla="*/ 2799068 h 4273364"/>
              <a:gd name="connsiteX85" fmla="*/ 553431 w 6771232"/>
              <a:gd name="connsiteY85" fmla="*/ 2888221 h 4273364"/>
              <a:gd name="connsiteX0" fmla="*/ 553431 w 6771232"/>
              <a:gd name="connsiteY0" fmla="*/ 2888221 h 4273364"/>
              <a:gd name="connsiteX1" fmla="*/ 807498 w 6771232"/>
              <a:gd name="connsiteY1" fmla="*/ 2860775 h 4273364"/>
              <a:gd name="connsiteX2" fmla="*/ 849252 w 6771232"/>
              <a:gd name="connsiteY2" fmla="*/ 2971350 h 4273364"/>
              <a:gd name="connsiteX3" fmla="*/ 1210162 w 6771232"/>
              <a:gd name="connsiteY3" fmla="*/ 2893449 h 4273364"/>
              <a:gd name="connsiteX4" fmla="*/ 1432085 w 6771232"/>
              <a:gd name="connsiteY4" fmla="*/ 2983874 h 4273364"/>
              <a:gd name="connsiteX5" fmla="*/ 1009890 w 6771232"/>
              <a:gd name="connsiteY5" fmla="*/ 3970713 h 4273364"/>
              <a:gd name="connsiteX6" fmla="*/ 1442161 w 6771232"/>
              <a:gd name="connsiteY6" fmla="*/ 3697891 h 4273364"/>
              <a:gd name="connsiteX7" fmla="*/ 1468940 w 6771232"/>
              <a:gd name="connsiteY7" fmla="*/ 3668527 h 4273364"/>
              <a:gd name="connsiteX8" fmla="*/ 1513390 w 6771232"/>
              <a:gd name="connsiteY8" fmla="*/ 3681227 h 4273364"/>
              <a:gd name="connsiteX9" fmla="*/ 1487990 w 6771232"/>
              <a:gd name="connsiteY9" fmla="*/ 3719327 h 4273364"/>
              <a:gd name="connsiteX10" fmla="*/ 1649915 w 6771232"/>
              <a:gd name="connsiteY10" fmla="*/ 3801877 h 4273364"/>
              <a:gd name="connsiteX11" fmla="*/ 1850296 w 6771232"/>
              <a:gd name="connsiteY11" fmla="*/ 3899591 h 4273364"/>
              <a:gd name="connsiteX12" fmla="*/ 1841750 w 6771232"/>
              <a:gd name="connsiteY12" fmla="*/ 3769799 h 4273364"/>
              <a:gd name="connsiteX13" fmla="*/ 1867131 w 6771232"/>
              <a:gd name="connsiteY13" fmla="*/ 3681025 h 4273364"/>
              <a:gd name="connsiteX14" fmla="*/ 1984922 w 6771232"/>
              <a:gd name="connsiteY14" fmla="*/ 3149623 h 4273364"/>
              <a:gd name="connsiteX15" fmla="*/ 2745358 w 6771232"/>
              <a:gd name="connsiteY15" fmla="*/ 3753135 h 4273364"/>
              <a:gd name="connsiteX16" fmla="*/ 2844823 w 6771232"/>
              <a:gd name="connsiteY16" fmla="*/ 3836701 h 4273364"/>
              <a:gd name="connsiteX17" fmla="*/ 3053983 w 6771232"/>
              <a:gd name="connsiteY17" fmla="*/ 3914464 h 4273364"/>
              <a:gd name="connsiteX18" fmla="*/ 3189522 w 6771232"/>
              <a:gd name="connsiteY18" fmla="*/ 3933843 h 4273364"/>
              <a:gd name="connsiteX19" fmla="*/ 3322741 w 6771232"/>
              <a:gd name="connsiteY19" fmla="*/ 3963339 h 4273364"/>
              <a:gd name="connsiteX20" fmla="*/ 3435364 w 6771232"/>
              <a:gd name="connsiteY20" fmla="*/ 3971383 h 4273364"/>
              <a:gd name="connsiteX21" fmla="*/ 3666513 w 6771232"/>
              <a:gd name="connsiteY21" fmla="*/ 4026187 h 4273364"/>
              <a:gd name="connsiteX22" fmla="*/ 3780639 w 6771232"/>
              <a:gd name="connsiteY22" fmla="*/ 3937361 h 4273364"/>
              <a:gd name="connsiteX23" fmla="*/ 3757294 w 6771232"/>
              <a:gd name="connsiteY23" fmla="*/ 3381191 h 4273364"/>
              <a:gd name="connsiteX24" fmla="*/ 3795994 w 6771232"/>
              <a:gd name="connsiteY24" fmla="*/ 3340115 h 4273364"/>
              <a:gd name="connsiteX25" fmla="*/ 4261754 w 6771232"/>
              <a:gd name="connsiteY25" fmla="*/ 3707222 h 4273364"/>
              <a:gd name="connsiteX26" fmla="*/ 4720118 w 6771232"/>
              <a:gd name="connsiteY26" fmla="*/ 4078101 h 4273364"/>
              <a:gd name="connsiteX27" fmla="*/ 4977293 w 6771232"/>
              <a:gd name="connsiteY27" fmla="*/ 4273364 h 4273364"/>
              <a:gd name="connsiteX28" fmla="*/ 4989993 w 6771232"/>
              <a:gd name="connsiteY28" fmla="*/ 4055877 h 4273364"/>
              <a:gd name="connsiteX29" fmla="*/ 4939193 w 6771232"/>
              <a:gd name="connsiteY29" fmla="*/ 3913002 h 4273364"/>
              <a:gd name="connsiteX30" fmla="*/ 4883902 w 6771232"/>
              <a:gd name="connsiteY30" fmla="*/ 3769570 h 4273364"/>
              <a:gd name="connsiteX31" fmla="*/ 5317018 w 6771232"/>
              <a:gd name="connsiteY31" fmla="*/ 3662177 h 4273364"/>
              <a:gd name="connsiteX32" fmla="*/ 5358293 w 6771232"/>
              <a:gd name="connsiteY32" fmla="*/ 3439927 h 4273364"/>
              <a:gd name="connsiteX33" fmla="*/ 5609118 w 6771232"/>
              <a:gd name="connsiteY33" fmla="*/ 3424052 h 4273364"/>
              <a:gd name="connsiteX34" fmla="*/ 5609118 w 6771232"/>
              <a:gd name="connsiteY34" fmla="*/ 3401827 h 4273364"/>
              <a:gd name="connsiteX35" fmla="*/ 5545618 w 6771232"/>
              <a:gd name="connsiteY35" fmla="*/ 3395476 h 4273364"/>
              <a:gd name="connsiteX36" fmla="*/ 5456718 w 6771232"/>
              <a:gd name="connsiteY36" fmla="*/ 3379602 h 4273364"/>
              <a:gd name="connsiteX37" fmla="*/ 5374127 w 6771232"/>
              <a:gd name="connsiteY37" fmla="*/ 3321063 h 4273364"/>
              <a:gd name="connsiteX38" fmla="*/ 5475714 w 6771232"/>
              <a:gd name="connsiteY38" fmla="*/ 3295279 h 4273364"/>
              <a:gd name="connsiteX39" fmla="*/ 5479694 w 6771232"/>
              <a:gd name="connsiteY39" fmla="*/ 3218524 h 4273364"/>
              <a:gd name="connsiteX40" fmla="*/ 5574193 w 6771232"/>
              <a:gd name="connsiteY40" fmla="*/ 3208152 h 4273364"/>
              <a:gd name="connsiteX41" fmla="*/ 5663093 w 6771232"/>
              <a:gd name="connsiteY41" fmla="*/ 3189102 h 4273364"/>
              <a:gd name="connsiteX42" fmla="*/ 5771043 w 6771232"/>
              <a:gd name="connsiteY42" fmla="*/ 3220852 h 4273364"/>
              <a:gd name="connsiteX43" fmla="*/ 5850418 w 6771232"/>
              <a:gd name="connsiteY43" fmla="*/ 3262127 h 4273364"/>
              <a:gd name="connsiteX44" fmla="*/ 5917093 w 6771232"/>
              <a:gd name="connsiteY44" fmla="*/ 3090677 h 4273364"/>
              <a:gd name="connsiteX45" fmla="*/ 6320318 w 6771232"/>
              <a:gd name="connsiteY45" fmla="*/ 3300227 h 4273364"/>
              <a:gd name="connsiteX46" fmla="*/ 6529868 w 6771232"/>
              <a:gd name="connsiteY46" fmla="*/ 3506602 h 4273364"/>
              <a:gd name="connsiteX47" fmla="*/ 6702758 w 6771232"/>
              <a:gd name="connsiteY47" fmla="*/ 3598150 h 4273364"/>
              <a:gd name="connsiteX48" fmla="*/ 6771232 w 6771232"/>
              <a:gd name="connsiteY48" fmla="*/ 3460720 h 4273364"/>
              <a:gd name="connsiteX49" fmla="*/ 5559681 w 6771232"/>
              <a:gd name="connsiteY49" fmla="*/ 2476539 h 4273364"/>
              <a:gd name="connsiteX50" fmla="*/ 4062794 w 6771232"/>
              <a:gd name="connsiteY50" fmla="*/ 1460218 h 4273364"/>
              <a:gd name="connsiteX51" fmla="*/ 3318797 w 6771232"/>
              <a:gd name="connsiteY51" fmla="*/ 999628 h 4273364"/>
              <a:gd name="connsiteX52" fmla="*/ 3612279 w 6771232"/>
              <a:gd name="connsiteY52" fmla="*/ 681673 h 4273364"/>
              <a:gd name="connsiteX53" fmla="*/ 3082778 w 6771232"/>
              <a:gd name="connsiteY53" fmla="*/ 637893 h 4273364"/>
              <a:gd name="connsiteX54" fmla="*/ 2924003 w 6771232"/>
              <a:gd name="connsiteY54" fmla="*/ 378784 h 4273364"/>
              <a:gd name="connsiteX55" fmla="*/ 2716765 w 6771232"/>
              <a:gd name="connsiteY55" fmla="*/ 0 h 4273364"/>
              <a:gd name="connsiteX56" fmla="*/ 2506088 w 6771232"/>
              <a:gd name="connsiteY56" fmla="*/ 471741 h 4273364"/>
              <a:gd name="connsiteX57" fmla="*/ 2221402 w 6771232"/>
              <a:gd name="connsiteY57" fmla="*/ 1069117 h 4273364"/>
              <a:gd name="connsiteX58" fmla="*/ 1989942 w 6771232"/>
              <a:gd name="connsiteY58" fmla="*/ 1081740 h 4273364"/>
              <a:gd name="connsiteX59" fmla="*/ 1922097 w 6771232"/>
              <a:gd name="connsiteY59" fmla="*/ 651154 h 4273364"/>
              <a:gd name="connsiteX60" fmla="*/ 1896109 w 6771232"/>
              <a:gd name="connsiteY60" fmla="*/ 384269 h 4273364"/>
              <a:gd name="connsiteX61" fmla="*/ 1412666 w 6771232"/>
              <a:gd name="connsiteY61" fmla="*/ 354574 h 4273364"/>
              <a:gd name="connsiteX62" fmla="*/ 1410121 w 6771232"/>
              <a:gd name="connsiteY62" fmla="*/ 191971 h 4273364"/>
              <a:gd name="connsiteX63" fmla="*/ 1289845 w 6771232"/>
              <a:gd name="connsiteY63" fmla="*/ 184626 h 4273364"/>
              <a:gd name="connsiteX64" fmla="*/ 1169632 w 6771232"/>
              <a:gd name="connsiteY64" fmla="*/ 166320 h 4273364"/>
              <a:gd name="connsiteX65" fmla="*/ 1170496 w 6771232"/>
              <a:gd name="connsiteY65" fmla="*/ 80778 h 4273364"/>
              <a:gd name="connsiteX66" fmla="*/ 1069010 w 6771232"/>
              <a:gd name="connsiteY66" fmla="*/ 302914 h 4273364"/>
              <a:gd name="connsiteX67" fmla="*/ 964794 w 6771232"/>
              <a:gd name="connsiteY67" fmla="*/ 506053 h 4273364"/>
              <a:gd name="connsiteX68" fmla="*/ 887664 w 6771232"/>
              <a:gd name="connsiteY68" fmla="*/ 741045 h 4273364"/>
              <a:gd name="connsiteX69" fmla="*/ 783415 w 6771232"/>
              <a:gd name="connsiteY69" fmla="*/ 1105042 h 4273364"/>
              <a:gd name="connsiteX70" fmla="*/ 547493 w 6771232"/>
              <a:gd name="connsiteY70" fmla="*/ 991239 h 4273364"/>
              <a:gd name="connsiteX71" fmla="*/ 353890 w 6771232"/>
              <a:gd name="connsiteY71" fmla="*/ 1111933 h 4273364"/>
              <a:gd name="connsiteX72" fmla="*/ 240397 w 6771232"/>
              <a:gd name="connsiteY72" fmla="*/ 1021956 h 4273364"/>
              <a:gd name="connsiteX73" fmla="*/ 166867 w 6771232"/>
              <a:gd name="connsiteY73" fmla="*/ 1137185 h 4273364"/>
              <a:gd name="connsiteX74" fmla="*/ 113254 w 6771232"/>
              <a:gd name="connsiteY74" fmla="*/ 1256635 h 4273364"/>
              <a:gd name="connsiteX75" fmla="*/ 72176 w 6771232"/>
              <a:gd name="connsiteY75" fmla="*/ 1354616 h 4273364"/>
              <a:gd name="connsiteX76" fmla="*/ 68887 w 6771232"/>
              <a:gd name="connsiteY76" fmla="*/ 1468419 h 4273364"/>
              <a:gd name="connsiteX77" fmla="*/ 0 w 6771232"/>
              <a:gd name="connsiteY77" fmla="*/ 1568134 h 4273364"/>
              <a:gd name="connsiteX78" fmla="*/ 9559 w 6771232"/>
              <a:gd name="connsiteY78" fmla="*/ 1759320 h 4273364"/>
              <a:gd name="connsiteX79" fmla="*/ 139432 w 6771232"/>
              <a:gd name="connsiteY79" fmla="*/ 1728887 h 4273364"/>
              <a:gd name="connsiteX80" fmla="*/ 290506 w 6771232"/>
              <a:gd name="connsiteY80" fmla="*/ 1793138 h 4273364"/>
              <a:gd name="connsiteX81" fmla="*/ 486543 w 6771232"/>
              <a:gd name="connsiteY81" fmla="*/ 1903084 h 4273364"/>
              <a:gd name="connsiteX82" fmla="*/ 451314 w 6771232"/>
              <a:gd name="connsiteY82" fmla="*/ 2048527 h 4273364"/>
              <a:gd name="connsiteX83" fmla="*/ 650644 w 6771232"/>
              <a:gd name="connsiteY83" fmla="*/ 2312532 h 4273364"/>
              <a:gd name="connsiteX84" fmla="*/ 425076 w 6771232"/>
              <a:gd name="connsiteY84" fmla="*/ 2799068 h 4273364"/>
              <a:gd name="connsiteX85" fmla="*/ 553431 w 6771232"/>
              <a:gd name="connsiteY85" fmla="*/ 2888221 h 4273364"/>
              <a:gd name="connsiteX0" fmla="*/ 553431 w 6771232"/>
              <a:gd name="connsiteY0" fmla="*/ 2888221 h 4273364"/>
              <a:gd name="connsiteX1" fmla="*/ 807498 w 6771232"/>
              <a:gd name="connsiteY1" fmla="*/ 2860775 h 4273364"/>
              <a:gd name="connsiteX2" fmla="*/ 849252 w 6771232"/>
              <a:gd name="connsiteY2" fmla="*/ 2971350 h 4273364"/>
              <a:gd name="connsiteX3" fmla="*/ 1210162 w 6771232"/>
              <a:gd name="connsiteY3" fmla="*/ 2893449 h 4273364"/>
              <a:gd name="connsiteX4" fmla="*/ 1432085 w 6771232"/>
              <a:gd name="connsiteY4" fmla="*/ 2983874 h 4273364"/>
              <a:gd name="connsiteX5" fmla="*/ 1009890 w 6771232"/>
              <a:gd name="connsiteY5" fmla="*/ 3970713 h 4273364"/>
              <a:gd name="connsiteX6" fmla="*/ 1442161 w 6771232"/>
              <a:gd name="connsiteY6" fmla="*/ 3697891 h 4273364"/>
              <a:gd name="connsiteX7" fmla="*/ 1468940 w 6771232"/>
              <a:gd name="connsiteY7" fmla="*/ 3668527 h 4273364"/>
              <a:gd name="connsiteX8" fmla="*/ 1513390 w 6771232"/>
              <a:gd name="connsiteY8" fmla="*/ 3681227 h 4273364"/>
              <a:gd name="connsiteX9" fmla="*/ 1487990 w 6771232"/>
              <a:gd name="connsiteY9" fmla="*/ 3719327 h 4273364"/>
              <a:gd name="connsiteX10" fmla="*/ 1649915 w 6771232"/>
              <a:gd name="connsiteY10" fmla="*/ 3801877 h 4273364"/>
              <a:gd name="connsiteX11" fmla="*/ 1850296 w 6771232"/>
              <a:gd name="connsiteY11" fmla="*/ 3899591 h 4273364"/>
              <a:gd name="connsiteX12" fmla="*/ 1841750 w 6771232"/>
              <a:gd name="connsiteY12" fmla="*/ 3769799 h 4273364"/>
              <a:gd name="connsiteX13" fmla="*/ 1867131 w 6771232"/>
              <a:gd name="connsiteY13" fmla="*/ 3681025 h 4273364"/>
              <a:gd name="connsiteX14" fmla="*/ 1984922 w 6771232"/>
              <a:gd name="connsiteY14" fmla="*/ 3149623 h 4273364"/>
              <a:gd name="connsiteX15" fmla="*/ 2745358 w 6771232"/>
              <a:gd name="connsiteY15" fmla="*/ 3753135 h 4273364"/>
              <a:gd name="connsiteX16" fmla="*/ 2844823 w 6771232"/>
              <a:gd name="connsiteY16" fmla="*/ 3836701 h 4273364"/>
              <a:gd name="connsiteX17" fmla="*/ 3053983 w 6771232"/>
              <a:gd name="connsiteY17" fmla="*/ 3914464 h 4273364"/>
              <a:gd name="connsiteX18" fmla="*/ 3189522 w 6771232"/>
              <a:gd name="connsiteY18" fmla="*/ 3933843 h 4273364"/>
              <a:gd name="connsiteX19" fmla="*/ 3322741 w 6771232"/>
              <a:gd name="connsiteY19" fmla="*/ 3963339 h 4273364"/>
              <a:gd name="connsiteX20" fmla="*/ 3435364 w 6771232"/>
              <a:gd name="connsiteY20" fmla="*/ 3971383 h 4273364"/>
              <a:gd name="connsiteX21" fmla="*/ 3666513 w 6771232"/>
              <a:gd name="connsiteY21" fmla="*/ 4026187 h 4273364"/>
              <a:gd name="connsiteX22" fmla="*/ 3780639 w 6771232"/>
              <a:gd name="connsiteY22" fmla="*/ 3937361 h 4273364"/>
              <a:gd name="connsiteX23" fmla="*/ 3757294 w 6771232"/>
              <a:gd name="connsiteY23" fmla="*/ 3381191 h 4273364"/>
              <a:gd name="connsiteX24" fmla="*/ 3795994 w 6771232"/>
              <a:gd name="connsiteY24" fmla="*/ 3340115 h 4273364"/>
              <a:gd name="connsiteX25" fmla="*/ 4261754 w 6771232"/>
              <a:gd name="connsiteY25" fmla="*/ 3707222 h 4273364"/>
              <a:gd name="connsiteX26" fmla="*/ 4720118 w 6771232"/>
              <a:gd name="connsiteY26" fmla="*/ 4078101 h 4273364"/>
              <a:gd name="connsiteX27" fmla="*/ 4977293 w 6771232"/>
              <a:gd name="connsiteY27" fmla="*/ 4273364 h 4273364"/>
              <a:gd name="connsiteX28" fmla="*/ 4989993 w 6771232"/>
              <a:gd name="connsiteY28" fmla="*/ 4055877 h 4273364"/>
              <a:gd name="connsiteX29" fmla="*/ 4939193 w 6771232"/>
              <a:gd name="connsiteY29" fmla="*/ 3913002 h 4273364"/>
              <a:gd name="connsiteX30" fmla="*/ 4883902 w 6771232"/>
              <a:gd name="connsiteY30" fmla="*/ 3769570 h 4273364"/>
              <a:gd name="connsiteX31" fmla="*/ 5317018 w 6771232"/>
              <a:gd name="connsiteY31" fmla="*/ 3662177 h 4273364"/>
              <a:gd name="connsiteX32" fmla="*/ 5358293 w 6771232"/>
              <a:gd name="connsiteY32" fmla="*/ 3439927 h 4273364"/>
              <a:gd name="connsiteX33" fmla="*/ 5609118 w 6771232"/>
              <a:gd name="connsiteY33" fmla="*/ 3424052 h 4273364"/>
              <a:gd name="connsiteX34" fmla="*/ 5609118 w 6771232"/>
              <a:gd name="connsiteY34" fmla="*/ 3401827 h 4273364"/>
              <a:gd name="connsiteX35" fmla="*/ 5545618 w 6771232"/>
              <a:gd name="connsiteY35" fmla="*/ 3395476 h 4273364"/>
              <a:gd name="connsiteX36" fmla="*/ 5456718 w 6771232"/>
              <a:gd name="connsiteY36" fmla="*/ 3379602 h 4273364"/>
              <a:gd name="connsiteX37" fmla="*/ 5374127 w 6771232"/>
              <a:gd name="connsiteY37" fmla="*/ 3321063 h 4273364"/>
              <a:gd name="connsiteX38" fmla="*/ 5475714 w 6771232"/>
              <a:gd name="connsiteY38" fmla="*/ 3295279 h 4273364"/>
              <a:gd name="connsiteX39" fmla="*/ 5479694 w 6771232"/>
              <a:gd name="connsiteY39" fmla="*/ 3218524 h 4273364"/>
              <a:gd name="connsiteX40" fmla="*/ 5574193 w 6771232"/>
              <a:gd name="connsiteY40" fmla="*/ 3208152 h 4273364"/>
              <a:gd name="connsiteX41" fmla="*/ 5663093 w 6771232"/>
              <a:gd name="connsiteY41" fmla="*/ 3189102 h 4273364"/>
              <a:gd name="connsiteX42" fmla="*/ 5771043 w 6771232"/>
              <a:gd name="connsiteY42" fmla="*/ 3220852 h 4273364"/>
              <a:gd name="connsiteX43" fmla="*/ 5850418 w 6771232"/>
              <a:gd name="connsiteY43" fmla="*/ 3262127 h 4273364"/>
              <a:gd name="connsiteX44" fmla="*/ 5917093 w 6771232"/>
              <a:gd name="connsiteY44" fmla="*/ 3090677 h 4273364"/>
              <a:gd name="connsiteX45" fmla="*/ 6320318 w 6771232"/>
              <a:gd name="connsiteY45" fmla="*/ 3300227 h 4273364"/>
              <a:gd name="connsiteX46" fmla="*/ 6529868 w 6771232"/>
              <a:gd name="connsiteY46" fmla="*/ 3506602 h 4273364"/>
              <a:gd name="connsiteX47" fmla="*/ 6684917 w 6771232"/>
              <a:gd name="connsiteY47" fmla="*/ 3584769 h 4273364"/>
              <a:gd name="connsiteX48" fmla="*/ 6771232 w 6771232"/>
              <a:gd name="connsiteY48" fmla="*/ 3460720 h 4273364"/>
              <a:gd name="connsiteX49" fmla="*/ 5559681 w 6771232"/>
              <a:gd name="connsiteY49" fmla="*/ 2476539 h 4273364"/>
              <a:gd name="connsiteX50" fmla="*/ 4062794 w 6771232"/>
              <a:gd name="connsiteY50" fmla="*/ 1460218 h 4273364"/>
              <a:gd name="connsiteX51" fmla="*/ 3318797 w 6771232"/>
              <a:gd name="connsiteY51" fmla="*/ 999628 h 4273364"/>
              <a:gd name="connsiteX52" fmla="*/ 3612279 w 6771232"/>
              <a:gd name="connsiteY52" fmla="*/ 681673 h 4273364"/>
              <a:gd name="connsiteX53" fmla="*/ 3082778 w 6771232"/>
              <a:gd name="connsiteY53" fmla="*/ 637893 h 4273364"/>
              <a:gd name="connsiteX54" fmla="*/ 2924003 w 6771232"/>
              <a:gd name="connsiteY54" fmla="*/ 378784 h 4273364"/>
              <a:gd name="connsiteX55" fmla="*/ 2716765 w 6771232"/>
              <a:gd name="connsiteY55" fmla="*/ 0 h 4273364"/>
              <a:gd name="connsiteX56" fmla="*/ 2506088 w 6771232"/>
              <a:gd name="connsiteY56" fmla="*/ 471741 h 4273364"/>
              <a:gd name="connsiteX57" fmla="*/ 2221402 w 6771232"/>
              <a:gd name="connsiteY57" fmla="*/ 1069117 h 4273364"/>
              <a:gd name="connsiteX58" fmla="*/ 1989942 w 6771232"/>
              <a:gd name="connsiteY58" fmla="*/ 1081740 h 4273364"/>
              <a:gd name="connsiteX59" fmla="*/ 1922097 w 6771232"/>
              <a:gd name="connsiteY59" fmla="*/ 651154 h 4273364"/>
              <a:gd name="connsiteX60" fmla="*/ 1896109 w 6771232"/>
              <a:gd name="connsiteY60" fmla="*/ 384269 h 4273364"/>
              <a:gd name="connsiteX61" fmla="*/ 1412666 w 6771232"/>
              <a:gd name="connsiteY61" fmla="*/ 354574 h 4273364"/>
              <a:gd name="connsiteX62" fmla="*/ 1410121 w 6771232"/>
              <a:gd name="connsiteY62" fmla="*/ 191971 h 4273364"/>
              <a:gd name="connsiteX63" fmla="*/ 1289845 w 6771232"/>
              <a:gd name="connsiteY63" fmla="*/ 184626 h 4273364"/>
              <a:gd name="connsiteX64" fmla="*/ 1169632 w 6771232"/>
              <a:gd name="connsiteY64" fmla="*/ 166320 h 4273364"/>
              <a:gd name="connsiteX65" fmla="*/ 1170496 w 6771232"/>
              <a:gd name="connsiteY65" fmla="*/ 80778 h 4273364"/>
              <a:gd name="connsiteX66" fmla="*/ 1069010 w 6771232"/>
              <a:gd name="connsiteY66" fmla="*/ 302914 h 4273364"/>
              <a:gd name="connsiteX67" fmla="*/ 964794 w 6771232"/>
              <a:gd name="connsiteY67" fmla="*/ 506053 h 4273364"/>
              <a:gd name="connsiteX68" fmla="*/ 887664 w 6771232"/>
              <a:gd name="connsiteY68" fmla="*/ 741045 h 4273364"/>
              <a:gd name="connsiteX69" fmla="*/ 783415 w 6771232"/>
              <a:gd name="connsiteY69" fmla="*/ 1105042 h 4273364"/>
              <a:gd name="connsiteX70" fmla="*/ 547493 w 6771232"/>
              <a:gd name="connsiteY70" fmla="*/ 991239 h 4273364"/>
              <a:gd name="connsiteX71" fmla="*/ 353890 w 6771232"/>
              <a:gd name="connsiteY71" fmla="*/ 1111933 h 4273364"/>
              <a:gd name="connsiteX72" fmla="*/ 240397 w 6771232"/>
              <a:gd name="connsiteY72" fmla="*/ 1021956 h 4273364"/>
              <a:gd name="connsiteX73" fmla="*/ 166867 w 6771232"/>
              <a:gd name="connsiteY73" fmla="*/ 1137185 h 4273364"/>
              <a:gd name="connsiteX74" fmla="*/ 113254 w 6771232"/>
              <a:gd name="connsiteY74" fmla="*/ 1256635 h 4273364"/>
              <a:gd name="connsiteX75" fmla="*/ 72176 w 6771232"/>
              <a:gd name="connsiteY75" fmla="*/ 1354616 h 4273364"/>
              <a:gd name="connsiteX76" fmla="*/ 68887 w 6771232"/>
              <a:gd name="connsiteY76" fmla="*/ 1468419 h 4273364"/>
              <a:gd name="connsiteX77" fmla="*/ 0 w 6771232"/>
              <a:gd name="connsiteY77" fmla="*/ 1568134 h 4273364"/>
              <a:gd name="connsiteX78" fmla="*/ 9559 w 6771232"/>
              <a:gd name="connsiteY78" fmla="*/ 1759320 h 4273364"/>
              <a:gd name="connsiteX79" fmla="*/ 139432 w 6771232"/>
              <a:gd name="connsiteY79" fmla="*/ 1728887 h 4273364"/>
              <a:gd name="connsiteX80" fmla="*/ 290506 w 6771232"/>
              <a:gd name="connsiteY80" fmla="*/ 1793138 h 4273364"/>
              <a:gd name="connsiteX81" fmla="*/ 486543 w 6771232"/>
              <a:gd name="connsiteY81" fmla="*/ 1903084 h 4273364"/>
              <a:gd name="connsiteX82" fmla="*/ 451314 w 6771232"/>
              <a:gd name="connsiteY82" fmla="*/ 2048527 h 4273364"/>
              <a:gd name="connsiteX83" fmla="*/ 650644 w 6771232"/>
              <a:gd name="connsiteY83" fmla="*/ 2312532 h 4273364"/>
              <a:gd name="connsiteX84" fmla="*/ 425076 w 6771232"/>
              <a:gd name="connsiteY84" fmla="*/ 2799068 h 4273364"/>
              <a:gd name="connsiteX85" fmla="*/ 553431 w 6771232"/>
              <a:gd name="connsiteY85"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189102 h 4273364"/>
              <a:gd name="connsiteX42" fmla="*/ 5771043 w 6748930"/>
              <a:gd name="connsiteY42" fmla="*/ 3220852 h 4273364"/>
              <a:gd name="connsiteX43" fmla="*/ 5850418 w 6748930"/>
              <a:gd name="connsiteY43" fmla="*/ 3262127 h 4273364"/>
              <a:gd name="connsiteX44" fmla="*/ 5917093 w 6748930"/>
              <a:gd name="connsiteY44" fmla="*/ 3090677 h 4273364"/>
              <a:gd name="connsiteX45" fmla="*/ 6320318 w 6748930"/>
              <a:gd name="connsiteY45" fmla="*/ 3300227 h 4273364"/>
              <a:gd name="connsiteX46" fmla="*/ 6529868 w 6748930"/>
              <a:gd name="connsiteY46" fmla="*/ 3506602 h 4273364"/>
              <a:gd name="connsiteX47" fmla="*/ 6684917 w 6748930"/>
              <a:gd name="connsiteY47" fmla="*/ 3584769 h 4273364"/>
              <a:gd name="connsiteX48" fmla="*/ 6748930 w 6748930"/>
              <a:gd name="connsiteY48" fmla="*/ 3451799 h 4273364"/>
              <a:gd name="connsiteX49" fmla="*/ 5559681 w 6748930"/>
              <a:gd name="connsiteY49" fmla="*/ 2476539 h 4273364"/>
              <a:gd name="connsiteX50" fmla="*/ 4062794 w 6748930"/>
              <a:gd name="connsiteY50" fmla="*/ 1460218 h 4273364"/>
              <a:gd name="connsiteX51" fmla="*/ 3318797 w 6748930"/>
              <a:gd name="connsiteY51" fmla="*/ 999628 h 4273364"/>
              <a:gd name="connsiteX52" fmla="*/ 3612279 w 6748930"/>
              <a:gd name="connsiteY52" fmla="*/ 681673 h 4273364"/>
              <a:gd name="connsiteX53" fmla="*/ 3082778 w 6748930"/>
              <a:gd name="connsiteY53" fmla="*/ 637893 h 4273364"/>
              <a:gd name="connsiteX54" fmla="*/ 2924003 w 6748930"/>
              <a:gd name="connsiteY54" fmla="*/ 378784 h 4273364"/>
              <a:gd name="connsiteX55" fmla="*/ 2716765 w 6748930"/>
              <a:gd name="connsiteY55" fmla="*/ 0 h 4273364"/>
              <a:gd name="connsiteX56" fmla="*/ 2506088 w 6748930"/>
              <a:gd name="connsiteY56" fmla="*/ 471741 h 4273364"/>
              <a:gd name="connsiteX57" fmla="*/ 2221402 w 6748930"/>
              <a:gd name="connsiteY57" fmla="*/ 1069117 h 4273364"/>
              <a:gd name="connsiteX58" fmla="*/ 1989942 w 6748930"/>
              <a:gd name="connsiteY58" fmla="*/ 1081740 h 4273364"/>
              <a:gd name="connsiteX59" fmla="*/ 1922097 w 6748930"/>
              <a:gd name="connsiteY59" fmla="*/ 651154 h 4273364"/>
              <a:gd name="connsiteX60" fmla="*/ 1896109 w 6748930"/>
              <a:gd name="connsiteY60" fmla="*/ 384269 h 4273364"/>
              <a:gd name="connsiteX61" fmla="*/ 1412666 w 6748930"/>
              <a:gd name="connsiteY61" fmla="*/ 354574 h 4273364"/>
              <a:gd name="connsiteX62" fmla="*/ 1410121 w 6748930"/>
              <a:gd name="connsiteY62" fmla="*/ 191971 h 4273364"/>
              <a:gd name="connsiteX63" fmla="*/ 1289845 w 6748930"/>
              <a:gd name="connsiteY63" fmla="*/ 184626 h 4273364"/>
              <a:gd name="connsiteX64" fmla="*/ 1169632 w 6748930"/>
              <a:gd name="connsiteY64" fmla="*/ 166320 h 4273364"/>
              <a:gd name="connsiteX65" fmla="*/ 1170496 w 6748930"/>
              <a:gd name="connsiteY65" fmla="*/ 80778 h 4273364"/>
              <a:gd name="connsiteX66" fmla="*/ 1069010 w 6748930"/>
              <a:gd name="connsiteY66" fmla="*/ 302914 h 4273364"/>
              <a:gd name="connsiteX67" fmla="*/ 964794 w 6748930"/>
              <a:gd name="connsiteY67" fmla="*/ 506053 h 4273364"/>
              <a:gd name="connsiteX68" fmla="*/ 887664 w 6748930"/>
              <a:gd name="connsiteY68" fmla="*/ 741045 h 4273364"/>
              <a:gd name="connsiteX69" fmla="*/ 783415 w 6748930"/>
              <a:gd name="connsiteY69" fmla="*/ 1105042 h 4273364"/>
              <a:gd name="connsiteX70" fmla="*/ 547493 w 6748930"/>
              <a:gd name="connsiteY70" fmla="*/ 991239 h 4273364"/>
              <a:gd name="connsiteX71" fmla="*/ 353890 w 6748930"/>
              <a:gd name="connsiteY71" fmla="*/ 1111933 h 4273364"/>
              <a:gd name="connsiteX72" fmla="*/ 240397 w 6748930"/>
              <a:gd name="connsiteY72" fmla="*/ 1021956 h 4273364"/>
              <a:gd name="connsiteX73" fmla="*/ 166867 w 6748930"/>
              <a:gd name="connsiteY73" fmla="*/ 1137185 h 4273364"/>
              <a:gd name="connsiteX74" fmla="*/ 113254 w 6748930"/>
              <a:gd name="connsiteY74" fmla="*/ 1256635 h 4273364"/>
              <a:gd name="connsiteX75" fmla="*/ 72176 w 6748930"/>
              <a:gd name="connsiteY75" fmla="*/ 1354616 h 4273364"/>
              <a:gd name="connsiteX76" fmla="*/ 68887 w 6748930"/>
              <a:gd name="connsiteY76" fmla="*/ 1468419 h 4273364"/>
              <a:gd name="connsiteX77" fmla="*/ 0 w 6748930"/>
              <a:gd name="connsiteY77" fmla="*/ 1568134 h 4273364"/>
              <a:gd name="connsiteX78" fmla="*/ 9559 w 6748930"/>
              <a:gd name="connsiteY78" fmla="*/ 1759320 h 4273364"/>
              <a:gd name="connsiteX79" fmla="*/ 139432 w 6748930"/>
              <a:gd name="connsiteY79" fmla="*/ 1728887 h 4273364"/>
              <a:gd name="connsiteX80" fmla="*/ 290506 w 6748930"/>
              <a:gd name="connsiteY80" fmla="*/ 1793138 h 4273364"/>
              <a:gd name="connsiteX81" fmla="*/ 486543 w 6748930"/>
              <a:gd name="connsiteY81" fmla="*/ 1903084 h 4273364"/>
              <a:gd name="connsiteX82" fmla="*/ 451314 w 6748930"/>
              <a:gd name="connsiteY82" fmla="*/ 2048527 h 4273364"/>
              <a:gd name="connsiteX83" fmla="*/ 650644 w 6748930"/>
              <a:gd name="connsiteY83" fmla="*/ 2312532 h 4273364"/>
              <a:gd name="connsiteX84" fmla="*/ 425076 w 6748930"/>
              <a:gd name="connsiteY84" fmla="*/ 2799068 h 4273364"/>
              <a:gd name="connsiteX85" fmla="*/ 553431 w 6748930"/>
              <a:gd name="connsiteY85"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189102 h 4273364"/>
              <a:gd name="connsiteX42" fmla="*/ 5771043 w 6748930"/>
              <a:gd name="connsiteY42" fmla="*/ 3220852 h 4273364"/>
              <a:gd name="connsiteX43" fmla="*/ 5850418 w 6748930"/>
              <a:gd name="connsiteY43" fmla="*/ 3262127 h 4273364"/>
              <a:gd name="connsiteX44" fmla="*/ 5917093 w 6748930"/>
              <a:gd name="connsiteY44" fmla="*/ 3090677 h 4273364"/>
              <a:gd name="connsiteX45" fmla="*/ 6320318 w 6748930"/>
              <a:gd name="connsiteY45" fmla="*/ 3300227 h 4273364"/>
              <a:gd name="connsiteX46" fmla="*/ 6529868 w 6748930"/>
              <a:gd name="connsiteY46" fmla="*/ 3506602 h 4273364"/>
              <a:gd name="connsiteX47" fmla="*/ 6671535 w 6748930"/>
              <a:gd name="connsiteY47" fmla="*/ 3575848 h 4273364"/>
              <a:gd name="connsiteX48" fmla="*/ 6748930 w 6748930"/>
              <a:gd name="connsiteY48" fmla="*/ 3451799 h 4273364"/>
              <a:gd name="connsiteX49" fmla="*/ 5559681 w 6748930"/>
              <a:gd name="connsiteY49" fmla="*/ 2476539 h 4273364"/>
              <a:gd name="connsiteX50" fmla="*/ 4062794 w 6748930"/>
              <a:gd name="connsiteY50" fmla="*/ 1460218 h 4273364"/>
              <a:gd name="connsiteX51" fmla="*/ 3318797 w 6748930"/>
              <a:gd name="connsiteY51" fmla="*/ 999628 h 4273364"/>
              <a:gd name="connsiteX52" fmla="*/ 3612279 w 6748930"/>
              <a:gd name="connsiteY52" fmla="*/ 681673 h 4273364"/>
              <a:gd name="connsiteX53" fmla="*/ 3082778 w 6748930"/>
              <a:gd name="connsiteY53" fmla="*/ 637893 h 4273364"/>
              <a:gd name="connsiteX54" fmla="*/ 2924003 w 6748930"/>
              <a:gd name="connsiteY54" fmla="*/ 378784 h 4273364"/>
              <a:gd name="connsiteX55" fmla="*/ 2716765 w 6748930"/>
              <a:gd name="connsiteY55" fmla="*/ 0 h 4273364"/>
              <a:gd name="connsiteX56" fmla="*/ 2506088 w 6748930"/>
              <a:gd name="connsiteY56" fmla="*/ 471741 h 4273364"/>
              <a:gd name="connsiteX57" fmla="*/ 2221402 w 6748930"/>
              <a:gd name="connsiteY57" fmla="*/ 1069117 h 4273364"/>
              <a:gd name="connsiteX58" fmla="*/ 1989942 w 6748930"/>
              <a:gd name="connsiteY58" fmla="*/ 1081740 h 4273364"/>
              <a:gd name="connsiteX59" fmla="*/ 1922097 w 6748930"/>
              <a:gd name="connsiteY59" fmla="*/ 651154 h 4273364"/>
              <a:gd name="connsiteX60" fmla="*/ 1896109 w 6748930"/>
              <a:gd name="connsiteY60" fmla="*/ 384269 h 4273364"/>
              <a:gd name="connsiteX61" fmla="*/ 1412666 w 6748930"/>
              <a:gd name="connsiteY61" fmla="*/ 354574 h 4273364"/>
              <a:gd name="connsiteX62" fmla="*/ 1410121 w 6748930"/>
              <a:gd name="connsiteY62" fmla="*/ 191971 h 4273364"/>
              <a:gd name="connsiteX63" fmla="*/ 1289845 w 6748930"/>
              <a:gd name="connsiteY63" fmla="*/ 184626 h 4273364"/>
              <a:gd name="connsiteX64" fmla="*/ 1169632 w 6748930"/>
              <a:gd name="connsiteY64" fmla="*/ 166320 h 4273364"/>
              <a:gd name="connsiteX65" fmla="*/ 1170496 w 6748930"/>
              <a:gd name="connsiteY65" fmla="*/ 80778 h 4273364"/>
              <a:gd name="connsiteX66" fmla="*/ 1069010 w 6748930"/>
              <a:gd name="connsiteY66" fmla="*/ 302914 h 4273364"/>
              <a:gd name="connsiteX67" fmla="*/ 964794 w 6748930"/>
              <a:gd name="connsiteY67" fmla="*/ 506053 h 4273364"/>
              <a:gd name="connsiteX68" fmla="*/ 887664 w 6748930"/>
              <a:gd name="connsiteY68" fmla="*/ 741045 h 4273364"/>
              <a:gd name="connsiteX69" fmla="*/ 783415 w 6748930"/>
              <a:gd name="connsiteY69" fmla="*/ 1105042 h 4273364"/>
              <a:gd name="connsiteX70" fmla="*/ 547493 w 6748930"/>
              <a:gd name="connsiteY70" fmla="*/ 991239 h 4273364"/>
              <a:gd name="connsiteX71" fmla="*/ 353890 w 6748930"/>
              <a:gd name="connsiteY71" fmla="*/ 1111933 h 4273364"/>
              <a:gd name="connsiteX72" fmla="*/ 240397 w 6748930"/>
              <a:gd name="connsiteY72" fmla="*/ 1021956 h 4273364"/>
              <a:gd name="connsiteX73" fmla="*/ 166867 w 6748930"/>
              <a:gd name="connsiteY73" fmla="*/ 1137185 h 4273364"/>
              <a:gd name="connsiteX74" fmla="*/ 113254 w 6748930"/>
              <a:gd name="connsiteY74" fmla="*/ 1256635 h 4273364"/>
              <a:gd name="connsiteX75" fmla="*/ 72176 w 6748930"/>
              <a:gd name="connsiteY75" fmla="*/ 1354616 h 4273364"/>
              <a:gd name="connsiteX76" fmla="*/ 68887 w 6748930"/>
              <a:gd name="connsiteY76" fmla="*/ 1468419 h 4273364"/>
              <a:gd name="connsiteX77" fmla="*/ 0 w 6748930"/>
              <a:gd name="connsiteY77" fmla="*/ 1568134 h 4273364"/>
              <a:gd name="connsiteX78" fmla="*/ 9559 w 6748930"/>
              <a:gd name="connsiteY78" fmla="*/ 1759320 h 4273364"/>
              <a:gd name="connsiteX79" fmla="*/ 139432 w 6748930"/>
              <a:gd name="connsiteY79" fmla="*/ 1728887 h 4273364"/>
              <a:gd name="connsiteX80" fmla="*/ 290506 w 6748930"/>
              <a:gd name="connsiteY80" fmla="*/ 1793138 h 4273364"/>
              <a:gd name="connsiteX81" fmla="*/ 486543 w 6748930"/>
              <a:gd name="connsiteY81" fmla="*/ 1903084 h 4273364"/>
              <a:gd name="connsiteX82" fmla="*/ 451314 w 6748930"/>
              <a:gd name="connsiteY82" fmla="*/ 2048527 h 4273364"/>
              <a:gd name="connsiteX83" fmla="*/ 650644 w 6748930"/>
              <a:gd name="connsiteY83" fmla="*/ 2312532 h 4273364"/>
              <a:gd name="connsiteX84" fmla="*/ 425076 w 6748930"/>
              <a:gd name="connsiteY84" fmla="*/ 2799068 h 4273364"/>
              <a:gd name="connsiteX85" fmla="*/ 553431 w 6748930"/>
              <a:gd name="connsiteY85"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189102 h 4273364"/>
              <a:gd name="connsiteX42" fmla="*/ 5771043 w 6748930"/>
              <a:gd name="connsiteY42" fmla="*/ 3220852 h 4273364"/>
              <a:gd name="connsiteX43" fmla="*/ 5850418 w 6748930"/>
              <a:gd name="connsiteY43" fmla="*/ 3262127 h 4273364"/>
              <a:gd name="connsiteX44" fmla="*/ 5917093 w 6748930"/>
              <a:gd name="connsiteY44" fmla="*/ 3090677 h 4273364"/>
              <a:gd name="connsiteX45" fmla="*/ 6298015 w 6748930"/>
              <a:gd name="connsiteY45" fmla="*/ 3318069 h 4273364"/>
              <a:gd name="connsiteX46" fmla="*/ 6529868 w 6748930"/>
              <a:gd name="connsiteY46" fmla="*/ 3506602 h 4273364"/>
              <a:gd name="connsiteX47" fmla="*/ 6671535 w 6748930"/>
              <a:gd name="connsiteY47" fmla="*/ 3575848 h 4273364"/>
              <a:gd name="connsiteX48" fmla="*/ 6748930 w 6748930"/>
              <a:gd name="connsiteY48" fmla="*/ 3451799 h 4273364"/>
              <a:gd name="connsiteX49" fmla="*/ 5559681 w 6748930"/>
              <a:gd name="connsiteY49" fmla="*/ 2476539 h 4273364"/>
              <a:gd name="connsiteX50" fmla="*/ 4062794 w 6748930"/>
              <a:gd name="connsiteY50" fmla="*/ 1460218 h 4273364"/>
              <a:gd name="connsiteX51" fmla="*/ 3318797 w 6748930"/>
              <a:gd name="connsiteY51" fmla="*/ 999628 h 4273364"/>
              <a:gd name="connsiteX52" fmla="*/ 3612279 w 6748930"/>
              <a:gd name="connsiteY52" fmla="*/ 681673 h 4273364"/>
              <a:gd name="connsiteX53" fmla="*/ 3082778 w 6748930"/>
              <a:gd name="connsiteY53" fmla="*/ 637893 h 4273364"/>
              <a:gd name="connsiteX54" fmla="*/ 2924003 w 6748930"/>
              <a:gd name="connsiteY54" fmla="*/ 378784 h 4273364"/>
              <a:gd name="connsiteX55" fmla="*/ 2716765 w 6748930"/>
              <a:gd name="connsiteY55" fmla="*/ 0 h 4273364"/>
              <a:gd name="connsiteX56" fmla="*/ 2506088 w 6748930"/>
              <a:gd name="connsiteY56" fmla="*/ 471741 h 4273364"/>
              <a:gd name="connsiteX57" fmla="*/ 2221402 w 6748930"/>
              <a:gd name="connsiteY57" fmla="*/ 1069117 h 4273364"/>
              <a:gd name="connsiteX58" fmla="*/ 1989942 w 6748930"/>
              <a:gd name="connsiteY58" fmla="*/ 1081740 h 4273364"/>
              <a:gd name="connsiteX59" fmla="*/ 1922097 w 6748930"/>
              <a:gd name="connsiteY59" fmla="*/ 651154 h 4273364"/>
              <a:gd name="connsiteX60" fmla="*/ 1896109 w 6748930"/>
              <a:gd name="connsiteY60" fmla="*/ 384269 h 4273364"/>
              <a:gd name="connsiteX61" fmla="*/ 1412666 w 6748930"/>
              <a:gd name="connsiteY61" fmla="*/ 354574 h 4273364"/>
              <a:gd name="connsiteX62" fmla="*/ 1410121 w 6748930"/>
              <a:gd name="connsiteY62" fmla="*/ 191971 h 4273364"/>
              <a:gd name="connsiteX63" fmla="*/ 1289845 w 6748930"/>
              <a:gd name="connsiteY63" fmla="*/ 184626 h 4273364"/>
              <a:gd name="connsiteX64" fmla="*/ 1169632 w 6748930"/>
              <a:gd name="connsiteY64" fmla="*/ 166320 h 4273364"/>
              <a:gd name="connsiteX65" fmla="*/ 1170496 w 6748930"/>
              <a:gd name="connsiteY65" fmla="*/ 80778 h 4273364"/>
              <a:gd name="connsiteX66" fmla="*/ 1069010 w 6748930"/>
              <a:gd name="connsiteY66" fmla="*/ 302914 h 4273364"/>
              <a:gd name="connsiteX67" fmla="*/ 964794 w 6748930"/>
              <a:gd name="connsiteY67" fmla="*/ 506053 h 4273364"/>
              <a:gd name="connsiteX68" fmla="*/ 887664 w 6748930"/>
              <a:gd name="connsiteY68" fmla="*/ 741045 h 4273364"/>
              <a:gd name="connsiteX69" fmla="*/ 783415 w 6748930"/>
              <a:gd name="connsiteY69" fmla="*/ 1105042 h 4273364"/>
              <a:gd name="connsiteX70" fmla="*/ 547493 w 6748930"/>
              <a:gd name="connsiteY70" fmla="*/ 991239 h 4273364"/>
              <a:gd name="connsiteX71" fmla="*/ 353890 w 6748930"/>
              <a:gd name="connsiteY71" fmla="*/ 1111933 h 4273364"/>
              <a:gd name="connsiteX72" fmla="*/ 240397 w 6748930"/>
              <a:gd name="connsiteY72" fmla="*/ 1021956 h 4273364"/>
              <a:gd name="connsiteX73" fmla="*/ 166867 w 6748930"/>
              <a:gd name="connsiteY73" fmla="*/ 1137185 h 4273364"/>
              <a:gd name="connsiteX74" fmla="*/ 113254 w 6748930"/>
              <a:gd name="connsiteY74" fmla="*/ 1256635 h 4273364"/>
              <a:gd name="connsiteX75" fmla="*/ 72176 w 6748930"/>
              <a:gd name="connsiteY75" fmla="*/ 1354616 h 4273364"/>
              <a:gd name="connsiteX76" fmla="*/ 68887 w 6748930"/>
              <a:gd name="connsiteY76" fmla="*/ 1468419 h 4273364"/>
              <a:gd name="connsiteX77" fmla="*/ 0 w 6748930"/>
              <a:gd name="connsiteY77" fmla="*/ 1568134 h 4273364"/>
              <a:gd name="connsiteX78" fmla="*/ 9559 w 6748930"/>
              <a:gd name="connsiteY78" fmla="*/ 1759320 h 4273364"/>
              <a:gd name="connsiteX79" fmla="*/ 139432 w 6748930"/>
              <a:gd name="connsiteY79" fmla="*/ 1728887 h 4273364"/>
              <a:gd name="connsiteX80" fmla="*/ 290506 w 6748930"/>
              <a:gd name="connsiteY80" fmla="*/ 1793138 h 4273364"/>
              <a:gd name="connsiteX81" fmla="*/ 486543 w 6748930"/>
              <a:gd name="connsiteY81" fmla="*/ 1903084 h 4273364"/>
              <a:gd name="connsiteX82" fmla="*/ 451314 w 6748930"/>
              <a:gd name="connsiteY82" fmla="*/ 2048527 h 4273364"/>
              <a:gd name="connsiteX83" fmla="*/ 650644 w 6748930"/>
              <a:gd name="connsiteY83" fmla="*/ 2312532 h 4273364"/>
              <a:gd name="connsiteX84" fmla="*/ 425076 w 6748930"/>
              <a:gd name="connsiteY84" fmla="*/ 2799068 h 4273364"/>
              <a:gd name="connsiteX85" fmla="*/ 553431 w 6748930"/>
              <a:gd name="connsiteY85"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189102 h 4273364"/>
              <a:gd name="connsiteX42" fmla="*/ 5771043 w 6748930"/>
              <a:gd name="connsiteY42" fmla="*/ 3220852 h 4273364"/>
              <a:gd name="connsiteX43" fmla="*/ 5850418 w 6748930"/>
              <a:gd name="connsiteY43" fmla="*/ 3262127 h 4273364"/>
              <a:gd name="connsiteX44" fmla="*/ 5912633 w 6748930"/>
              <a:gd name="connsiteY44" fmla="*/ 3108519 h 4273364"/>
              <a:gd name="connsiteX45" fmla="*/ 6298015 w 6748930"/>
              <a:gd name="connsiteY45" fmla="*/ 3318069 h 4273364"/>
              <a:gd name="connsiteX46" fmla="*/ 6529868 w 6748930"/>
              <a:gd name="connsiteY46" fmla="*/ 3506602 h 4273364"/>
              <a:gd name="connsiteX47" fmla="*/ 6671535 w 6748930"/>
              <a:gd name="connsiteY47" fmla="*/ 3575848 h 4273364"/>
              <a:gd name="connsiteX48" fmla="*/ 6748930 w 6748930"/>
              <a:gd name="connsiteY48" fmla="*/ 3451799 h 4273364"/>
              <a:gd name="connsiteX49" fmla="*/ 5559681 w 6748930"/>
              <a:gd name="connsiteY49" fmla="*/ 2476539 h 4273364"/>
              <a:gd name="connsiteX50" fmla="*/ 4062794 w 6748930"/>
              <a:gd name="connsiteY50" fmla="*/ 1460218 h 4273364"/>
              <a:gd name="connsiteX51" fmla="*/ 3318797 w 6748930"/>
              <a:gd name="connsiteY51" fmla="*/ 999628 h 4273364"/>
              <a:gd name="connsiteX52" fmla="*/ 3612279 w 6748930"/>
              <a:gd name="connsiteY52" fmla="*/ 681673 h 4273364"/>
              <a:gd name="connsiteX53" fmla="*/ 3082778 w 6748930"/>
              <a:gd name="connsiteY53" fmla="*/ 637893 h 4273364"/>
              <a:gd name="connsiteX54" fmla="*/ 2924003 w 6748930"/>
              <a:gd name="connsiteY54" fmla="*/ 378784 h 4273364"/>
              <a:gd name="connsiteX55" fmla="*/ 2716765 w 6748930"/>
              <a:gd name="connsiteY55" fmla="*/ 0 h 4273364"/>
              <a:gd name="connsiteX56" fmla="*/ 2506088 w 6748930"/>
              <a:gd name="connsiteY56" fmla="*/ 471741 h 4273364"/>
              <a:gd name="connsiteX57" fmla="*/ 2221402 w 6748930"/>
              <a:gd name="connsiteY57" fmla="*/ 1069117 h 4273364"/>
              <a:gd name="connsiteX58" fmla="*/ 1989942 w 6748930"/>
              <a:gd name="connsiteY58" fmla="*/ 1081740 h 4273364"/>
              <a:gd name="connsiteX59" fmla="*/ 1922097 w 6748930"/>
              <a:gd name="connsiteY59" fmla="*/ 651154 h 4273364"/>
              <a:gd name="connsiteX60" fmla="*/ 1896109 w 6748930"/>
              <a:gd name="connsiteY60" fmla="*/ 384269 h 4273364"/>
              <a:gd name="connsiteX61" fmla="*/ 1412666 w 6748930"/>
              <a:gd name="connsiteY61" fmla="*/ 354574 h 4273364"/>
              <a:gd name="connsiteX62" fmla="*/ 1410121 w 6748930"/>
              <a:gd name="connsiteY62" fmla="*/ 191971 h 4273364"/>
              <a:gd name="connsiteX63" fmla="*/ 1289845 w 6748930"/>
              <a:gd name="connsiteY63" fmla="*/ 184626 h 4273364"/>
              <a:gd name="connsiteX64" fmla="*/ 1169632 w 6748930"/>
              <a:gd name="connsiteY64" fmla="*/ 166320 h 4273364"/>
              <a:gd name="connsiteX65" fmla="*/ 1170496 w 6748930"/>
              <a:gd name="connsiteY65" fmla="*/ 80778 h 4273364"/>
              <a:gd name="connsiteX66" fmla="*/ 1069010 w 6748930"/>
              <a:gd name="connsiteY66" fmla="*/ 302914 h 4273364"/>
              <a:gd name="connsiteX67" fmla="*/ 964794 w 6748930"/>
              <a:gd name="connsiteY67" fmla="*/ 506053 h 4273364"/>
              <a:gd name="connsiteX68" fmla="*/ 887664 w 6748930"/>
              <a:gd name="connsiteY68" fmla="*/ 741045 h 4273364"/>
              <a:gd name="connsiteX69" fmla="*/ 783415 w 6748930"/>
              <a:gd name="connsiteY69" fmla="*/ 1105042 h 4273364"/>
              <a:gd name="connsiteX70" fmla="*/ 547493 w 6748930"/>
              <a:gd name="connsiteY70" fmla="*/ 991239 h 4273364"/>
              <a:gd name="connsiteX71" fmla="*/ 353890 w 6748930"/>
              <a:gd name="connsiteY71" fmla="*/ 1111933 h 4273364"/>
              <a:gd name="connsiteX72" fmla="*/ 240397 w 6748930"/>
              <a:gd name="connsiteY72" fmla="*/ 1021956 h 4273364"/>
              <a:gd name="connsiteX73" fmla="*/ 166867 w 6748930"/>
              <a:gd name="connsiteY73" fmla="*/ 1137185 h 4273364"/>
              <a:gd name="connsiteX74" fmla="*/ 113254 w 6748930"/>
              <a:gd name="connsiteY74" fmla="*/ 1256635 h 4273364"/>
              <a:gd name="connsiteX75" fmla="*/ 72176 w 6748930"/>
              <a:gd name="connsiteY75" fmla="*/ 1354616 h 4273364"/>
              <a:gd name="connsiteX76" fmla="*/ 68887 w 6748930"/>
              <a:gd name="connsiteY76" fmla="*/ 1468419 h 4273364"/>
              <a:gd name="connsiteX77" fmla="*/ 0 w 6748930"/>
              <a:gd name="connsiteY77" fmla="*/ 1568134 h 4273364"/>
              <a:gd name="connsiteX78" fmla="*/ 9559 w 6748930"/>
              <a:gd name="connsiteY78" fmla="*/ 1759320 h 4273364"/>
              <a:gd name="connsiteX79" fmla="*/ 139432 w 6748930"/>
              <a:gd name="connsiteY79" fmla="*/ 1728887 h 4273364"/>
              <a:gd name="connsiteX80" fmla="*/ 290506 w 6748930"/>
              <a:gd name="connsiteY80" fmla="*/ 1793138 h 4273364"/>
              <a:gd name="connsiteX81" fmla="*/ 486543 w 6748930"/>
              <a:gd name="connsiteY81" fmla="*/ 1903084 h 4273364"/>
              <a:gd name="connsiteX82" fmla="*/ 451314 w 6748930"/>
              <a:gd name="connsiteY82" fmla="*/ 2048527 h 4273364"/>
              <a:gd name="connsiteX83" fmla="*/ 650644 w 6748930"/>
              <a:gd name="connsiteY83" fmla="*/ 2312532 h 4273364"/>
              <a:gd name="connsiteX84" fmla="*/ 425076 w 6748930"/>
              <a:gd name="connsiteY84" fmla="*/ 2799068 h 4273364"/>
              <a:gd name="connsiteX85" fmla="*/ 553431 w 6748930"/>
              <a:gd name="connsiteY85"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189102 h 4273364"/>
              <a:gd name="connsiteX42" fmla="*/ 5771043 w 6748930"/>
              <a:gd name="connsiteY42" fmla="*/ 3220852 h 4273364"/>
              <a:gd name="connsiteX43" fmla="*/ 5832576 w 6748930"/>
              <a:gd name="connsiteY43" fmla="*/ 3284429 h 4273364"/>
              <a:gd name="connsiteX44" fmla="*/ 5912633 w 6748930"/>
              <a:gd name="connsiteY44" fmla="*/ 3108519 h 4273364"/>
              <a:gd name="connsiteX45" fmla="*/ 6298015 w 6748930"/>
              <a:gd name="connsiteY45" fmla="*/ 3318069 h 4273364"/>
              <a:gd name="connsiteX46" fmla="*/ 6529868 w 6748930"/>
              <a:gd name="connsiteY46" fmla="*/ 3506602 h 4273364"/>
              <a:gd name="connsiteX47" fmla="*/ 6671535 w 6748930"/>
              <a:gd name="connsiteY47" fmla="*/ 3575848 h 4273364"/>
              <a:gd name="connsiteX48" fmla="*/ 6748930 w 6748930"/>
              <a:gd name="connsiteY48" fmla="*/ 3451799 h 4273364"/>
              <a:gd name="connsiteX49" fmla="*/ 5559681 w 6748930"/>
              <a:gd name="connsiteY49" fmla="*/ 2476539 h 4273364"/>
              <a:gd name="connsiteX50" fmla="*/ 4062794 w 6748930"/>
              <a:gd name="connsiteY50" fmla="*/ 1460218 h 4273364"/>
              <a:gd name="connsiteX51" fmla="*/ 3318797 w 6748930"/>
              <a:gd name="connsiteY51" fmla="*/ 999628 h 4273364"/>
              <a:gd name="connsiteX52" fmla="*/ 3612279 w 6748930"/>
              <a:gd name="connsiteY52" fmla="*/ 681673 h 4273364"/>
              <a:gd name="connsiteX53" fmla="*/ 3082778 w 6748930"/>
              <a:gd name="connsiteY53" fmla="*/ 637893 h 4273364"/>
              <a:gd name="connsiteX54" fmla="*/ 2924003 w 6748930"/>
              <a:gd name="connsiteY54" fmla="*/ 378784 h 4273364"/>
              <a:gd name="connsiteX55" fmla="*/ 2716765 w 6748930"/>
              <a:gd name="connsiteY55" fmla="*/ 0 h 4273364"/>
              <a:gd name="connsiteX56" fmla="*/ 2506088 w 6748930"/>
              <a:gd name="connsiteY56" fmla="*/ 471741 h 4273364"/>
              <a:gd name="connsiteX57" fmla="*/ 2221402 w 6748930"/>
              <a:gd name="connsiteY57" fmla="*/ 1069117 h 4273364"/>
              <a:gd name="connsiteX58" fmla="*/ 1989942 w 6748930"/>
              <a:gd name="connsiteY58" fmla="*/ 1081740 h 4273364"/>
              <a:gd name="connsiteX59" fmla="*/ 1922097 w 6748930"/>
              <a:gd name="connsiteY59" fmla="*/ 651154 h 4273364"/>
              <a:gd name="connsiteX60" fmla="*/ 1896109 w 6748930"/>
              <a:gd name="connsiteY60" fmla="*/ 384269 h 4273364"/>
              <a:gd name="connsiteX61" fmla="*/ 1412666 w 6748930"/>
              <a:gd name="connsiteY61" fmla="*/ 354574 h 4273364"/>
              <a:gd name="connsiteX62" fmla="*/ 1410121 w 6748930"/>
              <a:gd name="connsiteY62" fmla="*/ 191971 h 4273364"/>
              <a:gd name="connsiteX63" fmla="*/ 1289845 w 6748930"/>
              <a:gd name="connsiteY63" fmla="*/ 184626 h 4273364"/>
              <a:gd name="connsiteX64" fmla="*/ 1169632 w 6748930"/>
              <a:gd name="connsiteY64" fmla="*/ 166320 h 4273364"/>
              <a:gd name="connsiteX65" fmla="*/ 1170496 w 6748930"/>
              <a:gd name="connsiteY65" fmla="*/ 80778 h 4273364"/>
              <a:gd name="connsiteX66" fmla="*/ 1069010 w 6748930"/>
              <a:gd name="connsiteY66" fmla="*/ 302914 h 4273364"/>
              <a:gd name="connsiteX67" fmla="*/ 964794 w 6748930"/>
              <a:gd name="connsiteY67" fmla="*/ 506053 h 4273364"/>
              <a:gd name="connsiteX68" fmla="*/ 887664 w 6748930"/>
              <a:gd name="connsiteY68" fmla="*/ 741045 h 4273364"/>
              <a:gd name="connsiteX69" fmla="*/ 783415 w 6748930"/>
              <a:gd name="connsiteY69" fmla="*/ 1105042 h 4273364"/>
              <a:gd name="connsiteX70" fmla="*/ 547493 w 6748930"/>
              <a:gd name="connsiteY70" fmla="*/ 991239 h 4273364"/>
              <a:gd name="connsiteX71" fmla="*/ 353890 w 6748930"/>
              <a:gd name="connsiteY71" fmla="*/ 1111933 h 4273364"/>
              <a:gd name="connsiteX72" fmla="*/ 240397 w 6748930"/>
              <a:gd name="connsiteY72" fmla="*/ 1021956 h 4273364"/>
              <a:gd name="connsiteX73" fmla="*/ 166867 w 6748930"/>
              <a:gd name="connsiteY73" fmla="*/ 1137185 h 4273364"/>
              <a:gd name="connsiteX74" fmla="*/ 113254 w 6748930"/>
              <a:gd name="connsiteY74" fmla="*/ 1256635 h 4273364"/>
              <a:gd name="connsiteX75" fmla="*/ 72176 w 6748930"/>
              <a:gd name="connsiteY75" fmla="*/ 1354616 h 4273364"/>
              <a:gd name="connsiteX76" fmla="*/ 68887 w 6748930"/>
              <a:gd name="connsiteY76" fmla="*/ 1468419 h 4273364"/>
              <a:gd name="connsiteX77" fmla="*/ 0 w 6748930"/>
              <a:gd name="connsiteY77" fmla="*/ 1568134 h 4273364"/>
              <a:gd name="connsiteX78" fmla="*/ 9559 w 6748930"/>
              <a:gd name="connsiteY78" fmla="*/ 1759320 h 4273364"/>
              <a:gd name="connsiteX79" fmla="*/ 139432 w 6748930"/>
              <a:gd name="connsiteY79" fmla="*/ 1728887 h 4273364"/>
              <a:gd name="connsiteX80" fmla="*/ 290506 w 6748930"/>
              <a:gd name="connsiteY80" fmla="*/ 1793138 h 4273364"/>
              <a:gd name="connsiteX81" fmla="*/ 486543 w 6748930"/>
              <a:gd name="connsiteY81" fmla="*/ 1903084 h 4273364"/>
              <a:gd name="connsiteX82" fmla="*/ 451314 w 6748930"/>
              <a:gd name="connsiteY82" fmla="*/ 2048527 h 4273364"/>
              <a:gd name="connsiteX83" fmla="*/ 650644 w 6748930"/>
              <a:gd name="connsiteY83" fmla="*/ 2312532 h 4273364"/>
              <a:gd name="connsiteX84" fmla="*/ 425076 w 6748930"/>
              <a:gd name="connsiteY84" fmla="*/ 2799068 h 4273364"/>
              <a:gd name="connsiteX85" fmla="*/ 553431 w 6748930"/>
              <a:gd name="connsiteY85"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189102 h 4273364"/>
              <a:gd name="connsiteX42" fmla="*/ 5771043 w 6748930"/>
              <a:gd name="connsiteY42" fmla="*/ 3220852 h 4273364"/>
              <a:gd name="connsiteX43" fmla="*/ 5832576 w 6748930"/>
              <a:gd name="connsiteY43" fmla="*/ 3284429 h 4273364"/>
              <a:gd name="connsiteX44" fmla="*/ 5912633 w 6748930"/>
              <a:gd name="connsiteY44" fmla="*/ 3108519 h 4273364"/>
              <a:gd name="connsiteX45" fmla="*/ 6298015 w 6748930"/>
              <a:gd name="connsiteY45" fmla="*/ 3318069 h 4273364"/>
              <a:gd name="connsiteX46" fmla="*/ 6529868 w 6748930"/>
              <a:gd name="connsiteY46" fmla="*/ 3506602 h 4273364"/>
              <a:gd name="connsiteX47" fmla="*/ 6671535 w 6748930"/>
              <a:gd name="connsiteY47" fmla="*/ 3575848 h 4273364"/>
              <a:gd name="connsiteX48" fmla="*/ 6748930 w 6748930"/>
              <a:gd name="connsiteY48" fmla="*/ 3451799 h 4273364"/>
              <a:gd name="connsiteX49" fmla="*/ 5559681 w 6748930"/>
              <a:gd name="connsiteY49" fmla="*/ 2476539 h 4273364"/>
              <a:gd name="connsiteX50" fmla="*/ 4062794 w 6748930"/>
              <a:gd name="connsiteY50" fmla="*/ 1460218 h 4273364"/>
              <a:gd name="connsiteX51" fmla="*/ 3318797 w 6748930"/>
              <a:gd name="connsiteY51" fmla="*/ 999628 h 4273364"/>
              <a:gd name="connsiteX52" fmla="*/ 3612279 w 6748930"/>
              <a:gd name="connsiteY52" fmla="*/ 681673 h 4273364"/>
              <a:gd name="connsiteX53" fmla="*/ 3082778 w 6748930"/>
              <a:gd name="connsiteY53" fmla="*/ 637893 h 4273364"/>
              <a:gd name="connsiteX54" fmla="*/ 2924003 w 6748930"/>
              <a:gd name="connsiteY54" fmla="*/ 378784 h 4273364"/>
              <a:gd name="connsiteX55" fmla="*/ 2716765 w 6748930"/>
              <a:gd name="connsiteY55" fmla="*/ 0 h 4273364"/>
              <a:gd name="connsiteX56" fmla="*/ 2506088 w 6748930"/>
              <a:gd name="connsiteY56" fmla="*/ 471741 h 4273364"/>
              <a:gd name="connsiteX57" fmla="*/ 2221402 w 6748930"/>
              <a:gd name="connsiteY57" fmla="*/ 1069117 h 4273364"/>
              <a:gd name="connsiteX58" fmla="*/ 1989942 w 6748930"/>
              <a:gd name="connsiteY58" fmla="*/ 1081740 h 4273364"/>
              <a:gd name="connsiteX59" fmla="*/ 1922097 w 6748930"/>
              <a:gd name="connsiteY59" fmla="*/ 651154 h 4273364"/>
              <a:gd name="connsiteX60" fmla="*/ 1896109 w 6748930"/>
              <a:gd name="connsiteY60" fmla="*/ 384269 h 4273364"/>
              <a:gd name="connsiteX61" fmla="*/ 1412666 w 6748930"/>
              <a:gd name="connsiteY61" fmla="*/ 354574 h 4273364"/>
              <a:gd name="connsiteX62" fmla="*/ 1410121 w 6748930"/>
              <a:gd name="connsiteY62" fmla="*/ 191971 h 4273364"/>
              <a:gd name="connsiteX63" fmla="*/ 1289845 w 6748930"/>
              <a:gd name="connsiteY63" fmla="*/ 184626 h 4273364"/>
              <a:gd name="connsiteX64" fmla="*/ 1169632 w 6748930"/>
              <a:gd name="connsiteY64" fmla="*/ 166320 h 4273364"/>
              <a:gd name="connsiteX65" fmla="*/ 1170496 w 6748930"/>
              <a:gd name="connsiteY65" fmla="*/ 80778 h 4273364"/>
              <a:gd name="connsiteX66" fmla="*/ 1069010 w 6748930"/>
              <a:gd name="connsiteY66" fmla="*/ 302914 h 4273364"/>
              <a:gd name="connsiteX67" fmla="*/ 964794 w 6748930"/>
              <a:gd name="connsiteY67" fmla="*/ 506053 h 4273364"/>
              <a:gd name="connsiteX68" fmla="*/ 887664 w 6748930"/>
              <a:gd name="connsiteY68" fmla="*/ 741045 h 4273364"/>
              <a:gd name="connsiteX69" fmla="*/ 783415 w 6748930"/>
              <a:gd name="connsiteY69" fmla="*/ 1105042 h 4273364"/>
              <a:gd name="connsiteX70" fmla="*/ 547493 w 6748930"/>
              <a:gd name="connsiteY70" fmla="*/ 991239 h 4273364"/>
              <a:gd name="connsiteX71" fmla="*/ 353890 w 6748930"/>
              <a:gd name="connsiteY71" fmla="*/ 1111933 h 4273364"/>
              <a:gd name="connsiteX72" fmla="*/ 240397 w 6748930"/>
              <a:gd name="connsiteY72" fmla="*/ 1021956 h 4273364"/>
              <a:gd name="connsiteX73" fmla="*/ 166867 w 6748930"/>
              <a:gd name="connsiteY73" fmla="*/ 1137185 h 4273364"/>
              <a:gd name="connsiteX74" fmla="*/ 113254 w 6748930"/>
              <a:gd name="connsiteY74" fmla="*/ 1256635 h 4273364"/>
              <a:gd name="connsiteX75" fmla="*/ 72176 w 6748930"/>
              <a:gd name="connsiteY75" fmla="*/ 1354616 h 4273364"/>
              <a:gd name="connsiteX76" fmla="*/ 68887 w 6748930"/>
              <a:gd name="connsiteY76" fmla="*/ 1468419 h 4273364"/>
              <a:gd name="connsiteX77" fmla="*/ 0 w 6748930"/>
              <a:gd name="connsiteY77" fmla="*/ 1568134 h 4273364"/>
              <a:gd name="connsiteX78" fmla="*/ 9559 w 6748930"/>
              <a:gd name="connsiteY78" fmla="*/ 1759320 h 4273364"/>
              <a:gd name="connsiteX79" fmla="*/ 139432 w 6748930"/>
              <a:gd name="connsiteY79" fmla="*/ 1728887 h 4273364"/>
              <a:gd name="connsiteX80" fmla="*/ 290506 w 6748930"/>
              <a:gd name="connsiteY80" fmla="*/ 1793138 h 4273364"/>
              <a:gd name="connsiteX81" fmla="*/ 486543 w 6748930"/>
              <a:gd name="connsiteY81" fmla="*/ 1903084 h 4273364"/>
              <a:gd name="connsiteX82" fmla="*/ 451314 w 6748930"/>
              <a:gd name="connsiteY82" fmla="*/ 2048527 h 4273364"/>
              <a:gd name="connsiteX83" fmla="*/ 650644 w 6748930"/>
              <a:gd name="connsiteY83" fmla="*/ 2312532 h 4273364"/>
              <a:gd name="connsiteX84" fmla="*/ 425076 w 6748930"/>
              <a:gd name="connsiteY84" fmla="*/ 2799068 h 4273364"/>
              <a:gd name="connsiteX85" fmla="*/ 553431 w 6748930"/>
              <a:gd name="connsiteY85"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189102 h 4273364"/>
              <a:gd name="connsiteX42" fmla="*/ 5753201 w 6748930"/>
              <a:gd name="connsiteY42" fmla="*/ 3238694 h 4273364"/>
              <a:gd name="connsiteX43" fmla="*/ 5832576 w 6748930"/>
              <a:gd name="connsiteY43" fmla="*/ 3284429 h 4273364"/>
              <a:gd name="connsiteX44" fmla="*/ 5912633 w 6748930"/>
              <a:gd name="connsiteY44" fmla="*/ 3108519 h 4273364"/>
              <a:gd name="connsiteX45" fmla="*/ 6298015 w 6748930"/>
              <a:gd name="connsiteY45" fmla="*/ 3318069 h 4273364"/>
              <a:gd name="connsiteX46" fmla="*/ 6529868 w 6748930"/>
              <a:gd name="connsiteY46" fmla="*/ 3506602 h 4273364"/>
              <a:gd name="connsiteX47" fmla="*/ 6671535 w 6748930"/>
              <a:gd name="connsiteY47" fmla="*/ 3575848 h 4273364"/>
              <a:gd name="connsiteX48" fmla="*/ 6748930 w 6748930"/>
              <a:gd name="connsiteY48" fmla="*/ 3451799 h 4273364"/>
              <a:gd name="connsiteX49" fmla="*/ 5559681 w 6748930"/>
              <a:gd name="connsiteY49" fmla="*/ 2476539 h 4273364"/>
              <a:gd name="connsiteX50" fmla="*/ 4062794 w 6748930"/>
              <a:gd name="connsiteY50" fmla="*/ 1460218 h 4273364"/>
              <a:gd name="connsiteX51" fmla="*/ 3318797 w 6748930"/>
              <a:gd name="connsiteY51" fmla="*/ 999628 h 4273364"/>
              <a:gd name="connsiteX52" fmla="*/ 3612279 w 6748930"/>
              <a:gd name="connsiteY52" fmla="*/ 681673 h 4273364"/>
              <a:gd name="connsiteX53" fmla="*/ 3082778 w 6748930"/>
              <a:gd name="connsiteY53" fmla="*/ 637893 h 4273364"/>
              <a:gd name="connsiteX54" fmla="*/ 2924003 w 6748930"/>
              <a:gd name="connsiteY54" fmla="*/ 378784 h 4273364"/>
              <a:gd name="connsiteX55" fmla="*/ 2716765 w 6748930"/>
              <a:gd name="connsiteY55" fmla="*/ 0 h 4273364"/>
              <a:gd name="connsiteX56" fmla="*/ 2506088 w 6748930"/>
              <a:gd name="connsiteY56" fmla="*/ 471741 h 4273364"/>
              <a:gd name="connsiteX57" fmla="*/ 2221402 w 6748930"/>
              <a:gd name="connsiteY57" fmla="*/ 1069117 h 4273364"/>
              <a:gd name="connsiteX58" fmla="*/ 1989942 w 6748930"/>
              <a:gd name="connsiteY58" fmla="*/ 1081740 h 4273364"/>
              <a:gd name="connsiteX59" fmla="*/ 1922097 w 6748930"/>
              <a:gd name="connsiteY59" fmla="*/ 651154 h 4273364"/>
              <a:gd name="connsiteX60" fmla="*/ 1896109 w 6748930"/>
              <a:gd name="connsiteY60" fmla="*/ 384269 h 4273364"/>
              <a:gd name="connsiteX61" fmla="*/ 1412666 w 6748930"/>
              <a:gd name="connsiteY61" fmla="*/ 354574 h 4273364"/>
              <a:gd name="connsiteX62" fmla="*/ 1410121 w 6748930"/>
              <a:gd name="connsiteY62" fmla="*/ 191971 h 4273364"/>
              <a:gd name="connsiteX63" fmla="*/ 1289845 w 6748930"/>
              <a:gd name="connsiteY63" fmla="*/ 184626 h 4273364"/>
              <a:gd name="connsiteX64" fmla="*/ 1169632 w 6748930"/>
              <a:gd name="connsiteY64" fmla="*/ 166320 h 4273364"/>
              <a:gd name="connsiteX65" fmla="*/ 1170496 w 6748930"/>
              <a:gd name="connsiteY65" fmla="*/ 80778 h 4273364"/>
              <a:gd name="connsiteX66" fmla="*/ 1069010 w 6748930"/>
              <a:gd name="connsiteY66" fmla="*/ 302914 h 4273364"/>
              <a:gd name="connsiteX67" fmla="*/ 964794 w 6748930"/>
              <a:gd name="connsiteY67" fmla="*/ 506053 h 4273364"/>
              <a:gd name="connsiteX68" fmla="*/ 887664 w 6748930"/>
              <a:gd name="connsiteY68" fmla="*/ 741045 h 4273364"/>
              <a:gd name="connsiteX69" fmla="*/ 783415 w 6748930"/>
              <a:gd name="connsiteY69" fmla="*/ 1105042 h 4273364"/>
              <a:gd name="connsiteX70" fmla="*/ 547493 w 6748930"/>
              <a:gd name="connsiteY70" fmla="*/ 991239 h 4273364"/>
              <a:gd name="connsiteX71" fmla="*/ 353890 w 6748930"/>
              <a:gd name="connsiteY71" fmla="*/ 1111933 h 4273364"/>
              <a:gd name="connsiteX72" fmla="*/ 240397 w 6748930"/>
              <a:gd name="connsiteY72" fmla="*/ 1021956 h 4273364"/>
              <a:gd name="connsiteX73" fmla="*/ 166867 w 6748930"/>
              <a:gd name="connsiteY73" fmla="*/ 1137185 h 4273364"/>
              <a:gd name="connsiteX74" fmla="*/ 113254 w 6748930"/>
              <a:gd name="connsiteY74" fmla="*/ 1256635 h 4273364"/>
              <a:gd name="connsiteX75" fmla="*/ 72176 w 6748930"/>
              <a:gd name="connsiteY75" fmla="*/ 1354616 h 4273364"/>
              <a:gd name="connsiteX76" fmla="*/ 68887 w 6748930"/>
              <a:gd name="connsiteY76" fmla="*/ 1468419 h 4273364"/>
              <a:gd name="connsiteX77" fmla="*/ 0 w 6748930"/>
              <a:gd name="connsiteY77" fmla="*/ 1568134 h 4273364"/>
              <a:gd name="connsiteX78" fmla="*/ 9559 w 6748930"/>
              <a:gd name="connsiteY78" fmla="*/ 1759320 h 4273364"/>
              <a:gd name="connsiteX79" fmla="*/ 139432 w 6748930"/>
              <a:gd name="connsiteY79" fmla="*/ 1728887 h 4273364"/>
              <a:gd name="connsiteX80" fmla="*/ 290506 w 6748930"/>
              <a:gd name="connsiteY80" fmla="*/ 1793138 h 4273364"/>
              <a:gd name="connsiteX81" fmla="*/ 486543 w 6748930"/>
              <a:gd name="connsiteY81" fmla="*/ 1903084 h 4273364"/>
              <a:gd name="connsiteX82" fmla="*/ 451314 w 6748930"/>
              <a:gd name="connsiteY82" fmla="*/ 2048527 h 4273364"/>
              <a:gd name="connsiteX83" fmla="*/ 650644 w 6748930"/>
              <a:gd name="connsiteY83" fmla="*/ 2312532 h 4273364"/>
              <a:gd name="connsiteX84" fmla="*/ 425076 w 6748930"/>
              <a:gd name="connsiteY84" fmla="*/ 2799068 h 4273364"/>
              <a:gd name="connsiteX85" fmla="*/ 553431 w 6748930"/>
              <a:gd name="connsiteY85"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189102 h 4273364"/>
              <a:gd name="connsiteX42" fmla="*/ 5832576 w 6748930"/>
              <a:gd name="connsiteY42" fmla="*/ 3284429 h 4273364"/>
              <a:gd name="connsiteX43" fmla="*/ 5912633 w 6748930"/>
              <a:gd name="connsiteY43" fmla="*/ 3108519 h 4273364"/>
              <a:gd name="connsiteX44" fmla="*/ 6298015 w 6748930"/>
              <a:gd name="connsiteY44" fmla="*/ 3318069 h 4273364"/>
              <a:gd name="connsiteX45" fmla="*/ 6529868 w 6748930"/>
              <a:gd name="connsiteY45" fmla="*/ 3506602 h 4273364"/>
              <a:gd name="connsiteX46" fmla="*/ 6671535 w 6748930"/>
              <a:gd name="connsiteY46" fmla="*/ 3575848 h 4273364"/>
              <a:gd name="connsiteX47" fmla="*/ 6748930 w 6748930"/>
              <a:gd name="connsiteY47" fmla="*/ 3451799 h 4273364"/>
              <a:gd name="connsiteX48" fmla="*/ 5559681 w 6748930"/>
              <a:gd name="connsiteY48" fmla="*/ 2476539 h 4273364"/>
              <a:gd name="connsiteX49" fmla="*/ 4062794 w 6748930"/>
              <a:gd name="connsiteY49" fmla="*/ 1460218 h 4273364"/>
              <a:gd name="connsiteX50" fmla="*/ 3318797 w 6748930"/>
              <a:gd name="connsiteY50" fmla="*/ 999628 h 4273364"/>
              <a:gd name="connsiteX51" fmla="*/ 3612279 w 6748930"/>
              <a:gd name="connsiteY51" fmla="*/ 681673 h 4273364"/>
              <a:gd name="connsiteX52" fmla="*/ 3082778 w 6748930"/>
              <a:gd name="connsiteY52" fmla="*/ 637893 h 4273364"/>
              <a:gd name="connsiteX53" fmla="*/ 2924003 w 6748930"/>
              <a:gd name="connsiteY53" fmla="*/ 378784 h 4273364"/>
              <a:gd name="connsiteX54" fmla="*/ 2716765 w 6748930"/>
              <a:gd name="connsiteY54" fmla="*/ 0 h 4273364"/>
              <a:gd name="connsiteX55" fmla="*/ 2506088 w 6748930"/>
              <a:gd name="connsiteY55" fmla="*/ 471741 h 4273364"/>
              <a:gd name="connsiteX56" fmla="*/ 2221402 w 6748930"/>
              <a:gd name="connsiteY56" fmla="*/ 1069117 h 4273364"/>
              <a:gd name="connsiteX57" fmla="*/ 1989942 w 6748930"/>
              <a:gd name="connsiteY57" fmla="*/ 1081740 h 4273364"/>
              <a:gd name="connsiteX58" fmla="*/ 1922097 w 6748930"/>
              <a:gd name="connsiteY58" fmla="*/ 651154 h 4273364"/>
              <a:gd name="connsiteX59" fmla="*/ 1896109 w 6748930"/>
              <a:gd name="connsiteY59" fmla="*/ 384269 h 4273364"/>
              <a:gd name="connsiteX60" fmla="*/ 1412666 w 6748930"/>
              <a:gd name="connsiteY60" fmla="*/ 354574 h 4273364"/>
              <a:gd name="connsiteX61" fmla="*/ 1410121 w 6748930"/>
              <a:gd name="connsiteY61" fmla="*/ 191971 h 4273364"/>
              <a:gd name="connsiteX62" fmla="*/ 1289845 w 6748930"/>
              <a:gd name="connsiteY62" fmla="*/ 184626 h 4273364"/>
              <a:gd name="connsiteX63" fmla="*/ 1169632 w 6748930"/>
              <a:gd name="connsiteY63" fmla="*/ 166320 h 4273364"/>
              <a:gd name="connsiteX64" fmla="*/ 1170496 w 6748930"/>
              <a:gd name="connsiteY64" fmla="*/ 80778 h 4273364"/>
              <a:gd name="connsiteX65" fmla="*/ 1069010 w 6748930"/>
              <a:gd name="connsiteY65" fmla="*/ 302914 h 4273364"/>
              <a:gd name="connsiteX66" fmla="*/ 964794 w 6748930"/>
              <a:gd name="connsiteY66" fmla="*/ 506053 h 4273364"/>
              <a:gd name="connsiteX67" fmla="*/ 887664 w 6748930"/>
              <a:gd name="connsiteY67" fmla="*/ 741045 h 4273364"/>
              <a:gd name="connsiteX68" fmla="*/ 783415 w 6748930"/>
              <a:gd name="connsiteY68" fmla="*/ 1105042 h 4273364"/>
              <a:gd name="connsiteX69" fmla="*/ 547493 w 6748930"/>
              <a:gd name="connsiteY69" fmla="*/ 991239 h 4273364"/>
              <a:gd name="connsiteX70" fmla="*/ 353890 w 6748930"/>
              <a:gd name="connsiteY70" fmla="*/ 1111933 h 4273364"/>
              <a:gd name="connsiteX71" fmla="*/ 240397 w 6748930"/>
              <a:gd name="connsiteY71" fmla="*/ 1021956 h 4273364"/>
              <a:gd name="connsiteX72" fmla="*/ 166867 w 6748930"/>
              <a:gd name="connsiteY72" fmla="*/ 1137185 h 4273364"/>
              <a:gd name="connsiteX73" fmla="*/ 113254 w 6748930"/>
              <a:gd name="connsiteY73" fmla="*/ 1256635 h 4273364"/>
              <a:gd name="connsiteX74" fmla="*/ 72176 w 6748930"/>
              <a:gd name="connsiteY74" fmla="*/ 1354616 h 4273364"/>
              <a:gd name="connsiteX75" fmla="*/ 68887 w 6748930"/>
              <a:gd name="connsiteY75" fmla="*/ 1468419 h 4273364"/>
              <a:gd name="connsiteX76" fmla="*/ 0 w 6748930"/>
              <a:gd name="connsiteY76" fmla="*/ 1568134 h 4273364"/>
              <a:gd name="connsiteX77" fmla="*/ 9559 w 6748930"/>
              <a:gd name="connsiteY77" fmla="*/ 1759320 h 4273364"/>
              <a:gd name="connsiteX78" fmla="*/ 139432 w 6748930"/>
              <a:gd name="connsiteY78" fmla="*/ 1728887 h 4273364"/>
              <a:gd name="connsiteX79" fmla="*/ 290506 w 6748930"/>
              <a:gd name="connsiteY79" fmla="*/ 1793138 h 4273364"/>
              <a:gd name="connsiteX80" fmla="*/ 486543 w 6748930"/>
              <a:gd name="connsiteY80" fmla="*/ 1903084 h 4273364"/>
              <a:gd name="connsiteX81" fmla="*/ 451314 w 6748930"/>
              <a:gd name="connsiteY81" fmla="*/ 2048527 h 4273364"/>
              <a:gd name="connsiteX82" fmla="*/ 650644 w 6748930"/>
              <a:gd name="connsiteY82" fmla="*/ 2312532 h 4273364"/>
              <a:gd name="connsiteX83" fmla="*/ 425076 w 6748930"/>
              <a:gd name="connsiteY83" fmla="*/ 2799068 h 4273364"/>
              <a:gd name="connsiteX84" fmla="*/ 553431 w 6748930"/>
              <a:gd name="connsiteY84"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189102 h 4273364"/>
              <a:gd name="connsiteX42" fmla="*/ 5832576 w 6748930"/>
              <a:gd name="connsiteY42" fmla="*/ 3284429 h 4273364"/>
              <a:gd name="connsiteX43" fmla="*/ 5912633 w 6748930"/>
              <a:gd name="connsiteY43" fmla="*/ 3108519 h 4273364"/>
              <a:gd name="connsiteX44" fmla="*/ 6298015 w 6748930"/>
              <a:gd name="connsiteY44" fmla="*/ 3318069 h 4273364"/>
              <a:gd name="connsiteX45" fmla="*/ 6529868 w 6748930"/>
              <a:gd name="connsiteY45" fmla="*/ 3506602 h 4273364"/>
              <a:gd name="connsiteX46" fmla="*/ 6671535 w 6748930"/>
              <a:gd name="connsiteY46" fmla="*/ 3575848 h 4273364"/>
              <a:gd name="connsiteX47" fmla="*/ 6748930 w 6748930"/>
              <a:gd name="connsiteY47" fmla="*/ 3451799 h 4273364"/>
              <a:gd name="connsiteX48" fmla="*/ 5559681 w 6748930"/>
              <a:gd name="connsiteY48" fmla="*/ 2476539 h 4273364"/>
              <a:gd name="connsiteX49" fmla="*/ 4062794 w 6748930"/>
              <a:gd name="connsiteY49" fmla="*/ 1460218 h 4273364"/>
              <a:gd name="connsiteX50" fmla="*/ 3318797 w 6748930"/>
              <a:gd name="connsiteY50" fmla="*/ 999628 h 4273364"/>
              <a:gd name="connsiteX51" fmla="*/ 3612279 w 6748930"/>
              <a:gd name="connsiteY51" fmla="*/ 681673 h 4273364"/>
              <a:gd name="connsiteX52" fmla="*/ 3082778 w 6748930"/>
              <a:gd name="connsiteY52" fmla="*/ 637893 h 4273364"/>
              <a:gd name="connsiteX53" fmla="*/ 2924003 w 6748930"/>
              <a:gd name="connsiteY53" fmla="*/ 378784 h 4273364"/>
              <a:gd name="connsiteX54" fmla="*/ 2716765 w 6748930"/>
              <a:gd name="connsiteY54" fmla="*/ 0 h 4273364"/>
              <a:gd name="connsiteX55" fmla="*/ 2506088 w 6748930"/>
              <a:gd name="connsiteY55" fmla="*/ 471741 h 4273364"/>
              <a:gd name="connsiteX56" fmla="*/ 2221402 w 6748930"/>
              <a:gd name="connsiteY56" fmla="*/ 1069117 h 4273364"/>
              <a:gd name="connsiteX57" fmla="*/ 1989942 w 6748930"/>
              <a:gd name="connsiteY57" fmla="*/ 1081740 h 4273364"/>
              <a:gd name="connsiteX58" fmla="*/ 1922097 w 6748930"/>
              <a:gd name="connsiteY58" fmla="*/ 651154 h 4273364"/>
              <a:gd name="connsiteX59" fmla="*/ 1896109 w 6748930"/>
              <a:gd name="connsiteY59" fmla="*/ 384269 h 4273364"/>
              <a:gd name="connsiteX60" fmla="*/ 1412666 w 6748930"/>
              <a:gd name="connsiteY60" fmla="*/ 354574 h 4273364"/>
              <a:gd name="connsiteX61" fmla="*/ 1410121 w 6748930"/>
              <a:gd name="connsiteY61" fmla="*/ 191971 h 4273364"/>
              <a:gd name="connsiteX62" fmla="*/ 1289845 w 6748930"/>
              <a:gd name="connsiteY62" fmla="*/ 184626 h 4273364"/>
              <a:gd name="connsiteX63" fmla="*/ 1169632 w 6748930"/>
              <a:gd name="connsiteY63" fmla="*/ 166320 h 4273364"/>
              <a:gd name="connsiteX64" fmla="*/ 1170496 w 6748930"/>
              <a:gd name="connsiteY64" fmla="*/ 80778 h 4273364"/>
              <a:gd name="connsiteX65" fmla="*/ 1069010 w 6748930"/>
              <a:gd name="connsiteY65" fmla="*/ 302914 h 4273364"/>
              <a:gd name="connsiteX66" fmla="*/ 964794 w 6748930"/>
              <a:gd name="connsiteY66" fmla="*/ 506053 h 4273364"/>
              <a:gd name="connsiteX67" fmla="*/ 887664 w 6748930"/>
              <a:gd name="connsiteY67" fmla="*/ 741045 h 4273364"/>
              <a:gd name="connsiteX68" fmla="*/ 783415 w 6748930"/>
              <a:gd name="connsiteY68" fmla="*/ 1105042 h 4273364"/>
              <a:gd name="connsiteX69" fmla="*/ 547493 w 6748930"/>
              <a:gd name="connsiteY69" fmla="*/ 991239 h 4273364"/>
              <a:gd name="connsiteX70" fmla="*/ 353890 w 6748930"/>
              <a:gd name="connsiteY70" fmla="*/ 1111933 h 4273364"/>
              <a:gd name="connsiteX71" fmla="*/ 240397 w 6748930"/>
              <a:gd name="connsiteY71" fmla="*/ 1021956 h 4273364"/>
              <a:gd name="connsiteX72" fmla="*/ 166867 w 6748930"/>
              <a:gd name="connsiteY72" fmla="*/ 1137185 h 4273364"/>
              <a:gd name="connsiteX73" fmla="*/ 113254 w 6748930"/>
              <a:gd name="connsiteY73" fmla="*/ 1256635 h 4273364"/>
              <a:gd name="connsiteX74" fmla="*/ 72176 w 6748930"/>
              <a:gd name="connsiteY74" fmla="*/ 1354616 h 4273364"/>
              <a:gd name="connsiteX75" fmla="*/ 68887 w 6748930"/>
              <a:gd name="connsiteY75" fmla="*/ 1468419 h 4273364"/>
              <a:gd name="connsiteX76" fmla="*/ 0 w 6748930"/>
              <a:gd name="connsiteY76" fmla="*/ 1568134 h 4273364"/>
              <a:gd name="connsiteX77" fmla="*/ 9559 w 6748930"/>
              <a:gd name="connsiteY77" fmla="*/ 1759320 h 4273364"/>
              <a:gd name="connsiteX78" fmla="*/ 139432 w 6748930"/>
              <a:gd name="connsiteY78" fmla="*/ 1728887 h 4273364"/>
              <a:gd name="connsiteX79" fmla="*/ 290506 w 6748930"/>
              <a:gd name="connsiteY79" fmla="*/ 1793138 h 4273364"/>
              <a:gd name="connsiteX80" fmla="*/ 486543 w 6748930"/>
              <a:gd name="connsiteY80" fmla="*/ 1903084 h 4273364"/>
              <a:gd name="connsiteX81" fmla="*/ 451314 w 6748930"/>
              <a:gd name="connsiteY81" fmla="*/ 2048527 h 4273364"/>
              <a:gd name="connsiteX82" fmla="*/ 650644 w 6748930"/>
              <a:gd name="connsiteY82" fmla="*/ 2312532 h 4273364"/>
              <a:gd name="connsiteX83" fmla="*/ 425076 w 6748930"/>
              <a:gd name="connsiteY83" fmla="*/ 2799068 h 4273364"/>
              <a:gd name="connsiteX84" fmla="*/ 553431 w 6748930"/>
              <a:gd name="connsiteY84"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189102 h 4273364"/>
              <a:gd name="connsiteX42" fmla="*/ 5832576 w 6748930"/>
              <a:gd name="connsiteY42" fmla="*/ 3288889 h 4273364"/>
              <a:gd name="connsiteX43" fmla="*/ 5912633 w 6748930"/>
              <a:gd name="connsiteY43" fmla="*/ 3108519 h 4273364"/>
              <a:gd name="connsiteX44" fmla="*/ 6298015 w 6748930"/>
              <a:gd name="connsiteY44" fmla="*/ 3318069 h 4273364"/>
              <a:gd name="connsiteX45" fmla="*/ 6529868 w 6748930"/>
              <a:gd name="connsiteY45" fmla="*/ 3506602 h 4273364"/>
              <a:gd name="connsiteX46" fmla="*/ 6671535 w 6748930"/>
              <a:gd name="connsiteY46" fmla="*/ 3575848 h 4273364"/>
              <a:gd name="connsiteX47" fmla="*/ 6748930 w 6748930"/>
              <a:gd name="connsiteY47" fmla="*/ 3451799 h 4273364"/>
              <a:gd name="connsiteX48" fmla="*/ 5559681 w 6748930"/>
              <a:gd name="connsiteY48" fmla="*/ 2476539 h 4273364"/>
              <a:gd name="connsiteX49" fmla="*/ 4062794 w 6748930"/>
              <a:gd name="connsiteY49" fmla="*/ 1460218 h 4273364"/>
              <a:gd name="connsiteX50" fmla="*/ 3318797 w 6748930"/>
              <a:gd name="connsiteY50" fmla="*/ 999628 h 4273364"/>
              <a:gd name="connsiteX51" fmla="*/ 3612279 w 6748930"/>
              <a:gd name="connsiteY51" fmla="*/ 681673 h 4273364"/>
              <a:gd name="connsiteX52" fmla="*/ 3082778 w 6748930"/>
              <a:gd name="connsiteY52" fmla="*/ 637893 h 4273364"/>
              <a:gd name="connsiteX53" fmla="*/ 2924003 w 6748930"/>
              <a:gd name="connsiteY53" fmla="*/ 378784 h 4273364"/>
              <a:gd name="connsiteX54" fmla="*/ 2716765 w 6748930"/>
              <a:gd name="connsiteY54" fmla="*/ 0 h 4273364"/>
              <a:gd name="connsiteX55" fmla="*/ 2506088 w 6748930"/>
              <a:gd name="connsiteY55" fmla="*/ 471741 h 4273364"/>
              <a:gd name="connsiteX56" fmla="*/ 2221402 w 6748930"/>
              <a:gd name="connsiteY56" fmla="*/ 1069117 h 4273364"/>
              <a:gd name="connsiteX57" fmla="*/ 1989942 w 6748930"/>
              <a:gd name="connsiteY57" fmla="*/ 1081740 h 4273364"/>
              <a:gd name="connsiteX58" fmla="*/ 1922097 w 6748930"/>
              <a:gd name="connsiteY58" fmla="*/ 651154 h 4273364"/>
              <a:gd name="connsiteX59" fmla="*/ 1896109 w 6748930"/>
              <a:gd name="connsiteY59" fmla="*/ 384269 h 4273364"/>
              <a:gd name="connsiteX60" fmla="*/ 1412666 w 6748930"/>
              <a:gd name="connsiteY60" fmla="*/ 354574 h 4273364"/>
              <a:gd name="connsiteX61" fmla="*/ 1410121 w 6748930"/>
              <a:gd name="connsiteY61" fmla="*/ 191971 h 4273364"/>
              <a:gd name="connsiteX62" fmla="*/ 1289845 w 6748930"/>
              <a:gd name="connsiteY62" fmla="*/ 184626 h 4273364"/>
              <a:gd name="connsiteX63" fmla="*/ 1169632 w 6748930"/>
              <a:gd name="connsiteY63" fmla="*/ 166320 h 4273364"/>
              <a:gd name="connsiteX64" fmla="*/ 1170496 w 6748930"/>
              <a:gd name="connsiteY64" fmla="*/ 80778 h 4273364"/>
              <a:gd name="connsiteX65" fmla="*/ 1069010 w 6748930"/>
              <a:gd name="connsiteY65" fmla="*/ 302914 h 4273364"/>
              <a:gd name="connsiteX66" fmla="*/ 964794 w 6748930"/>
              <a:gd name="connsiteY66" fmla="*/ 506053 h 4273364"/>
              <a:gd name="connsiteX67" fmla="*/ 887664 w 6748930"/>
              <a:gd name="connsiteY67" fmla="*/ 741045 h 4273364"/>
              <a:gd name="connsiteX68" fmla="*/ 783415 w 6748930"/>
              <a:gd name="connsiteY68" fmla="*/ 1105042 h 4273364"/>
              <a:gd name="connsiteX69" fmla="*/ 547493 w 6748930"/>
              <a:gd name="connsiteY69" fmla="*/ 991239 h 4273364"/>
              <a:gd name="connsiteX70" fmla="*/ 353890 w 6748930"/>
              <a:gd name="connsiteY70" fmla="*/ 1111933 h 4273364"/>
              <a:gd name="connsiteX71" fmla="*/ 240397 w 6748930"/>
              <a:gd name="connsiteY71" fmla="*/ 1021956 h 4273364"/>
              <a:gd name="connsiteX72" fmla="*/ 166867 w 6748930"/>
              <a:gd name="connsiteY72" fmla="*/ 1137185 h 4273364"/>
              <a:gd name="connsiteX73" fmla="*/ 113254 w 6748930"/>
              <a:gd name="connsiteY73" fmla="*/ 1256635 h 4273364"/>
              <a:gd name="connsiteX74" fmla="*/ 72176 w 6748930"/>
              <a:gd name="connsiteY74" fmla="*/ 1354616 h 4273364"/>
              <a:gd name="connsiteX75" fmla="*/ 68887 w 6748930"/>
              <a:gd name="connsiteY75" fmla="*/ 1468419 h 4273364"/>
              <a:gd name="connsiteX76" fmla="*/ 0 w 6748930"/>
              <a:gd name="connsiteY76" fmla="*/ 1568134 h 4273364"/>
              <a:gd name="connsiteX77" fmla="*/ 9559 w 6748930"/>
              <a:gd name="connsiteY77" fmla="*/ 1759320 h 4273364"/>
              <a:gd name="connsiteX78" fmla="*/ 139432 w 6748930"/>
              <a:gd name="connsiteY78" fmla="*/ 1728887 h 4273364"/>
              <a:gd name="connsiteX79" fmla="*/ 290506 w 6748930"/>
              <a:gd name="connsiteY79" fmla="*/ 1793138 h 4273364"/>
              <a:gd name="connsiteX80" fmla="*/ 486543 w 6748930"/>
              <a:gd name="connsiteY80" fmla="*/ 1903084 h 4273364"/>
              <a:gd name="connsiteX81" fmla="*/ 451314 w 6748930"/>
              <a:gd name="connsiteY81" fmla="*/ 2048527 h 4273364"/>
              <a:gd name="connsiteX82" fmla="*/ 650644 w 6748930"/>
              <a:gd name="connsiteY82" fmla="*/ 2312532 h 4273364"/>
              <a:gd name="connsiteX83" fmla="*/ 425076 w 6748930"/>
              <a:gd name="connsiteY83" fmla="*/ 2799068 h 4273364"/>
              <a:gd name="connsiteX84" fmla="*/ 553431 w 6748930"/>
              <a:gd name="connsiteY84"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189102 h 4273364"/>
              <a:gd name="connsiteX42" fmla="*/ 5702199 w 6748930"/>
              <a:gd name="connsiteY42" fmla="*/ 3207531 h 4273364"/>
              <a:gd name="connsiteX43" fmla="*/ 5832576 w 6748930"/>
              <a:gd name="connsiteY43" fmla="*/ 3288889 h 4273364"/>
              <a:gd name="connsiteX44" fmla="*/ 5912633 w 6748930"/>
              <a:gd name="connsiteY44" fmla="*/ 3108519 h 4273364"/>
              <a:gd name="connsiteX45" fmla="*/ 6298015 w 6748930"/>
              <a:gd name="connsiteY45" fmla="*/ 3318069 h 4273364"/>
              <a:gd name="connsiteX46" fmla="*/ 6529868 w 6748930"/>
              <a:gd name="connsiteY46" fmla="*/ 3506602 h 4273364"/>
              <a:gd name="connsiteX47" fmla="*/ 6671535 w 6748930"/>
              <a:gd name="connsiteY47" fmla="*/ 3575848 h 4273364"/>
              <a:gd name="connsiteX48" fmla="*/ 6748930 w 6748930"/>
              <a:gd name="connsiteY48" fmla="*/ 3451799 h 4273364"/>
              <a:gd name="connsiteX49" fmla="*/ 5559681 w 6748930"/>
              <a:gd name="connsiteY49" fmla="*/ 2476539 h 4273364"/>
              <a:gd name="connsiteX50" fmla="*/ 4062794 w 6748930"/>
              <a:gd name="connsiteY50" fmla="*/ 1460218 h 4273364"/>
              <a:gd name="connsiteX51" fmla="*/ 3318797 w 6748930"/>
              <a:gd name="connsiteY51" fmla="*/ 999628 h 4273364"/>
              <a:gd name="connsiteX52" fmla="*/ 3612279 w 6748930"/>
              <a:gd name="connsiteY52" fmla="*/ 681673 h 4273364"/>
              <a:gd name="connsiteX53" fmla="*/ 3082778 w 6748930"/>
              <a:gd name="connsiteY53" fmla="*/ 637893 h 4273364"/>
              <a:gd name="connsiteX54" fmla="*/ 2924003 w 6748930"/>
              <a:gd name="connsiteY54" fmla="*/ 378784 h 4273364"/>
              <a:gd name="connsiteX55" fmla="*/ 2716765 w 6748930"/>
              <a:gd name="connsiteY55" fmla="*/ 0 h 4273364"/>
              <a:gd name="connsiteX56" fmla="*/ 2506088 w 6748930"/>
              <a:gd name="connsiteY56" fmla="*/ 471741 h 4273364"/>
              <a:gd name="connsiteX57" fmla="*/ 2221402 w 6748930"/>
              <a:gd name="connsiteY57" fmla="*/ 1069117 h 4273364"/>
              <a:gd name="connsiteX58" fmla="*/ 1989942 w 6748930"/>
              <a:gd name="connsiteY58" fmla="*/ 1081740 h 4273364"/>
              <a:gd name="connsiteX59" fmla="*/ 1922097 w 6748930"/>
              <a:gd name="connsiteY59" fmla="*/ 651154 h 4273364"/>
              <a:gd name="connsiteX60" fmla="*/ 1896109 w 6748930"/>
              <a:gd name="connsiteY60" fmla="*/ 384269 h 4273364"/>
              <a:gd name="connsiteX61" fmla="*/ 1412666 w 6748930"/>
              <a:gd name="connsiteY61" fmla="*/ 354574 h 4273364"/>
              <a:gd name="connsiteX62" fmla="*/ 1410121 w 6748930"/>
              <a:gd name="connsiteY62" fmla="*/ 191971 h 4273364"/>
              <a:gd name="connsiteX63" fmla="*/ 1289845 w 6748930"/>
              <a:gd name="connsiteY63" fmla="*/ 184626 h 4273364"/>
              <a:gd name="connsiteX64" fmla="*/ 1169632 w 6748930"/>
              <a:gd name="connsiteY64" fmla="*/ 166320 h 4273364"/>
              <a:gd name="connsiteX65" fmla="*/ 1170496 w 6748930"/>
              <a:gd name="connsiteY65" fmla="*/ 80778 h 4273364"/>
              <a:gd name="connsiteX66" fmla="*/ 1069010 w 6748930"/>
              <a:gd name="connsiteY66" fmla="*/ 302914 h 4273364"/>
              <a:gd name="connsiteX67" fmla="*/ 964794 w 6748930"/>
              <a:gd name="connsiteY67" fmla="*/ 506053 h 4273364"/>
              <a:gd name="connsiteX68" fmla="*/ 887664 w 6748930"/>
              <a:gd name="connsiteY68" fmla="*/ 741045 h 4273364"/>
              <a:gd name="connsiteX69" fmla="*/ 783415 w 6748930"/>
              <a:gd name="connsiteY69" fmla="*/ 1105042 h 4273364"/>
              <a:gd name="connsiteX70" fmla="*/ 547493 w 6748930"/>
              <a:gd name="connsiteY70" fmla="*/ 991239 h 4273364"/>
              <a:gd name="connsiteX71" fmla="*/ 353890 w 6748930"/>
              <a:gd name="connsiteY71" fmla="*/ 1111933 h 4273364"/>
              <a:gd name="connsiteX72" fmla="*/ 240397 w 6748930"/>
              <a:gd name="connsiteY72" fmla="*/ 1021956 h 4273364"/>
              <a:gd name="connsiteX73" fmla="*/ 166867 w 6748930"/>
              <a:gd name="connsiteY73" fmla="*/ 1137185 h 4273364"/>
              <a:gd name="connsiteX74" fmla="*/ 113254 w 6748930"/>
              <a:gd name="connsiteY74" fmla="*/ 1256635 h 4273364"/>
              <a:gd name="connsiteX75" fmla="*/ 72176 w 6748930"/>
              <a:gd name="connsiteY75" fmla="*/ 1354616 h 4273364"/>
              <a:gd name="connsiteX76" fmla="*/ 68887 w 6748930"/>
              <a:gd name="connsiteY76" fmla="*/ 1468419 h 4273364"/>
              <a:gd name="connsiteX77" fmla="*/ 0 w 6748930"/>
              <a:gd name="connsiteY77" fmla="*/ 1568134 h 4273364"/>
              <a:gd name="connsiteX78" fmla="*/ 9559 w 6748930"/>
              <a:gd name="connsiteY78" fmla="*/ 1759320 h 4273364"/>
              <a:gd name="connsiteX79" fmla="*/ 139432 w 6748930"/>
              <a:gd name="connsiteY79" fmla="*/ 1728887 h 4273364"/>
              <a:gd name="connsiteX80" fmla="*/ 290506 w 6748930"/>
              <a:gd name="connsiteY80" fmla="*/ 1793138 h 4273364"/>
              <a:gd name="connsiteX81" fmla="*/ 486543 w 6748930"/>
              <a:gd name="connsiteY81" fmla="*/ 1903084 h 4273364"/>
              <a:gd name="connsiteX82" fmla="*/ 451314 w 6748930"/>
              <a:gd name="connsiteY82" fmla="*/ 2048527 h 4273364"/>
              <a:gd name="connsiteX83" fmla="*/ 650644 w 6748930"/>
              <a:gd name="connsiteY83" fmla="*/ 2312532 h 4273364"/>
              <a:gd name="connsiteX84" fmla="*/ 425076 w 6748930"/>
              <a:gd name="connsiteY84" fmla="*/ 2799068 h 4273364"/>
              <a:gd name="connsiteX85" fmla="*/ 553431 w 6748930"/>
              <a:gd name="connsiteY85"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300614 h 4273364"/>
              <a:gd name="connsiteX42" fmla="*/ 5702199 w 6748930"/>
              <a:gd name="connsiteY42" fmla="*/ 3207531 h 4273364"/>
              <a:gd name="connsiteX43" fmla="*/ 5832576 w 6748930"/>
              <a:gd name="connsiteY43" fmla="*/ 3288889 h 4273364"/>
              <a:gd name="connsiteX44" fmla="*/ 5912633 w 6748930"/>
              <a:gd name="connsiteY44" fmla="*/ 3108519 h 4273364"/>
              <a:gd name="connsiteX45" fmla="*/ 6298015 w 6748930"/>
              <a:gd name="connsiteY45" fmla="*/ 3318069 h 4273364"/>
              <a:gd name="connsiteX46" fmla="*/ 6529868 w 6748930"/>
              <a:gd name="connsiteY46" fmla="*/ 3506602 h 4273364"/>
              <a:gd name="connsiteX47" fmla="*/ 6671535 w 6748930"/>
              <a:gd name="connsiteY47" fmla="*/ 3575848 h 4273364"/>
              <a:gd name="connsiteX48" fmla="*/ 6748930 w 6748930"/>
              <a:gd name="connsiteY48" fmla="*/ 3451799 h 4273364"/>
              <a:gd name="connsiteX49" fmla="*/ 5559681 w 6748930"/>
              <a:gd name="connsiteY49" fmla="*/ 2476539 h 4273364"/>
              <a:gd name="connsiteX50" fmla="*/ 4062794 w 6748930"/>
              <a:gd name="connsiteY50" fmla="*/ 1460218 h 4273364"/>
              <a:gd name="connsiteX51" fmla="*/ 3318797 w 6748930"/>
              <a:gd name="connsiteY51" fmla="*/ 999628 h 4273364"/>
              <a:gd name="connsiteX52" fmla="*/ 3612279 w 6748930"/>
              <a:gd name="connsiteY52" fmla="*/ 681673 h 4273364"/>
              <a:gd name="connsiteX53" fmla="*/ 3082778 w 6748930"/>
              <a:gd name="connsiteY53" fmla="*/ 637893 h 4273364"/>
              <a:gd name="connsiteX54" fmla="*/ 2924003 w 6748930"/>
              <a:gd name="connsiteY54" fmla="*/ 378784 h 4273364"/>
              <a:gd name="connsiteX55" fmla="*/ 2716765 w 6748930"/>
              <a:gd name="connsiteY55" fmla="*/ 0 h 4273364"/>
              <a:gd name="connsiteX56" fmla="*/ 2506088 w 6748930"/>
              <a:gd name="connsiteY56" fmla="*/ 471741 h 4273364"/>
              <a:gd name="connsiteX57" fmla="*/ 2221402 w 6748930"/>
              <a:gd name="connsiteY57" fmla="*/ 1069117 h 4273364"/>
              <a:gd name="connsiteX58" fmla="*/ 1989942 w 6748930"/>
              <a:gd name="connsiteY58" fmla="*/ 1081740 h 4273364"/>
              <a:gd name="connsiteX59" fmla="*/ 1922097 w 6748930"/>
              <a:gd name="connsiteY59" fmla="*/ 651154 h 4273364"/>
              <a:gd name="connsiteX60" fmla="*/ 1896109 w 6748930"/>
              <a:gd name="connsiteY60" fmla="*/ 384269 h 4273364"/>
              <a:gd name="connsiteX61" fmla="*/ 1412666 w 6748930"/>
              <a:gd name="connsiteY61" fmla="*/ 354574 h 4273364"/>
              <a:gd name="connsiteX62" fmla="*/ 1410121 w 6748930"/>
              <a:gd name="connsiteY62" fmla="*/ 191971 h 4273364"/>
              <a:gd name="connsiteX63" fmla="*/ 1289845 w 6748930"/>
              <a:gd name="connsiteY63" fmla="*/ 184626 h 4273364"/>
              <a:gd name="connsiteX64" fmla="*/ 1169632 w 6748930"/>
              <a:gd name="connsiteY64" fmla="*/ 166320 h 4273364"/>
              <a:gd name="connsiteX65" fmla="*/ 1170496 w 6748930"/>
              <a:gd name="connsiteY65" fmla="*/ 80778 h 4273364"/>
              <a:gd name="connsiteX66" fmla="*/ 1069010 w 6748930"/>
              <a:gd name="connsiteY66" fmla="*/ 302914 h 4273364"/>
              <a:gd name="connsiteX67" fmla="*/ 964794 w 6748930"/>
              <a:gd name="connsiteY67" fmla="*/ 506053 h 4273364"/>
              <a:gd name="connsiteX68" fmla="*/ 887664 w 6748930"/>
              <a:gd name="connsiteY68" fmla="*/ 741045 h 4273364"/>
              <a:gd name="connsiteX69" fmla="*/ 783415 w 6748930"/>
              <a:gd name="connsiteY69" fmla="*/ 1105042 h 4273364"/>
              <a:gd name="connsiteX70" fmla="*/ 547493 w 6748930"/>
              <a:gd name="connsiteY70" fmla="*/ 991239 h 4273364"/>
              <a:gd name="connsiteX71" fmla="*/ 353890 w 6748930"/>
              <a:gd name="connsiteY71" fmla="*/ 1111933 h 4273364"/>
              <a:gd name="connsiteX72" fmla="*/ 240397 w 6748930"/>
              <a:gd name="connsiteY72" fmla="*/ 1021956 h 4273364"/>
              <a:gd name="connsiteX73" fmla="*/ 166867 w 6748930"/>
              <a:gd name="connsiteY73" fmla="*/ 1137185 h 4273364"/>
              <a:gd name="connsiteX74" fmla="*/ 113254 w 6748930"/>
              <a:gd name="connsiteY74" fmla="*/ 1256635 h 4273364"/>
              <a:gd name="connsiteX75" fmla="*/ 72176 w 6748930"/>
              <a:gd name="connsiteY75" fmla="*/ 1354616 h 4273364"/>
              <a:gd name="connsiteX76" fmla="*/ 68887 w 6748930"/>
              <a:gd name="connsiteY76" fmla="*/ 1468419 h 4273364"/>
              <a:gd name="connsiteX77" fmla="*/ 0 w 6748930"/>
              <a:gd name="connsiteY77" fmla="*/ 1568134 h 4273364"/>
              <a:gd name="connsiteX78" fmla="*/ 9559 w 6748930"/>
              <a:gd name="connsiteY78" fmla="*/ 1759320 h 4273364"/>
              <a:gd name="connsiteX79" fmla="*/ 139432 w 6748930"/>
              <a:gd name="connsiteY79" fmla="*/ 1728887 h 4273364"/>
              <a:gd name="connsiteX80" fmla="*/ 290506 w 6748930"/>
              <a:gd name="connsiteY80" fmla="*/ 1793138 h 4273364"/>
              <a:gd name="connsiteX81" fmla="*/ 486543 w 6748930"/>
              <a:gd name="connsiteY81" fmla="*/ 1903084 h 4273364"/>
              <a:gd name="connsiteX82" fmla="*/ 451314 w 6748930"/>
              <a:gd name="connsiteY82" fmla="*/ 2048527 h 4273364"/>
              <a:gd name="connsiteX83" fmla="*/ 650644 w 6748930"/>
              <a:gd name="connsiteY83" fmla="*/ 2312532 h 4273364"/>
              <a:gd name="connsiteX84" fmla="*/ 425076 w 6748930"/>
              <a:gd name="connsiteY84" fmla="*/ 2799068 h 4273364"/>
              <a:gd name="connsiteX85" fmla="*/ 553431 w 6748930"/>
              <a:gd name="connsiteY85"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12388 w 6748930"/>
              <a:gd name="connsiteY41" fmla="*/ 3253563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27591 w 6748930"/>
              <a:gd name="connsiteY34" fmla="*/ 3364881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27591 w 6748930"/>
              <a:gd name="connsiteY34" fmla="*/ 3364881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27591 w 6748930"/>
              <a:gd name="connsiteY34" fmla="*/ 3364881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22988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27591 w 6748930"/>
              <a:gd name="connsiteY34" fmla="*/ 3364881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13752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24512 w 6748930"/>
              <a:gd name="connsiteY34" fmla="*/ 3361802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13752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27591 w 6748930"/>
              <a:gd name="connsiteY33" fmla="*/ 3433289 h 4273364"/>
              <a:gd name="connsiteX34" fmla="*/ 5624512 w 6748930"/>
              <a:gd name="connsiteY34" fmla="*/ 3361802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13752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27591 w 6748930"/>
              <a:gd name="connsiteY33" fmla="*/ 3433289 h 4273364"/>
              <a:gd name="connsiteX34" fmla="*/ 5624512 w 6748930"/>
              <a:gd name="connsiteY34" fmla="*/ 3361802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13752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27591 w 6748930"/>
              <a:gd name="connsiteY33" fmla="*/ 3433289 h 4273364"/>
              <a:gd name="connsiteX34" fmla="*/ 5624512 w 6748930"/>
              <a:gd name="connsiteY34" fmla="*/ 3361802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13752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27591 w 6748930"/>
              <a:gd name="connsiteY33" fmla="*/ 3433289 h 4273364"/>
              <a:gd name="connsiteX34" fmla="*/ 5624512 w 6748930"/>
              <a:gd name="connsiteY34" fmla="*/ 3361802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13752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69357 w 6748930"/>
              <a:gd name="connsiteY31" fmla="*/ 3665256 h 4273364"/>
              <a:gd name="connsiteX32" fmla="*/ 5358293 w 6748930"/>
              <a:gd name="connsiteY32" fmla="*/ 3439927 h 4273364"/>
              <a:gd name="connsiteX33" fmla="*/ 5627591 w 6748930"/>
              <a:gd name="connsiteY33" fmla="*/ 3433289 h 4273364"/>
              <a:gd name="connsiteX34" fmla="*/ 5624512 w 6748930"/>
              <a:gd name="connsiteY34" fmla="*/ 3361802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13752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69357 w 6748930"/>
              <a:gd name="connsiteY31" fmla="*/ 3665256 h 4273364"/>
              <a:gd name="connsiteX32" fmla="*/ 5358293 w 6748930"/>
              <a:gd name="connsiteY32" fmla="*/ 3439927 h 4273364"/>
              <a:gd name="connsiteX33" fmla="*/ 5627591 w 6748930"/>
              <a:gd name="connsiteY33" fmla="*/ 3433289 h 4273364"/>
              <a:gd name="connsiteX34" fmla="*/ 5624512 w 6748930"/>
              <a:gd name="connsiteY34" fmla="*/ 3361802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13752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908533 w 6748930"/>
              <a:gd name="connsiteY30" fmla="*/ 3778807 h 4273364"/>
              <a:gd name="connsiteX31" fmla="*/ 5369357 w 6748930"/>
              <a:gd name="connsiteY31" fmla="*/ 3665256 h 4273364"/>
              <a:gd name="connsiteX32" fmla="*/ 5358293 w 6748930"/>
              <a:gd name="connsiteY32" fmla="*/ 3439927 h 4273364"/>
              <a:gd name="connsiteX33" fmla="*/ 5627591 w 6748930"/>
              <a:gd name="connsiteY33" fmla="*/ 3433289 h 4273364"/>
              <a:gd name="connsiteX34" fmla="*/ 5624512 w 6748930"/>
              <a:gd name="connsiteY34" fmla="*/ 3361802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13752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69981 w 6748930"/>
              <a:gd name="connsiteY29" fmla="*/ 3928396 h 4273364"/>
              <a:gd name="connsiteX30" fmla="*/ 4908533 w 6748930"/>
              <a:gd name="connsiteY30" fmla="*/ 3778807 h 4273364"/>
              <a:gd name="connsiteX31" fmla="*/ 5369357 w 6748930"/>
              <a:gd name="connsiteY31" fmla="*/ 3665256 h 4273364"/>
              <a:gd name="connsiteX32" fmla="*/ 5358293 w 6748930"/>
              <a:gd name="connsiteY32" fmla="*/ 3439927 h 4273364"/>
              <a:gd name="connsiteX33" fmla="*/ 5627591 w 6748930"/>
              <a:gd name="connsiteY33" fmla="*/ 3433289 h 4273364"/>
              <a:gd name="connsiteX34" fmla="*/ 5624512 w 6748930"/>
              <a:gd name="connsiteY34" fmla="*/ 3361802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13752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5017702 w 6748930"/>
              <a:gd name="connsiteY28" fmla="*/ 4040483 h 4273364"/>
              <a:gd name="connsiteX29" fmla="*/ 4969981 w 6748930"/>
              <a:gd name="connsiteY29" fmla="*/ 3928396 h 4273364"/>
              <a:gd name="connsiteX30" fmla="*/ 4908533 w 6748930"/>
              <a:gd name="connsiteY30" fmla="*/ 3778807 h 4273364"/>
              <a:gd name="connsiteX31" fmla="*/ 5369357 w 6748930"/>
              <a:gd name="connsiteY31" fmla="*/ 3665256 h 4273364"/>
              <a:gd name="connsiteX32" fmla="*/ 5358293 w 6748930"/>
              <a:gd name="connsiteY32" fmla="*/ 3439927 h 4273364"/>
              <a:gd name="connsiteX33" fmla="*/ 5627591 w 6748930"/>
              <a:gd name="connsiteY33" fmla="*/ 3433289 h 4273364"/>
              <a:gd name="connsiteX34" fmla="*/ 5624512 w 6748930"/>
              <a:gd name="connsiteY34" fmla="*/ 3361802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13752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322741 w 6748930"/>
              <a:gd name="connsiteY19" fmla="*/ 3963339 h 4350334"/>
              <a:gd name="connsiteX20" fmla="*/ 3435364 w 6748930"/>
              <a:gd name="connsiteY20" fmla="*/ 3971383 h 4350334"/>
              <a:gd name="connsiteX21" fmla="*/ 3666513 w 6748930"/>
              <a:gd name="connsiteY21" fmla="*/ 4026187 h 4350334"/>
              <a:gd name="connsiteX22" fmla="*/ 3780639 w 6748930"/>
              <a:gd name="connsiteY22" fmla="*/ 3937361 h 4350334"/>
              <a:gd name="connsiteX23" fmla="*/ 3757294 w 6748930"/>
              <a:gd name="connsiteY23" fmla="*/ 3381191 h 4350334"/>
              <a:gd name="connsiteX24" fmla="*/ 3795994 w 6748930"/>
              <a:gd name="connsiteY24" fmla="*/ 3340115 h 4350334"/>
              <a:gd name="connsiteX25" fmla="*/ 4261754 w 6748930"/>
              <a:gd name="connsiteY25" fmla="*/ 3707222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322741 w 6748930"/>
              <a:gd name="connsiteY19" fmla="*/ 3963339 h 4350334"/>
              <a:gd name="connsiteX20" fmla="*/ 3435364 w 6748930"/>
              <a:gd name="connsiteY20" fmla="*/ 3971383 h 4350334"/>
              <a:gd name="connsiteX21" fmla="*/ 3666513 w 6748930"/>
              <a:gd name="connsiteY21" fmla="*/ 4026187 h 4350334"/>
              <a:gd name="connsiteX22" fmla="*/ 3780639 w 6748930"/>
              <a:gd name="connsiteY22" fmla="*/ 3937361 h 4350334"/>
              <a:gd name="connsiteX23" fmla="*/ 3757294 w 6748930"/>
              <a:gd name="connsiteY23" fmla="*/ 3381191 h 4350334"/>
              <a:gd name="connsiteX24" fmla="*/ 3795994 w 6748930"/>
              <a:gd name="connsiteY24" fmla="*/ 3340115 h 4350334"/>
              <a:gd name="connsiteX25" fmla="*/ 4261754 w 6748930"/>
              <a:gd name="connsiteY25" fmla="*/ 3707222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322741 w 6748930"/>
              <a:gd name="connsiteY19" fmla="*/ 3963339 h 4350334"/>
              <a:gd name="connsiteX20" fmla="*/ 3435364 w 6748930"/>
              <a:gd name="connsiteY20" fmla="*/ 3971383 h 4350334"/>
              <a:gd name="connsiteX21" fmla="*/ 3666513 w 6748930"/>
              <a:gd name="connsiteY21" fmla="*/ 4026187 h 4350334"/>
              <a:gd name="connsiteX22" fmla="*/ 3780639 w 6748930"/>
              <a:gd name="connsiteY22" fmla="*/ 3937361 h 4350334"/>
              <a:gd name="connsiteX23" fmla="*/ 3757294 w 6748930"/>
              <a:gd name="connsiteY23" fmla="*/ 3381191 h 4350334"/>
              <a:gd name="connsiteX24" fmla="*/ 3792915 w 6748930"/>
              <a:gd name="connsiteY24" fmla="*/ 3349351 h 4350334"/>
              <a:gd name="connsiteX25" fmla="*/ 4261754 w 6748930"/>
              <a:gd name="connsiteY25" fmla="*/ 3707222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322741 w 6748930"/>
              <a:gd name="connsiteY19" fmla="*/ 3963339 h 4350334"/>
              <a:gd name="connsiteX20" fmla="*/ 3435364 w 6748930"/>
              <a:gd name="connsiteY20" fmla="*/ 3971383 h 4350334"/>
              <a:gd name="connsiteX21" fmla="*/ 3666513 w 6748930"/>
              <a:gd name="connsiteY21" fmla="*/ 4026187 h 4350334"/>
              <a:gd name="connsiteX22" fmla="*/ 3780639 w 6748930"/>
              <a:gd name="connsiteY22" fmla="*/ 3937361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322741 w 6748930"/>
              <a:gd name="connsiteY19" fmla="*/ 3963339 h 4350334"/>
              <a:gd name="connsiteX20" fmla="*/ 3435364 w 6748930"/>
              <a:gd name="connsiteY20" fmla="*/ 3971383 h 4350334"/>
              <a:gd name="connsiteX21" fmla="*/ 3666513 w 6748930"/>
              <a:gd name="connsiteY21" fmla="*/ 4026187 h 4350334"/>
              <a:gd name="connsiteX22" fmla="*/ 3734457 w 6748930"/>
              <a:gd name="connsiteY22" fmla="*/ 3977385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322741 w 6748930"/>
              <a:gd name="connsiteY19" fmla="*/ 3963339 h 4350334"/>
              <a:gd name="connsiteX20" fmla="*/ 3435364 w 6748930"/>
              <a:gd name="connsiteY20" fmla="*/ 3971383 h 4350334"/>
              <a:gd name="connsiteX21" fmla="*/ 3666513 w 6748930"/>
              <a:gd name="connsiteY21" fmla="*/ 4026187 h 4350334"/>
              <a:gd name="connsiteX22" fmla="*/ 3734457 w 6748930"/>
              <a:gd name="connsiteY22" fmla="*/ 3977385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322741 w 6748930"/>
              <a:gd name="connsiteY19" fmla="*/ 3963339 h 4350334"/>
              <a:gd name="connsiteX20" fmla="*/ 3435364 w 6748930"/>
              <a:gd name="connsiteY20" fmla="*/ 3971383 h 4350334"/>
              <a:gd name="connsiteX21" fmla="*/ 3666513 w 6748930"/>
              <a:gd name="connsiteY21" fmla="*/ 4026187 h 4350334"/>
              <a:gd name="connsiteX22" fmla="*/ 3740614 w 6748930"/>
              <a:gd name="connsiteY22" fmla="*/ 3977385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322741 w 6748930"/>
              <a:gd name="connsiteY19" fmla="*/ 3963339 h 4350334"/>
              <a:gd name="connsiteX20" fmla="*/ 3435364 w 6748930"/>
              <a:gd name="connsiteY20" fmla="*/ 3971383 h 4350334"/>
              <a:gd name="connsiteX21" fmla="*/ 3666513 w 6748930"/>
              <a:gd name="connsiteY21" fmla="*/ 4026187 h 4350334"/>
              <a:gd name="connsiteX22" fmla="*/ 3740614 w 6748930"/>
              <a:gd name="connsiteY22" fmla="*/ 3977385 h 4350334"/>
              <a:gd name="connsiteX23" fmla="*/ 3749722 w 6748930"/>
              <a:gd name="connsiteY23" fmla="*/ 3644569 h 4350334"/>
              <a:gd name="connsiteX24" fmla="*/ 3757294 w 6748930"/>
              <a:gd name="connsiteY24" fmla="*/ 3381191 h 4350334"/>
              <a:gd name="connsiteX25" fmla="*/ 3792915 w 6748930"/>
              <a:gd name="connsiteY25" fmla="*/ 3349351 h 4350334"/>
              <a:gd name="connsiteX26" fmla="*/ 4255597 w 6748930"/>
              <a:gd name="connsiteY26" fmla="*/ 3719537 h 4350334"/>
              <a:gd name="connsiteX27" fmla="*/ 4720118 w 6748930"/>
              <a:gd name="connsiteY27" fmla="*/ 4078101 h 4350334"/>
              <a:gd name="connsiteX28" fmla="*/ 5023475 w 6748930"/>
              <a:gd name="connsiteY28" fmla="*/ 4350334 h 4350334"/>
              <a:gd name="connsiteX29" fmla="*/ 5017702 w 6748930"/>
              <a:gd name="connsiteY29" fmla="*/ 4040483 h 4350334"/>
              <a:gd name="connsiteX30" fmla="*/ 4969981 w 6748930"/>
              <a:gd name="connsiteY30" fmla="*/ 3928396 h 4350334"/>
              <a:gd name="connsiteX31" fmla="*/ 4908533 w 6748930"/>
              <a:gd name="connsiteY31" fmla="*/ 3778807 h 4350334"/>
              <a:gd name="connsiteX32" fmla="*/ 5369357 w 6748930"/>
              <a:gd name="connsiteY32" fmla="*/ 3665256 h 4350334"/>
              <a:gd name="connsiteX33" fmla="*/ 5358293 w 6748930"/>
              <a:gd name="connsiteY33" fmla="*/ 3439927 h 4350334"/>
              <a:gd name="connsiteX34" fmla="*/ 5627591 w 6748930"/>
              <a:gd name="connsiteY34" fmla="*/ 3433289 h 4350334"/>
              <a:gd name="connsiteX35" fmla="*/ 5624512 w 6748930"/>
              <a:gd name="connsiteY35" fmla="*/ 3361802 h 4350334"/>
              <a:gd name="connsiteX36" fmla="*/ 5548697 w 6748930"/>
              <a:gd name="connsiteY36" fmla="*/ 3361609 h 4350334"/>
              <a:gd name="connsiteX37" fmla="*/ 5456718 w 6748930"/>
              <a:gd name="connsiteY37" fmla="*/ 3379602 h 4350334"/>
              <a:gd name="connsiteX38" fmla="*/ 5374127 w 6748930"/>
              <a:gd name="connsiteY38" fmla="*/ 3321063 h 4350334"/>
              <a:gd name="connsiteX39" fmla="*/ 5472635 w 6748930"/>
              <a:gd name="connsiteY39" fmla="*/ 3313752 h 4350334"/>
              <a:gd name="connsiteX40" fmla="*/ 5479694 w 6748930"/>
              <a:gd name="connsiteY40" fmla="*/ 3218524 h 4350334"/>
              <a:gd name="connsiteX41" fmla="*/ 5574193 w 6748930"/>
              <a:gd name="connsiteY41" fmla="*/ 3208152 h 4350334"/>
              <a:gd name="connsiteX42" fmla="*/ 5563128 w 6748930"/>
              <a:gd name="connsiteY42" fmla="*/ 3299745 h 4350334"/>
              <a:gd name="connsiteX43" fmla="*/ 5663093 w 6748930"/>
              <a:gd name="connsiteY43" fmla="*/ 3300614 h 4350334"/>
              <a:gd name="connsiteX44" fmla="*/ 5702199 w 6748930"/>
              <a:gd name="connsiteY44" fmla="*/ 3207531 h 4350334"/>
              <a:gd name="connsiteX45" fmla="*/ 5832576 w 6748930"/>
              <a:gd name="connsiteY45" fmla="*/ 3288889 h 4350334"/>
              <a:gd name="connsiteX46" fmla="*/ 5912633 w 6748930"/>
              <a:gd name="connsiteY46" fmla="*/ 3108519 h 4350334"/>
              <a:gd name="connsiteX47" fmla="*/ 6298015 w 6748930"/>
              <a:gd name="connsiteY47" fmla="*/ 3318069 h 4350334"/>
              <a:gd name="connsiteX48" fmla="*/ 6529868 w 6748930"/>
              <a:gd name="connsiteY48" fmla="*/ 3506602 h 4350334"/>
              <a:gd name="connsiteX49" fmla="*/ 6671535 w 6748930"/>
              <a:gd name="connsiteY49" fmla="*/ 3575848 h 4350334"/>
              <a:gd name="connsiteX50" fmla="*/ 6748930 w 6748930"/>
              <a:gd name="connsiteY50" fmla="*/ 3451799 h 4350334"/>
              <a:gd name="connsiteX51" fmla="*/ 5559681 w 6748930"/>
              <a:gd name="connsiteY51" fmla="*/ 2476539 h 4350334"/>
              <a:gd name="connsiteX52" fmla="*/ 4062794 w 6748930"/>
              <a:gd name="connsiteY52" fmla="*/ 1460218 h 4350334"/>
              <a:gd name="connsiteX53" fmla="*/ 3318797 w 6748930"/>
              <a:gd name="connsiteY53" fmla="*/ 999628 h 4350334"/>
              <a:gd name="connsiteX54" fmla="*/ 3612279 w 6748930"/>
              <a:gd name="connsiteY54" fmla="*/ 681673 h 4350334"/>
              <a:gd name="connsiteX55" fmla="*/ 3082778 w 6748930"/>
              <a:gd name="connsiteY55" fmla="*/ 637893 h 4350334"/>
              <a:gd name="connsiteX56" fmla="*/ 2924003 w 6748930"/>
              <a:gd name="connsiteY56" fmla="*/ 378784 h 4350334"/>
              <a:gd name="connsiteX57" fmla="*/ 2716765 w 6748930"/>
              <a:gd name="connsiteY57" fmla="*/ 0 h 4350334"/>
              <a:gd name="connsiteX58" fmla="*/ 2506088 w 6748930"/>
              <a:gd name="connsiteY58" fmla="*/ 471741 h 4350334"/>
              <a:gd name="connsiteX59" fmla="*/ 2221402 w 6748930"/>
              <a:gd name="connsiteY59" fmla="*/ 1069117 h 4350334"/>
              <a:gd name="connsiteX60" fmla="*/ 1989942 w 6748930"/>
              <a:gd name="connsiteY60" fmla="*/ 1081740 h 4350334"/>
              <a:gd name="connsiteX61" fmla="*/ 1922097 w 6748930"/>
              <a:gd name="connsiteY61" fmla="*/ 651154 h 4350334"/>
              <a:gd name="connsiteX62" fmla="*/ 1896109 w 6748930"/>
              <a:gd name="connsiteY62" fmla="*/ 384269 h 4350334"/>
              <a:gd name="connsiteX63" fmla="*/ 1412666 w 6748930"/>
              <a:gd name="connsiteY63" fmla="*/ 354574 h 4350334"/>
              <a:gd name="connsiteX64" fmla="*/ 1410121 w 6748930"/>
              <a:gd name="connsiteY64" fmla="*/ 191971 h 4350334"/>
              <a:gd name="connsiteX65" fmla="*/ 1289845 w 6748930"/>
              <a:gd name="connsiteY65" fmla="*/ 184626 h 4350334"/>
              <a:gd name="connsiteX66" fmla="*/ 1169632 w 6748930"/>
              <a:gd name="connsiteY66" fmla="*/ 166320 h 4350334"/>
              <a:gd name="connsiteX67" fmla="*/ 1170496 w 6748930"/>
              <a:gd name="connsiteY67" fmla="*/ 80778 h 4350334"/>
              <a:gd name="connsiteX68" fmla="*/ 1069010 w 6748930"/>
              <a:gd name="connsiteY68" fmla="*/ 302914 h 4350334"/>
              <a:gd name="connsiteX69" fmla="*/ 964794 w 6748930"/>
              <a:gd name="connsiteY69" fmla="*/ 506053 h 4350334"/>
              <a:gd name="connsiteX70" fmla="*/ 887664 w 6748930"/>
              <a:gd name="connsiteY70" fmla="*/ 741045 h 4350334"/>
              <a:gd name="connsiteX71" fmla="*/ 783415 w 6748930"/>
              <a:gd name="connsiteY71" fmla="*/ 1105042 h 4350334"/>
              <a:gd name="connsiteX72" fmla="*/ 547493 w 6748930"/>
              <a:gd name="connsiteY72" fmla="*/ 991239 h 4350334"/>
              <a:gd name="connsiteX73" fmla="*/ 353890 w 6748930"/>
              <a:gd name="connsiteY73" fmla="*/ 1111933 h 4350334"/>
              <a:gd name="connsiteX74" fmla="*/ 240397 w 6748930"/>
              <a:gd name="connsiteY74" fmla="*/ 1021956 h 4350334"/>
              <a:gd name="connsiteX75" fmla="*/ 166867 w 6748930"/>
              <a:gd name="connsiteY75" fmla="*/ 1137185 h 4350334"/>
              <a:gd name="connsiteX76" fmla="*/ 113254 w 6748930"/>
              <a:gd name="connsiteY76" fmla="*/ 1256635 h 4350334"/>
              <a:gd name="connsiteX77" fmla="*/ 72176 w 6748930"/>
              <a:gd name="connsiteY77" fmla="*/ 1354616 h 4350334"/>
              <a:gd name="connsiteX78" fmla="*/ 68887 w 6748930"/>
              <a:gd name="connsiteY78" fmla="*/ 1468419 h 4350334"/>
              <a:gd name="connsiteX79" fmla="*/ 0 w 6748930"/>
              <a:gd name="connsiteY79" fmla="*/ 1568134 h 4350334"/>
              <a:gd name="connsiteX80" fmla="*/ 9559 w 6748930"/>
              <a:gd name="connsiteY80" fmla="*/ 1759320 h 4350334"/>
              <a:gd name="connsiteX81" fmla="*/ 139432 w 6748930"/>
              <a:gd name="connsiteY81" fmla="*/ 1728887 h 4350334"/>
              <a:gd name="connsiteX82" fmla="*/ 290506 w 6748930"/>
              <a:gd name="connsiteY82" fmla="*/ 1793138 h 4350334"/>
              <a:gd name="connsiteX83" fmla="*/ 486543 w 6748930"/>
              <a:gd name="connsiteY83" fmla="*/ 1903084 h 4350334"/>
              <a:gd name="connsiteX84" fmla="*/ 451314 w 6748930"/>
              <a:gd name="connsiteY84" fmla="*/ 2048527 h 4350334"/>
              <a:gd name="connsiteX85" fmla="*/ 650644 w 6748930"/>
              <a:gd name="connsiteY85" fmla="*/ 2312532 h 4350334"/>
              <a:gd name="connsiteX86" fmla="*/ 425076 w 6748930"/>
              <a:gd name="connsiteY86" fmla="*/ 2799068 h 4350334"/>
              <a:gd name="connsiteX87" fmla="*/ 553431 w 6748930"/>
              <a:gd name="connsiteY87"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322741 w 6748930"/>
              <a:gd name="connsiteY19" fmla="*/ 3963339 h 4350334"/>
              <a:gd name="connsiteX20" fmla="*/ 3435364 w 6748930"/>
              <a:gd name="connsiteY20" fmla="*/ 3971383 h 4350334"/>
              <a:gd name="connsiteX21" fmla="*/ 3666513 w 6748930"/>
              <a:gd name="connsiteY21" fmla="*/ 4026187 h 4350334"/>
              <a:gd name="connsiteX22" fmla="*/ 3740614 w 6748930"/>
              <a:gd name="connsiteY22" fmla="*/ 3977385 h 4350334"/>
              <a:gd name="connsiteX23" fmla="*/ 3737407 w 6748930"/>
              <a:gd name="connsiteY23" fmla="*/ 3641490 h 4350334"/>
              <a:gd name="connsiteX24" fmla="*/ 3757294 w 6748930"/>
              <a:gd name="connsiteY24" fmla="*/ 3381191 h 4350334"/>
              <a:gd name="connsiteX25" fmla="*/ 3792915 w 6748930"/>
              <a:gd name="connsiteY25" fmla="*/ 3349351 h 4350334"/>
              <a:gd name="connsiteX26" fmla="*/ 4255597 w 6748930"/>
              <a:gd name="connsiteY26" fmla="*/ 3719537 h 4350334"/>
              <a:gd name="connsiteX27" fmla="*/ 4720118 w 6748930"/>
              <a:gd name="connsiteY27" fmla="*/ 4078101 h 4350334"/>
              <a:gd name="connsiteX28" fmla="*/ 5023475 w 6748930"/>
              <a:gd name="connsiteY28" fmla="*/ 4350334 h 4350334"/>
              <a:gd name="connsiteX29" fmla="*/ 5017702 w 6748930"/>
              <a:gd name="connsiteY29" fmla="*/ 4040483 h 4350334"/>
              <a:gd name="connsiteX30" fmla="*/ 4969981 w 6748930"/>
              <a:gd name="connsiteY30" fmla="*/ 3928396 h 4350334"/>
              <a:gd name="connsiteX31" fmla="*/ 4908533 w 6748930"/>
              <a:gd name="connsiteY31" fmla="*/ 3778807 h 4350334"/>
              <a:gd name="connsiteX32" fmla="*/ 5369357 w 6748930"/>
              <a:gd name="connsiteY32" fmla="*/ 3665256 h 4350334"/>
              <a:gd name="connsiteX33" fmla="*/ 5358293 w 6748930"/>
              <a:gd name="connsiteY33" fmla="*/ 3439927 h 4350334"/>
              <a:gd name="connsiteX34" fmla="*/ 5627591 w 6748930"/>
              <a:gd name="connsiteY34" fmla="*/ 3433289 h 4350334"/>
              <a:gd name="connsiteX35" fmla="*/ 5624512 w 6748930"/>
              <a:gd name="connsiteY35" fmla="*/ 3361802 h 4350334"/>
              <a:gd name="connsiteX36" fmla="*/ 5548697 w 6748930"/>
              <a:gd name="connsiteY36" fmla="*/ 3361609 h 4350334"/>
              <a:gd name="connsiteX37" fmla="*/ 5456718 w 6748930"/>
              <a:gd name="connsiteY37" fmla="*/ 3379602 h 4350334"/>
              <a:gd name="connsiteX38" fmla="*/ 5374127 w 6748930"/>
              <a:gd name="connsiteY38" fmla="*/ 3321063 h 4350334"/>
              <a:gd name="connsiteX39" fmla="*/ 5472635 w 6748930"/>
              <a:gd name="connsiteY39" fmla="*/ 3313752 h 4350334"/>
              <a:gd name="connsiteX40" fmla="*/ 5479694 w 6748930"/>
              <a:gd name="connsiteY40" fmla="*/ 3218524 h 4350334"/>
              <a:gd name="connsiteX41" fmla="*/ 5574193 w 6748930"/>
              <a:gd name="connsiteY41" fmla="*/ 3208152 h 4350334"/>
              <a:gd name="connsiteX42" fmla="*/ 5563128 w 6748930"/>
              <a:gd name="connsiteY42" fmla="*/ 3299745 h 4350334"/>
              <a:gd name="connsiteX43" fmla="*/ 5663093 w 6748930"/>
              <a:gd name="connsiteY43" fmla="*/ 3300614 h 4350334"/>
              <a:gd name="connsiteX44" fmla="*/ 5702199 w 6748930"/>
              <a:gd name="connsiteY44" fmla="*/ 3207531 h 4350334"/>
              <a:gd name="connsiteX45" fmla="*/ 5832576 w 6748930"/>
              <a:gd name="connsiteY45" fmla="*/ 3288889 h 4350334"/>
              <a:gd name="connsiteX46" fmla="*/ 5912633 w 6748930"/>
              <a:gd name="connsiteY46" fmla="*/ 3108519 h 4350334"/>
              <a:gd name="connsiteX47" fmla="*/ 6298015 w 6748930"/>
              <a:gd name="connsiteY47" fmla="*/ 3318069 h 4350334"/>
              <a:gd name="connsiteX48" fmla="*/ 6529868 w 6748930"/>
              <a:gd name="connsiteY48" fmla="*/ 3506602 h 4350334"/>
              <a:gd name="connsiteX49" fmla="*/ 6671535 w 6748930"/>
              <a:gd name="connsiteY49" fmla="*/ 3575848 h 4350334"/>
              <a:gd name="connsiteX50" fmla="*/ 6748930 w 6748930"/>
              <a:gd name="connsiteY50" fmla="*/ 3451799 h 4350334"/>
              <a:gd name="connsiteX51" fmla="*/ 5559681 w 6748930"/>
              <a:gd name="connsiteY51" fmla="*/ 2476539 h 4350334"/>
              <a:gd name="connsiteX52" fmla="*/ 4062794 w 6748930"/>
              <a:gd name="connsiteY52" fmla="*/ 1460218 h 4350334"/>
              <a:gd name="connsiteX53" fmla="*/ 3318797 w 6748930"/>
              <a:gd name="connsiteY53" fmla="*/ 999628 h 4350334"/>
              <a:gd name="connsiteX54" fmla="*/ 3612279 w 6748930"/>
              <a:gd name="connsiteY54" fmla="*/ 681673 h 4350334"/>
              <a:gd name="connsiteX55" fmla="*/ 3082778 w 6748930"/>
              <a:gd name="connsiteY55" fmla="*/ 637893 h 4350334"/>
              <a:gd name="connsiteX56" fmla="*/ 2924003 w 6748930"/>
              <a:gd name="connsiteY56" fmla="*/ 378784 h 4350334"/>
              <a:gd name="connsiteX57" fmla="*/ 2716765 w 6748930"/>
              <a:gd name="connsiteY57" fmla="*/ 0 h 4350334"/>
              <a:gd name="connsiteX58" fmla="*/ 2506088 w 6748930"/>
              <a:gd name="connsiteY58" fmla="*/ 471741 h 4350334"/>
              <a:gd name="connsiteX59" fmla="*/ 2221402 w 6748930"/>
              <a:gd name="connsiteY59" fmla="*/ 1069117 h 4350334"/>
              <a:gd name="connsiteX60" fmla="*/ 1989942 w 6748930"/>
              <a:gd name="connsiteY60" fmla="*/ 1081740 h 4350334"/>
              <a:gd name="connsiteX61" fmla="*/ 1922097 w 6748930"/>
              <a:gd name="connsiteY61" fmla="*/ 651154 h 4350334"/>
              <a:gd name="connsiteX62" fmla="*/ 1896109 w 6748930"/>
              <a:gd name="connsiteY62" fmla="*/ 384269 h 4350334"/>
              <a:gd name="connsiteX63" fmla="*/ 1412666 w 6748930"/>
              <a:gd name="connsiteY63" fmla="*/ 354574 h 4350334"/>
              <a:gd name="connsiteX64" fmla="*/ 1410121 w 6748930"/>
              <a:gd name="connsiteY64" fmla="*/ 191971 h 4350334"/>
              <a:gd name="connsiteX65" fmla="*/ 1289845 w 6748930"/>
              <a:gd name="connsiteY65" fmla="*/ 184626 h 4350334"/>
              <a:gd name="connsiteX66" fmla="*/ 1169632 w 6748930"/>
              <a:gd name="connsiteY66" fmla="*/ 166320 h 4350334"/>
              <a:gd name="connsiteX67" fmla="*/ 1170496 w 6748930"/>
              <a:gd name="connsiteY67" fmla="*/ 80778 h 4350334"/>
              <a:gd name="connsiteX68" fmla="*/ 1069010 w 6748930"/>
              <a:gd name="connsiteY68" fmla="*/ 302914 h 4350334"/>
              <a:gd name="connsiteX69" fmla="*/ 964794 w 6748930"/>
              <a:gd name="connsiteY69" fmla="*/ 506053 h 4350334"/>
              <a:gd name="connsiteX70" fmla="*/ 887664 w 6748930"/>
              <a:gd name="connsiteY70" fmla="*/ 741045 h 4350334"/>
              <a:gd name="connsiteX71" fmla="*/ 783415 w 6748930"/>
              <a:gd name="connsiteY71" fmla="*/ 1105042 h 4350334"/>
              <a:gd name="connsiteX72" fmla="*/ 547493 w 6748930"/>
              <a:gd name="connsiteY72" fmla="*/ 991239 h 4350334"/>
              <a:gd name="connsiteX73" fmla="*/ 353890 w 6748930"/>
              <a:gd name="connsiteY73" fmla="*/ 1111933 h 4350334"/>
              <a:gd name="connsiteX74" fmla="*/ 240397 w 6748930"/>
              <a:gd name="connsiteY74" fmla="*/ 1021956 h 4350334"/>
              <a:gd name="connsiteX75" fmla="*/ 166867 w 6748930"/>
              <a:gd name="connsiteY75" fmla="*/ 1137185 h 4350334"/>
              <a:gd name="connsiteX76" fmla="*/ 113254 w 6748930"/>
              <a:gd name="connsiteY76" fmla="*/ 1256635 h 4350334"/>
              <a:gd name="connsiteX77" fmla="*/ 72176 w 6748930"/>
              <a:gd name="connsiteY77" fmla="*/ 1354616 h 4350334"/>
              <a:gd name="connsiteX78" fmla="*/ 68887 w 6748930"/>
              <a:gd name="connsiteY78" fmla="*/ 1468419 h 4350334"/>
              <a:gd name="connsiteX79" fmla="*/ 0 w 6748930"/>
              <a:gd name="connsiteY79" fmla="*/ 1568134 h 4350334"/>
              <a:gd name="connsiteX80" fmla="*/ 9559 w 6748930"/>
              <a:gd name="connsiteY80" fmla="*/ 1759320 h 4350334"/>
              <a:gd name="connsiteX81" fmla="*/ 139432 w 6748930"/>
              <a:gd name="connsiteY81" fmla="*/ 1728887 h 4350334"/>
              <a:gd name="connsiteX82" fmla="*/ 290506 w 6748930"/>
              <a:gd name="connsiteY82" fmla="*/ 1793138 h 4350334"/>
              <a:gd name="connsiteX83" fmla="*/ 486543 w 6748930"/>
              <a:gd name="connsiteY83" fmla="*/ 1903084 h 4350334"/>
              <a:gd name="connsiteX84" fmla="*/ 451314 w 6748930"/>
              <a:gd name="connsiteY84" fmla="*/ 2048527 h 4350334"/>
              <a:gd name="connsiteX85" fmla="*/ 650644 w 6748930"/>
              <a:gd name="connsiteY85" fmla="*/ 2312532 h 4350334"/>
              <a:gd name="connsiteX86" fmla="*/ 425076 w 6748930"/>
              <a:gd name="connsiteY86" fmla="*/ 2799068 h 4350334"/>
              <a:gd name="connsiteX87" fmla="*/ 553431 w 6748930"/>
              <a:gd name="connsiteY87"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322741 w 6748930"/>
              <a:gd name="connsiteY19" fmla="*/ 3963339 h 4350334"/>
              <a:gd name="connsiteX20" fmla="*/ 3435364 w 6748930"/>
              <a:gd name="connsiteY20" fmla="*/ 3971383 h 4350334"/>
              <a:gd name="connsiteX21" fmla="*/ 3632647 w 6748930"/>
              <a:gd name="connsiteY21" fmla="*/ 4081605 h 4350334"/>
              <a:gd name="connsiteX22" fmla="*/ 3740614 w 6748930"/>
              <a:gd name="connsiteY22" fmla="*/ 3977385 h 4350334"/>
              <a:gd name="connsiteX23" fmla="*/ 3737407 w 6748930"/>
              <a:gd name="connsiteY23" fmla="*/ 3641490 h 4350334"/>
              <a:gd name="connsiteX24" fmla="*/ 3757294 w 6748930"/>
              <a:gd name="connsiteY24" fmla="*/ 3381191 h 4350334"/>
              <a:gd name="connsiteX25" fmla="*/ 3792915 w 6748930"/>
              <a:gd name="connsiteY25" fmla="*/ 3349351 h 4350334"/>
              <a:gd name="connsiteX26" fmla="*/ 4255597 w 6748930"/>
              <a:gd name="connsiteY26" fmla="*/ 3719537 h 4350334"/>
              <a:gd name="connsiteX27" fmla="*/ 4720118 w 6748930"/>
              <a:gd name="connsiteY27" fmla="*/ 4078101 h 4350334"/>
              <a:gd name="connsiteX28" fmla="*/ 5023475 w 6748930"/>
              <a:gd name="connsiteY28" fmla="*/ 4350334 h 4350334"/>
              <a:gd name="connsiteX29" fmla="*/ 5017702 w 6748930"/>
              <a:gd name="connsiteY29" fmla="*/ 4040483 h 4350334"/>
              <a:gd name="connsiteX30" fmla="*/ 4969981 w 6748930"/>
              <a:gd name="connsiteY30" fmla="*/ 3928396 h 4350334"/>
              <a:gd name="connsiteX31" fmla="*/ 4908533 w 6748930"/>
              <a:gd name="connsiteY31" fmla="*/ 3778807 h 4350334"/>
              <a:gd name="connsiteX32" fmla="*/ 5369357 w 6748930"/>
              <a:gd name="connsiteY32" fmla="*/ 3665256 h 4350334"/>
              <a:gd name="connsiteX33" fmla="*/ 5358293 w 6748930"/>
              <a:gd name="connsiteY33" fmla="*/ 3439927 h 4350334"/>
              <a:gd name="connsiteX34" fmla="*/ 5627591 w 6748930"/>
              <a:gd name="connsiteY34" fmla="*/ 3433289 h 4350334"/>
              <a:gd name="connsiteX35" fmla="*/ 5624512 w 6748930"/>
              <a:gd name="connsiteY35" fmla="*/ 3361802 h 4350334"/>
              <a:gd name="connsiteX36" fmla="*/ 5548697 w 6748930"/>
              <a:gd name="connsiteY36" fmla="*/ 3361609 h 4350334"/>
              <a:gd name="connsiteX37" fmla="*/ 5456718 w 6748930"/>
              <a:gd name="connsiteY37" fmla="*/ 3379602 h 4350334"/>
              <a:gd name="connsiteX38" fmla="*/ 5374127 w 6748930"/>
              <a:gd name="connsiteY38" fmla="*/ 3321063 h 4350334"/>
              <a:gd name="connsiteX39" fmla="*/ 5472635 w 6748930"/>
              <a:gd name="connsiteY39" fmla="*/ 3313752 h 4350334"/>
              <a:gd name="connsiteX40" fmla="*/ 5479694 w 6748930"/>
              <a:gd name="connsiteY40" fmla="*/ 3218524 h 4350334"/>
              <a:gd name="connsiteX41" fmla="*/ 5574193 w 6748930"/>
              <a:gd name="connsiteY41" fmla="*/ 3208152 h 4350334"/>
              <a:gd name="connsiteX42" fmla="*/ 5563128 w 6748930"/>
              <a:gd name="connsiteY42" fmla="*/ 3299745 h 4350334"/>
              <a:gd name="connsiteX43" fmla="*/ 5663093 w 6748930"/>
              <a:gd name="connsiteY43" fmla="*/ 3300614 h 4350334"/>
              <a:gd name="connsiteX44" fmla="*/ 5702199 w 6748930"/>
              <a:gd name="connsiteY44" fmla="*/ 3207531 h 4350334"/>
              <a:gd name="connsiteX45" fmla="*/ 5832576 w 6748930"/>
              <a:gd name="connsiteY45" fmla="*/ 3288889 h 4350334"/>
              <a:gd name="connsiteX46" fmla="*/ 5912633 w 6748930"/>
              <a:gd name="connsiteY46" fmla="*/ 3108519 h 4350334"/>
              <a:gd name="connsiteX47" fmla="*/ 6298015 w 6748930"/>
              <a:gd name="connsiteY47" fmla="*/ 3318069 h 4350334"/>
              <a:gd name="connsiteX48" fmla="*/ 6529868 w 6748930"/>
              <a:gd name="connsiteY48" fmla="*/ 3506602 h 4350334"/>
              <a:gd name="connsiteX49" fmla="*/ 6671535 w 6748930"/>
              <a:gd name="connsiteY49" fmla="*/ 3575848 h 4350334"/>
              <a:gd name="connsiteX50" fmla="*/ 6748930 w 6748930"/>
              <a:gd name="connsiteY50" fmla="*/ 3451799 h 4350334"/>
              <a:gd name="connsiteX51" fmla="*/ 5559681 w 6748930"/>
              <a:gd name="connsiteY51" fmla="*/ 2476539 h 4350334"/>
              <a:gd name="connsiteX52" fmla="*/ 4062794 w 6748930"/>
              <a:gd name="connsiteY52" fmla="*/ 1460218 h 4350334"/>
              <a:gd name="connsiteX53" fmla="*/ 3318797 w 6748930"/>
              <a:gd name="connsiteY53" fmla="*/ 999628 h 4350334"/>
              <a:gd name="connsiteX54" fmla="*/ 3612279 w 6748930"/>
              <a:gd name="connsiteY54" fmla="*/ 681673 h 4350334"/>
              <a:gd name="connsiteX55" fmla="*/ 3082778 w 6748930"/>
              <a:gd name="connsiteY55" fmla="*/ 637893 h 4350334"/>
              <a:gd name="connsiteX56" fmla="*/ 2924003 w 6748930"/>
              <a:gd name="connsiteY56" fmla="*/ 378784 h 4350334"/>
              <a:gd name="connsiteX57" fmla="*/ 2716765 w 6748930"/>
              <a:gd name="connsiteY57" fmla="*/ 0 h 4350334"/>
              <a:gd name="connsiteX58" fmla="*/ 2506088 w 6748930"/>
              <a:gd name="connsiteY58" fmla="*/ 471741 h 4350334"/>
              <a:gd name="connsiteX59" fmla="*/ 2221402 w 6748930"/>
              <a:gd name="connsiteY59" fmla="*/ 1069117 h 4350334"/>
              <a:gd name="connsiteX60" fmla="*/ 1989942 w 6748930"/>
              <a:gd name="connsiteY60" fmla="*/ 1081740 h 4350334"/>
              <a:gd name="connsiteX61" fmla="*/ 1922097 w 6748930"/>
              <a:gd name="connsiteY61" fmla="*/ 651154 h 4350334"/>
              <a:gd name="connsiteX62" fmla="*/ 1896109 w 6748930"/>
              <a:gd name="connsiteY62" fmla="*/ 384269 h 4350334"/>
              <a:gd name="connsiteX63" fmla="*/ 1412666 w 6748930"/>
              <a:gd name="connsiteY63" fmla="*/ 354574 h 4350334"/>
              <a:gd name="connsiteX64" fmla="*/ 1410121 w 6748930"/>
              <a:gd name="connsiteY64" fmla="*/ 191971 h 4350334"/>
              <a:gd name="connsiteX65" fmla="*/ 1289845 w 6748930"/>
              <a:gd name="connsiteY65" fmla="*/ 184626 h 4350334"/>
              <a:gd name="connsiteX66" fmla="*/ 1169632 w 6748930"/>
              <a:gd name="connsiteY66" fmla="*/ 166320 h 4350334"/>
              <a:gd name="connsiteX67" fmla="*/ 1170496 w 6748930"/>
              <a:gd name="connsiteY67" fmla="*/ 80778 h 4350334"/>
              <a:gd name="connsiteX68" fmla="*/ 1069010 w 6748930"/>
              <a:gd name="connsiteY68" fmla="*/ 302914 h 4350334"/>
              <a:gd name="connsiteX69" fmla="*/ 964794 w 6748930"/>
              <a:gd name="connsiteY69" fmla="*/ 506053 h 4350334"/>
              <a:gd name="connsiteX70" fmla="*/ 887664 w 6748930"/>
              <a:gd name="connsiteY70" fmla="*/ 741045 h 4350334"/>
              <a:gd name="connsiteX71" fmla="*/ 783415 w 6748930"/>
              <a:gd name="connsiteY71" fmla="*/ 1105042 h 4350334"/>
              <a:gd name="connsiteX72" fmla="*/ 547493 w 6748930"/>
              <a:gd name="connsiteY72" fmla="*/ 991239 h 4350334"/>
              <a:gd name="connsiteX73" fmla="*/ 353890 w 6748930"/>
              <a:gd name="connsiteY73" fmla="*/ 1111933 h 4350334"/>
              <a:gd name="connsiteX74" fmla="*/ 240397 w 6748930"/>
              <a:gd name="connsiteY74" fmla="*/ 1021956 h 4350334"/>
              <a:gd name="connsiteX75" fmla="*/ 166867 w 6748930"/>
              <a:gd name="connsiteY75" fmla="*/ 1137185 h 4350334"/>
              <a:gd name="connsiteX76" fmla="*/ 113254 w 6748930"/>
              <a:gd name="connsiteY76" fmla="*/ 1256635 h 4350334"/>
              <a:gd name="connsiteX77" fmla="*/ 72176 w 6748930"/>
              <a:gd name="connsiteY77" fmla="*/ 1354616 h 4350334"/>
              <a:gd name="connsiteX78" fmla="*/ 68887 w 6748930"/>
              <a:gd name="connsiteY78" fmla="*/ 1468419 h 4350334"/>
              <a:gd name="connsiteX79" fmla="*/ 0 w 6748930"/>
              <a:gd name="connsiteY79" fmla="*/ 1568134 h 4350334"/>
              <a:gd name="connsiteX80" fmla="*/ 9559 w 6748930"/>
              <a:gd name="connsiteY80" fmla="*/ 1759320 h 4350334"/>
              <a:gd name="connsiteX81" fmla="*/ 139432 w 6748930"/>
              <a:gd name="connsiteY81" fmla="*/ 1728887 h 4350334"/>
              <a:gd name="connsiteX82" fmla="*/ 290506 w 6748930"/>
              <a:gd name="connsiteY82" fmla="*/ 1793138 h 4350334"/>
              <a:gd name="connsiteX83" fmla="*/ 486543 w 6748930"/>
              <a:gd name="connsiteY83" fmla="*/ 1903084 h 4350334"/>
              <a:gd name="connsiteX84" fmla="*/ 451314 w 6748930"/>
              <a:gd name="connsiteY84" fmla="*/ 2048527 h 4350334"/>
              <a:gd name="connsiteX85" fmla="*/ 650644 w 6748930"/>
              <a:gd name="connsiteY85" fmla="*/ 2312532 h 4350334"/>
              <a:gd name="connsiteX86" fmla="*/ 425076 w 6748930"/>
              <a:gd name="connsiteY86" fmla="*/ 2799068 h 4350334"/>
              <a:gd name="connsiteX87" fmla="*/ 553431 w 6748930"/>
              <a:gd name="connsiteY87"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322741 w 6748930"/>
              <a:gd name="connsiteY19" fmla="*/ 3963339 h 4350334"/>
              <a:gd name="connsiteX20" fmla="*/ 3423049 w 6748930"/>
              <a:gd name="connsiteY20" fmla="*/ 4039116 h 4350334"/>
              <a:gd name="connsiteX21" fmla="*/ 3632647 w 6748930"/>
              <a:gd name="connsiteY21" fmla="*/ 4081605 h 4350334"/>
              <a:gd name="connsiteX22" fmla="*/ 3740614 w 6748930"/>
              <a:gd name="connsiteY22" fmla="*/ 3977385 h 4350334"/>
              <a:gd name="connsiteX23" fmla="*/ 3737407 w 6748930"/>
              <a:gd name="connsiteY23" fmla="*/ 3641490 h 4350334"/>
              <a:gd name="connsiteX24" fmla="*/ 3757294 w 6748930"/>
              <a:gd name="connsiteY24" fmla="*/ 3381191 h 4350334"/>
              <a:gd name="connsiteX25" fmla="*/ 3792915 w 6748930"/>
              <a:gd name="connsiteY25" fmla="*/ 3349351 h 4350334"/>
              <a:gd name="connsiteX26" fmla="*/ 4255597 w 6748930"/>
              <a:gd name="connsiteY26" fmla="*/ 3719537 h 4350334"/>
              <a:gd name="connsiteX27" fmla="*/ 4720118 w 6748930"/>
              <a:gd name="connsiteY27" fmla="*/ 4078101 h 4350334"/>
              <a:gd name="connsiteX28" fmla="*/ 5023475 w 6748930"/>
              <a:gd name="connsiteY28" fmla="*/ 4350334 h 4350334"/>
              <a:gd name="connsiteX29" fmla="*/ 5017702 w 6748930"/>
              <a:gd name="connsiteY29" fmla="*/ 4040483 h 4350334"/>
              <a:gd name="connsiteX30" fmla="*/ 4969981 w 6748930"/>
              <a:gd name="connsiteY30" fmla="*/ 3928396 h 4350334"/>
              <a:gd name="connsiteX31" fmla="*/ 4908533 w 6748930"/>
              <a:gd name="connsiteY31" fmla="*/ 3778807 h 4350334"/>
              <a:gd name="connsiteX32" fmla="*/ 5369357 w 6748930"/>
              <a:gd name="connsiteY32" fmla="*/ 3665256 h 4350334"/>
              <a:gd name="connsiteX33" fmla="*/ 5358293 w 6748930"/>
              <a:gd name="connsiteY33" fmla="*/ 3439927 h 4350334"/>
              <a:gd name="connsiteX34" fmla="*/ 5627591 w 6748930"/>
              <a:gd name="connsiteY34" fmla="*/ 3433289 h 4350334"/>
              <a:gd name="connsiteX35" fmla="*/ 5624512 w 6748930"/>
              <a:gd name="connsiteY35" fmla="*/ 3361802 h 4350334"/>
              <a:gd name="connsiteX36" fmla="*/ 5548697 w 6748930"/>
              <a:gd name="connsiteY36" fmla="*/ 3361609 h 4350334"/>
              <a:gd name="connsiteX37" fmla="*/ 5456718 w 6748930"/>
              <a:gd name="connsiteY37" fmla="*/ 3379602 h 4350334"/>
              <a:gd name="connsiteX38" fmla="*/ 5374127 w 6748930"/>
              <a:gd name="connsiteY38" fmla="*/ 3321063 h 4350334"/>
              <a:gd name="connsiteX39" fmla="*/ 5472635 w 6748930"/>
              <a:gd name="connsiteY39" fmla="*/ 3313752 h 4350334"/>
              <a:gd name="connsiteX40" fmla="*/ 5479694 w 6748930"/>
              <a:gd name="connsiteY40" fmla="*/ 3218524 h 4350334"/>
              <a:gd name="connsiteX41" fmla="*/ 5574193 w 6748930"/>
              <a:gd name="connsiteY41" fmla="*/ 3208152 h 4350334"/>
              <a:gd name="connsiteX42" fmla="*/ 5563128 w 6748930"/>
              <a:gd name="connsiteY42" fmla="*/ 3299745 h 4350334"/>
              <a:gd name="connsiteX43" fmla="*/ 5663093 w 6748930"/>
              <a:gd name="connsiteY43" fmla="*/ 3300614 h 4350334"/>
              <a:gd name="connsiteX44" fmla="*/ 5702199 w 6748930"/>
              <a:gd name="connsiteY44" fmla="*/ 3207531 h 4350334"/>
              <a:gd name="connsiteX45" fmla="*/ 5832576 w 6748930"/>
              <a:gd name="connsiteY45" fmla="*/ 3288889 h 4350334"/>
              <a:gd name="connsiteX46" fmla="*/ 5912633 w 6748930"/>
              <a:gd name="connsiteY46" fmla="*/ 3108519 h 4350334"/>
              <a:gd name="connsiteX47" fmla="*/ 6298015 w 6748930"/>
              <a:gd name="connsiteY47" fmla="*/ 3318069 h 4350334"/>
              <a:gd name="connsiteX48" fmla="*/ 6529868 w 6748930"/>
              <a:gd name="connsiteY48" fmla="*/ 3506602 h 4350334"/>
              <a:gd name="connsiteX49" fmla="*/ 6671535 w 6748930"/>
              <a:gd name="connsiteY49" fmla="*/ 3575848 h 4350334"/>
              <a:gd name="connsiteX50" fmla="*/ 6748930 w 6748930"/>
              <a:gd name="connsiteY50" fmla="*/ 3451799 h 4350334"/>
              <a:gd name="connsiteX51" fmla="*/ 5559681 w 6748930"/>
              <a:gd name="connsiteY51" fmla="*/ 2476539 h 4350334"/>
              <a:gd name="connsiteX52" fmla="*/ 4062794 w 6748930"/>
              <a:gd name="connsiteY52" fmla="*/ 1460218 h 4350334"/>
              <a:gd name="connsiteX53" fmla="*/ 3318797 w 6748930"/>
              <a:gd name="connsiteY53" fmla="*/ 999628 h 4350334"/>
              <a:gd name="connsiteX54" fmla="*/ 3612279 w 6748930"/>
              <a:gd name="connsiteY54" fmla="*/ 681673 h 4350334"/>
              <a:gd name="connsiteX55" fmla="*/ 3082778 w 6748930"/>
              <a:gd name="connsiteY55" fmla="*/ 637893 h 4350334"/>
              <a:gd name="connsiteX56" fmla="*/ 2924003 w 6748930"/>
              <a:gd name="connsiteY56" fmla="*/ 378784 h 4350334"/>
              <a:gd name="connsiteX57" fmla="*/ 2716765 w 6748930"/>
              <a:gd name="connsiteY57" fmla="*/ 0 h 4350334"/>
              <a:gd name="connsiteX58" fmla="*/ 2506088 w 6748930"/>
              <a:gd name="connsiteY58" fmla="*/ 471741 h 4350334"/>
              <a:gd name="connsiteX59" fmla="*/ 2221402 w 6748930"/>
              <a:gd name="connsiteY59" fmla="*/ 1069117 h 4350334"/>
              <a:gd name="connsiteX60" fmla="*/ 1989942 w 6748930"/>
              <a:gd name="connsiteY60" fmla="*/ 1081740 h 4350334"/>
              <a:gd name="connsiteX61" fmla="*/ 1922097 w 6748930"/>
              <a:gd name="connsiteY61" fmla="*/ 651154 h 4350334"/>
              <a:gd name="connsiteX62" fmla="*/ 1896109 w 6748930"/>
              <a:gd name="connsiteY62" fmla="*/ 384269 h 4350334"/>
              <a:gd name="connsiteX63" fmla="*/ 1412666 w 6748930"/>
              <a:gd name="connsiteY63" fmla="*/ 354574 h 4350334"/>
              <a:gd name="connsiteX64" fmla="*/ 1410121 w 6748930"/>
              <a:gd name="connsiteY64" fmla="*/ 191971 h 4350334"/>
              <a:gd name="connsiteX65" fmla="*/ 1289845 w 6748930"/>
              <a:gd name="connsiteY65" fmla="*/ 184626 h 4350334"/>
              <a:gd name="connsiteX66" fmla="*/ 1169632 w 6748930"/>
              <a:gd name="connsiteY66" fmla="*/ 166320 h 4350334"/>
              <a:gd name="connsiteX67" fmla="*/ 1170496 w 6748930"/>
              <a:gd name="connsiteY67" fmla="*/ 80778 h 4350334"/>
              <a:gd name="connsiteX68" fmla="*/ 1069010 w 6748930"/>
              <a:gd name="connsiteY68" fmla="*/ 302914 h 4350334"/>
              <a:gd name="connsiteX69" fmla="*/ 964794 w 6748930"/>
              <a:gd name="connsiteY69" fmla="*/ 506053 h 4350334"/>
              <a:gd name="connsiteX70" fmla="*/ 887664 w 6748930"/>
              <a:gd name="connsiteY70" fmla="*/ 741045 h 4350334"/>
              <a:gd name="connsiteX71" fmla="*/ 783415 w 6748930"/>
              <a:gd name="connsiteY71" fmla="*/ 1105042 h 4350334"/>
              <a:gd name="connsiteX72" fmla="*/ 547493 w 6748930"/>
              <a:gd name="connsiteY72" fmla="*/ 991239 h 4350334"/>
              <a:gd name="connsiteX73" fmla="*/ 353890 w 6748930"/>
              <a:gd name="connsiteY73" fmla="*/ 1111933 h 4350334"/>
              <a:gd name="connsiteX74" fmla="*/ 240397 w 6748930"/>
              <a:gd name="connsiteY74" fmla="*/ 1021956 h 4350334"/>
              <a:gd name="connsiteX75" fmla="*/ 166867 w 6748930"/>
              <a:gd name="connsiteY75" fmla="*/ 1137185 h 4350334"/>
              <a:gd name="connsiteX76" fmla="*/ 113254 w 6748930"/>
              <a:gd name="connsiteY76" fmla="*/ 1256635 h 4350334"/>
              <a:gd name="connsiteX77" fmla="*/ 72176 w 6748930"/>
              <a:gd name="connsiteY77" fmla="*/ 1354616 h 4350334"/>
              <a:gd name="connsiteX78" fmla="*/ 68887 w 6748930"/>
              <a:gd name="connsiteY78" fmla="*/ 1468419 h 4350334"/>
              <a:gd name="connsiteX79" fmla="*/ 0 w 6748930"/>
              <a:gd name="connsiteY79" fmla="*/ 1568134 h 4350334"/>
              <a:gd name="connsiteX80" fmla="*/ 9559 w 6748930"/>
              <a:gd name="connsiteY80" fmla="*/ 1759320 h 4350334"/>
              <a:gd name="connsiteX81" fmla="*/ 139432 w 6748930"/>
              <a:gd name="connsiteY81" fmla="*/ 1728887 h 4350334"/>
              <a:gd name="connsiteX82" fmla="*/ 290506 w 6748930"/>
              <a:gd name="connsiteY82" fmla="*/ 1793138 h 4350334"/>
              <a:gd name="connsiteX83" fmla="*/ 486543 w 6748930"/>
              <a:gd name="connsiteY83" fmla="*/ 1903084 h 4350334"/>
              <a:gd name="connsiteX84" fmla="*/ 451314 w 6748930"/>
              <a:gd name="connsiteY84" fmla="*/ 2048527 h 4350334"/>
              <a:gd name="connsiteX85" fmla="*/ 650644 w 6748930"/>
              <a:gd name="connsiteY85" fmla="*/ 2312532 h 4350334"/>
              <a:gd name="connsiteX86" fmla="*/ 425076 w 6748930"/>
              <a:gd name="connsiteY86" fmla="*/ 2799068 h 4350334"/>
              <a:gd name="connsiteX87" fmla="*/ 553431 w 6748930"/>
              <a:gd name="connsiteY87"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25076 w 6748930"/>
              <a:gd name="connsiteY84" fmla="*/ 2799068 h 4350334"/>
              <a:gd name="connsiteX85" fmla="*/ 553431 w 6748930"/>
              <a:gd name="connsiteY85"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25076 w 6748930"/>
              <a:gd name="connsiteY84" fmla="*/ 2799068 h 4350334"/>
              <a:gd name="connsiteX85" fmla="*/ 553431 w 6748930"/>
              <a:gd name="connsiteY85"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25076 w 6748930"/>
              <a:gd name="connsiteY84" fmla="*/ 2799068 h 4350334"/>
              <a:gd name="connsiteX85" fmla="*/ 553431 w 6748930"/>
              <a:gd name="connsiteY85"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25076 w 6748930"/>
              <a:gd name="connsiteY84" fmla="*/ 2799068 h 4350334"/>
              <a:gd name="connsiteX85" fmla="*/ 553431 w 6748930"/>
              <a:gd name="connsiteY85"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179374 w 6748930"/>
              <a:gd name="connsiteY3" fmla="*/ 2939630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25076 w 6748930"/>
              <a:gd name="connsiteY84" fmla="*/ 2799068 h 4350334"/>
              <a:gd name="connsiteX85" fmla="*/ 553431 w 6748930"/>
              <a:gd name="connsiteY85"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25076 w 6748930"/>
              <a:gd name="connsiteY84" fmla="*/ 2799068 h 4350334"/>
              <a:gd name="connsiteX85" fmla="*/ 553431 w 6748930"/>
              <a:gd name="connsiteY85" fmla="*/ 2888221 h 4350334"/>
              <a:gd name="connsiteX0" fmla="*/ 553431 w 6748930"/>
              <a:gd name="connsiteY0" fmla="*/ 2888221 h 4350334"/>
              <a:gd name="connsiteX1" fmla="*/ 807498 w 6748930"/>
              <a:gd name="connsiteY1" fmla="*/ 2860775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25076 w 6748930"/>
              <a:gd name="connsiteY84" fmla="*/ 2799068 h 4350334"/>
              <a:gd name="connsiteX85" fmla="*/ 553431 w 6748930"/>
              <a:gd name="connsiteY85" fmla="*/ 2888221 h 4350334"/>
              <a:gd name="connsiteX0" fmla="*/ 553431 w 6748930"/>
              <a:gd name="connsiteY0" fmla="*/ 2888221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25076 w 6748930"/>
              <a:gd name="connsiteY84" fmla="*/ 2799068 h 4350334"/>
              <a:gd name="connsiteX85" fmla="*/ 553431 w 6748930"/>
              <a:gd name="connsiteY85" fmla="*/ 2888221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25076 w 6748930"/>
              <a:gd name="connsiteY84" fmla="*/ 2799068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25076 w 6748930"/>
              <a:gd name="connsiteY84" fmla="*/ 2799068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87427 w 6748930"/>
              <a:gd name="connsiteY80" fmla="*/ 1863950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24038 w 6748930"/>
              <a:gd name="connsiteY79" fmla="*/ 1793541 h 4350334"/>
              <a:gd name="connsiteX80" fmla="*/ 287427 w 6748930"/>
              <a:gd name="connsiteY80" fmla="*/ 1863950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15717 w 6748930"/>
              <a:gd name="connsiteY78" fmla="*/ 1805502 h 4350334"/>
              <a:gd name="connsiteX79" fmla="*/ 124038 w 6748930"/>
              <a:gd name="connsiteY79" fmla="*/ 1793541 h 4350334"/>
              <a:gd name="connsiteX80" fmla="*/ 287427 w 6748930"/>
              <a:gd name="connsiteY80" fmla="*/ 1863950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48878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15717 w 6748930"/>
              <a:gd name="connsiteY78" fmla="*/ 1805502 h 4350334"/>
              <a:gd name="connsiteX79" fmla="*/ 124038 w 6748930"/>
              <a:gd name="connsiteY79" fmla="*/ 1793541 h 4350334"/>
              <a:gd name="connsiteX80" fmla="*/ 287427 w 6748930"/>
              <a:gd name="connsiteY80" fmla="*/ 1863950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48878 h 4350334"/>
              <a:gd name="connsiteX72" fmla="*/ 237318 w 6748930"/>
              <a:gd name="connsiteY72" fmla="*/ 1061980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15717 w 6748930"/>
              <a:gd name="connsiteY78" fmla="*/ 1805502 h 4350334"/>
              <a:gd name="connsiteX79" fmla="*/ 124038 w 6748930"/>
              <a:gd name="connsiteY79" fmla="*/ 1793541 h 4350334"/>
              <a:gd name="connsiteX80" fmla="*/ 287427 w 6748930"/>
              <a:gd name="connsiteY80" fmla="*/ 1863950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1335 w 6748930"/>
              <a:gd name="connsiteY70" fmla="*/ 1043578 h 4350334"/>
              <a:gd name="connsiteX71" fmla="*/ 353890 w 6748930"/>
              <a:gd name="connsiteY71" fmla="*/ 1148878 h 4350334"/>
              <a:gd name="connsiteX72" fmla="*/ 237318 w 6748930"/>
              <a:gd name="connsiteY72" fmla="*/ 1061980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15717 w 6748930"/>
              <a:gd name="connsiteY78" fmla="*/ 1805502 h 4350334"/>
              <a:gd name="connsiteX79" fmla="*/ 124038 w 6748930"/>
              <a:gd name="connsiteY79" fmla="*/ 1793541 h 4350334"/>
              <a:gd name="connsiteX80" fmla="*/ 287427 w 6748930"/>
              <a:gd name="connsiteY80" fmla="*/ 1863950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71100 w 6748930"/>
              <a:gd name="connsiteY69" fmla="*/ 1145067 h 4350334"/>
              <a:gd name="connsiteX70" fmla="*/ 541335 w 6748930"/>
              <a:gd name="connsiteY70" fmla="*/ 1043578 h 4350334"/>
              <a:gd name="connsiteX71" fmla="*/ 353890 w 6748930"/>
              <a:gd name="connsiteY71" fmla="*/ 1148878 h 4350334"/>
              <a:gd name="connsiteX72" fmla="*/ 237318 w 6748930"/>
              <a:gd name="connsiteY72" fmla="*/ 1061980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15717 w 6748930"/>
              <a:gd name="connsiteY78" fmla="*/ 1805502 h 4350334"/>
              <a:gd name="connsiteX79" fmla="*/ 124038 w 6748930"/>
              <a:gd name="connsiteY79" fmla="*/ 1793541 h 4350334"/>
              <a:gd name="connsiteX80" fmla="*/ 287427 w 6748930"/>
              <a:gd name="connsiteY80" fmla="*/ 1863950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1994158 w 6748930"/>
              <a:gd name="connsiteY14" fmla="*/ 3211199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71100 w 6748930"/>
              <a:gd name="connsiteY69" fmla="*/ 1145067 h 4350334"/>
              <a:gd name="connsiteX70" fmla="*/ 541335 w 6748930"/>
              <a:gd name="connsiteY70" fmla="*/ 1043578 h 4350334"/>
              <a:gd name="connsiteX71" fmla="*/ 353890 w 6748930"/>
              <a:gd name="connsiteY71" fmla="*/ 1148878 h 4350334"/>
              <a:gd name="connsiteX72" fmla="*/ 237318 w 6748930"/>
              <a:gd name="connsiteY72" fmla="*/ 1061980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15717 w 6748930"/>
              <a:gd name="connsiteY78" fmla="*/ 1805502 h 4350334"/>
              <a:gd name="connsiteX79" fmla="*/ 124038 w 6748930"/>
              <a:gd name="connsiteY79" fmla="*/ 1793541 h 4350334"/>
              <a:gd name="connsiteX80" fmla="*/ 287427 w 6748930"/>
              <a:gd name="connsiteY80" fmla="*/ 1863950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1994158 w 6748930"/>
              <a:gd name="connsiteY14" fmla="*/ 3211199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71100 w 6748930"/>
              <a:gd name="connsiteY69" fmla="*/ 1145067 h 4350334"/>
              <a:gd name="connsiteX70" fmla="*/ 541335 w 6748930"/>
              <a:gd name="connsiteY70" fmla="*/ 1043578 h 4350334"/>
              <a:gd name="connsiteX71" fmla="*/ 353890 w 6748930"/>
              <a:gd name="connsiteY71" fmla="*/ 1148878 h 4350334"/>
              <a:gd name="connsiteX72" fmla="*/ 237318 w 6748930"/>
              <a:gd name="connsiteY72" fmla="*/ 1061980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15717 w 6748930"/>
              <a:gd name="connsiteY78" fmla="*/ 1805502 h 4350334"/>
              <a:gd name="connsiteX79" fmla="*/ 124038 w 6748930"/>
              <a:gd name="connsiteY79" fmla="*/ 1793541 h 4350334"/>
              <a:gd name="connsiteX80" fmla="*/ 287427 w 6748930"/>
              <a:gd name="connsiteY80" fmla="*/ 1863950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77455 w 6748930"/>
              <a:gd name="connsiteY6" fmla="*/ 3872399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801877 h 4350334"/>
              <a:gd name="connsiteX12" fmla="*/ 1850296 w 6748930"/>
              <a:gd name="connsiteY12" fmla="*/ 3899591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801877 h 4350334"/>
              <a:gd name="connsiteX12" fmla="*/ 1850296 w 6748930"/>
              <a:gd name="connsiteY12" fmla="*/ 3899591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801877 h 4350334"/>
              <a:gd name="connsiteX12" fmla="*/ 1850296 w 6748930"/>
              <a:gd name="connsiteY12" fmla="*/ 3899591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801877 h 4350334"/>
              <a:gd name="connsiteX12" fmla="*/ 1850296 w 6748930"/>
              <a:gd name="connsiteY12" fmla="*/ 3899591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801877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0609 w 6748930"/>
              <a:gd name="connsiteY64" fmla="*/ 23388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6653 w 6748930"/>
              <a:gd name="connsiteY66" fmla="*/ 83856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6653 w 6748930"/>
              <a:gd name="connsiteY66" fmla="*/ 83856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6653 w 6748930"/>
              <a:gd name="connsiteY66" fmla="*/ 83856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6653 w 6748930"/>
              <a:gd name="connsiteY66" fmla="*/ 83856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6653 w 6748930"/>
              <a:gd name="connsiteY66" fmla="*/ 83856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6653 w 6748930"/>
              <a:gd name="connsiteY66" fmla="*/ 83856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25515 w 6748930"/>
              <a:gd name="connsiteY62" fmla="*/ 250468 h 4350334"/>
              <a:gd name="connsiteX63" fmla="*/ 1280609 w 6748930"/>
              <a:gd name="connsiteY63" fmla="*/ 233886 h 4350334"/>
              <a:gd name="connsiteX64" fmla="*/ 1172711 w 6748930"/>
              <a:gd name="connsiteY64" fmla="*/ 200187 h 4350334"/>
              <a:gd name="connsiteX65" fmla="*/ 1176653 w 6748930"/>
              <a:gd name="connsiteY65" fmla="*/ 83856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71100 w 6748930"/>
              <a:gd name="connsiteY69" fmla="*/ 1145067 h 4350334"/>
              <a:gd name="connsiteX70" fmla="*/ 541335 w 6748930"/>
              <a:gd name="connsiteY70" fmla="*/ 1043578 h 4350334"/>
              <a:gd name="connsiteX71" fmla="*/ 353890 w 6748930"/>
              <a:gd name="connsiteY71" fmla="*/ 1148878 h 4350334"/>
              <a:gd name="connsiteX72" fmla="*/ 237318 w 6748930"/>
              <a:gd name="connsiteY72" fmla="*/ 1061980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15717 w 6748930"/>
              <a:gd name="connsiteY78" fmla="*/ 1805502 h 4350334"/>
              <a:gd name="connsiteX79" fmla="*/ 124038 w 6748930"/>
              <a:gd name="connsiteY79" fmla="*/ 1793541 h 4350334"/>
              <a:gd name="connsiteX80" fmla="*/ 287427 w 6748930"/>
              <a:gd name="connsiteY80" fmla="*/ 1863950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25515 w 6748930"/>
              <a:gd name="connsiteY62" fmla="*/ 250468 h 4350334"/>
              <a:gd name="connsiteX63" fmla="*/ 1280609 w 6748930"/>
              <a:gd name="connsiteY63" fmla="*/ 233886 h 4350334"/>
              <a:gd name="connsiteX64" fmla="*/ 1172711 w 6748930"/>
              <a:gd name="connsiteY64" fmla="*/ 200187 h 4350334"/>
              <a:gd name="connsiteX65" fmla="*/ 1176653 w 6748930"/>
              <a:gd name="connsiteY65" fmla="*/ 83856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71100 w 6748930"/>
              <a:gd name="connsiteY69" fmla="*/ 1145067 h 4350334"/>
              <a:gd name="connsiteX70" fmla="*/ 541335 w 6748930"/>
              <a:gd name="connsiteY70" fmla="*/ 1043578 h 4350334"/>
              <a:gd name="connsiteX71" fmla="*/ 353890 w 6748930"/>
              <a:gd name="connsiteY71" fmla="*/ 1148878 h 4350334"/>
              <a:gd name="connsiteX72" fmla="*/ 237318 w 6748930"/>
              <a:gd name="connsiteY72" fmla="*/ 1061980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15717 w 6748930"/>
              <a:gd name="connsiteY78" fmla="*/ 1805502 h 4350334"/>
              <a:gd name="connsiteX79" fmla="*/ 124038 w 6748930"/>
              <a:gd name="connsiteY79" fmla="*/ 1793541 h 4350334"/>
              <a:gd name="connsiteX80" fmla="*/ 287427 w 6748930"/>
              <a:gd name="connsiteY80" fmla="*/ 1863950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63128 w 6748930"/>
              <a:gd name="connsiteY39" fmla="*/ 3299745 h 4350334"/>
              <a:gd name="connsiteX40" fmla="*/ 5663093 w 6748930"/>
              <a:gd name="connsiteY40" fmla="*/ 3300614 h 4350334"/>
              <a:gd name="connsiteX41" fmla="*/ 5702199 w 6748930"/>
              <a:gd name="connsiteY41" fmla="*/ 3207531 h 4350334"/>
              <a:gd name="connsiteX42" fmla="*/ 5832576 w 6748930"/>
              <a:gd name="connsiteY42" fmla="*/ 3288889 h 4350334"/>
              <a:gd name="connsiteX43" fmla="*/ 5912633 w 6748930"/>
              <a:gd name="connsiteY43" fmla="*/ 3108519 h 4350334"/>
              <a:gd name="connsiteX44" fmla="*/ 6298015 w 6748930"/>
              <a:gd name="connsiteY44" fmla="*/ 3318069 h 4350334"/>
              <a:gd name="connsiteX45" fmla="*/ 6529868 w 6748930"/>
              <a:gd name="connsiteY45" fmla="*/ 3506602 h 4350334"/>
              <a:gd name="connsiteX46" fmla="*/ 6671535 w 6748930"/>
              <a:gd name="connsiteY46" fmla="*/ 3575848 h 4350334"/>
              <a:gd name="connsiteX47" fmla="*/ 6748930 w 6748930"/>
              <a:gd name="connsiteY47" fmla="*/ 3451799 h 4350334"/>
              <a:gd name="connsiteX48" fmla="*/ 5559681 w 6748930"/>
              <a:gd name="connsiteY48" fmla="*/ 2476539 h 4350334"/>
              <a:gd name="connsiteX49" fmla="*/ 4062794 w 6748930"/>
              <a:gd name="connsiteY49" fmla="*/ 1460218 h 4350334"/>
              <a:gd name="connsiteX50" fmla="*/ 3318797 w 6748930"/>
              <a:gd name="connsiteY50" fmla="*/ 999628 h 4350334"/>
              <a:gd name="connsiteX51" fmla="*/ 3612279 w 6748930"/>
              <a:gd name="connsiteY51" fmla="*/ 681673 h 4350334"/>
              <a:gd name="connsiteX52" fmla="*/ 3082778 w 6748930"/>
              <a:gd name="connsiteY52" fmla="*/ 637893 h 4350334"/>
              <a:gd name="connsiteX53" fmla="*/ 2924003 w 6748930"/>
              <a:gd name="connsiteY53" fmla="*/ 378784 h 4350334"/>
              <a:gd name="connsiteX54" fmla="*/ 2716765 w 6748930"/>
              <a:gd name="connsiteY54" fmla="*/ 0 h 4350334"/>
              <a:gd name="connsiteX55" fmla="*/ 2506088 w 6748930"/>
              <a:gd name="connsiteY55" fmla="*/ 471741 h 4350334"/>
              <a:gd name="connsiteX56" fmla="*/ 2221402 w 6748930"/>
              <a:gd name="connsiteY56" fmla="*/ 1069117 h 4350334"/>
              <a:gd name="connsiteX57" fmla="*/ 1989942 w 6748930"/>
              <a:gd name="connsiteY57" fmla="*/ 1081740 h 4350334"/>
              <a:gd name="connsiteX58" fmla="*/ 1922097 w 6748930"/>
              <a:gd name="connsiteY58" fmla="*/ 651154 h 4350334"/>
              <a:gd name="connsiteX59" fmla="*/ 1896109 w 6748930"/>
              <a:gd name="connsiteY59" fmla="*/ 384269 h 4350334"/>
              <a:gd name="connsiteX60" fmla="*/ 1412666 w 6748930"/>
              <a:gd name="connsiteY60" fmla="*/ 354574 h 4350334"/>
              <a:gd name="connsiteX61" fmla="*/ 1425515 w 6748930"/>
              <a:gd name="connsiteY61" fmla="*/ 250468 h 4350334"/>
              <a:gd name="connsiteX62" fmla="*/ 1280609 w 6748930"/>
              <a:gd name="connsiteY62" fmla="*/ 233886 h 4350334"/>
              <a:gd name="connsiteX63" fmla="*/ 1172711 w 6748930"/>
              <a:gd name="connsiteY63" fmla="*/ 200187 h 4350334"/>
              <a:gd name="connsiteX64" fmla="*/ 1176653 w 6748930"/>
              <a:gd name="connsiteY64" fmla="*/ 83856 h 4350334"/>
              <a:gd name="connsiteX65" fmla="*/ 1069010 w 6748930"/>
              <a:gd name="connsiteY65" fmla="*/ 302914 h 4350334"/>
              <a:gd name="connsiteX66" fmla="*/ 964794 w 6748930"/>
              <a:gd name="connsiteY66" fmla="*/ 506053 h 4350334"/>
              <a:gd name="connsiteX67" fmla="*/ 887664 w 6748930"/>
              <a:gd name="connsiteY67" fmla="*/ 741045 h 4350334"/>
              <a:gd name="connsiteX68" fmla="*/ 771100 w 6748930"/>
              <a:gd name="connsiteY68" fmla="*/ 1145067 h 4350334"/>
              <a:gd name="connsiteX69" fmla="*/ 541335 w 6748930"/>
              <a:gd name="connsiteY69" fmla="*/ 1043578 h 4350334"/>
              <a:gd name="connsiteX70" fmla="*/ 353890 w 6748930"/>
              <a:gd name="connsiteY70" fmla="*/ 1148878 h 4350334"/>
              <a:gd name="connsiteX71" fmla="*/ 237318 w 6748930"/>
              <a:gd name="connsiteY71" fmla="*/ 1061980 h 4350334"/>
              <a:gd name="connsiteX72" fmla="*/ 166867 w 6748930"/>
              <a:gd name="connsiteY72" fmla="*/ 1137185 h 4350334"/>
              <a:gd name="connsiteX73" fmla="*/ 113254 w 6748930"/>
              <a:gd name="connsiteY73" fmla="*/ 1256635 h 4350334"/>
              <a:gd name="connsiteX74" fmla="*/ 72176 w 6748930"/>
              <a:gd name="connsiteY74" fmla="*/ 1354616 h 4350334"/>
              <a:gd name="connsiteX75" fmla="*/ 68887 w 6748930"/>
              <a:gd name="connsiteY75" fmla="*/ 1468419 h 4350334"/>
              <a:gd name="connsiteX76" fmla="*/ 0 w 6748930"/>
              <a:gd name="connsiteY76" fmla="*/ 1568134 h 4350334"/>
              <a:gd name="connsiteX77" fmla="*/ 15717 w 6748930"/>
              <a:gd name="connsiteY77" fmla="*/ 1805502 h 4350334"/>
              <a:gd name="connsiteX78" fmla="*/ 124038 w 6748930"/>
              <a:gd name="connsiteY78" fmla="*/ 1793541 h 4350334"/>
              <a:gd name="connsiteX79" fmla="*/ 287427 w 6748930"/>
              <a:gd name="connsiteY79" fmla="*/ 1863950 h 4350334"/>
              <a:gd name="connsiteX80" fmla="*/ 477307 w 6748930"/>
              <a:gd name="connsiteY80" fmla="*/ 1976975 h 4350334"/>
              <a:gd name="connsiteX81" fmla="*/ 442078 w 6748930"/>
              <a:gd name="connsiteY81" fmla="*/ 2122418 h 4350334"/>
              <a:gd name="connsiteX82" fmla="*/ 632171 w 6748930"/>
              <a:gd name="connsiteY82" fmla="*/ 2352557 h 4350334"/>
              <a:gd name="connsiteX83" fmla="*/ 406603 w 6748930"/>
              <a:gd name="connsiteY83" fmla="*/ 2851407 h 4350334"/>
              <a:gd name="connsiteX84" fmla="*/ 553431 w 6748930"/>
              <a:gd name="connsiteY84"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456718 w 6748930"/>
              <a:gd name="connsiteY35" fmla="*/ 3379602 h 4350334"/>
              <a:gd name="connsiteX36" fmla="*/ 5374127 w 6748930"/>
              <a:gd name="connsiteY36" fmla="*/ 3321063 h 4350334"/>
              <a:gd name="connsiteX37" fmla="*/ 5448493 w 6748930"/>
              <a:gd name="connsiteY37" fmla="*/ 3292628 h 4350334"/>
              <a:gd name="connsiteX38" fmla="*/ 5479694 w 6748930"/>
              <a:gd name="connsiteY38" fmla="*/ 3218524 h 4350334"/>
              <a:gd name="connsiteX39" fmla="*/ 5563128 w 6748930"/>
              <a:gd name="connsiteY39" fmla="*/ 3299745 h 4350334"/>
              <a:gd name="connsiteX40" fmla="*/ 5663093 w 6748930"/>
              <a:gd name="connsiteY40" fmla="*/ 3300614 h 4350334"/>
              <a:gd name="connsiteX41" fmla="*/ 5702199 w 6748930"/>
              <a:gd name="connsiteY41" fmla="*/ 3207531 h 4350334"/>
              <a:gd name="connsiteX42" fmla="*/ 5832576 w 6748930"/>
              <a:gd name="connsiteY42" fmla="*/ 3288889 h 4350334"/>
              <a:gd name="connsiteX43" fmla="*/ 5912633 w 6748930"/>
              <a:gd name="connsiteY43" fmla="*/ 3108519 h 4350334"/>
              <a:gd name="connsiteX44" fmla="*/ 6298015 w 6748930"/>
              <a:gd name="connsiteY44" fmla="*/ 3318069 h 4350334"/>
              <a:gd name="connsiteX45" fmla="*/ 6529868 w 6748930"/>
              <a:gd name="connsiteY45" fmla="*/ 3506602 h 4350334"/>
              <a:gd name="connsiteX46" fmla="*/ 6671535 w 6748930"/>
              <a:gd name="connsiteY46" fmla="*/ 3575848 h 4350334"/>
              <a:gd name="connsiteX47" fmla="*/ 6748930 w 6748930"/>
              <a:gd name="connsiteY47" fmla="*/ 3451799 h 4350334"/>
              <a:gd name="connsiteX48" fmla="*/ 5559681 w 6748930"/>
              <a:gd name="connsiteY48" fmla="*/ 2476539 h 4350334"/>
              <a:gd name="connsiteX49" fmla="*/ 4062794 w 6748930"/>
              <a:gd name="connsiteY49" fmla="*/ 1460218 h 4350334"/>
              <a:gd name="connsiteX50" fmla="*/ 3318797 w 6748930"/>
              <a:gd name="connsiteY50" fmla="*/ 999628 h 4350334"/>
              <a:gd name="connsiteX51" fmla="*/ 3612279 w 6748930"/>
              <a:gd name="connsiteY51" fmla="*/ 681673 h 4350334"/>
              <a:gd name="connsiteX52" fmla="*/ 3082778 w 6748930"/>
              <a:gd name="connsiteY52" fmla="*/ 637893 h 4350334"/>
              <a:gd name="connsiteX53" fmla="*/ 2924003 w 6748930"/>
              <a:gd name="connsiteY53" fmla="*/ 378784 h 4350334"/>
              <a:gd name="connsiteX54" fmla="*/ 2716765 w 6748930"/>
              <a:gd name="connsiteY54" fmla="*/ 0 h 4350334"/>
              <a:gd name="connsiteX55" fmla="*/ 2506088 w 6748930"/>
              <a:gd name="connsiteY55" fmla="*/ 471741 h 4350334"/>
              <a:gd name="connsiteX56" fmla="*/ 2221402 w 6748930"/>
              <a:gd name="connsiteY56" fmla="*/ 1069117 h 4350334"/>
              <a:gd name="connsiteX57" fmla="*/ 1989942 w 6748930"/>
              <a:gd name="connsiteY57" fmla="*/ 1081740 h 4350334"/>
              <a:gd name="connsiteX58" fmla="*/ 1922097 w 6748930"/>
              <a:gd name="connsiteY58" fmla="*/ 651154 h 4350334"/>
              <a:gd name="connsiteX59" fmla="*/ 1896109 w 6748930"/>
              <a:gd name="connsiteY59" fmla="*/ 384269 h 4350334"/>
              <a:gd name="connsiteX60" fmla="*/ 1412666 w 6748930"/>
              <a:gd name="connsiteY60" fmla="*/ 354574 h 4350334"/>
              <a:gd name="connsiteX61" fmla="*/ 1425515 w 6748930"/>
              <a:gd name="connsiteY61" fmla="*/ 250468 h 4350334"/>
              <a:gd name="connsiteX62" fmla="*/ 1280609 w 6748930"/>
              <a:gd name="connsiteY62" fmla="*/ 233886 h 4350334"/>
              <a:gd name="connsiteX63" fmla="*/ 1172711 w 6748930"/>
              <a:gd name="connsiteY63" fmla="*/ 200187 h 4350334"/>
              <a:gd name="connsiteX64" fmla="*/ 1176653 w 6748930"/>
              <a:gd name="connsiteY64" fmla="*/ 83856 h 4350334"/>
              <a:gd name="connsiteX65" fmla="*/ 1069010 w 6748930"/>
              <a:gd name="connsiteY65" fmla="*/ 302914 h 4350334"/>
              <a:gd name="connsiteX66" fmla="*/ 964794 w 6748930"/>
              <a:gd name="connsiteY66" fmla="*/ 506053 h 4350334"/>
              <a:gd name="connsiteX67" fmla="*/ 887664 w 6748930"/>
              <a:gd name="connsiteY67" fmla="*/ 741045 h 4350334"/>
              <a:gd name="connsiteX68" fmla="*/ 771100 w 6748930"/>
              <a:gd name="connsiteY68" fmla="*/ 1145067 h 4350334"/>
              <a:gd name="connsiteX69" fmla="*/ 541335 w 6748930"/>
              <a:gd name="connsiteY69" fmla="*/ 1043578 h 4350334"/>
              <a:gd name="connsiteX70" fmla="*/ 353890 w 6748930"/>
              <a:gd name="connsiteY70" fmla="*/ 1148878 h 4350334"/>
              <a:gd name="connsiteX71" fmla="*/ 237318 w 6748930"/>
              <a:gd name="connsiteY71" fmla="*/ 1061980 h 4350334"/>
              <a:gd name="connsiteX72" fmla="*/ 166867 w 6748930"/>
              <a:gd name="connsiteY72" fmla="*/ 1137185 h 4350334"/>
              <a:gd name="connsiteX73" fmla="*/ 113254 w 6748930"/>
              <a:gd name="connsiteY73" fmla="*/ 1256635 h 4350334"/>
              <a:gd name="connsiteX74" fmla="*/ 72176 w 6748930"/>
              <a:gd name="connsiteY74" fmla="*/ 1354616 h 4350334"/>
              <a:gd name="connsiteX75" fmla="*/ 68887 w 6748930"/>
              <a:gd name="connsiteY75" fmla="*/ 1468419 h 4350334"/>
              <a:gd name="connsiteX76" fmla="*/ 0 w 6748930"/>
              <a:gd name="connsiteY76" fmla="*/ 1568134 h 4350334"/>
              <a:gd name="connsiteX77" fmla="*/ 15717 w 6748930"/>
              <a:gd name="connsiteY77" fmla="*/ 1805502 h 4350334"/>
              <a:gd name="connsiteX78" fmla="*/ 124038 w 6748930"/>
              <a:gd name="connsiteY78" fmla="*/ 1793541 h 4350334"/>
              <a:gd name="connsiteX79" fmla="*/ 287427 w 6748930"/>
              <a:gd name="connsiteY79" fmla="*/ 1863950 h 4350334"/>
              <a:gd name="connsiteX80" fmla="*/ 477307 w 6748930"/>
              <a:gd name="connsiteY80" fmla="*/ 1976975 h 4350334"/>
              <a:gd name="connsiteX81" fmla="*/ 442078 w 6748930"/>
              <a:gd name="connsiteY81" fmla="*/ 2122418 h 4350334"/>
              <a:gd name="connsiteX82" fmla="*/ 632171 w 6748930"/>
              <a:gd name="connsiteY82" fmla="*/ 2352557 h 4350334"/>
              <a:gd name="connsiteX83" fmla="*/ 406603 w 6748930"/>
              <a:gd name="connsiteY83" fmla="*/ 2851407 h 4350334"/>
              <a:gd name="connsiteX84" fmla="*/ 553431 w 6748930"/>
              <a:gd name="connsiteY84"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91981 h 4350334"/>
              <a:gd name="connsiteX35" fmla="*/ 5456718 w 6748930"/>
              <a:gd name="connsiteY35" fmla="*/ 3379602 h 4350334"/>
              <a:gd name="connsiteX36" fmla="*/ 5374127 w 6748930"/>
              <a:gd name="connsiteY36" fmla="*/ 3321063 h 4350334"/>
              <a:gd name="connsiteX37" fmla="*/ 5448493 w 6748930"/>
              <a:gd name="connsiteY37" fmla="*/ 3292628 h 4350334"/>
              <a:gd name="connsiteX38" fmla="*/ 5479694 w 6748930"/>
              <a:gd name="connsiteY38" fmla="*/ 3218524 h 4350334"/>
              <a:gd name="connsiteX39" fmla="*/ 5563128 w 6748930"/>
              <a:gd name="connsiteY39" fmla="*/ 3299745 h 4350334"/>
              <a:gd name="connsiteX40" fmla="*/ 5663093 w 6748930"/>
              <a:gd name="connsiteY40" fmla="*/ 3300614 h 4350334"/>
              <a:gd name="connsiteX41" fmla="*/ 5702199 w 6748930"/>
              <a:gd name="connsiteY41" fmla="*/ 3207531 h 4350334"/>
              <a:gd name="connsiteX42" fmla="*/ 5832576 w 6748930"/>
              <a:gd name="connsiteY42" fmla="*/ 3288889 h 4350334"/>
              <a:gd name="connsiteX43" fmla="*/ 5912633 w 6748930"/>
              <a:gd name="connsiteY43" fmla="*/ 3108519 h 4350334"/>
              <a:gd name="connsiteX44" fmla="*/ 6298015 w 6748930"/>
              <a:gd name="connsiteY44" fmla="*/ 3318069 h 4350334"/>
              <a:gd name="connsiteX45" fmla="*/ 6529868 w 6748930"/>
              <a:gd name="connsiteY45" fmla="*/ 3506602 h 4350334"/>
              <a:gd name="connsiteX46" fmla="*/ 6671535 w 6748930"/>
              <a:gd name="connsiteY46" fmla="*/ 3575848 h 4350334"/>
              <a:gd name="connsiteX47" fmla="*/ 6748930 w 6748930"/>
              <a:gd name="connsiteY47" fmla="*/ 3451799 h 4350334"/>
              <a:gd name="connsiteX48" fmla="*/ 5559681 w 6748930"/>
              <a:gd name="connsiteY48" fmla="*/ 2476539 h 4350334"/>
              <a:gd name="connsiteX49" fmla="*/ 4062794 w 6748930"/>
              <a:gd name="connsiteY49" fmla="*/ 1460218 h 4350334"/>
              <a:gd name="connsiteX50" fmla="*/ 3318797 w 6748930"/>
              <a:gd name="connsiteY50" fmla="*/ 999628 h 4350334"/>
              <a:gd name="connsiteX51" fmla="*/ 3612279 w 6748930"/>
              <a:gd name="connsiteY51" fmla="*/ 681673 h 4350334"/>
              <a:gd name="connsiteX52" fmla="*/ 3082778 w 6748930"/>
              <a:gd name="connsiteY52" fmla="*/ 637893 h 4350334"/>
              <a:gd name="connsiteX53" fmla="*/ 2924003 w 6748930"/>
              <a:gd name="connsiteY53" fmla="*/ 378784 h 4350334"/>
              <a:gd name="connsiteX54" fmla="*/ 2716765 w 6748930"/>
              <a:gd name="connsiteY54" fmla="*/ 0 h 4350334"/>
              <a:gd name="connsiteX55" fmla="*/ 2506088 w 6748930"/>
              <a:gd name="connsiteY55" fmla="*/ 471741 h 4350334"/>
              <a:gd name="connsiteX56" fmla="*/ 2221402 w 6748930"/>
              <a:gd name="connsiteY56" fmla="*/ 1069117 h 4350334"/>
              <a:gd name="connsiteX57" fmla="*/ 1989942 w 6748930"/>
              <a:gd name="connsiteY57" fmla="*/ 1081740 h 4350334"/>
              <a:gd name="connsiteX58" fmla="*/ 1922097 w 6748930"/>
              <a:gd name="connsiteY58" fmla="*/ 651154 h 4350334"/>
              <a:gd name="connsiteX59" fmla="*/ 1896109 w 6748930"/>
              <a:gd name="connsiteY59" fmla="*/ 384269 h 4350334"/>
              <a:gd name="connsiteX60" fmla="*/ 1412666 w 6748930"/>
              <a:gd name="connsiteY60" fmla="*/ 354574 h 4350334"/>
              <a:gd name="connsiteX61" fmla="*/ 1425515 w 6748930"/>
              <a:gd name="connsiteY61" fmla="*/ 250468 h 4350334"/>
              <a:gd name="connsiteX62" fmla="*/ 1280609 w 6748930"/>
              <a:gd name="connsiteY62" fmla="*/ 233886 h 4350334"/>
              <a:gd name="connsiteX63" fmla="*/ 1172711 w 6748930"/>
              <a:gd name="connsiteY63" fmla="*/ 200187 h 4350334"/>
              <a:gd name="connsiteX64" fmla="*/ 1176653 w 6748930"/>
              <a:gd name="connsiteY64" fmla="*/ 83856 h 4350334"/>
              <a:gd name="connsiteX65" fmla="*/ 1069010 w 6748930"/>
              <a:gd name="connsiteY65" fmla="*/ 302914 h 4350334"/>
              <a:gd name="connsiteX66" fmla="*/ 964794 w 6748930"/>
              <a:gd name="connsiteY66" fmla="*/ 506053 h 4350334"/>
              <a:gd name="connsiteX67" fmla="*/ 887664 w 6748930"/>
              <a:gd name="connsiteY67" fmla="*/ 741045 h 4350334"/>
              <a:gd name="connsiteX68" fmla="*/ 771100 w 6748930"/>
              <a:gd name="connsiteY68" fmla="*/ 1145067 h 4350334"/>
              <a:gd name="connsiteX69" fmla="*/ 541335 w 6748930"/>
              <a:gd name="connsiteY69" fmla="*/ 1043578 h 4350334"/>
              <a:gd name="connsiteX70" fmla="*/ 353890 w 6748930"/>
              <a:gd name="connsiteY70" fmla="*/ 1148878 h 4350334"/>
              <a:gd name="connsiteX71" fmla="*/ 237318 w 6748930"/>
              <a:gd name="connsiteY71" fmla="*/ 1061980 h 4350334"/>
              <a:gd name="connsiteX72" fmla="*/ 166867 w 6748930"/>
              <a:gd name="connsiteY72" fmla="*/ 1137185 h 4350334"/>
              <a:gd name="connsiteX73" fmla="*/ 113254 w 6748930"/>
              <a:gd name="connsiteY73" fmla="*/ 1256635 h 4350334"/>
              <a:gd name="connsiteX74" fmla="*/ 72176 w 6748930"/>
              <a:gd name="connsiteY74" fmla="*/ 1354616 h 4350334"/>
              <a:gd name="connsiteX75" fmla="*/ 68887 w 6748930"/>
              <a:gd name="connsiteY75" fmla="*/ 1468419 h 4350334"/>
              <a:gd name="connsiteX76" fmla="*/ 0 w 6748930"/>
              <a:gd name="connsiteY76" fmla="*/ 1568134 h 4350334"/>
              <a:gd name="connsiteX77" fmla="*/ 15717 w 6748930"/>
              <a:gd name="connsiteY77" fmla="*/ 1805502 h 4350334"/>
              <a:gd name="connsiteX78" fmla="*/ 124038 w 6748930"/>
              <a:gd name="connsiteY78" fmla="*/ 1793541 h 4350334"/>
              <a:gd name="connsiteX79" fmla="*/ 287427 w 6748930"/>
              <a:gd name="connsiteY79" fmla="*/ 1863950 h 4350334"/>
              <a:gd name="connsiteX80" fmla="*/ 477307 w 6748930"/>
              <a:gd name="connsiteY80" fmla="*/ 1976975 h 4350334"/>
              <a:gd name="connsiteX81" fmla="*/ 442078 w 6748930"/>
              <a:gd name="connsiteY81" fmla="*/ 2122418 h 4350334"/>
              <a:gd name="connsiteX82" fmla="*/ 632171 w 6748930"/>
              <a:gd name="connsiteY82" fmla="*/ 2352557 h 4350334"/>
              <a:gd name="connsiteX83" fmla="*/ 406603 w 6748930"/>
              <a:gd name="connsiteY83" fmla="*/ 2851407 h 4350334"/>
              <a:gd name="connsiteX84" fmla="*/ 553431 w 6748930"/>
              <a:gd name="connsiteY84"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91981 h 4350334"/>
              <a:gd name="connsiteX35" fmla="*/ 5456718 w 6748930"/>
              <a:gd name="connsiteY35" fmla="*/ 3379602 h 4350334"/>
              <a:gd name="connsiteX36" fmla="*/ 5374127 w 6748930"/>
              <a:gd name="connsiteY36" fmla="*/ 3321063 h 4350334"/>
              <a:gd name="connsiteX37" fmla="*/ 5448493 w 6748930"/>
              <a:gd name="connsiteY37" fmla="*/ 3292628 h 4350334"/>
              <a:gd name="connsiteX38" fmla="*/ 5479694 w 6748930"/>
              <a:gd name="connsiteY38" fmla="*/ 3218524 h 4350334"/>
              <a:gd name="connsiteX39" fmla="*/ 5563128 w 6748930"/>
              <a:gd name="connsiteY39" fmla="*/ 3299745 h 4350334"/>
              <a:gd name="connsiteX40" fmla="*/ 5663093 w 6748930"/>
              <a:gd name="connsiteY40" fmla="*/ 3300614 h 4350334"/>
              <a:gd name="connsiteX41" fmla="*/ 5702199 w 6748930"/>
              <a:gd name="connsiteY41" fmla="*/ 3207531 h 4350334"/>
              <a:gd name="connsiteX42" fmla="*/ 5832576 w 6748930"/>
              <a:gd name="connsiteY42" fmla="*/ 3288889 h 4350334"/>
              <a:gd name="connsiteX43" fmla="*/ 5912633 w 6748930"/>
              <a:gd name="connsiteY43" fmla="*/ 3108519 h 4350334"/>
              <a:gd name="connsiteX44" fmla="*/ 6298015 w 6748930"/>
              <a:gd name="connsiteY44" fmla="*/ 3318069 h 4350334"/>
              <a:gd name="connsiteX45" fmla="*/ 6529868 w 6748930"/>
              <a:gd name="connsiteY45" fmla="*/ 3506602 h 4350334"/>
              <a:gd name="connsiteX46" fmla="*/ 6671535 w 6748930"/>
              <a:gd name="connsiteY46" fmla="*/ 3575848 h 4350334"/>
              <a:gd name="connsiteX47" fmla="*/ 6748930 w 6748930"/>
              <a:gd name="connsiteY47" fmla="*/ 3451799 h 4350334"/>
              <a:gd name="connsiteX48" fmla="*/ 5559681 w 6748930"/>
              <a:gd name="connsiteY48" fmla="*/ 2476539 h 4350334"/>
              <a:gd name="connsiteX49" fmla="*/ 4062794 w 6748930"/>
              <a:gd name="connsiteY49" fmla="*/ 1460218 h 4350334"/>
              <a:gd name="connsiteX50" fmla="*/ 3318797 w 6748930"/>
              <a:gd name="connsiteY50" fmla="*/ 999628 h 4350334"/>
              <a:gd name="connsiteX51" fmla="*/ 3612279 w 6748930"/>
              <a:gd name="connsiteY51" fmla="*/ 681673 h 4350334"/>
              <a:gd name="connsiteX52" fmla="*/ 3082778 w 6748930"/>
              <a:gd name="connsiteY52" fmla="*/ 637893 h 4350334"/>
              <a:gd name="connsiteX53" fmla="*/ 2924003 w 6748930"/>
              <a:gd name="connsiteY53" fmla="*/ 378784 h 4350334"/>
              <a:gd name="connsiteX54" fmla="*/ 2716765 w 6748930"/>
              <a:gd name="connsiteY54" fmla="*/ 0 h 4350334"/>
              <a:gd name="connsiteX55" fmla="*/ 2506088 w 6748930"/>
              <a:gd name="connsiteY55" fmla="*/ 471741 h 4350334"/>
              <a:gd name="connsiteX56" fmla="*/ 2221402 w 6748930"/>
              <a:gd name="connsiteY56" fmla="*/ 1069117 h 4350334"/>
              <a:gd name="connsiteX57" fmla="*/ 1989942 w 6748930"/>
              <a:gd name="connsiteY57" fmla="*/ 1081740 h 4350334"/>
              <a:gd name="connsiteX58" fmla="*/ 1922097 w 6748930"/>
              <a:gd name="connsiteY58" fmla="*/ 651154 h 4350334"/>
              <a:gd name="connsiteX59" fmla="*/ 1896109 w 6748930"/>
              <a:gd name="connsiteY59" fmla="*/ 384269 h 4350334"/>
              <a:gd name="connsiteX60" fmla="*/ 1412666 w 6748930"/>
              <a:gd name="connsiteY60" fmla="*/ 354574 h 4350334"/>
              <a:gd name="connsiteX61" fmla="*/ 1425515 w 6748930"/>
              <a:gd name="connsiteY61" fmla="*/ 250468 h 4350334"/>
              <a:gd name="connsiteX62" fmla="*/ 1280609 w 6748930"/>
              <a:gd name="connsiteY62" fmla="*/ 233886 h 4350334"/>
              <a:gd name="connsiteX63" fmla="*/ 1172711 w 6748930"/>
              <a:gd name="connsiteY63" fmla="*/ 200187 h 4350334"/>
              <a:gd name="connsiteX64" fmla="*/ 1176653 w 6748930"/>
              <a:gd name="connsiteY64" fmla="*/ 83856 h 4350334"/>
              <a:gd name="connsiteX65" fmla="*/ 1069010 w 6748930"/>
              <a:gd name="connsiteY65" fmla="*/ 302914 h 4350334"/>
              <a:gd name="connsiteX66" fmla="*/ 964794 w 6748930"/>
              <a:gd name="connsiteY66" fmla="*/ 506053 h 4350334"/>
              <a:gd name="connsiteX67" fmla="*/ 887664 w 6748930"/>
              <a:gd name="connsiteY67" fmla="*/ 741045 h 4350334"/>
              <a:gd name="connsiteX68" fmla="*/ 771100 w 6748930"/>
              <a:gd name="connsiteY68" fmla="*/ 1145067 h 4350334"/>
              <a:gd name="connsiteX69" fmla="*/ 541335 w 6748930"/>
              <a:gd name="connsiteY69" fmla="*/ 1043578 h 4350334"/>
              <a:gd name="connsiteX70" fmla="*/ 353890 w 6748930"/>
              <a:gd name="connsiteY70" fmla="*/ 1148878 h 4350334"/>
              <a:gd name="connsiteX71" fmla="*/ 237318 w 6748930"/>
              <a:gd name="connsiteY71" fmla="*/ 1061980 h 4350334"/>
              <a:gd name="connsiteX72" fmla="*/ 166867 w 6748930"/>
              <a:gd name="connsiteY72" fmla="*/ 1137185 h 4350334"/>
              <a:gd name="connsiteX73" fmla="*/ 113254 w 6748930"/>
              <a:gd name="connsiteY73" fmla="*/ 1256635 h 4350334"/>
              <a:gd name="connsiteX74" fmla="*/ 72176 w 6748930"/>
              <a:gd name="connsiteY74" fmla="*/ 1354616 h 4350334"/>
              <a:gd name="connsiteX75" fmla="*/ 68887 w 6748930"/>
              <a:gd name="connsiteY75" fmla="*/ 1468419 h 4350334"/>
              <a:gd name="connsiteX76" fmla="*/ 0 w 6748930"/>
              <a:gd name="connsiteY76" fmla="*/ 1568134 h 4350334"/>
              <a:gd name="connsiteX77" fmla="*/ 15717 w 6748930"/>
              <a:gd name="connsiteY77" fmla="*/ 1805502 h 4350334"/>
              <a:gd name="connsiteX78" fmla="*/ 124038 w 6748930"/>
              <a:gd name="connsiteY78" fmla="*/ 1793541 h 4350334"/>
              <a:gd name="connsiteX79" fmla="*/ 287427 w 6748930"/>
              <a:gd name="connsiteY79" fmla="*/ 1863950 h 4350334"/>
              <a:gd name="connsiteX80" fmla="*/ 477307 w 6748930"/>
              <a:gd name="connsiteY80" fmla="*/ 1976975 h 4350334"/>
              <a:gd name="connsiteX81" fmla="*/ 442078 w 6748930"/>
              <a:gd name="connsiteY81" fmla="*/ 2122418 h 4350334"/>
              <a:gd name="connsiteX82" fmla="*/ 632171 w 6748930"/>
              <a:gd name="connsiteY82" fmla="*/ 2352557 h 4350334"/>
              <a:gd name="connsiteX83" fmla="*/ 406603 w 6748930"/>
              <a:gd name="connsiteY83" fmla="*/ 2851407 h 4350334"/>
              <a:gd name="connsiteX84" fmla="*/ 553431 w 6748930"/>
              <a:gd name="connsiteY84"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91981 h 4350334"/>
              <a:gd name="connsiteX35" fmla="*/ 5450683 w 6748930"/>
              <a:gd name="connsiteY35" fmla="*/ 3391674 h 4350334"/>
              <a:gd name="connsiteX36" fmla="*/ 5374127 w 6748930"/>
              <a:gd name="connsiteY36" fmla="*/ 3321063 h 4350334"/>
              <a:gd name="connsiteX37" fmla="*/ 5448493 w 6748930"/>
              <a:gd name="connsiteY37" fmla="*/ 3292628 h 4350334"/>
              <a:gd name="connsiteX38" fmla="*/ 5479694 w 6748930"/>
              <a:gd name="connsiteY38" fmla="*/ 3218524 h 4350334"/>
              <a:gd name="connsiteX39" fmla="*/ 5563128 w 6748930"/>
              <a:gd name="connsiteY39" fmla="*/ 3299745 h 4350334"/>
              <a:gd name="connsiteX40" fmla="*/ 5663093 w 6748930"/>
              <a:gd name="connsiteY40" fmla="*/ 3300614 h 4350334"/>
              <a:gd name="connsiteX41" fmla="*/ 5702199 w 6748930"/>
              <a:gd name="connsiteY41" fmla="*/ 3207531 h 4350334"/>
              <a:gd name="connsiteX42" fmla="*/ 5832576 w 6748930"/>
              <a:gd name="connsiteY42" fmla="*/ 3288889 h 4350334"/>
              <a:gd name="connsiteX43" fmla="*/ 5912633 w 6748930"/>
              <a:gd name="connsiteY43" fmla="*/ 3108519 h 4350334"/>
              <a:gd name="connsiteX44" fmla="*/ 6298015 w 6748930"/>
              <a:gd name="connsiteY44" fmla="*/ 3318069 h 4350334"/>
              <a:gd name="connsiteX45" fmla="*/ 6529868 w 6748930"/>
              <a:gd name="connsiteY45" fmla="*/ 3506602 h 4350334"/>
              <a:gd name="connsiteX46" fmla="*/ 6671535 w 6748930"/>
              <a:gd name="connsiteY46" fmla="*/ 3575848 h 4350334"/>
              <a:gd name="connsiteX47" fmla="*/ 6748930 w 6748930"/>
              <a:gd name="connsiteY47" fmla="*/ 3451799 h 4350334"/>
              <a:gd name="connsiteX48" fmla="*/ 5559681 w 6748930"/>
              <a:gd name="connsiteY48" fmla="*/ 2476539 h 4350334"/>
              <a:gd name="connsiteX49" fmla="*/ 4062794 w 6748930"/>
              <a:gd name="connsiteY49" fmla="*/ 1460218 h 4350334"/>
              <a:gd name="connsiteX50" fmla="*/ 3318797 w 6748930"/>
              <a:gd name="connsiteY50" fmla="*/ 999628 h 4350334"/>
              <a:gd name="connsiteX51" fmla="*/ 3612279 w 6748930"/>
              <a:gd name="connsiteY51" fmla="*/ 681673 h 4350334"/>
              <a:gd name="connsiteX52" fmla="*/ 3082778 w 6748930"/>
              <a:gd name="connsiteY52" fmla="*/ 637893 h 4350334"/>
              <a:gd name="connsiteX53" fmla="*/ 2924003 w 6748930"/>
              <a:gd name="connsiteY53" fmla="*/ 378784 h 4350334"/>
              <a:gd name="connsiteX54" fmla="*/ 2716765 w 6748930"/>
              <a:gd name="connsiteY54" fmla="*/ 0 h 4350334"/>
              <a:gd name="connsiteX55" fmla="*/ 2506088 w 6748930"/>
              <a:gd name="connsiteY55" fmla="*/ 471741 h 4350334"/>
              <a:gd name="connsiteX56" fmla="*/ 2221402 w 6748930"/>
              <a:gd name="connsiteY56" fmla="*/ 1069117 h 4350334"/>
              <a:gd name="connsiteX57" fmla="*/ 1989942 w 6748930"/>
              <a:gd name="connsiteY57" fmla="*/ 1081740 h 4350334"/>
              <a:gd name="connsiteX58" fmla="*/ 1922097 w 6748930"/>
              <a:gd name="connsiteY58" fmla="*/ 651154 h 4350334"/>
              <a:gd name="connsiteX59" fmla="*/ 1896109 w 6748930"/>
              <a:gd name="connsiteY59" fmla="*/ 384269 h 4350334"/>
              <a:gd name="connsiteX60" fmla="*/ 1412666 w 6748930"/>
              <a:gd name="connsiteY60" fmla="*/ 354574 h 4350334"/>
              <a:gd name="connsiteX61" fmla="*/ 1425515 w 6748930"/>
              <a:gd name="connsiteY61" fmla="*/ 250468 h 4350334"/>
              <a:gd name="connsiteX62" fmla="*/ 1280609 w 6748930"/>
              <a:gd name="connsiteY62" fmla="*/ 233886 h 4350334"/>
              <a:gd name="connsiteX63" fmla="*/ 1172711 w 6748930"/>
              <a:gd name="connsiteY63" fmla="*/ 200187 h 4350334"/>
              <a:gd name="connsiteX64" fmla="*/ 1176653 w 6748930"/>
              <a:gd name="connsiteY64" fmla="*/ 83856 h 4350334"/>
              <a:gd name="connsiteX65" fmla="*/ 1069010 w 6748930"/>
              <a:gd name="connsiteY65" fmla="*/ 302914 h 4350334"/>
              <a:gd name="connsiteX66" fmla="*/ 964794 w 6748930"/>
              <a:gd name="connsiteY66" fmla="*/ 506053 h 4350334"/>
              <a:gd name="connsiteX67" fmla="*/ 887664 w 6748930"/>
              <a:gd name="connsiteY67" fmla="*/ 741045 h 4350334"/>
              <a:gd name="connsiteX68" fmla="*/ 771100 w 6748930"/>
              <a:gd name="connsiteY68" fmla="*/ 1145067 h 4350334"/>
              <a:gd name="connsiteX69" fmla="*/ 541335 w 6748930"/>
              <a:gd name="connsiteY69" fmla="*/ 1043578 h 4350334"/>
              <a:gd name="connsiteX70" fmla="*/ 353890 w 6748930"/>
              <a:gd name="connsiteY70" fmla="*/ 1148878 h 4350334"/>
              <a:gd name="connsiteX71" fmla="*/ 237318 w 6748930"/>
              <a:gd name="connsiteY71" fmla="*/ 1061980 h 4350334"/>
              <a:gd name="connsiteX72" fmla="*/ 166867 w 6748930"/>
              <a:gd name="connsiteY72" fmla="*/ 1137185 h 4350334"/>
              <a:gd name="connsiteX73" fmla="*/ 113254 w 6748930"/>
              <a:gd name="connsiteY73" fmla="*/ 1256635 h 4350334"/>
              <a:gd name="connsiteX74" fmla="*/ 72176 w 6748930"/>
              <a:gd name="connsiteY74" fmla="*/ 1354616 h 4350334"/>
              <a:gd name="connsiteX75" fmla="*/ 68887 w 6748930"/>
              <a:gd name="connsiteY75" fmla="*/ 1468419 h 4350334"/>
              <a:gd name="connsiteX76" fmla="*/ 0 w 6748930"/>
              <a:gd name="connsiteY76" fmla="*/ 1568134 h 4350334"/>
              <a:gd name="connsiteX77" fmla="*/ 15717 w 6748930"/>
              <a:gd name="connsiteY77" fmla="*/ 1805502 h 4350334"/>
              <a:gd name="connsiteX78" fmla="*/ 124038 w 6748930"/>
              <a:gd name="connsiteY78" fmla="*/ 1793541 h 4350334"/>
              <a:gd name="connsiteX79" fmla="*/ 287427 w 6748930"/>
              <a:gd name="connsiteY79" fmla="*/ 1863950 h 4350334"/>
              <a:gd name="connsiteX80" fmla="*/ 477307 w 6748930"/>
              <a:gd name="connsiteY80" fmla="*/ 1976975 h 4350334"/>
              <a:gd name="connsiteX81" fmla="*/ 442078 w 6748930"/>
              <a:gd name="connsiteY81" fmla="*/ 2122418 h 4350334"/>
              <a:gd name="connsiteX82" fmla="*/ 632171 w 6748930"/>
              <a:gd name="connsiteY82" fmla="*/ 2352557 h 4350334"/>
              <a:gd name="connsiteX83" fmla="*/ 406603 w 6748930"/>
              <a:gd name="connsiteY83" fmla="*/ 2851407 h 4350334"/>
              <a:gd name="connsiteX84" fmla="*/ 553431 w 6748930"/>
              <a:gd name="connsiteY84"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91981 h 4350334"/>
              <a:gd name="connsiteX35" fmla="*/ 5450683 w 6748930"/>
              <a:gd name="connsiteY35" fmla="*/ 3391674 h 4350334"/>
              <a:gd name="connsiteX36" fmla="*/ 5374127 w 6748930"/>
              <a:gd name="connsiteY36" fmla="*/ 3321063 h 4350334"/>
              <a:gd name="connsiteX37" fmla="*/ 5448493 w 6748930"/>
              <a:gd name="connsiteY37" fmla="*/ 3292628 h 4350334"/>
              <a:gd name="connsiteX38" fmla="*/ 5479694 w 6748930"/>
              <a:gd name="connsiteY38" fmla="*/ 3218524 h 4350334"/>
              <a:gd name="connsiteX39" fmla="*/ 5563128 w 6748930"/>
              <a:gd name="connsiteY39" fmla="*/ 3299745 h 4350334"/>
              <a:gd name="connsiteX40" fmla="*/ 5663093 w 6748930"/>
              <a:gd name="connsiteY40" fmla="*/ 3300614 h 4350334"/>
              <a:gd name="connsiteX41" fmla="*/ 5702199 w 6748930"/>
              <a:gd name="connsiteY41" fmla="*/ 3207531 h 4350334"/>
              <a:gd name="connsiteX42" fmla="*/ 5832576 w 6748930"/>
              <a:gd name="connsiteY42" fmla="*/ 3288889 h 4350334"/>
              <a:gd name="connsiteX43" fmla="*/ 5912633 w 6748930"/>
              <a:gd name="connsiteY43" fmla="*/ 3108519 h 4350334"/>
              <a:gd name="connsiteX44" fmla="*/ 6298015 w 6748930"/>
              <a:gd name="connsiteY44" fmla="*/ 3318069 h 4350334"/>
              <a:gd name="connsiteX45" fmla="*/ 6529868 w 6748930"/>
              <a:gd name="connsiteY45" fmla="*/ 3506602 h 4350334"/>
              <a:gd name="connsiteX46" fmla="*/ 6671535 w 6748930"/>
              <a:gd name="connsiteY46" fmla="*/ 3575848 h 4350334"/>
              <a:gd name="connsiteX47" fmla="*/ 6748930 w 6748930"/>
              <a:gd name="connsiteY47" fmla="*/ 3451799 h 4350334"/>
              <a:gd name="connsiteX48" fmla="*/ 5559681 w 6748930"/>
              <a:gd name="connsiteY48" fmla="*/ 2476539 h 4350334"/>
              <a:gd name="connsiteX49" fmla="*/ 4062794 w 6748930"/>
              <a:gd name="connsiteY49" fmla="*/ 1460218 h 4350334"/>
              <a:gd name="connsiteX50" fmla="*/ 3318797 w 6748930"/>
              <a:gd name="connsiteY50" fmla="*/ 999628 h 4350334"/>
              <a:gd name="connsiteX51" fmla="*/ 3612279 w 6748930"/>
              <a:gd name="connsiteY51" fmla="*/ 681673 h 4350334"/>
              <a:gd name="connsiteX52" fmla="*/ 3082778 w 6748930"/>
              <a:gd name="connsiteY52" fmla="*/ 637893 h 4350334"/>
              <a:gd name="connsiteX53" fmla="*/ 2924003 w 6748930"/>
              <a:gd name="connsiteY53" fmla="*/ 378784 h 4350334"/>
              <a:gd name="connsiteX54" fmla="*/ 2716765 w 6748930"/>
              <a:gd name="connsiteY54" fmla="*/ 0 h 4350334"/>
              <a:gd name="connsiteX55" fmla="*/ 2506088 w 6748930"/>
              <a:gd name="connsiteY55" fmla="*/ 471741 h 4350334"/>
              <a:gd name="connsiteX56" fmla="*/ 2221402 w 6748930"/>
              <a:gd name="connsiteY56" fmla="*/ 1069117 h 4350334"/>
              <a:gd name="connsiteX57" fmla="*/ 1989942 w 6748930"/>
              <a:gd name="connsiteY57" fmla="*/ 1081740 h 4350334"/>
              <a:gd name="connsiteX58" fmla="*/ 1922097 w 6748930"/>
              <a:gd name="connsiteY58" fmla="*/ 651154 h 4350334"/>
              <a:gd name="connsiteX59" fmla="*/ 1896109 w 6748930"/>
              <a:gd name="connsiteY59" fmla="*/ 384269 h 4350334"/>
              <a:gd name="connsiteX60" fmla="*/ 1412666 w 6748930"/>
              <a:gd name="connsiteY60" fmla="*/ 354574 h 4350334"/>
              <a:gd name="connsiteX61" fmla="*/ 1425515 w 6748930"/>
              <a:gd name="connsiteY61" fmla="*/ 250468 h 4350334"/>
              <a:gd name="connsiteX62" fmla="*/ 1280609 w 6748930"/>
              <a:gd name="connsiteY62" fmla="*/ 233886 h 4350334"/>
              <a:gd name="connsiteX63" fmla="*/ 1172711 w 6748930"/>
              <a:gd name="connsiteY63" fmla="*/ 200187 h 4350334"/>
              <a:gd name="connsiteX64" fmla="*/ 1176653 w 6748930"/>
              <a:gd name="connsiteY64" fmla="*/ 83856 h 4350334"/>
              <a:gd name="connsiteX65" fmla="*/ 1069010 w 6748930"/>
              <a:gd name="connsiteY65" fmla="*/ 302914 h 4350334"/>
              <a:gd name="connsiteX66" fmla="*/ 964794 w 6748930"/>
              <a:gd name="connsiteY66" fmla="*/ 506053 h 4350334"/>
              <a:gd name="connsiteX67" fmla="*/ 887664 w 6748930"/>
              <a:gd name="connsiteY67" fmla="*/ 741045 h 4350334"/>
              <a:gd name="connsiteX68" fmla="*/ 771100 w 6748930"/>
              <a:gd name="connsiteY68" fmla="*/ 1145067 h 4350334"/>
              <a:gd name="connsiteX69" fmla="*/ 541335 w 6748930"/>
              <a:gd name="connsiteY69" fmla="*/ 1043578 h 4350334"/>
              <a:gd name="connsiteX70" fmla="*/ 353890 w 6748930"/>
              <a:gd name="connsiteY70" fmla="*/ 1148878 h 4350334"/>
              <a:gd name="connsiteX71" fmla="*/ 237318 w 6748930"/>
              <a:gd name="connsiteY71" fmla="*/ 1061980 h 4350334"/>
              <a:gd name="connsiteX72" fmla="*/ 166867 w 6748930"/>
              <a:gd name="connsiteY72" fmla="*/ 1137185 h 4350334"/>
              <a:gd name="connsiteX73" fmla="*/ 113254 w 6748930"/>
              <a:gd name="connsiteY73" fmla="*/ 1256635 h 4350334"/>
              <a:gd name="connsiteX74" fmla="*/ 72176 w 6748930"/>
              <a:gd name="connsiteY74" fmla="*/ 1354616 h 4350334"/>
              <a:gd name="connsiteX75" fmla="*/ 68887 w 6748930"/>
              <a:gd name="connsiteY75" fmla="*/ 1468419 h 4350334"/>
              <a:gd name="connsiteX76" fmla="*/ 0 w 6748930"/>
              <a:gd name="connsiteY76" fmla="*/ 1568134 h 4350334"/>
              <a:gd name="connsiteX77" fmla="*/ 15717 w 6748930"/>
              <a:gd name="connsiteY77" fmla="*/ 1805502 h 4350334"/>
              <a:gd name="connsiteX78" fmla="*/ 124038 w 6748930"/>
              <a:gd name="connsiteY78" fmla="*/ 1793541 h 4350334"/>
              <a:gd name="connsiteX79" fmla="*/ 287427 w 6748930"/>
              <a:gd name="connsiteY79" fmla="*/ 1863950 h 4350334"/>
              <a:gd name="connsiteX80" fmla="*/ 477307 w 6748930"/>
              <a:gd name="connsiteY80" fmla="*/ 1976975 h 4350334"/>
              <a:gd name="connsiteX81" fmla="*/ 442078 w 6748930"/>
              <a:gd name="connsiteY81" fmla="*/ 2122418 h 4350334"/>
              <a:gd name="connsiteX82" fmla="*/ 632171 w 6748930"/>
              <a:gd name="connsiteY82" fmla="*/ 2352557 h 4350334"/>
              <a:gd name="connsiteX83" fmla="*/ 406603 w 6748930"/>
              <a:gd name="connsiteY83" fmla="*/ 2851407 h 4350334"/>
              <a:gd name="connsiteX84" fmla="*/ 553431 w 6748930"/>
              <a:gd name="connsiteY84"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91981 h 4350334"/>
              <a:gd name="connsiteX35" fmla="*/ 5450683 w 6748930"/>
              <a:gd name="connsiteY35" fmla="*/ 3391674 h 4350334"/>
              <a:gd name="connsiteX36" fmla="*/ 5374127 w 6748930"/>
              <a:gd name="connsiteY36" fmla="*/ 3321063 h 4350334"/>
              <a:gd name="connsiteX37" fmla="*/ 5448493 w 6748930"/>
              <a:gd name="connsiteY37" fmla="*/ 3292628 h 4350334"/>
              <a:gd name="connsiteX38" fmla="*/ 5479694 w 6748930"/>
              <a:gd name="connsiteY38" fmla="*/ 3218524 h 4350334"/>
              <a:gd name="connsiteX39" fmla="*/ 5563128 w 6748930"/>
              <a:gd name="connsiteY39" fmla="*/ 3299745 h 4350334"/>
              <a:gd name="connsiteX40" fmla="*/ 5663093 w 6748930"/>
              <a:gd name="connsiteY40" fmla="*/ 3300614 h 4350334"/>
              <a:gd name="connsiteX41" fmla="*/ 5702199 w 6748930"/>
              <a:gd name="connsiteY41" fmla="*/ 3207531 h 4350334"/>
              <a:gd name="connsiteX42" fmla="*/ 5832576 w 6748930"/>
              <a:gd name="connsiteY42" fmla="*/ 3288889 h 4350334"/>
              <a:gd name="connsiteX43" fmla="*/ 5912633 w 6748930"/>
              <a:gd name="connsiteY43" fmla="*/ 3108519 h 4350334"/>
              <a:gd name="connsiteX44" fmla="*/ 6298015 w 6748930"/>
              <a:gd name="connsiteY44" fmla="*/ 3318069 h 4350334"/>
              <a:gd name="connsiteX45" fmla="*/ 6529868 w 6748930"/>
              <a:gd name="connsiteY45" fmla="*/ 3506602 h 4350334"/>
              <a:gd name="connsiteX46" fmla="*/ 6671535 w 6748930"/>
              <a:gd name="connsiteY46" fmla="*/ 3575848 h 4350334"/>
              <a:gd name="connsiteX47" fmla="*/ 6748930 w 6748930"/>
              <a:gd name="connsiteY47" fmla="*/ 3451799 h 4350334"/>
              <a:gd name="connsiteX48" fmla="*/ 5559681 w 6748930"/>
              <a:gd name="connsiteY48" fmla="*/ 2476539 h 4350334"/>
              <a:gd name="connsiteX49" fmla="*/ 4062794 w 6748930"/>
              <a:gd name="connsiteY49" fmla="*/ 1460218 h 4350334"/>
              <a:gd name="connsiteX50" fmla="*/ 3318797 w 6748930"/>
              <a:gd name="connsiteY50" fmla="*/ 999628 h 4350334"/>
              <a:gd name="connsiteX51" fmla="*/ 3612279 w 6748930"/>
              <a:gd name="connsiteY51" fmla="*/ 681673 h 4350334"/>
              <a:gd name="connsiteX52" fmla="*/ 3082778 w 6748930"/>
              <a:gd name="connsiteY52" fmla="*/ 637893 h 4350334"/>
              <a:gd name="connsiteX53" fmla="*/ 2924003 w 6748930"/>
              <a:gd name="connsiteY53" fmla="*/ 378784 h 4350334"/>
              <a:gd name="connsiteX54" fmla="*/ 2716765 w 6748930"/>
              <a:gd name="connsiteY54" fmla="*/ 0 h 4350334"/>
              <a:gd name="connsiteX55" fmla="*/ 2506088 w 6748930"/>
              <a:gd name="connsiteY55" fmla="*/ 471741 h 4350334"/>
              <a:gd name="connsiteX56" fmla="*/ 2221402 w 6748930"/>
              <a:gd name="connsiteY56" fmla="*/ 1069117 h 4350334"/>
              <a:gd name="connsiteX57" fmla="*/ 1989942 w 6748930"/>
              <a:gd name="connsiteY57" fmla="*/ 1081740 h 4350334"/>
              <a:gd name="connsiteX58" fmla="*/ 1922097 w 6748930"/>
              <a:gd name="connsiteY58" fmla="*/ 651154 h 4350334"/>
              <a:gd name="connsiteX59" fmla="*/ 1896109 w 6748930"/>
              <a:gd name="connsiteY59" fmla="*/ 384269 h 4350334"/>
              <a:gd name="connsiteX60" fmla="*/ 1412666 w 6748930"/>
              <a:gd name="connsiteY60" fmla="*/ 354574 h 4350334"/>
              <a:gd name="connsiteX61" fmla="*/ 1425515 w 6748930"/>
              <a:gd name="connsiteY61" fmla="*/ 250468 h 4350334"/>
              <a:gd name="connsiteX62" fmla="*/ 1280609 w 6748930"/>
              <a:gd name="connsiteY62" fmla="*/ 233886 h 4350334"/>
              <a:gd name="connsiteX63" fmla="*/ 1172711 w 6748930"/>
              <a:gd name="connsiteY63" fmla="*/ 200187 h 4350334"/>
              <a:gd name="connsiteX64" fmla="*/ 1176653 w 6748930"/>
              <a:gd name="connsiteY64" fmla="*/ 83856 h 4350334"/>
              <a:gd name="connsiteX65" fmla="*/ 1069010 w 6748930"/>
              <a:gd name="connsiteY65" fmla="*/ 302914 h 4350334"/>
              <a:gd name="connsiteX66" fmla="*/ 964794 w 6748930"/>
              <a:gd name="connsiteY66" fmla="*/ 506053 h 4350334"/>
              <a:gd name="connsiteX67" fmla="*/ 887664 w 6748930"/>
              <a:gd name="connsiteY67" fmla="*/ 741045 h 4350334"/>
              <a:gd name="connsiteX68" fmla="*/ 771100 w 6748930"/>
              <a:gd name="connsiteY68" fmla="*/ 1145067 h 4350334"/>
              <a:gd name="connsiteX69" fmla="*/ 541335 w 6748930"/>
              <a:gd name="connsiteY69" fmla="*/ 1043578 h 4350334"/>
              <a:gd name="connsiteX70" fmla="*/ 353890 w 6748930"/>
              <a:gd name="connsiteY70" fmla="*/ 1148878 h 4350334"/>
              <a:gd name="connsiteX71" fmla="*/ 237318 w 6748930"/>
              <a:gd name="connsiteY71" fmla="*/ 1061980 h 4350334"/>
              <a:gd name="connsiteX72" fmla="*/ 166867 w 6748930"/>
              <a:gd name="connsiteY72" fmla="*/ 1137185 h 4350334"/>
              <a:gd name="connsiteX73" fmla="*/ 113254 w 6748930"/>
              <a:gd name="connsiteY73" fmla="*/ 1256635 h 4350334"/>
              <a:gd name="connsiteX74" fmla="*/ 72176 w 6748930"/>
              <a:gd name="connsiteY74" fmla="*/ 1354616 h 4350334"/>
              <a:gd name="connsiteX75" fmla="*/ 68887 w 6748930"/>
              <a:gd name="connsiteY75" fmla="*/ 1468419 h 4350334"/>
              <a:gd name="connsiteX76" fmla="*/ 0 w 6748930"/>
              <a:gd name="connsiteY76" fmla="*/ 1568134 h 4350334"/>
              <a:gd name="connsiteX77" fmla="*/ 15717 w 6748930"/>
              <a:gd name="connsiteY77" fmla="*/ 1805502 h 4350334"/>
              <a:gd name="connsiteX78" fmla="*/ 124038 w 6748930"/>
              <a:gd name="connsiteY78" fmla="*/ 1793541 h 4350334"/>
              <a:gd name="connsiteX79" fmla="*/ 287427 w 6748930"/>
              <a:gd name="connsiteY79" fmla="*/ 1863950 h 4350334"/>
              <a:gd name="connsiteX80" fmla="*/ 477307 w 6748930"/>
              <a:gd name="connsiteY80" fmla="*/ 1976975 h 4350334"/>
              <a:gd name="connsiteX81" fmla="*/ 442078 w 6748930"/>
              <a:gd name="connsiteY81" fmla="*/ 2122418 h 4350334"/>
              <a:gd name="connsiteX82" fmla="*/ 632171 w 6748930"/>
              <a:gd name="connsiteY82" fmla="*/ 2352557 h 4350334"/>
              <a:gd name="connsiteX83" fmla="*/ 406603 w 6748930"/>
              <a:gd name="connsiteY83" fmla="*/ 2851407 h 4350334"/>
              <a:gd name="connsiteX84" fmla="*/ 553431 w 6748930"/>
              <a:gd name="connsiteY84"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91981 h 4350334"/>
              <a:gd name="connsiteX35" fmla="*/ 5450683 w 6748930"/>
              <a:gd name="connsiteY35" fmla="*/ 3391674 h 4350334"/>
              <a:gd name="connsiteX36" fmla="*/ 5374127 w 6748930"/>
              <a:gd name="connsiteY36" fmla="*/ 3321063 h 4350334"/>
              <a:gd name="connsiteX37" fmla="*/ 5448493 w 6748930"/>
              <a:gd name="connsiteY37" fmla="*/ 3292628 h 4350334"/>
              <a:gd name="connsiteX38" fmla="*/ 5479694 w 6748930"/>
              <a:gd name="connsiteY38" fmla="*/ 3218524 h 4350334"/>
              <a:gd name="connsiteX39" fmla="*/ 5563128 w 6748930"/>
              <a:gd name="connsiteY39" fmla="*/ 3299745 h 4350334"/>
              <a:gd name="connsiteX40" fmla="*/ 5663093 w 6748930"/>
              <a:gd name="connsiteY40" fmla="*/ 3300614 h 4350334"/>
              <a:gd name="connsiteX41" fmla="*/ 5702199 w 6748930"/>
              <a:gd name="connsiteY41" fmla="*/ 3207531 h 4350334"/>
              <a:gd name="connsiteX42" fmla="*/ 5832576 w 6748930"/>
              <a:gd name="connsiteY42" fmla="*/ 3288889 h 4350334"/>
              <a:gd name="connsiteX43" fmla="*/ 5912633 w 6748930"/>
              <a:gd name="connsiteY43" fmla="*/ 3108519 h 4350334"/>
              <a:gd name="connsiteX44" fmla="*/ 6298015 w 6748930"/>
              <a:gd name="connsiteY44" fmla="*/ 3318069 h 4350334"/>
              <a:gd name="connsiteX45" fmla="*/ 6529868 w 6748930"/>
              <a:gd name="connsiteY45" fmla="*/ 3506602 h 4350334"/>
              <a:gd name="connsiteX46" fmla="*/ 6671535 w 6748930"/>
              <a:gd name="connsiteY46" fmla="*/ 3575848 h 4350334"/>
              <a:gd name="connsiteX47" fmla="*/ 6748930 w 6748930"/>
              <a:gd name="connsiteY47" fmla="*/ 3451799 h 4350334"/>
              <a:gd name="connsiteX48" fmla="*/ 5559681 w 6748930"/>
              <a:gd name="connsiteY48" fmla="*/ 2476539 h 4350334"/>
              <a:gd name="connsiteX49" fmla="*/ 4062794 w 6748930"/>
              <a:gd name="connsiteY49" fmla="*/ 1460218 h 4350334"/>
              <a:gd name="connsiteX50" fmla="*/ 3318797 w 6748930"/>
              <a:gd name="connsiteY50" fmla="*/ 999628 h 4350334"/>
              <a:gd name="connsiteX51" fmla="*/ 3612279 w 6748930"/>
              <a:gd name="connsiteY51" fmla="*/ 681673 h 4350334"/>
              <a:gd name="connsiteX52" fmla="*/ 3082778 w 6748930"/>
              <a:gd name="connsiteY52" fmla="*/ 637893 h 4350334"/>
              <a:gd name="connsiteX53" fmla="*/ 2924003 w 6748930"/>
              <a:gd name="connsiteY53" fmla="*/ 378784 h 4350334"/>
              <a:gd name="connsiteX54" fmla="*/ 2716765 w 6748930"/>
              <a:gd name="connsiteY54" fmla="*/ 0 h 4350334"/>
              <a:gd name="connsiteX55" fmla="*/ 2506088 w 6748930"/>
              <a:gd name="connsiteY55" fmla="*/ 471741 h 4350334"/>
              <a:gd name="connsiteX56" fmla="*/ 2221402 w 6748930"/>
              <a:gd name="connsiteY56" fmla="*/ 1069117 h 4350334"/>
              <a:gd name="connsiteX57" fmla="*/ 1989942 w 6748930"/>
              <a:gd name="connsiteY57" fmla="*/ 1081740 h 4350334"/>
              <a:gd name="connsiteX58" fmla="*/ 1922097 w 6748930"/>
              <a:gd name="connsiteY58" fmla="*/ 651154 h 4350334"/>
              <a:gd name="connsiteX59" fmla="*/ 1896109 w 6748930"/>
              <a:gd name="connsiteY59" fmla="*/ 384269 h 4350334"/>
              <a:gd name="connsiteX60" fmla="*/ 1412666 w 6748930"/>
              <a:gd name="connsiteY60" fmla="*/ 354574 h 4350334"/>
              <a:gd name="connsiteX61" fmla="*/ 1425515 w 6748930"/>
              <a:gd name="connsiteY61" fmla="*/ 250468 h 4350334"/>
              <a:gd name="connsiteX62" fmla="*/ 1280609 w 6748930"/>
              <a:gd name="connsiteY62" fmla="*/ 233886 h 4350334"/>
              <a:gd name="connsiteX63" fmla="*/ 1172711 w 6748930"/>
              <a:gd name="connsiteY63" fmla="*/ 200187 h 4350334"/>
              <a:gd name="connsiteX64" fmla="*/ 1176653 w 6748930"/>
              <a:gd name="connsiteY64" fmla="*/ 83856 h 4350334"/>
              <a:gd name="connsiteX65" fmla="*/ 1069010 w 6748930"/>
              <a:gd name="connsiteY65" fmla="*/ 302914 h 4350334"/>
              <a:gd name="connsiteX66" fmla="*/ 964794 w 6748930"/>
              <a:gd name="connsiteY66" fmla="*/ 506053 h 4350334"/>
              <a:gd name="connsiteX67" fmla="*/ 887664 w 6748930"/>
              <a:gd name="connsiteY67" fmla="*/ 741045 h 4350334"/>
              <a:gd name="connsiteX68" fmla="*/ 771100 w 6748930"/>
              <a:gd name="connsiteY68" fmla="*/ 1145067 h 4350334"/>
              <a:gd name="connsiteX69" fmla="*/ 541335 w 6748930"/>
              <a:gd name="connsiteY69" fmla="*/ 1043578 h 4350334"/>
              <a:gd name="connsiteX70" fmla="*/ 353890 w 6748930"/>
              <a:gd name="connsiteY70" fmla="*/ 1148878 h 4350334"/>
              <a:gd name="connsiteX71" fmla="*/ 237318 w 6748930"/>
              <a:gd name="connsiteY71" fmla="*/ 1061980 h 4350334"/>
              <a:gd name="connsiteX72" fmla="*/ 166867 w 6748930"/>
              <a:gd name="connsiteY72" fmla="*/ 1137185 h 4350334"/>
              <a:gd name="connsiteX73" fmla="*/ 113254 w 6748930"/>
              <a:gd name="connsiteY73" fmla="*/ 1256635 h 4350334"/>
              <a:gd name="connsiteX74" fmla="*/ 72176 w 6748930"/>
              <a:gd name="connsiteY74" fmla="*/ 1354616 h 4350334"/>
              <a:gd name="connsiteX75" fmla="*/ 68887 w 6748930"/>
              <a:gd name="connsiteY75" fmla="*/ 1468419 h 4350334"/>
              <a:gd name="connsiteX76" fmla="*/ 0 w 6748930"/>
              <a:gd name="connsiteY76" fmla="*/ 1568134 h 4350334"/>
              <a:gd name="connsiteX77" fmla="*/ 15717 w 6748930"/>
              <a:gd name="connsiteY77" fmla="*/ 1805502 h 4350334"/>
              <a:gd name="connsiteX78" fmla="*/ 124038 w 6748930"/>
              <a:gd name="connsiteY78" fmla="*/ 1793541 h 4350334"/>
              <a:gd name="connsiteX79" fmla="*/ 287427 w 6748930"/>
              <a:gd name="connsiteY79" fmla="*/ 1863950 h 4350334"/>
              <a:gd name="connsiteX80" fmla="*/ 477307 w 6748930"/>
              <a:gd name="connsiteY80" fmla="*/ 1976975 h 4350334"/>
              <a:gd name="connsiteX81" fmla="*/ 442078 w 6748930"/>
              <a:gd name="connsiteY81" fmla="*/ 2122418 h 4350334"/>
              <a:gd name="connsiteX82" fmla="*/ 632171 w 6748930"/>
              <a:gd name="connsiteY82" fmla="*/ 2352557 h 4350334"/>
              <a:gd name="connsiteX83" fmla="*/ 406603 w 6748930"/>
              <a:gd name="connsiteY83" fmla="*/ 2851407 h 4350334"/>
              <a:gd name="connsiteX84" fmla="*/ 553431 w 6748930"/>
              <a:gd name="connsiteY84"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74127 w 6748930"/>
              <a:gd name="connsiteY36" fmla="*/ 3321063 h 4350334"/>
              <a:gd name="connsiteX37" fmla="*/ 5448493 w 6748930"/>
              <a:gd name="connsiteY37" fmla="*/ 3292628 h 4350334"/>
              <a:gd name="connsiteX38" fmla="*/ 5479694 w 6748930"/>
              <a:gd name="connsiteY38" fmla="*/ 3218524 h 4350334"/>
              <a:gd name="connsiteX39" fmla="*/ 5563128 w 6748930"/>
              <a:gd name="connsiteY39" fmla="*/ 3299745 h 4350334"/>
              <a:gd name="connsiteX40" fmla="*/ 5663093 w 6748930"/>
              <a:gd name="connsiteY40" fmla="*/ 3300614 h 4350334"/>
              <a:gd name="connsiteX41" fmla="*/ 5702199 w 6748930"/>
              <a:gd name="connsiteY41" fmla="*/ 3207531 h 4350334"/>
              <a:gd name="connsiteX42" fmla="*/ 5832576 w 6748930"/>
              <a:gd name="connsiteY42" fmla="*/ 3288889 h 4350334"/>
              <a:gd name="connsiteX43" fmla="*/ 5912633 w 6748930"/>
              <a:gd name="connsiteY43" fmla="*/ 3108519 h 4350334"/>
              <a:gd name="connsiteX44" fmla="*/ 6298015 w 6748930"/>
              <a:gd name="connsiteY44" fmla="*/ 3318069 h 4350334"/>
              <a:gd name="connsiteX45" fmla="*/ 6529868 w 6748930"/>
              <a:gd name="connsiteY45" fmla="*/ 3506602 h 4350334"/>
              <a:gd name="connsiteX46" fmla="*/ 6671535 w 6748930"/>
              <a:gd name="connsiteY46" fmla="*/ 3575848 h 4350334"/>
              <a:gd name="connsiteX47" fmla="*/ 6748930 w 6748930"/>
              <a:gd name="connsiteY47" fmla="*/ 3451799 h 4350334"/>
              <a:gd name="connsiteX48" fmla="*/ 5559681 w 6748930"/>
              <a:gd name="connsiteY48" fmla="*/ 2476539 h 4350334"/>
              <a:gd name="connsiteX49" fmla="*/ 4062794 w 6748930"/>
              <a:gd name="connsiteY49" fmla="*/ 1460218 h 4350334"/>
              <a:gd name="connsiteX50" fmla="*/ 3318797 w 6748930"/>
              <a:gd name="connsiteY50" fmla="*/ 999628 h 4350334"/>
              <a:gd name="connsiteX51" fmla="*/ 3612279 w 6748930"/>
              <a:gd name="connsiteY51" fmla="*/ 681673 h 4350334"/>
              <a:gd name="connsiteX52" fmla="*/ 3082778 w 6748930"/>
              <a:gd name="connsiteY52" fmla="*/ 637893 h 4350334"/>
              <a:gd name="connsiteX53" fmla="*/ 2924003 w 6748930"/>
              <a:gd name="connsiteY53" fmla="*/ 378784 h 4350334"/>
              <a:gd name="connsiteX54" fmla="*/ 2716765 w 6748930"/>
              <a:gd name="connsiteY54" fmla="*/ 0 h 4350334"/>
              <a:gd name="connsiteX55" fmla="*/ 2506088 w 6748930"/>
              <a:gd name="connsiteY55" fmla="*/ 471741 h 4350334"/>
              <a:gd name="connsiteX56" fmla="*/ 2221402 w 6748930"/>
              <a:gd name="connsiteY56" fmla="*/ 1069117 h 4350334"/>
              <a:gd name="connsiteX57" fmla="*/ 1989942 w 6748930"/>
              <a:gd name="connsiteY57" fmla="*/ 1081740 h 4350334"/>
              <a:gd name="connsiteX58" fmla="*/ 1922097 w 6748930"/>
              <a:gd name="connsiteY58" fmla="*/ 651154 h 4350334"/>
              <a:gd name="connsiteX59" fmla="*/ 1896109 w 6748930"/>
              <a:gd name="connsiteY59" fmla="*/ 384269 h 4350334"/>
              <a:gd name="connsiteX60" fmla="*/ 1412666 w 6748930"/>
              <a:gd name="connsiteY60" fmla="*/ 354574 h 4350334"/>
              <a:gd name="connsiteX61" fmla="*/ 1425515 w 6748930"/>
              <a:gd name="connsiteY61" fmla="*/ 250468 h 4350334"/>
              <a:gd name="connsiteX62" fmla="*/ 1280609 w 6748930"/>
              <a:gd name="connsiteY62" fmla="*/ 233886 h 4350334"/>
              <a:gd name="connsiteX63" fmla="*/ 1172711 w 6748930"/>
              <a:gd name="connsiteY63" fmla="*/ 200187 h 4350334"/>
              <a:gd name="connsiteX64" fmla="*/ 1176653 w 6748930"/>
              <a:gd name="connsiteY64" fmla="*/ 83856 h 4350334"/>
              <a:gd name="connsiteX65" fmla="*/ 1069010 w 6748930"/>
              <a:gd name="connsiteY65" fmla="*/ 302914 h 4350334"/>
              <a:gd name="connsiteX66" fmla="*/ 964794 w 6748930"/>
              <a:gd name="connsiteY66" fmla="*/ 506053 h 4350334"/>
              <a:gd name="connsiteX67" fmla="*/ 887664 w 6748930"/>
              <a:gd name="connsiteY67" fmla="*/ 741045 h 4350334"/>
              <a:gd name="connsiteX68" fmla="*/ 771100 w 6748930"/>
              <a:gd name="connsiteY68" fmla="*/ 1145067 h 4350334"/>
              <a:gd name="connsiteX69" fmla="*/ 541335 w 6748930"/>
              <a:gd name="connsiteY69" fmla="*/ 1043578 h 4350334"/>
              <a:gd name="connsiteX70" fmla="*/ 353890 w 6748930"/>
              <a:gd name="connsiteY70" fmla="*/ 1148878 h 4350334"/>
              <a:gd name="connsiteX71" fmla="*/ 237318 w 6748930"/>
              <a:gd name="connsiteY71" fmla="*/ 1061980 h 4350334"/>
              <a:gd name="connsiteX72" fmla="*/ 166867 w 6748930"/>
              <a:gd name="connsiteY72" fmla="*/ 1137185 h 4350334"/>
              <a:gd name="connsiteX73" fmla="*/ 113254 w 6748930"/>
              <a:gd name="connsiteY73" fmla="*/ 1256635 h 4350334"/>
              <a:gd name="connsiteX74" fmla="*/ 72176 w 6748930"/>
              <a:gd name="connsiteY74" fmla="*/ 1354616 h 4350334"/>
              <a:gd name="connsiteX75" fmla="*/ 68887 w 6748930"/>
              <a:gd name="connsiteY75" fmla="*/ 1468419 h 4350334"/>
              <a:gd name="connsiteX76" fmla="*/ 0 w 6748930"/>
              <a:gd name="connsiteY76" fmla="*/ 1568134 h 4350334"/>
              <a:gd name="connsiteX77" fmla="*/ 15717 w 6748930"/>
              <a:gd name="connsiteY77" fmla="*/ 1805502 h 4350334"/>
              <a:gd name="connsiteX78" fmla="*/ 124038 w 6748930"/>
              <a:gd name="connsiteY78" fmla="*/ 1793541 h 4350334"/>
              <a:gd name="connsiteX79" fmla="*/ 287427 w 6748930"/>
              <a:gd name="connsiteY79" fmla="*/ 1863950 h 4350334"/>
              <a:gd name="connsiteX80" fmla="*/ 477307 w 6748930"/>
              <a:gd name="connsiteY80" fmla="*/ 1976975 h 4350334"/>
              <a:gd name="connsiteX81" fmla="*/ 442078 w 6748930"/>
              <a:gd name="connsiteY81" fmla="*/ 2122418 h 4350334"/>
              <a:gd name="connsiteX82" fmla="*/ 632171 w 6748930"/>
              <a:gd name="connsiteY82" fmla="*/ 2352557 h 4350334"/>
              <a:gd name="connsiteX83" fmla="*/ 406603 w 6748930"/>
              <a:gd name="connsiteY83" fmla="*/ 2851407 h 4350334"/>
              <a:gd name="connsiteX84" fmla="*/ 553431 w 6748930"/>
              <a:gd name="connsiteY84"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74127 w 6748930"/>
              <a:gd name="connsiteY36" fmla="*/ 3321063 h 4350334"/>
              <a:gd name="connsiteX37" fmla="*/ 5479694 w 6748930"/>
              <a:gd name="connsiteY37" fmla="*/ 3218524 h 4350334"/>
              <a:gd name="connsiteX38" fmla="*/ 5563128 w 6748930"/>
              <a:gd name="connsiteY38" fmla="*/ 3299745 h 4350334"/>
              <a:gd name="connsiteX39" fmla="*/ 5663093 w 6748930"/>
              <a:gd name="connsiteY39" fmla="*/ 3300614 h 4350334"/>
              <a:gd name="connsiteX40" fmla="*/ 5702199 w 6748930"/>
              <a:gd name="connsiteY40" fmla="*/ 3207531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3180 w 6748930"/>
              <a:gd name="connsiteY36" fmla="*/ 3342188 h 4350334"/>
              <a:gd name="connsiteX37" fmla="*/ 5479694 w 6748930"/>
              <a:gd name="connsiteY37" fmla="*/ 3218524 h 4350334"/>
              <a:gd name="connsiteX38" fmla="*/ 5563128 w 6748930"/>
              <a:gd name="connsiteY38" fmla="*/ 3299745 h 4350334"/>
              <a:gd name="connsiteX39" fmla="*/ 5663093 w 6748930"/>
              <a:gd name="connsiteY39" fmla="*/ 3300614 h 4350334"/>
              <a:gd name="connsiteX40" fmla="*/ 5702199 w 6748930"/>
              <a:gd name="connsiteY40" fmla="*/ 3207531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63093 w 6748930"/>
              <a:gd name="connsiteY39" fmla="*/ 3300614 h 4350334"/>
              <a:gd name="connsiteX40" fmla="*/ 5702199 w 6748930"/>
              <a:gd name="connsiteY40" fmla="*/ 3207531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63093 w 6748930"/>
              <a:gd name="connsiteY39" fmla="*/ 3300614 h 4350334"/>
              <a:gd name="connsiteX40" fmla="*/ 5702199 w 6748930"/>
              <a:gd name="connsiteY40" fmla="*/ 3207531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63093 w 6748930"/>
              <a:gd name="connsiteY39" fmla="*/ 3300614 h 4350334"/>
              <a:gd name="connsiteX40" fmla="*/ 5702199 w 6748930"/>
              <a:gd name="connsiteY40" fmla="*/ 3204513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63093 w 6748930"/>
              <a:gd name="connsiteY39" fmla="*/ 3300614 h 4350334"/>
              <a:gd name="connsiteX40" fmla="*/ 5702199 w 6748930"/>
              <a:gd name="connsiteY40" fmla="*/ 3204513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702199 w 6748930"/>
              <a:gd name="connsiteY40" fmla="*/ 3204513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702199 w 6748930"/>
              <a:gd name="connsiteY40" fmla="*/ 3204513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702199 w 6748930"/>
              <a:gd name="connsiteY40" fmla="*/ 3204513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702199 w 6748930"/>
              <a:gd name="connsiteY40" fmla="*/ 3204513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702199 w 6748930"/>
              <a:gd name="connsiteY40" fmla="*/ 3204513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702199 w 6748930"/>
              <a:gd name="connsiteY40" fmla="*/ 3204513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702199 w 6748930"/>
              <a:gd name="connsiteY40" fmla="*/ 3204513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702199 w 6748930"/>
              <a:gd name="connsiteY40" fmla="*/ 3204513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702199 w 6748930"/>
              <a:gd name="connsiteY40" fmla="*/ 3204513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17567 w 6748930"/>
              <a:gd name="connsiteY34" fmla="*/ 3353159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17567 w 6748930"/>
              <a:gd name="connsiteY34" fmla="*/ 3353159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0321 w 6748930"/>
              <a:gd name="connsiteY34" fmla="*/ 339447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0321 w 6748930"/>
              <a:gd name="connsiteY34" fmla="*/ 339447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6847 w 6748930"/>
              <a:gd name="connsiteY34" fmla="*/ 3388964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6847 w 6748930"/>
              <a:gd name="connsiteY34" fmla="*/ 3388964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6847 w 6748930"/>
              <a:gd name="connsiteY34" fmla="*/ 3388964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6847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6847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02980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596803 w 6748930"/>
              <a:gd name="connsiteY33" fmla="*/ 3433289 h 4350334"/>
              <a:gd name="connsiteX34" fmla="*/ 5602980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596803 w 6748930"/>
              <a:gd name="connsiteY33" fmla="*/ 3433289 h 4350334"/>
              <a:gd name="connsiteX34" fmla="*/ 5602980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596803 w 6748930"/>
              <a:gd name="connsiteY33" fmla="*/ 3433289 h 4350334"/>
              <a:gd name="connsiteX34" fmla="*/ 5602980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596803 w 6748930"/>
              <a:gd name="connsiteY33" fmla="*/ 3433289 h 4350334"/>
              <a:gd name="connsiteX34" fmla="*/ 5602980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596803 w 6748930"/>
              <a:gd name="connsiteY33" fmla="*/ 3433289 h 4350334"/>
              <a:gd name="connsiteX34" fmla="*/ 5602980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2135 w 6748930"/>
              <a:gd name="connsiteY32" fmla="*/ 3427612 h 4350334"/>
              <a:gd name="connsiteX33" fmla="*/ 5596803 w 6748930"/>
              <a:gd name="connsiteY33" fmla="*/ 3433289 h 4350334"/>
              <a:gd name="connsiteX34" fmla="*/ 5602980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2135 w 6748930"/>
              <a:gd name="connsiteY32" fmla="*/ 3427612 h 4350334"/>
              <a:gd name="connsiteX33" fmla="*/ 5596803 w 6748930"/>
              <a:gd name="connsiteY33" fmla="*/ 3433289 h 4350334"/>
              <a:gd name="connsiteX34" fmla="*/ 5602980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2135 w 6748930"/>
              <a:gd name="connsiteY32" fmla="*/ 3427612 h 4350334"/>
              <a:gd name="connsiteX33" fmla="*/ 5596803 w 6748930"/>
              <a:gd name="connsiteY33" fmla="*/ 3433289 h 4350334"/>
              <a:gd name="connsiteX34" fmla="*/ 5602980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2135 w 6748930"/>
              <a:gd name="connsiteY32" fmla="*/ 3427612 h 4350334"/>
              <a:gd name="connsiteX33" fmla="*/ 5596803 w 6748930"/>
              <a:gd name="connsiteY33" fmla="*/ 3433289 h 4350334"/>
              <a:gd name="connsiteX34" fmla="*/ 5602980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2135 w 6748930"/>
              <a:gd name="connsiteY32" fmla="*/ 3427612 h 4350334"/>
              <a:gd name="connsiteX33" fmla="*/ 5596803 w 6748930"/>
              <a:gd name="connsiteY33" fmla="*/ 3433289 h 4350334"/>
              <a:gd name="connsiteX34" fmla="*/ 5602980 w 6748930"/>
              <a:gd name="connsiteY34" fmla="*/ 3382806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36937 w 6748930"/>
              <a:gd name="connsiteY1" fmla="*/ 3014453 h 4350334"/>
              <a:gd name="connsiteX2" fmla="*/ 1179374 w 6748930"/>
              <a:gd name="connsiteY2" fmla="*/ 2939630 h 4350334"/>
              <a:gd name="connsiteX3" fmla="*/ 1398218 w 6748930"/>
              <a:gd name="connsiteY3" fmla="*/ 3030056 h 4350334"/>
              <a:gd name="connsiteX4" fmla="*/ 997575 w 6748930"/>
              <a:gd name="connsiteY4" fmla="*/ 4019974 h 4350334"/>
              <a:gd name="connsiteX5" fmla="*/ 1286691 w 6748930"/>
              <a:gd name="connsiteY5" fmla="*/ 3900108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792641 h 4350334"/>
              <a:gd name="connsiteX11" fmla="*/ 1859532 w 6748930"/>
              <a:gd name="connsiteY11" fmla="*/ 3865725 h 4350334"/>
              <a:gd name="connsiteX12" fmla="*/ 1854065 w 6748930"/>
              <a:gd name="connsiteY12" fmla="*/ 3788272 h 4350334"/>
              <a:gd name="connsiteX13" fmla="*/ 1879446 w 6748930"/>
              <a:gd name="connsiteY13" fmla="*/ 3702576 h 4350334"/>
              <a:gd name="connsiteX14" fmla="*/ 1994158 w 6748930"/>
              <a:gd name="connsiteY14" fmla="*/ 3211199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2135 w 6748930"/>
              <a:gd name="connsiteY31" fmla="*/ 3427612 h 4350334"/>
              <a:gd name="connsiteX32" fmla="*/ 5596803 w 6748930"/>
              <a:gd name="connsiteY32" fmla="*/ 3433289 h 4350334"/>
              <a:gd name="connsiteX33" fmla="*/ 5602980 w 6748930"/>
              <a:gd name="connsiteY33" fmla="*/ 3382806 h 4350334"/>
              <a:gd name="connsiteX34" fmla="*/ 5450683 w 6748930"/>
              <a:gd name="connsiteY34" fmla="*/ 3391674 h 4350334"/>
              <a:gd name="connsiteX35" fmla="*/ 5397215 w 6748930"/>
              <a:gd name="connsiteY35" fmla="*/ 3333134 h 4350334"/>
              <a:gd name="connsiteX36" fmla="*/ 5479694 w 6748930"/>
              <a:gd name="connsiteY36" fmla="*/ 3218524 h 4350334"/>
              <a:gd name="connsiteX37" fmla="*/ 5563128 w 6748930"/>
              <a:gd name="connsiteY37" fmla="*/ 3299745 h 4350334"/>
              <a:gd name="connsiteX38" fmla="*/ 5654304 w 6748930"/>
              <a:gd name="connsiteY38" fmla="*/ 3283825 h 4350334"/>
              <a:gd name="connsiteX39" fmla="*/ 5699181 w 6748930"/>
              <a:gd name="connsiteY39" fmla="*/ 3195460 h 4350334"/>
              <a:gd name="connsiteX40" fmla="*/ 5832576 w 6748930"/>
              <a:gd name="connsiteY40" fmla="*/ 3288889 h 4350334"/>
              <a:gd name="connsiteX41" fmla="*/ 5912633 w 6748930"/>
              <a:gd name="connsiteY41" fmla="*/ 3108519 h 4350334"/>
              <a:gd name="connsiteX42" fmla="*/ 6298015 w 6748930"/>
              <a:gd name="connsiteY42" fmla="*/ 3318069 h 4350334"/>
              <a:gd name="connsiteX43" fmla="*/ 6529868 w 6748930"/>
              <a:gd name="connsiteY43" fmla="*/ 3506602 h 4350334"/>
              <a:gd name="connsiteX44" fmla="*/ 6671535 w 6748930"/>
              <a:gd name="connsiteY44" fmla="*/ 3575848 h 4350334"/>
              <a:gd name="connsiteX45" fmla="*/ 6748930 w 6748930"/>
              <a:gd name="connsiteY45" fmla="*/ 3451799 h 4350334"/>
              <a:gd name="connsiteX46" fmla="*/ 5559681 w 6748930"/>
              <a:gd name="connsiteY46" fmla="*/ 2476539 h 4350334"/>
              <a:gd name="connsiteX47" fmla="*/ 4062794 w 6748930"/>
              <a:gd name="connsiteY47" fmla="*/ 1460218 h 4350334"/>
              <a:gd name="connsiteX48" fmla="*/ 3318797 w 6748930"/>
              <a:gd name="connsiteY48" fmla="*/ 999628 h 4350334"/>
              <a:gd name="connsiteX49" fmla="*/ 3612279 w 6748930"/>
              <a:gd name="connsiteY49" fmla="*/ 681673 h 4350334"/>
              <a:gd name="connsiteX50" fmla="*/ 3082778 w 6748930"/>
              <a:gd name="connsiteY50" fmla="*/ 637893 h 4350334"/>
              <a:gd name="connsiteX51" fmla="*/ 2924003 w 6748930"/>
              <a:gd name="connsiteY51" fmla="*/ 378784 h 4350334"/>
              <a:gd name="connsiteX52" fmla="*/ 2716765 w 6748930"/>
              <a:gd name="connsiteY52" fmla="*/ 0 h 4350334"/>
              <a:gd name="connsiteX53" fmla="*/ 2506088 w 6748930"/>
              <a:gd name="connsiteY53" fmla="*/ 471741 h 4350334"/>
              <a:gd name="connsiteX54" fmla="*/ 2221402 w 6748930"/>
              <a:gd name="connsiteY54" fmla="*/ 1069117 h 4350334"/>
              <a:gd name="connsiteX55" fmla="*/ 1989942 w 6748930"/>
              <a:gd name="connsiteY55" fmla="*/ 1081740 h 4350334"/>
              <a:gd name="connsiteX56" fmla="*/ 1922097 w 6748930"/>
              <a:gd name="connsiteY56" fmla="*/ 651154 h 4350334"/>
              <a:gd name="connsiteX57" fmla="*/ 1896109 w 6748930"/>
              <a:gd name="connsiteY57" fmla="*/ 384269 h 4350334"/>
              <a:gd name="connsiteX58" fmla="*/ 1412666 w 6748930"/>
              <a:gd name="connsiteY58" fmla="*/ 354574 h 4350334"/>
              <a:gd name="connsiteX59" fmla="*/ 1425515 w 6748930"/>
              <a:gd name="connsiteY59" fmla="*/ 250468 h 4350334"/>
              <a:gd name="connsiteX60" fmla="*/ 1280609 w 6748930"/>
              <a:gd name="connsiteY60" fmla="*/ 233886 h 4350334"/>
              <a:gd name="connsiteX61" fmla="*/ 1172711 w 6748930"/>
              <a:gd name="connsiteY61" fmla="*/ 200187 h 4350334"/>
              <a:gd name="connsiteX62" fmla="*/ 1176653 w 6748930"/>
              <a:gd name="connsiteY62" fmla="*/ 83856 h 4350334"/>
              <a:gd name="connsiteX63" fmla="*/ 1069010 w 6748930"/>
              <a:gd name="connsiteY63" fmla="*/ 302914 h 4350334"/>
              <a:gd name="connsiteX64" fmla="*/ 964794 w 6748930"/>
              <a:gd name="connsiteY64" fmla="*/ 506053 h 4350334"/>
              <a:gd name="connsiteX65" fmla="*/ 887664 w 6748930"/>
              <a:gd name="connsiteY65" fmla="*/ 741045 h 4350334"/>
              <a:gd name="connsiteX66" fmla="*/ 771100 w 6748930"/>
              <a:gd name="connsiteY66" fmla="*/ 1145067 h 4350334"/>
              <a:gd name="connsiteX67" fmla="*/ 541335 w 6748930"/>
              <a:gd name="connsiteY67" fmla="*/ 1043578 h 4350334"/>
              <a:gd name="connsiteX68" fmla="*/ 353890 w 6748930"/>
              <a:gd name="connsiteY68" fmla="*/ 1148878 h 4350334"/>
              <a:gd name="connsiteX69" fmla="*/ 237318 w 6748930"/>
              <a:gd name="connsiteY69" fmla="*/ 1061980 h 4350334"/>
              <a:gd name="connsiteX70" fmla="*/ 166867 w 6748930"/>
              <a:gd name="connsiteY70" fmla="*/ 1137185 h 4350334"/>
              <a:gd name="connsiteX71" fmla="*/ 113254 w 6748930"/>
              <a:gd name="connsiteY71" fmla="*/ 1256635 h 4350334"/>
              <a:gd name="connsiteX72" fmla="*/ 72176 w 6748930"/>
              <a:gd name="connsiteY72" fmla="*/ 1354616 h 4350334"/>
              <a:gd name="connsiteX73" fmla="*/ 68887 w 6748930"/>
              <a:gd name="connsiteY73" fmla="*/ 1468419 h 4350334"/>
              <a:gd name="connsiteX74" fmla="*/ 0 w 6748930"/>
              <a:gd name="connsiteY74" fmla="*/ 1568134 h 4350334"/>
              <a:gd name="connsiteX75" fmla="*/ 15717 w 6748930"/>
              <a:gd name="connsiteY75" fmla="*/ 1805502 h 4350334"/>
              <a:gd name="connsiteX76" fmla="*/ 124038 w 6748930"/>
              <a:gd name="connsiteY76" fmla="*/ 1793541 h 4350334"/>
              <a:gd name="connsiteX77" fmla="*/ 287427 w 6748930"/>
              <a:gd name="connsiteY77" fmla="*/ 1863950 h 4350334"/>
              <a:gd name="connsiteX78" fmla="*/ 477307 w 6748930"/>
              <a:gd name="connsiteY78" fmla="*/ 1976975 h 4350334"/>
              <a:gd name="connsiteX79" fmla="*/ 442078 w 6748930"/>
              <a:gd name="connsiteY79" fmla="*/ 2122418 h 4350334"/>
              <a:gd name="connsiteX80" fmla="*/ 632171 w 6748930"/>
              <a:gd name="connsiteY80" fmla="*/ 2352557 h 4350334"/>
              <a:gd name="connsiteX81" fmla="*/ 406603 w 6748930"/>
              <a:gd name="connsiteY81" fmla="*/ 2851407 h 4350334"/>
              <a:gd name="connsiteX82" fmla="*/ 553431 w 6748930"/>
              <a:gd name="connsiteY82" fmla="*/ 2962112 h 4350334"/>
              <a:gd name="connsiteX0" fmla="*/ 406603 w 6748930"/>
              <a:gd name="connsiteY0" fmla="*/ 2851407 h 4350334"/>
              <a:gd name="connsiteX1" fmla="*/ 836937 w 6748930"/>
              <a:gd name="connsiteY1" fmla="*/ 3014453 h 4350334"/>
              <a:gd name="connsiteX2" fmla="*/ 1179374 w 6748930"/>
              <a:gd name="connsiteY2" fmla="*/ 2939630 h 4350334"/>
              <a:gd name="connsiteX3" fmla="*/ 1398218 w 6748930"/>
              <a:gd name="connsiteY3" fmla="*/ 3030056 h 4350334"/>
              <a:gd name="connsiteX4" fmla="*/ 997575 w 6748930"/>
              <a:gd name="connsiteY4" fmla="*/ 4019974 h 4350334"/>
              <a:gd name="connsiteX5" fmla="*/ 1286691 w 6748930"/>
              <a:gd name="connsiteY5" fmla="*/ 3900108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792641 h 4350334"/>
              <a:gd name="connsiteX11" fmla="*/ 1859532 w 6748930"/>
              <a:gd name="connsiteY11" fmla="*/ 3865725 h 4350334"/>
              <a:gd name="connsiteX12" fmla="*/ 1854065 w 6748930"/>
              <a:gd name="connsiteY12" fmla="*/ 3788272 h 4350334"/>
              <a:gd name="connsiteX13" fmla="*/ 1879446 w 6748930"/>
              <a:gd name="connsiteY13" fmla="*/ 3702576 h 4350334"/>
              <a:gd name="connsiteX14" fmla="*/ 1994158 w 6748930"/>
              <a:gd name="connsiteY14" fmla="*/ 3211199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2135 w 6748930"/>
              <a:gd name="connsiteY31" fmla="*/ 3427612 h 4350334"/>
              <a:gd name="connsiteX32" fmla="*/ 5596803 w 6748930"/>
              <a:gd name="connsiteY32" fmla="*/ 3433289 h 4350334"/>
              <a:gd name="connsiteX33" fmla="*/ 5602980 w 6748930"/>
              <a:gd name="connsiteY33" fmla="*/ 3382806 h 4350334"/>
              <a:gd name="connsiteX34" fmla="*/ 5450683 w 6748930"/>
              <a:gd name="connsiteY34" fmla="*/ 3391674 h 4350334"/>
              <a:gd name="connsiteX35" fmla="*/ 5397215 w 6748930"/>
              <a:gd name="connsiteY35" fmla="*/ 3333134 h 4350334"/>
              <a:gd name="connsiteX36" fmla="*/ 5479694 w 6748930"/>
              <a:gd name="connsiteY36" fmla="*/ 3218524 h 4350334"/>
              <a:gd name="connsiteX37" fmla="*/ 5563128 w 6748930"/>
              <a:gd name="connsiteY37" fmla="*/ 3299745 h 4350334"/>
              <a:gd name="connsiteX38" fmla="*/ 5654304 w 6748930"/>
              <a:gd name="connsiteY38" fmla="*/ 3283825 h 4350334"/>
              <a:gd name="connsiteX39" fmla="*/ 5699181 w 6748930"/>
              <a:gd name="connsiteY39" fmla="*/ 3195460 h 4350334"/>
              <a:gd name="connsiteX40" fmla="*/ 5832576 w 6748930"/>
              <a:gd name="connsiteY40" fmla="*/ 3288889 h 4350334"/>
              <a:gd name="connsiteX41" fmla="*/ 5912633 w 6748930"/>
              <a:gd name="connsiteY41" fmla="*/ 3108519 h 4350334"/>
              <a:gd name="connsiteX42" fmla="*/ 6298015 w 6748930"/>
              <a:gd name="connsiteY42" fmla="*/ 3318069 h 4350334"/>
              <a:gd name="connsiteX43" fmla="*/ 6529868 w 6748930"/>
              <a:gd name="connsiteY43" fmla="*/ 3506602 h 4350334"/>
              <a:gd name="connsiteX44" fmla="*/ 6671535 w 6748930"/>
              <a:gd name="connsiteY44" fmla="*/ 3575848 h 4350334"/>
              <a:gd name="connsiteX45" fmla="*/ 6748930 w 6748930"/>
              <a:gd name="connsiteY45" fmla="*/ 3451799 h 4350334"/>
              <a:gd name="connsiteX46" fmla="*/ 5559681 w 6748930"/>
              <a:gd name="connsiteY46" fmla="*/ 2476539 h 4350334"/>
              <a:gd name="connsiteX47" fmla="*/ 4062794 w 6748930"/>
              <a:gd name="connsiteY47" fmla="*/ 1460218 h 4350334"/>
              <a:gd name="connsiteX48" fmla="*/ 3318797 w 6748930"/>
              <a:gd name="connsiteY48" fmla="*/ 999628 h 4350334"/>
              <a:gd name="connsiteX49" fmla="*/ 3612279 w 6748930"/>
              <a:gd name="connsiteY49" fmla="*/ 681673 h 4350334"/>
              <a:gd name="connsiteX50" fmla="*/ 3082778 w 6748930"/>
              <a:gd name="connsiteY50" fmla="*/ 637893 h 4350334"/>
              <a:gd name="connsiteX51" fmla="*/ 2924003 w 6748930"/>
              <a:gd name="connsiteY51" fmla="*/ 378784 h 4350334"/>
              <a:gd name="connsiteX52" fmla="*/ 2716765 w 6748930"/>
              <a:gd name="connsiteY52" fmla="*/ 0 h 4350334"/>
              <a:gd name="connsiteX53" fmla="*/ 2506088 w 6748930"/>
              <a:gd name="connsiteY53" fmla="*/ 471741 h 4350334"/>
              <a:gd name="connsiteX54" fmla="*/ 2221402 w 6748930"/>
              <a:gd name="connsiteY54" fmla="*/ 1069117 h 4350334"/>
              <a:gd name="connsiteX55" fmla="*/ 1989942 w 6748930"/>
              <a:gd name="connsiteY55" fmla="*/ 1081740 h 4350334"/>
              <a:gd name="connsiteX56" fmla="*/ 1922097 w 6748930"/>
              <a:gd name="connsiteY56" fmla="*/ 651154 h 4350334"/>
              <a:gd name="connsiteX57" fmla="*/ 1896109 w 6748930"/>
              <a:gd name="connsiteY57" fmla="*/ 384269 h 4350334"/>
              <a:gd name="connsiteX58" fmla="*/ 1412666 w 6748930"/>
              <a:gd name="connsiteY58" fmla="*/ 354574 h 4350334"/>
              <a:gd name="connsiteX59" fmla="*/ 1425515 w 6748930"/>
              <a:gd name="connsiteY59" fmla="*/ 250468 h 4350334"/>
              <a:gd name="connsiteX60" fmla="*/ 1280609 w 6748930"/>
              <a:gd name="connsiteY60" fmla="*/ 233886 h 4350334"/>
              <a:gd name="connsiteX61" fmla="*/ 1172711 w 6748930"/>
              <a:gd name="connsiteY61" fmla="*/ 200187 h 4350334"/>
              <a:gd name="connsiteX62" fmla="*/ 1176653 w 6748930"/>
              <a:gd name="connsiteY62" fmla="*/ 83856 h 4350334"/>
              <a:gd name="connsiteX63" fmla="*/ 1069010 w 6748930"/>
              <a:gd name="connsiteY63" fmla="*/ 302914 h 4350334"/>
              <a:gd name="connsiteX64" fmla="*/ 964794 w 6748930"/>
              <a:gd name="connsiteY64" fmla="*/ 506053 h 4350334"/>
              <a:gd name="connsiteX65" fmla="*/ 887664 w 6748930"/>
              <a:gd name="connsiteY65" fmla="*/ 741045 h 4350334"/>
              <a:gd name="connsiteX66" fmla="*/ 771100 w 6748930"/>
              <a:gd name="connsiteY66" fmla="*/ 1145067 h 4350334"/>
              <a:gd name="connsiteX67" fmla="*/ 541335 w 6748930"/>
              <a:gd name="connsiteY67" fmla="*/ 1043578 h 4350334"/>
              <a:gd name="connsiteX68" fmla="*/ 353890 w 6748930"/>
              <a:gd name="connsiteY68" fmla="*/ 1148878 h 4350334"/>
              <a:gd name="connsiteX69" fmla="*/ 237318 w 6748930"/>
              <a:gd name="connsiteY69" fmla="*/ 1061980 h 4350334"/>
              <a:gd name="connsiteX70" fmla="*/ 166867 w 6748930"/>
              <a:gd name="connsiteY70" fmla="*/ 1137185 h 4350334"/>
              <a:gd name="connsiteX71" fmla="*/ 113254 w 6748930"/>
              <a:gd name="connsiteY71" fmla="*/ 1256635 h 4350334"/>
              <a:gd name="connsiteX72" fmla="*/ 72176 w 6748930"/>
              <a:gd name="connsiteY72" fmla="*/ 1354616 h 4350334"/>
              <a:gd name="connsiteX73" fmla="*/ 68887 w 6748930"/>
              <a:gd name="connsiteY73" fmla="*/ 1468419 h 4350334"/>
              <a:gd name="connsiteX74" fmla="*/ 0 w 6748930"/>
              <a:gd name="connsiteY74" fmla="*/ 1568134 h 4350334"/>
              <a:gd name="connsiteX75" fmla="*/ 15717 w 6748930"/>
              <a:gd name="connsiteY75" fmla="*/ 1805502 h 4350334"/>
              <a:gd name="connsiteX76" fmla="*/ 124038 w 6748930"/>
              <a:gd name="connsiteY76" fmla="*/ 1793541 h 4350334"/>
              <a:gd name="connsiteX77" fmla="*/ 287427 w 6748930"/>
              <a:gd name="connsiteY77" fmla="*/ 1863950 h 4350334"/>
              <a:gd name="connsiteX78" fmla="*/ 477307 w 6748930"/>
              <a:gd name="connsiteY78" fmla="*/ 1976975 h 4350334"/>
              <a:gd name="connsiteX79" fmla="*/ 442078 w 6748930"/>
              <a:gd name="connsiteY79" fmla="*/ 2122418 h 4350334"/>
              <a:gd name="connsiteX80" fmla="*/ 632171 w 6748930"/>
              <a:gd name="connsiteY80" fmla="*/ 2352557 h 4350334"/>
              <a:gd name="connsiteX81" fmla="*/ 406603 w 6748930"/>
              <a:gd name="connsiteY81" fmla="*/ 2851407 h 4350334"/>
              <a:gd name="connsiteX0" fmla="*/ 406603 w 6748930"/>
              <a:gd name="connsiteY0" fmla="*/ 2851407 h 4350334"/>
              <a:gd name="connsiteX1" fmla="*/ 1179374 w 6748930"/>
              <a:gd name="connsiteY1" fmla="*/ 2939630 h 4350334"/>
              <a:gd name="connsiteX2" fmla="*/ 1398218 w 6748930"/>
              <a:gd name="connsiteY2" fmla="*/ 3030056 h 4350334"/>
              <a:gd name="connsiteX3" fmla="*/ 997575 w 6748930"/>
              <a:gd name="connsiteY3" fmla="*/ 4019974 h 4350334"/>
              <a:gd name="connsiteX4" fmla="*/ 1286691 w 6748930"/>
              <a:gd name="connsiteY4" fmla="*/ 3900108 h 4350334"/>
              <a:gd name="connsiteX5" fmla="*/ 1442161 w 6748930"/>
              <a:gd name="connsiteY5" fmla="*/ 3697891 h 4350334"/>
              <a:gd name="connsiteX6" fmla="*/ 1468940 w 6748930"/>
              <a:gd name="connsiteY6" fmla="*/ 3668527 h 4350334"/>
              <a:gd name="connsiteX7" fmla="*/ 1513390 w 6748930"/>
              <a:gd name="connsiteY7" fmla="*/ 3681227 h 4350334"/>
              <a:gd name="connsiteX8" fmla="*/ 1487990 w 6748930"/>
              <a:gd name="connsiteY8" fmla="*/ 3719327 h 4350334"/>
              <a:gd name="connsiteX9" fmla="*/ 1649915 w 6748930"/>
              <a:gd name="connsiteY9" fmla="*/ 3792641 h 4350334"/>
              <a:gd name="connsiteX10" fmla="*/ 1859532 w 6748930"/>
              <a:gd name="connsiteY10" fmla="*/ 3865725 h 4350334"/>
              <a:gd name="connsiteX11" fmla="*/ 1854065 w 6748930"/>
              <a:gd name="connsiteY11" fmla="*/ 3788272 h 4350334"/>
              <a:gd name="connsiteX12" fmla="*/ 1879446 w 6748930"/>
              <a:gd name="connsiteY12" fmla="*/ 3702576 h 4350334"/>
              <a:gd name="connsiteX13" fmla="*/ 1994158 w 6748930"/>
              <a:gd name="connsiteY13" fmla="*/ 3211199 h 4350334"/>
              <a:gd name="connsiteX14" fmla="*/ 2804799 w 6748930"/>
              <a:gd name="connsiteY14" fmla="*/ 3895198 h 4350334"/>
              <a:gd name="connsiteX15" fmla="*/ 3013959 w 6748930"/>
              <a:gd name="connsiteY15" fmla="*/ 3957567 h 4350334"/>
              <a:gd name="connsiteX16" fmla="*/ 3183365 w 6748930"/>
              <a:gd name="connsiteY16" fmla="*/ 3989261 h 4350334"/>
              <a:gd name="connsiteX17" fmla="*/ 3423049 w 6748930"/>
              <a:gd name="connsiteY17" fmla="*/ 4039116 h 4350334"/>
              <a:gd name="connsiteX18" fmla="*/ 3632647 w 6748930"/>
              <a:gd name="connsiteY18" fmla="*/ 4081605 h 4350334"/>
              <a:gd name="connsiteX19" fmla="*/ 3740614 w 6748930"/>
              <a:gd name="connsiteY19" fmla="*/ 3977385 h 4350334"/>
              <a:gd name="connsiteX20" fmla="*/ 3737407 w 6748930"/>
              <a:gd name="connsiteY20" fmla="*/ 3641490 h 4350334"/>
              <a:gd name="connsiteX21" fmla="*/ 3757294 w 6748930"/>
              <a:gd name="connsiteY21" fmla="*/ 3381191 h 4350334"/>
              <a:gd name="connsiteX22" fmla="*/ 3792915 w 6748930"/>
              <a:gd name="connsiteY22" fmla="*/ 3349351 h 4350334"/>
              <a:gd name="connsiteX23" fmla="*/ 4255597 w 6748930"/>
              <a:gd name="connsiteY23" fmla="*/ 3719537 h 4350334"/>
              <a:gd name="connsiteX24" fmla="*/ 4720118 w 6748930"/>
              <a:gd name="connsiteY24" fmla="*/ 4078101 h 4350334"/>
              <a:gd name="connsiteX25" fmla="*/ 5023475 w 6748930"/>
              <a:gd name="connsiteY25" fmla="*/ 4350334 h 4350334"/>
              <a:gd name="connsiteX26" fmla="*/ 5017702 w 6748930"/>
              <a:gd name="connsiteY26" fmla="*/ 4040483 h 4350334"/>
              <a:gd name="connsiteX27" fmla="*/ 4969981 w 6748930"/>
              <a:gd name="connsiteY27" fmla="*/ 3928396 h 4350334"/>
              <a:gd name="connsiteX28" fmla="*/ 4908533 w 6748930"/>
              <a:gd name="connsiteY28" fmla="*/ 3778807 h 4350334"/>
              <a:gd name="connsiteX29" fmla="*/ 5369357 w 6748930"/>
              <a:gd name="connsiteY29" fmla="*/ 3665256 h 4350334"/>
              <a:gd name="connsiteX30" fmla="*/ 5352135 w 6748930"/>
              <a:gd name="connsiteY30" fmla="*/ 3427612 h 4350334"/>
              <a:gd name="connsiteX31" fmla="*/ 5596803 w 6748930"/>
              <a:gd name="connsiteY31" fmla="*/ 3433289 h 4350334"/>
              <a:gd name="connsiteX32" fmla="*/ 5602980 w 6748930"/>
              <a:gd name="connsiteY32" fmla="*/ 3382806 h 4350334"/>
              <a:gd name="connsiteX33" fmla="*/ 5450683 w 6748930"/>
              <a:gd name="connsiteY33" fmla="*/ 3391674 h 4350334"/>
              <a:gd name="connsiteX34" fmla="*/ 5397215 w 6748930"/>
              <a:gd name="connsiteY34" fmla="*/ 3333134 h 4350334"/>
              <a:gd name="connsiteX35" fmla="*/ 5479694 w 6748930"/>
              <a:gd name="connsiteY35" fmla="*/ 3218524 h 4350334"/>
              <a:gd name="connsiteX36" fmla="*/ 5563128 w 6748930"/>
              <a:gd name="connsiteY36" fmla="*/ 3299745 h 4350334"/>
              <a:gd name="connsiteX37" fmla="*/ 5654304 w 6748930"/>
              <a:gd name="connsiteY37" fmla="*/ 3283825 h 4350334"/>
              <a:gd name="connsiteX38" fmla="*/ 5699181 w 6748930"/>
              <a:gd name="connsiteY38" fmla="*/ 3195460 h 4350334"/>
              <a:gd name="connsiteX39" fmla="*/ 5832576 w 6748930"/>
              <a:gd name="connsiteY39" fmla="*/ 3288889 h 4350334"/>
              <a:gd name="connsiteX40" fmla="*/ 5912633 w 6748930"/>
              <a:gd name="connsiteY40" fmla="*/ 3108519 h 4350334"/>
              <a:gd name="connsiteX41" fmla="*/ 6298015 w 6748930"/>
              <a:gd name="connsiteY41" fmla="*/ 3318069 h 4350334"/>
              <a:gd name="connsiteX42" fmla="*/ 6529868 w 6748930"/>
              <a:gd name="connsiteY42" fmla="*/ 3506602 h 4350334"/>
              <a:gd name="connsiteX43" fmla="*/ 6671535 w 6748930"/>
              <a:gd name="connsiteY43" fmla="*/ 3575848 h 4350334"/>
              <a:gd name="connsiteX44" fmla="*/ 6748930 w 6748930"/>
              <a:gd name="connsiteY44" fmla="*/ 3451799 h 4350334"/>
              <a:gd name="connsiteX45" fmla="*/ 5559681 w 6748930"/>
              <a:gd name="connsiteY45" fmla="*/ 2476539 h 4350334"/>
              <a:gd name="connsiteX46" fmla="*/ 4062794 w 6748930"/>
              <a:gd name="connsiteY46" fmla="*/ 1460218 h 4350334"/>
              <a:gd name="connsiteX47" fmla="*/ 3318797 w 6748930"/>
              <a:gd name="connsiteY47" fmla="*/ 999628 h 4350334"/>
              <a:gd name="connsiteX48" fmla="*/ 3612279 w 6748930"/>
              <a:gd name="connsiteY48" fmla="*/ 681673 h 4350334"/>
              <a:gd name="connsiteX49" fmla="*/ 3082778 w 6748930"/>
              <a:gd name="connsiteY49" fmla="*/ 637893 h 4350334"/>
              <a:gd name="connsiteX50" fmla="*/ 2924003 w 6748930"/>
              <a:gd name="connsiteY50" fmla="*/ 378784 h 4350334"/>
              <a:gd name="connsiteX51" fmla="*/ 2716765 w 6748930"/>
              <a:gd name="connsiteY51" fmla="*/ 0 h 4350334"/>
              <a:gd name="connsiteX52" fmla="*/ 2506088 w 6748930"/>
              <a:gd name="connsiteY52" fmla="*/ 471741 h 4350334"/>
              <a:gd name="connsiteX53" fmla="*/ 2221402 w 6748930"/>
              <a:gd name="connsiteY53" fmla="*/ 1069117 h 4350334"/>
              <a:gd name="connsiteX54" fmla="*/ 1989942 w 6748930"/>
              <a:gd name="connsiteY54" fmla="*/ 1081740 h 4350334"/>
              <a:gd name="connsiteX55" fmla="*/ 1922097 w 6748930"/>
              <a:gd name="connsiteY55" fmla="*/ 651154 h 4350334"/>
              <a:gd name="connsiteX56" fmla="*/ 1896109 w 6748930"/>
              <a:gd name="connsiteY56" fmla="*/ 384269 h 4350334"/>
              <a:gd name="connsiteX57" fmla="*/ 1412666 w 6748930"/>
              <a:gd name="connsiteY57" fmla="*/ 354574 h 4350334"/>
              <a:gd name="connsiteX58" fmla="*/ 1425515 w 6748930"/>
              <a:gd name="connsiteY58" fmla="*/ 250468 h 4350334"/>
              <a:gd name="connsiteX59" fmla="*/ 1280609 w 6748930"/>
              <a:gd name="connsiteY59" fmla="*/ 233886 h 4350334"/>
              <a:gd name="connsiteX60" fmla="*/ 1172711 w 6748930"/>
              <a:gd name="connsiteY60" fmla="*/ 200187 h 4350334"/>
              <a:gd name="connsiteX61" fmla="*/ 1176653 w 6748930"/>
              <a:gd name="connsiteY61" fmla="*/ 83856 h 4350334"/>
              <a:gd name="connsiteX62" fmla="*/ 1069010 w 6748930"/>
              <a:gd name="connsiteY62" fmla="*/ 302914 h 4350334"/>
              <a:gd name="connsiteX63" fmla="*/ 964794 w 6748930"/>
              <a:gd name="connsiteY63" fmla="*/ 506053 h 4350334"/>
              <a:gd name="connsiteX64" fmla="*/ 887664 w 6748930"/>
              <a:gd name="connsiteY64" fmla="*/ 741045 h 4350334"/>
              <a:gd name="connsiteX65" fmla="*/ 771100 w 6748930"/>
              <a:gd name="connsiteY65" fmla="*/ 1145067 h 4350334"/>
              <a:gd name="connsiteX66" fmla="*/ 541335 w 6748930"/>
              <a:gd name="connsiteY66" fmla="*/ 1043578 h 4350334"/>
              <a:gd name="connsiteX67" fmla="*/ 353890 w 6748930"/>
              <a:gd name="connsiteY67" fmla="*/ 1148878 h 4350334"/>
              <a:gd name="connsiteX68" fmla="*/ 237318 w 6748930"/>
              <a:gd name="connsiteY68" fmla="*/ 1061980 h 4350334"/>
              <a:gd name="connsiteX69" fmla="*/ 166867 w 6748930"/>
              <a:gd name="connsiteY69" fmla="*/ 1137185 h 4350334"/>
              <a:gd name="connsiteX70" fmla="*/ 113254 w 6748930"/>
              <a:gd name="connsiteY70" fmla="*/ 1256635 h 4350334"/>
              <a:gd name="connsiteX71" fmla="*/ 72176 w 6748930"/>
              <a:gd name="connsiteY71" fmla="*/ 1354616 h 4350334"/>
              <a:gd name="connsiteX72" fmla="*/ 68887 w 6748930"/>
              <a:gd name="connsiteY72" fmla="*/ 1468419 h 4350334"/>
              <a:gd name="connsiteX73" fmla="*/ 0 w 6748930"/>
              <a:gd name="connsiteY73" fmla="*/ 1568134 h 4350334"/>
              <a:gd name="connsiteX74" fmla="*/ 15717 w 6748930"/>
              <a:gd name="connsiteY74" fmla="*/ 1805502 h 4350334"/>
              <a:gd name="connsiteX75" fmla="*/ 124038 w 6748930"/>
              <a:gd name="connsiteY75" fmla="*/ 1793541 h 4350334"/>
              <a:gd name="connsiteX76" fmla="*/ 287427 w 6748930"/>
              <a:gd name="connsiteY76" fmla="*/ 1863950 h 4350334"/>
              <a:gd name="connsiteX77" fmla="*/ 477307 w 6748930"/>
              <a:gd name="connsiteY77" fmla="*/ 1976975 h 4350334"/>
              <a:gd name="connsiteX78" fmla="*/ 442078 w 6748930"/>
              <a:gd name="connsiteY78" fmla="*/ 2122418 h 4350334"/>
              <a:gd name="connsiteX79" fmla="*/ 632171 w 6748930"/>
              <a:gd name="connsiteY79" fmla="*/ 2352557 h 4350334"/>
              <a:gd name="connsiteX80" fmla="*/ 406603 w 6748930"/>
              <a:gd name="connsiteY80" fmla="*/ 2851407 h 4350334"/>
              <a:gd name="connsiteX0" fmla="*/ 406603 w 6748930"/>
              <a:gd name="connsiteY0" fmla="*/ 2851407 h 4350334"/>
              <a:gd name="connsiteX1" fmla="*/ 1076824 w 6748930"/>
              <a:gd name="connsiteY1" fmla="*/ 2871264 h 4350334"/>
              <a:gd name="connsiteX2" fmla="*/ 1398218 w 6748930"/>
              <a:gd name="connsiteY2" fmla="*/ 3030056 h 4350334"/>
              <a:gd name="connsiteX3" fmla="*/ 997575 w 6748930"/>
              <a:gd name="connsiteY3" fmla="*/ 4019974 h 4350334"/>
              <a:gd name="connsiteX4" fmla="*/ 1286691 w 6748930"/>
              <a:gd name="connsiteY4" fmla="*/ 3900108 h 4350334"/>
              <a:gd name="connsiteX5" fmla="*/ 1442161 w 6748930"/>
              <a:gd name="connsiteY5" fmla="*/ 3697891 h 4350334"/>
              <a:gd name="connsiteX6" fmla="*/ 1468940 w 6748930"/>
              <a:gd name="connsiteY6" fmla="*/ 3668527 h 4350334"/>
              <a:gd name="connsiteX7" fmla="*/ 1513390 w 6748930"/>
              <a:gd name="connsiteY7" fmla="*/ 3681227 h 4350334"/>
              <a:gd name="connsiteX8" fmla="*/ 1487990 w 6748930"/>
              <a:gd name="connsiteY8" fmla="*/ 3719327 h 4350334"/>
              <a:gd name="connsiteX9" fmla="*/ 1649915 w 6748930"/>
              <a:gd name="connsiteY9" fmla="*/ 3792641 h 4350334"/>
              <a:gd name="connsiteX10" fmla="*/ 1859532 w 6748930"/>
              <a:gd name="connsiteY10" fmla="*/ 3865725 h 4350334"/>
              <a:gd name="connsiteX11" fmla="*/ 1854065 w 6748930"/>
              <a:gd name="connsiteY11" fmla="*/ 3788272 h 4350334"/>
              <a:gd name="connsiteX12" fmla="*/ 1879446 w 6748930"/>
              <a:gd name="connsiteY12" fmla="*/ 3702576 h 4350334"/>
              <a:gd name="connsiteX13" fmla="*/ 1994158 w 6748930"/>
              <a:gd name="connsiteY13" fmla="*/ 3211199 h 4350334"/>
              <a:gd name="connsiteX14" fmla="*/ 2804799 w 6748930"/>
              <a:gd name="connsiteY14" fmla="*/ 3895198 h 4350334"/>
              <a:gd name="connsiteX15" fmla="*/ 3013959 w 6748930"/>
              <a:gd name="connsiteY15" fmla="*/ 3957567 h 4350334"/>
              <a:gd name="connsiteX16" fmla="*/ 3183365 w 6748930"/>
              <a:gd name="connsiteY16" fmla="*/ 3989261 h 4350334"/>
              <a:gd name="connsiteX17" fmla="*/ 3423049 w 6748930"/>
              <a:gd name="connsiteY17" fmla="*/ 4039116 h 4350334"/>
              <a:gd name="connsiteX18" fmla="*/ 3632647 w 6748930"/>
              <a:gd name="connsiteY18" fmla="*/ 4081605 h 4350334"/>
              <a:gd name="connsiteX19" fmla="*/ 3740614 w 6748930"/>
              <a:gd name="connsiteY19" fmla="*/ 3977385 h 4350334"/>
              <a:gd name="connsiteX20" fmla="*/ 3737407 w 6748930"/>
              <a:gd name="connsiteY20" fmla="*/ 3641490 h 4350334"/>
              <a:gd name="connsiteX21" fmla="*/ 3757294 w 6748930"/>
              <a:gd name="connsiteY21" fmla="*/ 3381191 h 4350334"/>
              <a:gd name="connsiteX22" fmla="*/ 3792915 w 6748930"/>
              <a:gd name="connsiteY22" fmla="*/ 3349351 h 4350334"/>
              <a:gd name="connsiteX23" fmla="*/ 4255597 w 6748930"/>
              <a:gd name="connsiteY23" fmla="*/ 3719537 h 4350334"/>
              <a:gd name="connsiteX24" fmla="*/ 4720118 w 6748930"/>
              <a:gd name="connsiteY24" fmla="*/ 4078101 h 4350334"/>
              <a:gd name="connsiteX25" fmla="*/ 5023475 w 6748930"/>
              <a:gd name="connsiteY25" fmla="*/ 4350334 h 4350334"/>
              <a:gd name="connsiteX26" fmla="*/ 5017702 w 6748930"/>
              <a:gd name="connsiteY26" fmla="*/ 4040483 h 4350334"/>
              <a:gd name="connsiteX27" fmla="*/ 4969981 w 6748930"/>
              <a:gd name="connsiteY27" fmla="*/ 3928396 h 4350334"/>
              <a:gd name="connsiteX28" fmla="*/ 4908533 w 6748930"/>
              <a:gd name="connsiteY28" fmla="*/ 3778807 h 4350334"/>
              <a:gd name="connsiteX29" fmla="*/ 5369357 w 6748930"/>
              <a:gd name="connsiteY29" fmla="*/ 3665256 h 4350334"/>
              <a:gd name="connsiteX30" fmla="*/ 5352135 w 6748930"/>
              <a:gd name="connsiteY30" fmla="*/ 3427612 h 4350334"/>
              <a:gd name="connsiteX31" fmla="*/ 5596803 w 6748930"/>
              <a:gd name="connsiteY31" fmla="*/ 3433289 h 4350334"/>
              <a:gd name="connsiteX32" fmla="*/ 5602980 w 6748930"/>
              <a:gd name="connsiteY32" fmla="*/ 3382806 h 4350334"/>
              <a:gd name="connsiteX33" fmla="*/ 5450683 w 6748930"/>
              <a:gd name="connsiteY33" fmla="*/ 3391674 h 4350334"/>
              <a:gd name="connsiteX34" fmla="*/ 5397215 w 6748930"/>
              <a:gd name="connsiteY34" fmla="*/ 3333134 h 4350334"/>
              <a:gd name="connsiteX35" fmla="*/ 5479694 w 6748930"/>
              <a:gd name="connsiteY35" fmla="*/ 3218524 h 4350334"/>
              <a:gd name="connsiteX36" fmla="*/ 5563128 w 6748930"/>
              <a:gd name="connsiteY36" fmla="*/ 3299745 h 4350334"/>
              <a:gd name="connsiteX37" fmla="*/ 5654304 w 6748930"/>
              <a:gd name="connsiteY37" fmla="*/ 3283825 h 4350334"/>
              <a:gd name="connsiteX38" fmla="*/ 5699181 w 6748930"/>
              <a:gd name="connsiteY38" fmla="*/ 3195460 h 4350334"/>
              <a:gd name="connsiteX39" fmla="*/ 5832576 w 6748930"/>
              <a:gd name="connsiteY39" fmla="*/ 3288889 h 4350334"/>
              <a:gd name="connsiteX40" fmla="*/ 5912633 w 6748930"/>
              <a:gd name="connsiteY40" fmla="*/ 3108519 h 4350334"/>
              <a:gd name="connsiteX41" fmla="*/ 6298015 w 6748930"/>
              <a:gd name="connsiteY41" fmla="*/ 3318069 h 4350334"/>
              <a:gd name="connsiteX42" fmla="*/ 6529868 w 6748930"/>
              <a:gd name="connsiteY42" fmla="*/ 3506602 h 4350334"/>
              <a:gd name="connsiteX43" fmla="*/ 6671535 w 6748930"/>
              <a:gd name="connsiteY43" fmla="*/ 3575848 h 4350334"/>
              <a:gd name="connsiteX44" fmla="*/ 6748930 w 6748930"/>
              <a:gd name="connsiteY44" fmla="*/ 3451799 h 4350334"/>
              <a:gd name="connsiteX45" fmla="*/ 5559681 w 6748930"/>
              <a:gd name="connsiteY45" fmla="*/ 2476539 h 4350334"/>
              <a:gd name="connsiteX46" fmla="*/ 4062794 w 6748930"/>
              <a:gd name="connsiteY46" fmla="*/ 1460218 h 4350334"/>
              <a:gd name="connsiteX47" fmla="*/ 3318797 w 6748930"/>
              <a:gd name="connsiteY47" fmla="*/ 999628 h 4350334"/>
              <a:gd name="connsiteX48" fmla="*/ 3612279 w 6748930"/>
              <a:gd name="connsiteY48" fmla="*/ 681673 h 4350334"/>
              <a:gd name="connsiteX49" fmla="*/ 3082778 w 6748930"/>
              <a:gd name="connsiteY49" fmla="*/ 637893 h 4350334"/>
              <a:gd name="connsiteX50" fmla="*/ 2924003 w 6748930"/>
              <a:gd name="connsiteY50" fmla="*/ 378784 h 4350334"/>
              <a:gd name="connsiteX51" fmla="*/ 2716765 w 6748930"/>
              <a:gd name="connsiteY51" fmla="*/ 0 h 4350334"/>
              <a:gd name="connsiteX52" fmla="*/ 2506088 w 6748930"/>
              <a:gd name="connsiteY52" fmla="*/ 471741 h 4350334"/>
              <a:gd name="connsiteX53" fmla="*/ 2221402 w 6748930"/>
              <a:gd name="connsiteY53" fmla="*/ 1069117 h 4350334"/>
              <a:gd name="connsiteX54" fmla="*/ 1989942 w 6748930"/>
              <a:gd name="connsiteY54" fmla="*/ 1081740 h 4350334"/>
              <a:gd name="connsiteX55" fmla="*/ 1922097 w 6748930"/>
              <a:gd name="connsiteY55" fmla="*/ 651154 h 4350334"/>
              <a:gd name="connsiteX56" fmla="*/ 1896109 w 6748930"/>
              <a:gd name="connsiteY56" fmla="*/ 384269 h 4350334"/>
              <a:gd name="connsiteX57" fmla="*/ 1412666 w 6748930"/>
              <a:gd name="connsiteY57" fmla="*/ 354574 h 4350334"/>
              <a:gd name="connsiteX58" fmla="*/ 1425515 w 6748930"/>
              <a:gd name="connsiteY58" fmla="*/ 250468 h 4350334"/>
              <a:gd name="connsiteX59" fmla="*/ 1280609 w 6748930"/>
              <a:gd name="connsiteY59" fmla="*/ 233886 h 4350334"/>
              <a:gd name="connsiteX60" fmla="*/ 1172711 w 6748930"/>
              <a:gd name="connsiteY60" fmla="*/ 200187 h 4350334"/>
              <a:gd name="connsiteX61" fmla="*/ 1176653 w 6748930"/>
              <a:gd name="connsiteY61" fmla="*/ 83856 h 4350334"/>
              <a:gd name="connsiteX62" fmla="*/ 1069010 w 6748930"/>
              <a:gd name="connsiteY62" fmla="*/ 302914 h 4350334"/>
              <a:gd name="connsiteX63" fmla="*/ 964794 w 6748930"/>
              <a:gd name="connsiteY63" fmla="*/ 506053 h 4350334"/>
              <a:gd name="connsiteX64" fmla="*/ 887664 w 6748930"/>
              <a:gd name="connsiteY64" fmla="*/ 741045 h 4350334"/>
              <a:gd name="connsiteX65" fmla="*/ 771100 w 6748930"/>
              <a:gd name="connsiteY65" fmla="*/ 1145067 h 4350334"/>
              <a:gd name="connsiteX66" fmla="*/ 541335 w 6748930"/>
              <a:gd name="connsiteY66" fmla="*/ 1043578 h 4350334"/>
              <a:gd name="connsiteX67" fmla="*/ 353890 w 6748930"/>
              <a:gd name="connsiteY67" fmla="*/ 1148878 h 4350334"/>
              <a:gd name="connsiteX68" fmla="*/ 237318 w 6748930"/>
              <a:gd name="connsiteY68" fmla="*/ 1061980 h 4350334"/>
              <a:gd name="connsiteX69" fmla="*/ 166867 w 6748930"/>
              <a:gd name="connsiteY69" fmla="*/ 1137185 h 4350334"/>
              <a:gd name="connsiteX70" fmla="*/ 113254 w 6748930"/>
              <a:gd name="connsiteY70" fmla="*/ 1256635 h 4350334"/>
              <a:gd name="connsiteX71" fmla="*/ 72176 w 6748930"/>
              <a:gd name="connsiteY71" fmla="*/ 1354616 h 4350334"/>
              <a:gd name="connsiteX72" fmla="*/ 68887 w 6748930"/>
              <a:gd name="connsiteY72" fmla="*/ 1468419 h 4350334"/>
              <a:gd name="connsiteX73" fmla="*/ 0 w 6748930"/>
              <a:gd name="connsiteY73" fmla="*/ 1568134 h 4350334"/>
              <a:gd name="connsiteX74" fmla="*/ 15717 w 6748930"/>
              <a:gd name="connsiteY74" fmla="*/ 1805502 h 4350334"/>
              <a:gd name="connsiteX75" fmla="*/ 124038 w 6748930"/>
              <a:gd name="connsiteY75" fmla="*/ 1793541 h 4350334"/>
              <a:gd name="connsiteX76" fmla="*/ 287427 w 6748930"/>
              <a:gd name="connsiteY76" fmla="*/ 1863950 h 4350334"/>
              <a:gd name="connsiteX77" fmla="*/ 477307 w 6748930"/>
              <a:gd name="connsiteY77" fmla="*/ 1976975 h 4350334"/>
              <a:gd name="connsiteX78" fmla="*/ 442078 w 6748930"/>
              <a:gd name="connsiteY78" fmla="*/ 2122418 h 4350334"/>
              <a:gd name="connsiteX79" fmla="*/ 632171 w 6748930"/>
              <a:gd name="connsiteY79" fmla="*/ 2352557 h 4350334"/>
              <a:gd name="connsiteX80" fmla="*/ 406603 w 6748930"/>
              <a:gd name="connsiteY80" fmla="*/ 2851407 h 4350334"/>
              <a:gd name="connsiteX0" fmla="*/ 526244 w 6748930"/>
              <a:gd name="connsiteY0" fmla="*/ 2620670 h 4350334"/>
              <a:gd name="connsiteX1" fmla="*/ 1076824 w 6748930"/>
              <a:gd name="connsiteY1" fmla="*/ 2871264 h 4350334"/>
              <a:gd name="connsiteX2" fmla="*/ 1398218 w 6748930"/>
              <a:gd name="connsiteY2" fmla="*/ 3030056 h 4350334"/>
              <a:gd name="connsiteX3" fmla="*/ 997575 w 6748930"/>
              <a:gd name="connsiteY3" fmla="*/ 4019974 h 4350334"/>
              <a:gd name="connsiteX4" fmla="*/ 1286691 w 6748930"/>
              <a:gd name="connsiteY4" fmla="*/ 3900108 h 4350334"/>
              <a:gd name="connsiteX5" fmla="*/ 1442161 w 6748930"/>
              <a:gd name="connsiteY5" fmla="*/ 3697891 h 4350334"/>
              <a:gd name="connsiteX6" fmla="*/ 1468940 w 6748930"/>
              <a:gd name="connsiteY6" fmla="*/ 3668527 h 4350334"/>
              <a:gd name="connsiteX7" fmla="*/ 1513390 w 6748930"/>
              <a:gd name="connsiteY7" fmla="*/ 3681227 h 4350334"/>
              <a:gd name="connsiteX8" fmla="*/ 1487990 w 6748930"/>
              <a:gd name="connsiteY8" fmla="*/ 3719327 h 4350334"/>
              <a:gd name="connsiteX9" fmla="*/ 1649915 w 6748930"/>
              <a:gd name="connsiteY9" fmla="*/ 3792641 h 4350334"/>
              <a:gd name="connsiteX10" fmla="*/ 1859532 w 6748930"/>
              <a:gd name="connsiteY10" fmla="*/ 3865725 h 4350334"/>
              <a:gd name="connsiteX11" fmla="*/ 1854065 w 6748930"/>
              <a:gd name="connsiteY11" fmla="*/ 3788272 h 4350334"/>
              <a:gd name="connsiteX12" fmla="*/ 1879446 w 6748930"/>
              <a:gd name="connsiteY12" fmla="*/ 3702576 h 4350334"/>
              <a:gd name="connsiteX13" fmla="*/ 1994158 w 6748930"/>
              <a:gd name="connsiteY13" fmla="*/ 3211199 h 4350334"/>
              <a:gd name="connsiteX14" fmla="*/ 2804799 w 6748930"/>
              <a:gd name="connsiteY14" fmla="*/ 3895198 h 4350334"/>
              <a:gd name="connsiteX15" fmla="*/ 3013959 w 6748930"/>
              <a:gd name="connsiteY15" fmla="*/ 3957567 h 4350334"/>
              <a:gd name="connsiteX16" fmla="*/ 3183365 w 6748930"/>
              <a:gd name="connsiteY16" fmla="*/ 3989261 h 4350334"/>
              <a:gd name="connsiteX17" fmla="*/ 3423049 w 6748930"/>
              <a:gd name="connsiteY17" fmla="*/ 4039116 h 4350334"/>
              <a:gd name="connsiteX18" fmla="*/ 3632647 w 6748930"/>
              <a:gd name="connsiteY18" fmla="*/ 4081605 h 4350334"/>
              <a:gd name="connsiteX19" fmla="*/ 3740614 w 6748930"/>
              <a:gd name="connsiteY19" fmla="*/ 3977385 h 4350334"/>
              <a:gd name="connsiteX20" fmla="*/ 3737407 w 6748930"/>
              <a:gd name="connsiteY20" fmla="*/ 3641490 h 4350334"/>
              <a:gd name="connsiteX21" fmla="*/ 3757294 w 6748930"/>
              <a:gd name="connsiteY21" fmla="*/ 3381191 h 4350334"/>
              <a:gd name="connsiteX22" fmla="*/ 3792915 w 6748930"/>
              <a:gd name="connsiteY22" fmla="*/ 3349351 h 4350334"/>
              <a:gd name="connsiteX23" fmla="*/ 4255597 w 6748930"/>
              <a:gd name="connsiteY23" fmla="*/ 3719537 h 4350334"/>
              <a:gd name="connsiteX24" fmla="*/ 4720118 w 6748930"/>
              <a:gd name="connsiteY24" fmla="*/ 4078101 h 4350334"/>
              <a:gd name="connsiteX25" fmla="*/ 5023475 w 6748930"/>
              <a:gd name="connsiteY25" fmla="*/ 4350334 h 4350334"/>
              <a:gd name="connsiteX26" fmla="*/ 5017702 w 6748930"/>
              <a:gd name="connsiteY26" fmla="*/ 4040483 h 4350334"/>
              <a:gd name="connsiteX27" fmla="*/ 4969981 w 6748930"/>
              <a:gd name="connsiteY27" fmla="*/ 3928396 h 4350334"/>
              <a:gd name="connsiteX28" fmla="*/ 4908533 w 6748930"/>
              <a:gd name="connsiteY28" fmla="*/ 3778807 h 4350334"/>
              <a:gd name="connsiteX29" fmla="*/ 5369357 w 6748930"/>
              <a:gd name="connsiteY29" fmla="*/ 3665256 h 4350334"/>
              <a:gd name="connsiteX30" fmla="*/ 5352135 w 6748930"/>
              <a:gd name="connsiteY30" fmla="*/ 3427612 h 4350334"/>
              <a:gd name="connsiteX31" fmla="*/ 5596803 w 6748930"/>
              <a:gd name="connsiteY31" fmla="*/ 3433289 h 4350334"/>
              <a:gd name="connsiteX32" fmla="*/ 5602980 w 6748930"/>
              <a:gd name="connsiteY32" fmla="*/ 3382806 h 4350334"/>
              <a:gd name="connsiteX33" fmla="*/ 5450683 w 6748930"/>
              <a:gd name="connsiteY33" fmla="*/ 3391674 h 4350334"/>
              <a:gd name="connsiteX34" fmla="*/ 5397215 w 6748930"/>
              <a:gd name="connsiteY34" fmla="*/ 3333134 h 4350334"/>
              <a:gd name="connsiteX35" fmla="*/ 5479694 w 6748930"/>
              <a:gd name="connsiteY35" fmla="*/ 3218524 h 4350334"/>
              <a:gd name="connsiteX36" fmla="*/ 5563128 w 6748930"/>
              <a:gd name="connsiteY36" fmla="*/ 3299745 h 4350334"/>
              <a:gd name="connsiteX37" fmla="*/ 5654304 w 6748930"/>
              <a:gd name="connsiteY37" fmla="*/ 3283825 h 4350334"/>
              <a:gd name="connsiteX38" fmla="*/ 5699181 w 6748930"/>
              <a:gd name="connsiteY38" fmla="*/ 3195460 h 4350334"/>
              <a:gd name="connsiteX39" fmla="*/ 5832576 w 6748930"/>
              <a:gd name="connsiteY39" fmla="*/ 3288889 h 4350334"/>
              <a:gd name="connsiteX40" fmla="*/ 5912633 w 6748930"/>
              <a:gd name="connsiteY40" fmla="*/ 3108519 h 4350334"/>
              <a:gd name="connsiteX41" fmla="*/ 6298015 w 6748930"/>
              <a:gd name="connsiteY41" fmla="*/ 3318069 h 4350334"/>
              <a:gd name="connsiteX42" fmla="*/ 6529868 w 6748930"/>
              <a:gd name="connsiteY42" fmla="*/ 3506602 h 4350334"/>
              <a:gd name="connsiteX43" fmla="*/ 6671535 w 6748930"/>
              <a:gd name="connsiteY43" fmla="*/ 3575848 h 4350334"/>
              <a:gd name="connsiteX44" fmla="*/ 6748930 w 6748930"/>
              <a:gd name="connsiteY44" fmla="*/ 3451799 h 4350334"/>
              <a:gd name="connsiteX45" fmla="*/ 5559681 w 6748930"/>
              <a:gd name="connsiteY45" fmla="*/ 2476539 h 4350334"/>
              <a:gd name="connsiteX46" fmla="*/ 4062794 w 6748930"/>
              <a:gd name="connsiteY46" fmla="*/ 1460218 h 4350334"/>
              <a:gd name="connsiteX47" fmla="*/ 3318797 w 6748930"/>
              <a:gd name="connsiteY47" fmla="*/ 999628 h 4350334"/>
              <a:gd name="connsiteX48" fmla="*/ 3612279 w 6748930"/>
              <a:gd name="connsiteY48" fmla="*/ 681673 h 4350334"/>
              <a:gd name="connsiteX49" fmla="*/ 3082778 w 6748930"/>
              <a:gd name="connsiteY49" fmla="*/ 637893 h 4350334"/>
              <a:gd name="connsiteX50" fmla="*/ 2924003 w 6748930"/>
              <a:gd name="connsiteY50" fmla="*/ 378784 h 4350334"/>
              <a:gd name="connsiteX51" fmla="*/ 2716765 w 6748930"/>
              <a:gd name="connsiteY51" fmla="*/ 0 h 4350334"/>
              <a:gd name="connsiteX52" fmla="*/ 2506088 w 6748930"/>
              <a:gd name="connsiteY52" fmla="*/ 471741 h 4350334"/>
              <a:gd name="connsiteX53" fmla="*/ 2221402 w 6748930"/>
              <a:gd name="connsiteY53" fmla="*/ 1069117 h 4350334"/>
              <a:gd name="connsiteX54" fmla="*/ 1989942 w 6748930"/>
              <a:gd name="connsiteY54" fmla="*/ 1081740 h 4350334"/>
              <a:gd name="connsiteX55" fmla="*/ 1922097 w 6748930"/>
              <a:gd name="connsiteY55" fmla="*/ 651154 h 4350334"/>
              <a:gd name="connsiteX56" fmla="*/ 1896109 w 6748930"/>
              <a:gd name="connsiteY56" fmla="*/ 384269 h 4350334"/>
              <a:gd name="connsiteX57" fmla="*/ 1412666 w 6748930"/>
              <a:gd name="connsiteY57" fmla="*/ 354574 h 4350334"/>
              <a:gd name="connsiteX58" fmla="*/ 1425515 w 6748930"/>
              <a:gd name="connsiteY58" fmla="*/ 250468 h 4350334"/>
              <a:gd name="connsiteX59" fmla="*/ 1280609 w 6748930"/>
              <a:gd name="connsiteY59" fmla="*/ 233886 h 4350334"/>
              <a:gd name="connsiteX60" fmla="*/ 1172711 w 6748930"/>
              <a:gd name="connsiteY60" fmla="*/ 200187 h 4350334"/>
              <a:gd name="connsiteX61" fmla="*/ 1176653 w 6748930"/>
              <a:gd name="connsiteY61" fmla="*/ 83856 h 4350334"/>
              <a:gd name="connsiteX62" fmla="*/ 1069010 w 6748930"/>
              <a:gd name="connsiteY62" fmla="*/ 302914 h 4350334"/>
              <a:gd name="connsiteX63" fmla="*/ 964794 w 6748930"/>
              <a:gd name="connsiteY63" fmla="*/ 506053 h 4350334"/>
              <a:gd name="connsiteX64" fmla="*/ 887664 w 6748930"/>
              <a:gd name="connsiteY64" fmla="*/ 741045 h 4350334"/>
              <a:gd name="connsiteX65" fmla="*/ 771100 w 6748930"/>
              <a:gd name="connsiteY65" fmla="*/ 1145067 h 4350334"/>
              <a:gd name="connsiteX66" fmla="*/ 541335 w 6748930"/>
              <a:gd name="connsiteY66" fmla="*/ 1043578 h 4350334"/>
              <a:gd name="connsiteX67" fmla="*/ 353890 w 6748930"/>
              <a:gd name="connsiteY67" fmla="*/ 1148878 h 4350334"/>
              <a:gd name="connsiteX68" fmla="*/ 237318 w 6748930"/>
              <a:gd name="connsiteY68" fmla="*/ 1061980 h 4350334"/>
              <a:gd name="connsiteX69" fmla="*/ 166867 w 6748930"/>
              <a:gd name="connsiteY69" fmla="*/ 1137185 h 4350334"/>
              <a:gd name="connsiteX70" fmla="*/ 113254 w 6748930"/>
              <a:gd name="connsiteY70" fmla="*/ 1256635 h 4350334"/>
              <a:gd name="connsiteX71" fmla="*/ 72176 w 6748930"/>
              <a:gd name="connsiteY71" fmla="*/ 1354616 h 4350334"/>
              <a:gd name="connsiteX72" fmla="*/ 68887 w 6748930"/>
              <a:gd name="connsiteY72" fmla="*/ 1468419 h 4350334"/>
              <a:gd name="connsiteX73" fmla="*/ 0 w 6748930"/>
              <a:gd name="connsiteY73" fmla="*/ 1568134 h 4350334"/>
              <a:gd name="connsiteX74" fmla="*/ 15717 w 6748930"/>
              <a:gd name="connsiteY74" fmla="*/ 1805502 h 4350334"/>
              <a:gd name="connsiteX75" fmla="*/ 124038 w 6748930"/>
              <a:gd name="connsiteY75" fmla="*/ 1793541 h 4350334"/>
              <a:gd name="connsiteX76" fmla="*/ 287427 w 6748930"/>
              <a:gd name="connsiteY76" fmla="*/ 1863950 h 4350334"/>
              <a:gd name="connsiteX77" fmla="*/ 477307 w 6748930"/>
              <a:gd name="connsiteY77" fmla="*/ 1976975 h 4350334"/>
              <a:gd name="connsiteX78" fmla="*/ 442078 w 6748930"/>
              <a:gd name="connsiteY78" fmla="*/ 2122418 h 4350334"/>
              <a:gd name="connsiteX79" fmla="*/ 632171 w 6748930"/>
              <a:gd name="connsiteY79" fmla="*/ 2352557 h 4350334"/>
              <a:gd name="connsiteX80" fmla="*/ 526244 w 6748930"/>
              <a:gd name="connsiteY80" fmla="*/ 2620670 h 4350334"/>
              <a:gd name="connsiteX0" fmla="*/ 526244 w 6748930"/>
              <a:gd name="connsiteY0" fmla="*/ 2620670 h 4350334"/>
              <a:gd name="connsiteX1" fmla="*/ 1076824 w 6748930"/>
              <a:gd name="connsiteY1" fmla="*/ 2871264 h 4350334"/>
              <a:gd name="connsiteX2" fmla="*/ 1398218 w 6748930"/>
              <a:gd name="connsiteY2" fmla="*/ 3030056 h 4350334"/>
              <a:gd name="connsiteX3" fmla="*/ 997575 w 6748930"/>
              <a:gd name="connsiteY3" fmla="*/ 4019974 h 4350334"/>
              <a:gd name="connsiteX4" fmla="*/ 1286691 w 6748930"/>
              <a:gd name="connsiteY4" fmla="*/ 3900108 h 4350334"/>
              <a:gd name="connsiteX5" fmla="*/ 1442161 w 6748930"/>
              <a:gd name="connsiteY5" fmla="*/ 3697891 h 4350334"/>
              <a:gd name="connsiteX6" fmla="*/ 1468940 w 6748930"/>
              <a:gd name="connsiteY6" fmla="*/ 3668527 h 4350334"/>
              <a:gd name="connsiteX7" fmla="*/ 1513390 w 6748930"/>
              <a:gd name="connsiteY7" fmla="*/ 3681227 h 4350334"/>
              <a:gd name="connsiteX8" fmla="*/ 1487990 w 6748930"/>
              <a:gd name="connsiteY8" fmla="*/ 3719327 h 4350334"/>
              <a:gd name="connsiteX9" fmla="*/ 1649915 w 6748930"/>
              <a:gd name="connsiteY9" fmla="*/ 3792641 h 4350334"/>
              <a:gd name="connsiteX10" fmla="*/ 1859532 w 6748930"/>
              <a:gd name="connsiteY10" fmla="*/ 3865725 h 4350334"/>
              <a:gd name="connsiteX11" fmla="*/ 1854065 w 6748930"/>
              <a:gd name="connsiteY11" fmla="*/ 3788272 h 4350334"/>
              <a:gd name="connsiteX12" fmla="*/ 1879446 w 6748930"/>
              <a:gd name="connsiteY12" fmla="*/ 3702576 h 4350334"/>
              <a:gd name="connsiteX13" fmla="*/ 1994158 w 6748930"/>
              <a:gd name="connsiteY13" fmla="*/ 3211199 h 4350334"/>
              <a:gd name="connsiteX14" fmla="*/ 2804799 w 6748930"/>
              <a:gd name="connsiteY14" fmla="*/ 3895198 h 4350334"/>
              <a:gd name="connsiteX15" fmla="*/ 3013959 w 6748930"/>
              <a:gd name="connsiteY15" fmla="*/ 3957567 h 4350334"/>
              <a:gd name="connsiteX16" fmla="*/ 3183365 w 6748930"/>
              <a:gd name="connsiteY16" fmla="*/ 3989261 h 4350334"/>
              <a:gd name="connsiteX17" fmla="*/ 3423049 w 6748930"/>
              <a:gd name="connsiteY17" fmla="*/ 4039116 h 4350334"/>
              <a:gd name="connsiteX18" fmla="*/ 3632647 w 6748930"/>
              <a:gd name="connsiteY18" fmla="*/ 4081605 h 4350334"/>
              <a:gd name="connsiteX19" fmla="*/ 3740614 w 6748930"/>
              <a:gd name="connsiteY19" fmla="*/ 3977385 h 4350334"/>
              <a:gd name="connsiteX20" fmla="*/ 3737407 w 6748930"/>
              <a:gd name="connsiteY20" fmla="*/ 3641490 h 4350334"/>
              <a:gd name="connsiteX21" fmla="*/ 3757294 w 6748930"/>
              <a:gd name="connsiteY21" fmla="*/ 3381191 h 4350334"/>
              <a:gd name="connsiteX22" fmla="*/ 3792915 w 6748930"/>
              <a:gd name="connsiteY22" fmla="*/ 3349351 h 4350334"/>
              <a:gd name="connsiteX23" fmla="*/ 4255597 w 6748930"/>
              <a:gd name="connsiteY23" fmla="*/ 3719537 h 4350334"/>
              <a:gd name="connsiteX24" fmla="*/ 4720118 w 6748930"/>
              <a:gd name="connsiteY24" fmla="*/ 4078101 h 4350334"/>
              <a:gd name="connsiteX25" fmla="*/ 5023475 w 6748930"/>
              <a:gd name="connsiteY25" fmla="*/ 4350334 h 4350334"/>
              <a:gd name="connsiteX26" fmla="*/ 5017702 w 6748930"/>
              <a:gd name="connsiteY26" fmla="*/ 4040483 h 4350334"/>
              <a:gd name="connsiteX27" fmla="*/ 4969981 w 6748930"/>
              <a:gd name="connsiteY27" fmla="*/ 3928396 h 4350334"/>
              <a:gd name="connsiteX28" fmla="*/ 4908533 w 6748930"/>
              <a:gd name="connsiteY28" fmla="*/ 3778807 h 4350334"/>
              <a:gd name="connsiteX29" fmla="*/ 5369357 w 6748930"/>
              <a:gd name="connsiteY29" fmla="*/ 3665256 h 4350334"/>
              <a:gd name="connsiteX30" fmla="*/ 5352135 w 6748930"/>
              <a:gd name="connsiteY30" fmla="*/ 3427612 h 4350334"/>
              <a:gd name="connsiteX31" fmla="*/ 5596803 w 6748930"/>
              <a:gd name="connsiteY31" fmla="*/ 3433289 h 4350334"/>
              <a:gd name="connsiteX32" fmla="*/ 5602980 w 6748930"/>
              <a:gd name="connsiteY32" fmla="*/ 3382806 h 4350334"/>
              <a:gd name="connsiteX33" fmla="*/ 5450683 w 6748930"/>
              <a:gd name="connsiteY33" fmla="*/ 3391674 h 4350334"/>
              <a:gd name="connsiteX34" fmla="*/ 5397215 w 6748930"/>
              <a:gd name="connsiteY34" fmla="*/ 3333134 h 4350334"/>
              <a:gd name="connsiteX35" fmla="*/ 5479694 w 6748930"/>
              <a:gd name="connsiteY35" fmla="*/ 3218524 h 4350334"/>
              <a:gd name="connsiteX36" fmla="*/ 5563128 w 6748930"/>
              <a:gd name="connsiteY36" fmla="*/ 3299745 h 4350334"/>
              <a:gd name="connsiteX37" fmla="*/ 5654304 w 6748930"/>
              <a:gd name="connsiteY37" fmla="*/ 3283825 h 4350334"/>
              <a:gd name="connsiteX38" fmla="*/ 5699181 w 6748930"/>
              <a:gd name="connsiteY38" fmla="*/ 3195460 h 4350334"/>
              <a:gd name="connsiteX39" fmla="*/ 5832576 w 6748930"/>
              <a:gd name="connsiteY39" fmla="*/ 3288889 h 4350334"/>
              <a:gd name="connsiteX40" fmla="*/ 5912633 w 6748930"/>
              <a:gd name="connsiteY40" fmla="*/ 3108519 h 4350334"/>
              <a:gd name="connsiteX41" fmla="*/ 6298015 w 6748930"/>
              <a:gd name="connsiteY41" fmla="*/ 3318069 h 4350334"/>
              <a:gd name="connsiteX42" fmla="*/ 6529868 w 6748930"/>
              <a:gd name="connsiteY42" fmla="*/ 3506602 h 4350334"/>
              <a:gd name="connsiteX43" fmla="*/ 6671535 w 6748930"/>
              <a:gd name="connsiteY43" fmla="*/ 3575848 h 4350334"/>
              <a:gd name="connsiteX44" fmla="*/ 6748930 w 6748930"/>
              <a:gd name="connsiteY44" fmla="*/ 3451799 h 4350334"/>
              <a:gd name="connsiteX45" fmla="*/ 5559681 w 6748930"/>
              <a:gd name="connsiteY45" fmla="*/ 2476539 h 4350334"/>
              <a:gd name="connsiteX46" fmla="*/ 4062794 w 6748930"/>
              <a:gd name="connsiteY46" fmla="*/ 1460218 h 4350334"/>
              <a:gd name="connsiteX47" fmla="*/ 3318797 w 6748930"/>
              <a:gd name="connsiteY47" fmla="*/ 999628 h 4350334"/>
              <a:gd name="connsiteX48" fmla="*/ 3612279 w 6748930"/>
              <a:gd name="connsiteY48" fmla="*/ 681673 h 4350334"/>
              <a:gd name="connsiteX49" fmla="*/ 3082778 w 6748930"/>
              <a:gd name="connsiteY49" fmla="*/ 637893 h 4350334"/>
              <a:gd name="connsiteX50" fmla="*/ 2924003 w 6748930"/>
              <a:gd name="connsiteY50" fmla="*/ 378784 h 4350334"/>
              <a:gd name="connsiteX51" fmla="*/ 2716765 w 6748930"/>
              <a:gd name="connsiteY51" fmla="*/ 0 h 4350334"/>
              <a:gd name="connsiteX52" fmla="*/ 2506088 w 6748930"/>
              <a:gd name="connsiteY52" fmla="*/ 471741 h 4350334"/>
              <a:gd name="connsiteX53" fmla="*/ 2221402 w 6748930"/>
              <a:gd name="connsiteY53" fmla="*/ 1069117 h 4350334"/>
              <a:gd name="connsiteX54" fmla="*/ 1989942 w 6748930"/>
              <a:gd name="connsiteY54" fmla="*/ 1081740 h 4350334"/>
              <a:gd name="connsiteX55" fmla="*/ 1922097 w 6748930"/>
              <a:gd name="connsiteY55" fmla="*/ 651154 h 4350334"/>
              <a:gd name="connsiteX56" fmla="*/ 1896109 w 6748930"/>
              <a:gd name="connsiteY56" fmla="*/ 384269 h 4350334"/>
              <a:gd name="connsiteX57" fmla="*/ 1412666 w 6748930"/>
              <a:gd name="connsiteY57" fmla="*/ 354574 h 4350334"/>
              <a:gd name="connsiteX58" fmla="*/ 1425515 w 6748930"/>
              <a:gd name="connsiteY58" fmla="*/ 250468 h 4350334"/>
              <a:gd name="connsiteX59" fmla="*/ 1280609 w 6748930"/>
              <a:gd name="connsiteY59" fmla="*/ 233886 h 4350334"/>
              <a:gd name="connsiteX60" fmla="*/ 1172711 w 6748930"/>
              <a:gd name="connsiteY60" fmla="*/ 200187 h 4350334"/>
              <a:gd name="connsiteX61" fmla="*/ 1176653 w 6748930"/>
              <a:gd name="connsiteY61" fmla="*/ 83856 h 4350334"/>
              <a:gd name="connsiteX62" fmla="*/ 1069010 w 6748930"/>
              <a:gd name="connsiteY62" fmla="*/ 302914 h 4350334"/>
              <a:gd name="connsiteX63" fmla="*/ 964794 w 6748930"/>
              <a:gd name="connsiteY63" fmla="*/ 506053 h 4350334"/>
              <a:gd name="connsiteX64" fmla="*/ 887664 w 6748930"/>
              <a:gd name="connsiteY64" fmla="*/ 741045 h 4350334"/>
              <a:gd name="connsiteX65" fmla="*/ 771100 w 6748930"/>
              <a:gd name="connsiteY65" fmla="*/ 1145067 h 4350334"/>
              <a:gd name="connsiteX66" fmla="*/ 541335 w 6748930"/>
              <a:gd name="connsiteY66" fmla="*/ 1043578 h 4350334"/>
              <a:gd name="connsiteX67" fmla="*/ 353890 w 6748930"/>
              <a:gd name="connsiteY67" fmla="*/ 1148878 h 4350334"/>
              <a:gd name="connsiteX68" fmla="*/ 237318 w 6748930"/>
              <a:gd name="connsiteY68" fmla="*/ 1061980 h 4350334"/>
              <a:gd name="connsiteX69" fmla="*/ 166867 w 6748930"/>
              <a:gd name="connsiteY69" fmla="*/ 1137185 h 4350334"/>
              <a:gd name="connsiteX70" fmla="*/ 113254 w 6748930"/>
              <a:gd name="connsiteY70" fmla="*/ 1256635 h 4350334"/>
              <a:gd name="connsiteX71" fmla="*/ 72176 w 6748930"/>
              <a:gd name="connsiteY71" fmla="*/ 1354616 h 4350334"/>
              <a:gd name="connsiteX72" fmla="*/ 68887 w 6748930"/>
              <a:gd name="connsiteY72" fmla="*/ 1468419 h 4350334"/>
              <a:gd name="connsiteX73" fmla="*/ 0 w 6748930"/>
              <a:gd name="connsiteY73" fmla="*/ 1568134 h 4350334"/>
              <a:gd name="connsiteX74" fmla="*/ 15717 w 6748930"/>
              <a:gd name="connsiteY74" fmla="*/ 1805502 h 4350334"/>
              <a:gd name="connsiteX75" fmla="*/ 124038 w 6748930"/>
              <a:gd name="connsiteY75" fmla="*/ 1793541 h 4350334"/>
              <a:gd name="connsiteX76" fmla="*/ 287427 w 6748930"/>
              <a:gd name="connsiteY76" fmla="*/ 1863950 h 4350334"/>
              <a:gd name="connsiteX77" fmla="*/ 477307 w 6748930"/>
              <a:gd name="connsiteY77" fmla="*/ 1976975 h 4350334"/>
              <a:gd name="connsiteX78" fmla="*/ 442078 w 6748930"/>
              <a:gd name="connsiteY78" fmla="*/ 2122418 h 4350334"/>
              <a:gd name="connsiteX79" fmla="*/ 632171 w 6748930"/>
              <a:gd name="connsiteY79" fmla="*/ 2352557 h 4350334"/>
              <a:gd name="connsiteX80" fmla="*/ 526244 w 6748930"/>
              <a:gd name="connsiteY80" fmla="*/ 2620670 h 4350334"/>
              <a:gd name="connsiteX0" fmla="*/ 526244 w 6748930"/>
              <a:gd name="connsiteY0" fmla="*/ 2536814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612279 w 6748930"/>
              <a:gd name="connsiteY48" fmla="*/ 597817 h 4266478"/>
              <a:gd name="connsiteX49" fmla="*/ 3082778 w 6748930"/>
              <a:gd name="connsiteY49" fmla="*/ 554037 h 4266478"/>
              <a:gd name="connsiteX50" fmla="*/ 2924003 w 6748930"/>
              <a:gd name="connsiteY50" fmla="*/ 294928 h 4266478"/>
              <a:gd name="connsiteX51" fmla="*/ 2506088 w 6748930"/>
              <a:gd name="connsiteY51" fmla="*/ 387885 h 4266478"/>
              <a:gd name="connsiteX52" fmla="*/ 2221402 w 6748930"/>
              <a:gd name="connsiteY52" fmla="*/ 985261 h 4266478"/>
              <a:gd name="connsiteX53" fmla="*/ 1989942 w 6748930"/>
              <a:gd name="connsiteY53" fmla="*/ 997884 h 4266478"/>
              <a:gd name="connsiteX54" fmla="*/ 1922097 w 6748930"/>
              <a:gd name="connsiteY54" fmla="*/ 567298 h 4266478"/>
              <a:gd name="connsiteX55" fmla="*/ 1896109 w 6748930"/>
              <a:gd name="connsiteY55" fmla="*/ 300413 h 4266478"/>
              <a:gd name="connsiteX56" fmla="*/ 1412666 w 6748930"/>
              <a:gd name="connsiteY56" fmla="*/ 270718 h 4266478"/>
              <a:gd name="connsiteX57" fmla="*/ 1425515 w 6748930"/>
              <a:gd name="connsiteY57" fmla="*/ 166612 h 4266478"/>
              <a:gd name="connsiteX58" fmla="*/ 1280609 w 6748930"/>
              <a:gd name="connsiteY58" fmla="*/ 150030 h 4266478"/>
              <a:gd name="connsiteX59" fmla="*/ 1172711 w 6748930"/>
              <a:gd name="connsiteY59" fmla="*/ 116331 h 4266478"/>
              <a:gd name="connsiteX60" fmla="*/ 1176653 w 6748930"/>
              <a:gd name="connsiteY60" fmla="*/ 0 h 4266478"/>
              <a:gd name="connsiteX61" fmla="*/ 1069010 w 6748930"/>
              <a:gd name="connsiteY61" fmla="*/ 219058 h 4266478"/>
              <a:gd name="connsiteX62" fmla="*/ 964794 w 6748930"/>
              <a:gd name="connsiteY62" fmla="*/ 422197 h 4266478"/>
              <a:gd name="connsiteX63" fmla="*/ 887664 w 6748930"/>
              <a:gd name="connsiteY63" fmla="*/ 657189 h 4266478"/>
              <a:gd name="connsiteX64" fmla="*/ 771100 w 6748930"/>
              <a:gd name="connsiteY64" fmla="*/ 1061211 h 4266478"/>
              <a:gd name="connsiteX65" fmla="*/ 541335 w 6748930"/>
              <a:gd name="connsiteY65" fmla="*/ 959722 h 4266478"/>
              <a:gd name="connsiteX66" fmla="*/ 353890 w 6748930"/>
              <a:gd name="connsiteY66" fmla="*/ 1065022 h 4266478"/>
              <a:gd name="connsiteX67" fmla="*/ 237318 w 6748930"/>
              <a:gd name="connsiteY67" fmla="*/ 978124 h 4266478"/>
              <a:gd name="connsiteX68" fmla="*/ 166867 w 6748930"/>
              <a:gd name="connsiteY68" fmla="*/ 1053329 h 4266478"/>
              <a:gd name="connsiteX69" fmla="*/ 113254 w 6748930"/>
              <a:gd name="connsiteY69" fmla="*/ 1172779 h 4266478"/>
              <a:gd name="connsiteX70" fmla="*/ 72176 w 6748930"/>
              <a:gd name="connsiteY70" fmla="*/ 1270760 h 4266478"/>
              <a:gd name="connsiteX71" fmla="*/ 68887 w 6748930"/>
              <a:gd name="connsiteY71" fmla="*/ 1384563 h 4266478"/>
              <a:gd name="connsiteX72" fmla="*/ 0 w 6748930"/>
              <a:gd name="connsiteY72" fmla="*/ 1484278 h 4266478"/>
              <a:gd name="connsiteX73" fmla="*/ 15717 w 6748930"/>
              <a:gd name="connsiteY73" fmla="*/ 1721646 h 4266478"/>
              <a:gd name="connsiteX74" fmla="*/ 124038 w 6748930"/>
              <a:gd name="connsiteY74" fmla="*/ 1709685 h 4266478"/>
              <a:gd name="connsiteX75" fmla="*/ 287427 w 6748930"/>
              <a:gd name="connsiteY75" fmla="*/ 1780094 h 4266478"/>
              <a:gd name="connsiteX76" fmla="*/ 477307 w 6748930"/>
              <a:gd name="connsiteY76" fmla="*/ 1893119 h 4266478"/>
              <a:gd name="connsiteX77" fmla="*/ 442078 w 6748930"/>
              <a:gd name="connsiteY77" fmla="*/ 2038562 h 4266478"/>
              <a:gd name="connsiteX78" fmla="*/ 632171 w 6748930"/>
              <a:gd name="connsiteY78" fmla="*/ 2268701 h 4266478"/>
              <a:gd name="connsiteX79" fmla="*/ 526244 w 6748930"/>
              <a:gd name="connsiteY79" fmla="*/ 2536814 h 4266478"/>
              <a:gd name="connsiteX0" fmla="*/ 526244 w 6748930"/>
              <a:gd name="connsiteY0" fmla="*/ 2536814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924003 w 6748930"/>
              <a:gd name="connsiteY49" fmla="*/ 294928 h 4266478"/>
              <a:gd name="connsiteX50" fmla="*/ 2506088 w 6748930"/>
              <a:gd name="connsiteY50" fmla="*/ 387885 h 4266478"/>
              <a:gd name="connsiteX51" fmla="*/ 2221402 w 6748930"/>
              <a:gd name="connsiteY51" fmla="*/ 985261 h 4266478"/>
              <a:gd name="connsiteX52" fmla="*/ 1989942 w 6748930"/>
              <a:gd name="connsiteY52" fmla="*/ 997884 h 4266478"/>
              <a:gd name="connsiteX53" fmla="*/ 1922097 w 6748930"/>
              <a:gd name="connsiteY53" fmla="*/ 567298 h 4266478"/>
              <a:gd name="connsiteX54" fmla="*/ 1896109 w 6748930"/>
              <a:gd name="connsiteY54" fmla="*/ 300413 h 4266478"/>
              <a:gd name="connsiteX55" fmla="*/ 1412666 w 6748930"/>
              <a:gd name="connsiteY55" fmla="*/ 270718 h 4266478"/>
              <a:gd name="connsiteX56" fmla="*/ 1425515 w 6748930"/>
              <a:gd name="connsiteY56" fmla="*/ 166612 h 4266478"/>
              <a:gd name="connsiteX57" fmla="*/ 1280609 w 6748930"/>
              <a:gd name="connsiteY57" fmla="*/ 150030 h 4266478"/>
              <a:gd name="connsiteX58" fmla="*/ 1172711 w 6748930"/>
              <a:gd name="connsiteY58" fmla="*/ 116331 h 4266478"/>
              <a:gd name="connsiteX59" fmla="*/ 1176653 w 6748930"/>
              <a:gd name="connsiteY59" fmla="*/ 0 h 4266478"/>
              <a:gd name="connsiteX60" fmla="*/ 1069010 w 6748930"/>
              <a:gd name="connsiteY60" fmla="*/ 219058 h 4266478"/>
              <a:gd name="connsiteX61" fmla="*/ 964794 w 6748930"/>
              <a:gd name="connsiteY61" fmla="*/ 422197 h 4266478"/>
              <a:gd name="connsiteX62" fmla="*/ 887664 w 6748930"/>
              <a:gd name="connsiteY62" fmla="*/ 657189 h 4266478"/>
              <a:gd name="connsiteX63" fmla="*/ 771100 w 6748930"/>
              <a:gd name="connsiteY63" fmla="*/ 1061211 h 4266478"/>
              <a:gd name="connsiteX64" fmla="*/ 541335 w 6748930"/>
              <a:gd name="connsiteY64" fmla="*/ 959722 h 4266478"/>
              <a:gd name="connsiteX65" fmla="*/ 353890 w 6748930"/>
              <a:gd name="connsiteY65" fmla="*/ 1065022 h 4266478"/>
              <a:gd name="connsiteX66" fmla="*/ 237318 w 6748930"/>
              <a:gd name="connsiteY66" fmla="*/ 978124 h 4266478"/>
              <a:gd name="connsiteX67" fmla="*/ 166867 w 6748930"/>
              <a:gd name="connsiteY67" fmla="*/ 1053329 h 4266478"/>
              <a:gd name="connsiteX68" fmla="*/ 113254 w 6748930"/>
              <a:gd name="connsiteY68" fmla="*/ 1172779 h 4266478"/>
              <a:gd name="connsiteX69" fmla="*/ 72176 w 6748930"/>
              <a:gd name="connsiteY69" fmla="*/ 1270760 h 4266478"/>
              <a:gd name="connsiteX70" fmla="*/ 68887 w 6748930"/>
              <a:gd name="connsiteY70" fmla="*/ 1384563 h 4266478"/>
              <a:gd name="connsiteX71" fmla="*/ 0 w 6748930"/>
              <a:gd name="connsiteY71" fmla="*/ 1484278 h 4266478"/>
              <a:gd name="connsiteX72" fmla="*/ 15717 w 6748930"/>
              <a:gd name="connsiteY72" fmla="*/ 1721646 h 4266478"/>
              <a:gd name="connsiteX73" fmla="*/ 124038 w 6748930"/>
              <a:gd name="connsiteY73" fmla="*/ 1709685 h 4266478"/>
              <a:gd name="connsiteX74" fmla="*/ 287427 w 6748930"/>
              <a:gd name="connsiteY74" fmla="*/ 1780094 h 4266478"/>
              <a:gd name="connsiteX75" fmla="*/ 477307 w 6748930"/>
              <a:gd name="connsiteY75" fmla="*/ 1893119 h 4266478"/>
              <a:gd name="connsiteX76" fmla="*/ 442078 w 6748930"/>
              <a:gd name="connsiteY76" fmla="*/ 2038562 h 4266478"/>
              <a:gd name="connsiteX77" fmla="*/ 632171 w 6748930"/>
              <a:gd name="connsiteY77" fmla="*/ 2268701 h 4266478"/>
              <a:gd name="connsiteX78" fmla="*/ 526244 w 6748930"/>
              <a:gd name="connsiteY78" fmla="*/ 2536814 h 4266478"/>
              <a:gd name="connsiteX0" fmla="*/ 526244 w 6748930"/>
              <a:gd name="connsiteY0" fmla="*/ 2536814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924003 w 6748930"/>
              <a:gd name="connsiteY49" fmla="*/ 294928 h 4266478"/>
              <a:gd name="connsiteX50" fmla="*/ 2221402 w 6748930"/>
              <a:gd name="connsiteY50" fmla="*/ 985261 h 4266478"/>
              <a:gd name="connsiteX51" fmla="*/ 1989942 w 6748930"/>
              <a:gd name="connsiteY51" fmla="*/ 997884 h 4266478"/>
              <a:gd name="connsiteX52" fmla="*/ 1922097 w 6748930"/>
              <a:gd name="connsiteY52" fmla="*/ 567298 h 4266478"/>
              <a:gd name="connsiteX53" fmla="*/ 1896109 w 6748930"/>
              <a:gd name="connsiteY53" fmla="*/ 300413 h 4266478"/>
              <a:gd name="connsiteX54" fmla="*/ 1412666 w 6748930"/>
              <a:gd name="connsiteY54" fmla="*/ 270718 h 4266478"/>
              <a:gd name="connsiteX55" fmla="*/ 1425515 w 6748930"/>
              <a:gd name="connsiteY55" fmla="*/ 166612 h 4266478"/>
              <a:gd name="connsiteX56" fmla="*/ 1280609 w 6748930"/>
              <a:gd name="connsiteY56" fmla="*/ 150030 h 4266478"/>
              <a:gd name="connsiteX57" fmla="*/ 1172711 w 6748930"/>
              <a:gd name="connsiteY57" fmla="*/ 116331 h 4266478"/>
              <a:gd name="connsiteX58" fmla="*/ 1176653 w 6748930"/>
              <a:gd name="connsiteY58" fmla="*/ 0 h 4266478"/>
              <a:gd name="connsiteX59" fmla="*/ 1069010 w 6748930"/>
              <a:gd name="connsiteY59" fmla="*/ 219058 h 4266478"/>
              <a:gd name="connsiteX60" fmla="*/ 964794 w 6748930"/>
              <a:gd name="connsiteY60" fmla="*/ 422197 h 4266478"/>
              <a:gd name="connsiteX61" fmla="*/ 887664 w 6748930"/>
              <a:gd name="connsiteY61" fmla="*/ 657189 h 4266478"/>
              <a:gd name="connsiteX62" fmla="*/ 771100 w 6748930"/>
              <a:gd name="connsiteY62" fmla="*/ 1061211 h 4266478"/>
              <a:gd name="connsiteX63" fmla="*/ 541335 w 6748930"/>
              <a:gd name="connsiteY63" fmla="*/ 959722 h 4266478"/>
              <a:gd name="connsiteX64" fmla="*/ 353890 w 6748930"/>
              <a:gd name="connsiteY64" fmla="*/ 1065022 h 4266478"/>
              <a:gd name="connsiteX65" fmla="*/ 237318 w 6748930"/>
              <a:gd name="connsiteY65" fmla="*/ 978124 h 4266478"/>
              <a:gd name="connsiteX66" fmla="*/ 166867 w 6748930"/>
              <a:gd name="connsiteY66" fmla="*/ 1053329 h 4266478"/>
              <a:gd name="connsiteX67" fmla="*/ 113254 w 6748930"/>
              <a:gd name="connsiteY67" fmla="*/ 1172779 h 4266478"/>
              <a:gd name="connsiteX68" fmla="*/ 72176 w 6748930"/>
              <a:gd name="connsiteY68" fmla="*/ 1270760 h 4266478"/>
              <a:gd name="connsiteX69" fmla="*/ 68887 w 6748930"/>
              <a:gd name="connsiteY69" fmla="*/ 1384563 h 4266478"/>
              <a:gd name="connsiteX70" fmla="*/ 0 w 6748930"/>
              <a:gd name="connsiteY70" fmla="*/ 1484278 h 4266478"/>
              <a:gd name="connsiteX71" fmla="*/ 15717 w 6748930"/>
              <a:gd name="connsiteY71" fmla="*/ 1721646 h 4266478"/>
              <a:gd name="connsiteX72" fmla="*/ 124038 w 6748930"/>
              <a:gd name="connsiteY72" fmla="*/ 1709685 h 4266478"/>
              <a:gd name="connsiteX73" fmla="*/ 287427 w 6748930"/>
              <a:gd name="connsiteY73" fmla="*/ 1780094 h 4266478"/>
              <a:gd name="connsiteX74" fmla="*/ 477307 w 6748930"/>
              <a:gd name="connsiteY74" fmla="*/ 1893119 h 4266478"/>
              <a:gd name="connsiteX75" fmla="*/ 442078 w 6748930"/>
              <a:gd name="connsiteY75" fmla="*/ 2038562 h 4266478"/>
              <a:gd name="connsiteX76" fmla="*/ 632171 w 6748930"/>
              <a:gd name="connsiteY76" fmla="*/ 2268701 h 4266478"/>
              <a:gd name="connsiteX77" fmla="*/ 526244 w 6748930"/>
              <a:gd name="connsiteY77" fmla="*/ 2536814 h 4266478"/>
              <a:gd name="connsiteX0" fmla="*/ 526244 w 6748930"/>
              <a:gd name="connsiteY0" fmla="*/ 2536814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221402 w 6748930"/>
              <a:gd name="connsiteY49" fmla="*/ 985261 h 4266478"/>
              <a:gd name="connsiteX50" fmla="*/ 1989942 w 6748930"/>
              <a:gd name="connsiteY50" fmla="*/ 997884 h 4266478"/>
              <a:gd name="connsiteX51" fmla="*/ 1922097 w 6748930"/>
              <a:gd name="connsiteY51" fmla="*/ 567298 h 4266478"/>
              <a:gd name="connsiteX52" fmla="*/ 1896109 w 6748930"/>
              <a:gd name="connsiteY52" fmla="*/ 300413 h 4266478"/>
              <a:gd name="connsiteX53" fmla="*/ 1412666 w 6748930"/>
              <a:gd name="connsiteY53" fmla="*/ 270718 h 4266478"/>
              <a:gd name="connsiteX54" fmla="*/ 1425515 w 6748930"/>
              <a:gd name="connsiteY54" fmla="*/ 166612 h 4266478"/>
              <a:gd name="connsiteX55" fmla="*/ 1280609 w 6748930"/>
              <a:gd name="connsiteY55" fmla="*/ 150030 h 4266478"/>
              <a:gd name="connsiteX56" fmla="*/ 1172711 w 6748930"/>
              <a:gd name="connsiteY56" fmla="*/ 116331 h 4266478"/>
              <a:gd name="connsiteX57" fmla="*/ 1176653 w 6748930"/>
              <a:gd name="connsiteY57" fmla="*/ 0 h 4266478"/>
              <a:gd name="connsiteX58" fmla="*/ 1069010 w 6748930"/>
              <a:gd name="connsiteY58" fmla="*/ 219058 h 4266478"/>
              <a:gd name="connsiteX59" fmla="*/ 964794 w 6748930"/>
              <a:gd name="connsiteY59" fmla="*/ 422197 h 4266478"/>
              <a:gd name="connsiteX60" fmla="*/ 887664 w 6748930"/>
              <a:gd name="connsiteY60" fmla="*/ 657189 h 4266478"/>
              <a:gd name="connsiteX61" fmla="*/ 771100 w 6748930"/>
              <a:gd name="connsiteY61" fmla="*/ 1061211 h 4266478"/>
              <a:gd name="connsiteX62" fmla="*/ 541335 w 6748930"/>
              <a:gd name="connsiteY62" fmla="*/ 959722 h 4266478"/>
              <a:gd name="connsiteX63" fmla="*/ 353890 w 6748930"/>
              <a:gd name="connsiteY63" fmla="*/ 1065022 h 4266478"/>
              <a:gd name="connsiteX64" fmla="*/ 237318 w 6748930"/>
              <a:gd name="connsiteY64" fmla="*/ 978124 h 4266478"/>
              <a:gd name="connsiteX65" fmla="*/ 166867 w 6748930"/>
              <a:gd name="connsiteY65" fmla="*/ 1053329 h 4266478"/>
              <a:gd name="connsiteX66" fmla="*/ 113254 w 6748930"/>
              <a:gd name="connsiteY66" fmla="*/ 1172779 h 4266478"/>
              <a:gd name="connsiteX67" fmla="*/ 72176 w 6748930"/>
              <a:gd name="connsiteY67" fmla="*/ 1270760 h 4266478"/>
              <a:gd name="connsiteX68" fmla="*/ 68887 w 6748930"/>
              <a:gd name="connsiteY68" fmla="*/ 1384563 h 4266478"/>
              <a:gd name="connsiteX69" fmla="*/ 0 w 6748930"/>
              <a:gd name="connsiteY69" fmla="*/ 1484278 h 4266478"/>
              <a:gd name="connsiteX70" fmla="*/ 15717 w 6748930"/>
              <a:gd name="connsiteY70" fmla="*/ 1721646 h 4266478"/>
              <a:gd name="connsiteX71" fmla="*/ 124038 w 6748930"/>
              <a:gd name="connsiteY71" fmla="*/ 1709685 h 4266478"/>
              <a:gd name="connsiteX72" fmla="*/ 287427 w 6748930"/>
              <a:gd name="connsiteY72" fmla="*/ 1780094 h 4266478"/>
              <a:gd name="connsiteX73" fmla="*/ 477307 w 6748930"/>
              <a:gd name="connsiteY73" fmla="*/ 1893119 h 4266478"/>
              <a:gd name="connsiteX74" fmla="*/ 442078 w 6748930"/>
              <a:gd name="connsiteY74" fmla="*/ 2038562 h 4266478"/>
              <a:gd name="connsiteX75" fmla="*/ 632171 w 6748930"/>
              <a:gd name="connsiteY75" fmla="*/ 2268701 h 4266478"/>
              <a:gd name="connsiteX76" fmla="*/ 526244 w 6748930"/>
              <a:gd name="connsiteY76" fmla="*/ 2536814 h 4266478"/>
              <a:gd name="connsiteX0" fmla="*/ 526244 w 6748930"/>
              <a:gd name="connsiteY0" fmla="*/ 2536814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221402 w 6748930"/>
              <a:gd name="connsiteY49" fmla="*/ 985261 h 4266478"/>
              <a:gd name="connsiteX50" fmla="*/ 1989942 w 6748930"/>
              <a:gd name="connsiteY50" fmla="*/ 997884 h 4266478"/>
              <a:gd name="connsiteX51" fmla="*/ 1922097 w 6748930"/>
              <a:gd name="connsiteY51" fmla="*/ 567298 h 4266478"/>
              <a:gd name="connsiteX52" fmla="*/ 1896109 w 6748930"/>
              <a:gd name="connsiteY52" fmla="*/ 300413 h 4266478"/>
              <a:gd name="connsiteX53" fmla="*/ 1412666 w 6748930"/>
              <a:gd name="connsiteY53" fmla="*/ 270718 h 4266478"/>
              <a:gd name="connsiteX54" fmla="*/ 1425515 w 6748930"/>
              <a:gd name="connsiteY54" fmla="*/ 166612 h 4266478"/>
              <a:gd name="connsiteX55" fmla="*/ 1280609 w 6748930"/>
              <a:gd name="connsiteY55" fmla="*/ 150030 h 4266478"/>
              <a:gd name="connsiteX56" fmla="*/ 1172711 w 6748930"/>
              <a:gd name="connsiteY56" fmla="*/ 116331 h 4266478"/>
              <a:gd name="connsiteX57" fmla="*/ 1176653 w 6748930"/>
              <a:gd name="connsiteY57" fmla="*/ 0 h 4266478"/>
              <a:gd name="connsiteX58" fmla="*/ 1069010 w 6748930"/>
              <a:gd name="connsiteY58" fmla="*/ 219058 h 4266478"/>
              <a:gd name="connsiteX59" fmla="*/ 964794 w 6748930"/>
              <a:gd name="connsiteY59" fmla="*/ 422197 h 4266478"/>
              <a:gd name="connsiteX60" fmla="*/ 887664 w 6748930"/>
              <a:gd name="connsiteY60" fmla="*/ 657189 h 4266478"/>
              <a:gd name="connsiteX61" fmla="*/ 771100 w 6748930"/>
              <a:gd name="connsiteY61" fmla="*/ 1061211 h 4266478"/>
              <a:gd name="connsiteX62" fmla="*/ 541335 w 6748930"/>
              <a:gd name="connsiteY62" fmla="*/ 959722 h 4266478"/>
              <a:gd name="connsiteX63" fmla="*/ 353890 w 6748930"/>
              <a:gd name="connsiteY63" fmla="*/ 1065022 h 4266478"/>
              <a:gd name="connsiteX64" fmla="*/ 237318 w 6748930"/>
              <a:gd name="connsiteY64" fmla="*/ 978124 h 4266478"/>
              <a:gd name="connsiteX65" fmla="*/ 166867 w 6748930"/>
              <a:gd name="connsiteY65" fmla="*/ 1053329 h 4266478"/>
              <a:gd name="connsiteX66" fmla="*/ 113254 w 6748930"/>
              <a:gd name="connsiteY66" fmla="*/ 1172779 h 4266478"/>
              <a:gd name="connsiteX67" fmla="*/ 72176 w 6748930"/>
              <a:gd name="connsiteY67" fmla="*/ 1270760 h 4266478"/>
              <a:gd name="connsiteX68" fmla="*/ 68887 w 6748930"/>
              <a:gd name="connsiteY68" fmla="*/ 1384563 h 4266478"/>
              <a:gd name="connsiteX69" fmla="*/ 0 w 6748930"/>
              <a:gd name="connsiteY69" fmla="*/ 1484278 h 4266478"/>
              <a:gd name="connsiteX70" fmla="*/ 15717 w 6748930"/>
              <a:gd name="connsiteY70" fmla="*/ 1721646 h 4266478"/>
              <a:gd name="connsiteX71" fmla="*/ 124038 w 6748930"/>
              <a:gd name="connsiteY71" fmla="*/ 1709685 h 4266478"/>
              <a:gd name="connsiteX72" fmla="*/ 287427 w 6748930"/>
              <a:gd name="connsiteY72" fmla="*/ 1780094 h 4266478"/>
              <a:gd name="connsiteX73" fmla="*/ 477307 w 6748930"/>
              <a:gd name="connsiteY73" fmla="*/ 1893119 h 4266478"/>
              <a:gd name="connsiteX74" fmla="*/ 442078 w 6748930"/>
              <a:gd name="connsiteY74" fmla="*/ 2038562 h 4266478"/>
              <a:gd name="connsiteX75" fmla="*/ 632171 w 6748930"/>
              <a:gd name="connsiteY75" fmla="*/ 2268701 h 4266478"/>
              <a:gd name="connsiteX76" fmla="*/ 526244 w 6748930"/>
              <a:gd name="connsiteY76" fmla="*/ 2536814 h 4266478"/>
              <a:gd name="connsiteX0" fmla="*/ 526244 w 6748930"/>
              <a:gd name="connsiteY0" fmla="*/ 2536814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221402 w 6748930"/>
              <a:gd name="connsiteY49" fmla="*/ 985261 h 4266478"/>
              <a:gd name="connsiteX50" fmla="*/ 1989942 w 6748930"/>
              <a:gd name="connsiteY50" fmla="*/ 997884 h 4266478"/>
              <a:gd name="connsiteX51" fmla="*/ 1922097 w 6748930"/>
              <a:gd name="connsiteY51" fmla="*/ 567298 h 4266478"/>
              <a:gd name="connsiteX52" fmla="*/ 1896109 w 6748930"/>
              <a:gd name="connsiteY52" fmla="*/ 300413 h 4266478"/>
              <a:gd name="connsiteX53" fmla="*/ 1412666 w 6748930"/>
              <a:gd name="connsiteY53" fmla="*/ 270718 h 4266478"/>
              <a:gd name="connsiteX54" fmla="*/ 1425515 w 6748930"/>
              <a:gd name="connsiteY54" fmla="*/ 166612 h 4266478"/>
              <a:gd name="connsiteX55" fmla="*/ 1280609 w 6748930"/>
              <a:gd name="connsiteY55" fmla="*/ 150030 h 4266478"/>
              <a:gd name="connsiteX56" fmla="*/ 1172711 w 6748930"/>
              <a:gd name="connsiteY56" fmla="*/ 116331 h 4266478"/>
              <a:gd name="connsiteX57" fmla="*/ 1176653 w 6748930"/>
              <a:gd name="connsiteY57" fmla="*/ 0 h 4266478"/>
              <a:gd name="connsiteX58" fmla="*/ 1069010 w 6748930"/>
              <a:gd name="connsiteY58" fmla="*/ 219058 h 4266478"/>
              <a:gd name="connsiteX59" fmla="*/ 964794 w 6748930"/>
              <a:gd name="connsiteY59" fmla="*/ 422197 h 4266478"/>
              <a:gd name="connsiteX60" fmla="*/ 887664 w 6748930"/>
              <a:gd name="connsiteY60" fmla="*/ 657189 h 4266478"/>
              <a:gd name="connsiteX61" fmla="*/ 771100 w 6748930"/>
              <a:gd name="connsiteY61" fmla="*/ 1061211 h 4266478"/>
              <a:gd name="connsiteX62" fmla="*/ 541335 w 6748930"/>
              <a:gd name="connsiteY62" fmla="*/ 959722 h 4266478"/>
              <a:gd name="connsiteX63" fmla="*/ 353890 w 6748930"/>
              <a:gd name="connsiteY63" fmla="*/ 1065022 h 4266478"/>
              <a:gd name="connsiteX64" fmla="*/ 237318 w 6748930"/>
              <a:gd name="connsiteY64" fmla="*/ 978124 h 4266478"/>
              <a:gd name="connsiteX65" fmla="*/ 166867 w 6748930"/>
              <a:gd name="connsiteY65" fmla="*/ 1053329 h 4266478"/>
              <a:gd name="connsiteX66" fmla="*/ 113254 w 6748930"/>
              <a:gd name="connsiteY66" fmla="*/ 1172779 h 4266478"/>
              <a:gd name="connsiteX67" fmla="*/ 72176 w 6748930"/>
              <a:gd name="connsiteY67" fmla="*/ 1270760 h 4266478"/>
              <a:gd name="connsiteX68" fmla="*/ 68887 w 6748930"/>
              <a:gd name="connsiteY68" fmla="*/ 1384563 h 4266478"/>
              <a:gd name="connsiteX69" fmla="*/ 0 w 6748930"/>
              <a:gd name="connsiteY69" fmla="*/ 1484278 h 4266478"/>
              <a:gd name="connsiteX70" fmla="*/ 15717 w 6748930"/>
              <a:gd name="connsiteY70" fmla="*/ 1721646 h 4266478"/>
              <a:gd name="connsiteX71" fmla="*/ 124038 w 6748930"/>
              <a:gd name="connsiteY71" fmla="*/ 1709685 h 4266478"/>
              <a:gd name="connsiteX72" fmla="*/ 287427 w 6748930"/>
              <a:gd name="connsiteY72" fmla="*/ 1780094 h 4266478"/>
              <a:gd name="connsiteX73" fmla="*/ 477307 w 6748930"/>
              <a:gd name="connsiteY73" fmla="*/ 1893119 h 4266478"/>
              <a:gd name="connsiteX74" fmla="*/ 442078 w 6748930"/>
              <a:gd name="connsiteY74" fmla="*/ 2038562 h 4266478"/>
              <a:gd name="connsiteX75" fmla="*/ 632171 w 6748930"/>
              <a:gd name="connsiteY75" fmla="*/ 2268701 h 4266478"/>
              <a:gd name="connsiteX76" fmla="*/ 526244 w 6748930"/>
              <a:gd name="connsiteY76" fmla="*/ 2536814 h 4266478"/>
              <a:gd name="connsiteX0" fmla="*/ 534711 w 6748930"/>
              <a:gd name="connsiteY0" fmla="*/ 2545281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221402 w 6748930"/>
              <a:gd name="connsiteY49" fmla="*/ 985261 h 4266478"/>
              <a:gd name="connsiteX50" fmla="*/ 1989942 w 6748930"/>
              <a:gd name="connsiteY50" fmla="*/ 997884 h 4266478"/>
              <a:gd name="connsiteX51" fmla="*/ 1922097 w 6748930"/>
              <a:gd name="connsiteY51" fmla="*/ 567298 h 4266478"/>
              <a:gd name="connsiteX52" fmla="*/ 1896109 w 6748930"/>
              <a:gd name="connsiteY52" fmla="*/ 300413 h 4266478"/>
              <a:gd name="connsiteX53" fmla="*/ 1412666 w 6748930"/>
              <a:gd name="connsiteY53" fmla="*/ 270718 h 4266478"/>
              <a:gd name="connsiteX54" fmla="*/ 1425515 w 6748930"/>
              <a:gd name="connsiteY54" fmla="*/ 166612 h 4266478"/>
              <a:gd name="connsiteX55" fmla="*/ 1280609 w 6748930"/>
              <a:gd name="connsiteY55" fmla="*/ 150030 h 4266478"/>
              <a:gd name="connsiteX56" fmla="*/ 1172711 w 6748930"/>
              <a:gd name="connsiteY56" fmla="*/ 116331 h 4266478"/>
              <a:gd name="connsiteX57" fmla="*/ 1176653 w 6748930"/>
              <a:gd name="connsiteY57" fmla="*/ 0 h 4266478"/>
              <a:gd name="connsiteX58" fmla="*/ 1069010 w 6748930"/>
              <a:gd name="connsiteY58" fmla="*/ 219058 h 4266478"/>
              <a:gd name="connsiteX59" fmla="*/ 964794 w 6748930"/>
              <a:gd name="connsiteY59" fmla="*/ 422197 h 4266478"/>
              <a:gd name="connsiteX60" fmla="*/ 887664 w 6748930"/>
              <a:gd name="connsiteY60" fmla="*/ 657189 h 4266478"/>
              <a:gd name="connsiteX61" fmla="*/ 771100 w 6748930"/>
              <a:gd name="connsiteY61" fmla="*/ 1061211 h 4266478"/>
              <a:gd name="connsiteX62" fmla="*/ 541335 w 6748930"/>
              <a:gd name="connsiteY62" fmla="*/ 959722 h 4266478"/>
              <a:gd name="connsiteX63" fmla="*/ 353890 w 6748930"/>
              <a:gd name="connsiteY63" fmla="*/ 1065022 h 4266478"/>
              <a:gd name="connsiteX64" fmla="*/ 237318 w 6748930"/>
              <a:gd name="connsiteY64" fmla="*/ 978124 h 4266478"/>
              <a:gd name="connsiteX65" fmla="*/ 166867 w 6748930"/>
              <a:gd name="connsiteY65" fmla="*/ 1053329 h 4266478"/>
              <a:gd name="connsiteX66" fmla="*/ 113254 w 6748930"/>
              <a:gd name="connsiteY66" fmla="*/ 1172779 h 4266478"/>
              <a:gd name="connsiteX67" fmla="*/ 72176 w 6748930"/>
              <a:gd name="connsiteY67" fmla="*/ 1270760 h 4266478"/>
              <a:gd name="connsiteX68" fmla="*/ 68887 w 6748930"/>
              <a:gd name="connsiteY68" fmla="*/ 1384563 h 4266478"/>
              <a:gd name="connsiteX69" fmla="*/ 0 w 6748930"/>
              <a:gd name="connsiteY69" fmla="*/ 1484278 h 4266478"/>
              <a:gd name="connsiteX70" fmla="*/ 15717 w 6748930"/>
              <a:gd name="connsiteY70" fmla="*/ 1721646 h 4266478"/>
              <a:gd name="connsiteX71" fmla="*/ 124038 w 6748930"/>
              <a:gd name="connsiteY71" fmla="*/ 1709685 h 4266478"/>
              <a:gd name="connsiteX72" fmla="*/ 287427 w 6748930"/>
              <a:gd name="connsiteY72" fmla="*/ 1780094 h 4266478"/>
              <a:gd name="connsiteX73" fmla="*/ 477307 w 6748930"/>
              <a:gd name="connsiteY73" fmla="*/ 1893119 h 4266478"/>
              <a:gd name="connsiteX74" fmla="*/ 442078 w 6748930"/>
              <a:gd name="connsiteY74" fmla="*/ 2038562 h 4266478"/>
              <a:gd name="connsiteX75" fmla="*/ 632171 w 6748930"/>
              <a:gd name="connsiteY75" fmla="*/ 2268701 h 4266478"/>
              <a:gd name="connsiteX76" fmla="*/ 534711 w 6748930"/>
              <a:gd name="connsiteY76" fmla="*/ 2545281 h 4266478"/>
              <a:gd name="connsiteX0" fmla="*/ 534711 w 6748930"/>
              <a:gd name="connsiteY0" fmla="*/ 2545281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297602 w 6748930"/>
              <a:gd name="connsiteY49" fmla="*/ 1040294 h 4266478"/>
              <a:gd name="connsiteX50" fmla="*/ 1989942 w 6748930"/>
              <a:gd name="connsiteY50" fmla="*/ 997884 h 4266478"/>
              <a:gd name="connsiteX51" fmla="*/ 1922097 w 6748930"/>
              <a:gd name="connsiteY51" fmla="*/ 567298 h 4266478"/>
              <a:gd name="connsiteX52" fmla="*/ 1896109 w 6748930"/>
              <a:gd name="connsiteY52" fmla="*/ 300413 h 4266478"/>
              <a:gd name="connsiteX53" fmla="*/ 1412666 w 6748930"/>
              <a:gd name="connsiteY53" fmla="*/ 270718 h 4266478"/>
              <a:gd name="connsiteX54" fmla="*/ 1425515 w 6748930"/>
              <a:gd name="connsiteY54" fmla="*/ 166612 h 4266478"/>
              <a:gd name="connsiteX55" fmla="*/ 1280609 w 6748930"/>
              <a:gd name="connsiteY55" fmla="*/ 150030 h 4266478"/>
              <a:gd name="connsiteX56" fmla="*/ 1172711 w 6748930"/>
              <a:gd name="connsiteY56" fmla="*/ 116331 h 4266478"/>
              <a:gd name="connsiteX57" fmla="*/ 1176653 w 6748930"/>
              <a:gd name="connsiteY57" fmla="*/ 0 h 4266478"/>
              <a:gd name="connsiteX58" fmla="*/ 1069010 w 6748930"/>
              <a:gd name="connsiteY58" fmla="*/ 219058 h 4266478"/>
              <a:gd name="connsiteX59" fmla="*/ 964794 w 6748930"/>
              <a:gd name="connsiteY59" fmla="*/ 422197 h 4266478"/>
              <a:gd name="connsiteX60" fmla="*/ 887664 w 6748930"/>
              <a:gd name="connsiteY60" fmla="*/ 657189 h 4266478"/>
              <a:gd name="connsiteX61" fmla="*/ 771100 w 6748930"/>
              <a:gd name="connsiteY61" fmla="*/ 1061211 h 4266478"/>
              <a:gd name="connsiteX62" fmla="*/ 541335 w 6748930"/>
              <a:gd name="connsiteY62" fmla="*/ 959722 h 4266478"/>
              <a:gd name="connsiteX63" fmla="*/ 353890 w 6748930"/>
              <a:gd name="connsiteY63" fmla="*/ 1065022 h 4266478"/>
              <a:gd name="connsiteX64" fmla="*/ 237318 w 6748930"/>
              <a:gd name="connsiteY64" fmla="*/ 978124 h 4266478"/>
              <a:gd name="connsiteX65" fmla="*/ 166867 w 6748930"/>
              <a:gd name="connsiteY65" fmla="*/ 1053329 h 4266478"/>
              <a:gd name="connsiteX66" fmla="*/ 113254 w 6748930"/>
              <a:gd name="connsiteY66" fmla="*/ 1172779 h 4266478"/>
              <a:gd name="connsiteX67" fmla="*/ 72176 w 6748930"/>
              <a:gd name="connsiteY67" fmla="*/ 1270760 h 4266478"/>
              <a:gd name="connsiteX68" fmla="*/ 68887 w 6748930"/>
              <a:gd name="connsiteY68" fmla="*/ 1384563 h 4266478"/>
              <a:gd name="connsiteX69" fmla="*/ 0 w 6748930"/>
              <a:gd name="connsiteY69" fmla="*/ 1484278 h 4266478"/>
              <a:gd name="connsiteX70" fmla="*/ 15717 w 6748930"/>
              <a:gd name="connsiteY70" fmla="*/ 1721646 h 4266478"/>
              <a:gd name="connsiteX71" fmla="*/ 124038 w 6748930"/>
              <a:gd name="connsiteY71" fmla="*/ 1709685 h 4266478"/>
              <a:gd name="connsiteX72" fmla="*/ 287427 w 6748930"/>
              <a:gd name="connsiteY72" fmla="*/ 1780094 h 4266478"/>
              <a:gd name="connsiteX73" fmla="*/ 477307 w 6748930"/>
              <a:gd name="connsiteY73" fmla="*/ 1893119 h 4266478"/>
              <a:gd name="connsiteX74" fmla="*/ 442078 w 6748930"/>
              <a:gd name="connsiteY74" fmla="*/ 2038562 h 4266478"/>
              <a:gd name="connsiteX75" fmla="*/ 632171 w 6748930"/>
              <a:gd name="connsiteY75" fmla="*/ 2268701 h 4266478"/>
              <a:gd name="connsiteX76" fmla="*/ 534711 w 6748930"/>
              <a:gd name="connsiteY76" fmla="*/ 2545281 h 4266478"/>
              <a:gd name="connsiteX0" fmla="*/ 534711 w 6748930"/>
              <a:gd name="connsiteY0" fmla="*/ 2545281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297602 w 6748930"/>
              <a:gd name="connsiteY49" fmla="*/ 1040294 h 4266478"/>
              <a:gd name="connsiteX50" fmla="*/ 1989942 w 6748930"/>
              <a:gd name="connsiteY50" fmla="*/ 997884 h 4266478"/>
              <a:gd name="connsiteX51" fmla="*/ 1922097 w 6748930"/>
              <a:gd name="connsiteY51" fmla="*/ 567298 h 4266478"/>
              <a:gd name="connsiteX52" fmla="*/ 1896109 w 6748930"/>
              <a:gd name="connsiteY52" fmla="*/ 300413 h 4266478"/>
              <a:gd name="connsiteX53" fmla="*/ 1412666 w 6748930"/>
              <a:gd name="connsiteY53" fmla="*/ 270718 h 4266478"/>
              <a:gd name="connsiteX54" fmla="*/ 1425515 w 6748930"/>
              <a:gd name="connsiteY54" fmla="*/ 166612 h 4266478"/>
              <a:gd name="connsiteX55" fmla="*/ 1280609 w 6748930"/>
              <a:gd name="connsiteY55" fmla="*/ 150030 h 4266478"/>
              <a:gd name="connsiteX56" fmla="*/ 1172711 w 6748930"/>
              <a:gd name="connsiteY56" fmla="*/ 116331 h 4266478"/>
              <a:gd name="connsiteX57" fmla="*/ 1176653 w 6748930"/>
              <a:gd name="connsiteY57" fmla="*/ 0 h 4266478"/>
              <a:gd name="connsiteX58" fmla="*/ 1069010 w 6748930"/>
              <a:gd name="connsiteY58" fmla="*/ 219058 h 4266478"/>
              <a:gd name="connsiteX59" fmla="*/ 964794 w 6748930"/>
              <a:gd name="connsiteY59" fmla="*/ 422197 h 4266478"/>
              <a:gd name="connsiteX60" fmla="*/ 887664 w 6748930"/>
              <a:gd name="connsiteY60" fmla="*/ 657189 h 4266478"/>
              <a:gd name="connsiteX61" fmla="*/ 771100 w 6748930"/>
              <a:gd name="connsiteY61" fmla="*/ 1061211 h 4266478"/>
              <a:gd name="connsiteX62" fmla="*/ 541335 w 6748930"/>
              <a:gd name="connsiteY62" fmla="*/ 959722 h 4266478"/>
              <a:gd name="connsiteX63" fmla="*/ 353890 w 6748930"/>
              <a:gd name="connsiteY63" fmla="*/ 1065022 h 4266478"/>
              <a:gd name="connsiteX64" fmla="*/ 237318 w 6748930"/>
              <a:gd name="connsiteY64" fmla="*/ 978124 h 4266478"/>
              <a:gd name="connsiteX65" fmla="*/ 166867 w 6748930"/>
              <a:gd name="connsiteY65" fmla="*/ 1053329 h 4266478"/>
              <a:gd name="connsiteX66" fmla="*/ 113254 w 6748930"/>
              <a:gd name="connsiteY66" fmla="*/ 1172779 h 4266478"/>
              <a:gd name="connsiteX67" fmla="*/ 72176 w 6748930"/>
              <a:gd name="connsiteY67" fmla="*/ 1270760 h 4266478"/>
              <a:gd name="connsiteX68" fmla="*/ 68887 w 6748930"/>
              <a:gd name="connsiteY68" fmla="*/ 1384563 h 4266478"/>
              <a:gd name="connsiteX69" fmla="*/ 0 w 6748930"/>
              <a:gd name="connsiteY69" fmla="*/ 1484278 h 4266478"/>
              <a:gd name="connsiteX70" fmla="*/ 15717 w 6748930"/>
              <a:gd name="connsiteY70" fmla="*/ 1721646 h 4266478"/>
              <a:gd name="connsiteX71" fmla="*/ 124038 w 6748930"/>
              <a:gd name="connsiteY71" fmla="*/ 1709685 h 4266478"/>
              <a:gd name="connsiteX72" fmla="*/ 287427 w 6748930"/>
              <a:gd name="connsiteY72" fmla="*/ 1780094 h 4266478"/>
              <a:gd name="connsiteX73" fmla="*/ 477307 w 6748930"/>
              <a:gd name="connsiteY73" fmla="*/ 1893119 h 4266478"/>
              <a:gd name="connsiteX74" fmla="*/ 442078 w 6748930"/>
              <a:gd name="connsiteY74" fmla="*/ 2038562 h 4266478"/>
              <a:gd name="connsiteX75" fmla="*/ 632171 w 6748930"/>
              <a:gd name="connsiteY75" fmla="*/ 2268701 h 4266478"/>
              <a:gd name="connsiteX76" fmla="*/ 534711 w 6748930"/>
              <a:gd name="connsiteY76" fmla="*/ 2545281 h 4266478"/>
              <a:gd name="connsiteX0" fmla="*/ 534711 w 6748930"/>
              <a:gd name="connsiteY0" fmla="*/ 2545281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297602 w 6748930"/>
              <a:gd name="connsiteY49" fmla="*/ 1040294 h 4266478"/>
              <a:gd name="connsiteX50" fmla="*/ 1989942 w 6748930"/>
              <a:gd name="connsiteY50" fmla="*/ 997884 h 4266478"/>
              <a:gd name="connsiteX51" fmla="*/ 1922097 w 6748930"/>
              <a:gd name="connsiteY51" fmla="*/ 567298 h 4266478"/>
              <a:gd name="connsiteX52" fmla="*/ 1896109 w 6748930"/>
              <a:gd name="connsiteY52" fmla="*/ 300413 h 4266478"/>
              <a:gd name="connsiteX53" fmla="*/ 1412666 w 6748930"/>
              <a:gd name="connsiteY53" fmla="*/ 270718 h 4266478"/>
              <a:gd name="connsiteX54" fmla="*/ 1425515 w 6748930"/>
              <a:gd name="connsiteY54" fmla="*/ 166612 h 4266478"/>
              <a:gd name="connsiteX55" fmla="*/ 1280609 w 6748930"/>
              <a:gd name="connsiteY55" fmla="*/ 150030 h 4266478"/>
              <a:gd name="connsiteX56" fmla="*/ 1172711 w 6748930"/>
              <a:gd name="connsiteY56" fmla="*/ 116331 h 4266478"/>
              <a:gd name="connsiteX57" fmla="*/ 1176653 w 6748930"/>
              <a:gd name="connsiteY57" fmla="*/ 0 h 4266478"/>
              <a:gd name="connsiteX58" fmla="*/ 1069010 w 6748930"/>
              <a:gd name="connsiteY58" fmla="*/ 219058 h 4266478"/>
              <a:gd name="connsiteX59" fmla="*/ 964794 w 6748930"/>
              <a:gd name="connsiteY59" fmla="*/ 422197 h 4266478"/>
              <a:gd name="connsiteX60" fmla="*/ 887664 w 6748930"/>
              <a:gd name="connsiteY60" fmla="*/ 657189 h 4266478"/>
              <a:gd name="connsiteX61" fmla="*/ 771100 w 6748930"/>
              <a:gd name="connsiteY61" fmla="*/ 1061211 h 4266478"/>
              <a:gd name="connsiteX62" fmla="*/ 541335 w 6748930"/>
              <a:gd name="connsiteY62" fmla="*/ 959722 h 4266478"/>
              <a:gd name="connsiteX63" fmla="*/ 353890 w 6748930"/>
              <a:gd name="connsiteY63" fmla="*/ 1065022 h 4266478"/>
              <a:gd name="connsiteX64" fmla="*/ 237318 w 6748930"/>
              <a:gd name="connsiteY64" fmla="*/ 978124 h 4266478"/>
              <a:gd name="connsiteX65" fmla="*/ 166867 w 6748930"/>
              <a:gd name="connsiteY65" fmla="*/ 1053329 h 4266478"/>
              <a:gd name="connsiteX66" fmla="*/ 113254 w 6748930"/>
              <a:gd name="connsiteY66" fmla="*/ 1172779 h 4266478"/>
              <a:gd name="connsiteX67" fmla="*/ 72176 w 6748930"/>
              <a:gd name="connsiteY67" fmla="*/ 1270760 h 4266478"/>
              <a:gd name="connsiteX68" fmla="*/ 68887 w 6748930"/>
              <a:gd name="connsiteY68" fmla="*/ 1384563 h 4266478"/>
              <a:gd name="connsiteX69" fmla="*/ 0 w 6748930"/>
              <a:gd name="connsiteY69" fmla="*/ 1484278 h 4266478"/>
              <a:gd name="connsiteX70" fmla="*/ 15717 w 6748930"/>
              <a:gd name="connsiteY70" fmla="*/ 1721646 h 4266478"/>
              <a:gd name="connsiteX71" fmla="*/ 124038 w 6748930"/>
              <a:gd name="connsiteY71" fmla="*/ 1709685 h 4266478"/>
              <a:gd name="connsiteX72" fmla="*/ 287427 w 6748930"/>
              <a:gd name="connsiteY72" fmla="*/ 1780094 h 4266478"/>
              <a:gd name="connsiteX73" fmla="*/ 477307 w 6748930"/>
              <a:gd name="connsiteY73" fmla="*/ 1893119 h 4266478"/>
              <a:gd name="connsiteX74" fmla="*/ 442078 w 6748930"/>
              <a:gd name="connsiteY74" fmla="*/ 2038562 h 4266478"/>
              <a:gd name="connsiteX75" fmla="*/ 632171 w 6748930"/>
              <a:gd name="connsiteY75" fmla="*/ 2268701 h 4266478"/>
              <a:gd name="connsiteX76" fmla="*/ 534711 w 6748930"/>
              <a:gd name="connsiteY76" fmla="*/ 2545281 h 4266478"/>
              <a:gd name="connsiteX0" fmla="*/ 534711 w 6748930"/>
              <a:gd name="connsiteY0" fmla="*/ 2545281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609800 w 6748930"/>
              <a:gd name="connsiteY49" fmla="*/ 787495 h 4266478"/>
              <a:gd name="connsiteX50" fmla="*/ 2297602 w 6748930"/>
              <a:gd name="connsiteY50" fmla="*/ 1040294 h 4266478"/>
              <a:gd name="connsiteX51" fmla="*/ 1989942 w 6748930"/>
              <a:gd name="connsiteY51" fmla="*/ 997884 h 4266478"/>
              <a:gd name="connsiteX52" fmla="*/ 1922097 w 6748930"/>
              <a:gd name="connsiteY52" fmla="*/ 567298 h 4266478"/>
              <a:gd name="connsiteX53" fmla="*/ 1896109 w 6748930"/>
              <a:gd name="connsiteY53" fmla="*/ 300413 h 4266478"/>
              <a:gd name="connsiteX54" fmla="*/ 1412666 w 6748930"/>
              <a:gd name="connsiteY54" fmla="*/ 270718 h 4266478"/>
              <a:gd name="connsiteX55" fmla="*/ 1425515 w 6748930"/>
              <a:gd name="connsiteY55" fmla="*/ 166612 h 4266478"/>
              <a:gd name="connsiteX56" fmla="*/ 1280609 w 6748930"/>
              <a:gd name="connsiteY56" fmla="*/ 150030 h 4266478"/>
              <a:gd name="connsiteX57" fmla="*/ 1172711 w 6748930"/>
              <a:gd name="connsiteY57" fmla="*/ 116331 h 4266478"/>
              <a:gd name="connsiteX58" fmla="*/ 1176653 w 6748930"/>
              <a:gd name="connsiteY58" fmla="*/ 0 h 4266478"/>
              <a:gd name="connsiteX59" fmla="*/ 1069010 w 6748930"/>
              <a:gd name="connsiteY59" fmla="*/ 219058 h 4266478"/>
              <a:gd name="connsiteX60" fmla="*/ 964794 w 6748930"/>
              <a:gd name="connsiteY60" fmla="*/ 422197 h 4266478"/>
              <a:gd name="connsiteX61" fmla="*/ 887664 w 6748930"/>
              <a:gd name="connsiteY61" fmla="*/ 657189 h 4266478"/>
              <a:gd name="connsiteX62" fmla="*/ 771100 w 6748930"/>
              <a:gd name="connsiteY62" fmla="*/ 1061211 h 4266478"/>
              <a:gd name="connsiteX63" fmla="*/ 541335 w 6748930"/>
              <a:gd name="connsiteY63" fmla="*/ 959722 h 4266478"/>
              <a:gd name="connsiteX64" fmla="*/ 353890 w 6748930"/>
              <a:gd name="connsiteY64" fmla="*/ 1065022 h 4266478"/>
              <a:gd name="connsiteX65" fmla="*/ 237318 w 6748930"/>
              <a:gd name="connsiteY65" fmla="*/ 978124 h 4266478"/>
              <a:gd name="connsiteX66" fmla="*/ 166867 w 6748930"/>
              <a:gd name="connsiteY66" fmla="*/ 1053329 h 4266478"/>
              <a:gd name="connsiteX67" fmla="*/ 113254 w 6748930"/>
              <a:gd name="connsiteY67" fmla="*/ 1172779 h 4266478"/>
              <a:gd name="connsiteX68" fmla="*/ 72176 w 6748930"/>
              <a:gd name="connsiteY68" fmla="*/ 1270760 h 4266478"/>
              <a:gd name="connsiteX69" fmla="*/ 68887 w 6748930"/>
              <a:gd name="connsiteY69" fmla="*/ 1384563 h 4266478"/>
              <a:gd name="connsiteX70" fmla="*/ 0 w 6748930"/>
              <a:gd name="connsiteY70" fmla="*/ 1484278 h 4266478"/>
              <a:gd name="connsiteX71" fmla="*/ 15717 w 6748930"/>
              <a:gd name="connsiteY71" fmla="*/ 1721646 h 4266478"/>
              <a:gd name="connsiteX72" fmla="*/ 124038 w 6748930"/>
              <a:gd name="connsiteY72" fmla="*/ 1709685 h 4266478"/>
              <a:gd name="connsiteX73" fmla="*/ 287427 w 6748930"/>
              <a:gd name="connsiteY73" fmla="*/ 1780094 h 4266478"/>
              <a:gd name="connsiteX74" fmla="*/ 477307 w 6748930"/>
              <a:gd name="connsiteY74" fmla="*/ 1893119 h 4266478"/>
              <a:gd name="connsiteX75" fmla="*/ 442078 w 6748930"/>
              <a:gd name="connsiteY75" fmla="*/ 2038562 h 4266478"/>
              <a:gd name="connsiteX76" fmla="*/ 632171 w 6748930"/>
              <a:gd name="connsiteY76" fmla="*/ 2268701 h 4266478"/>
              <a:gd name="connsiteX77" fmla="*/ 534711 w 6748930"/>
              <a:gd name="connsiteY77" fmla="*/ 2545281 h 4266478"/>
              <a:gd name="connsiteX0" fmla="*/ 534711 w 6748930"/>
              <a:gd name="connsiteY0" fmla="*/ 2545281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588633 w 6748930"/>
              <a:gd name="connsiteY49" fmla="*/ 740928 h 4266478"/>
              <a:gd name="connsiteX50" fmla="*/ 2297602 w 6748930"/>
              <a:gd name="connsiteY50" fmla="*/ 1040294 h 4266478"/>
              <a:gd name="connsiteX51" fmla="*/ 1989942 w 6748930"/>
              <a:gd name="connsiteY51" fmla="*/ 997884 h 4266478"/>
              <a:gd name="connsiteX52" fmla="*/ 1922097 w 6748930"/>
              <a:gd name="connsiteY52" fmla="*/ 567298 h 4266478"/>
              <a:gd name="connsiteX53" fmla="*/ 1896109 w 6748930"/>
              <a:gd name="connsiteY53" fmla="*/ 300413 h 4266478"/>
              <a:gd name="connsiteX54" fmla="*/ 1412666 w 6748930"/>
              <a:gd name="connsiteY54" fmla="*/ 270718 h 4266478"/>
              <a:gd name="connsiteX55" fmla="*/ 1425515 w 6748930"/>
              <a:gd name="connsiteY55" fmla="*/ 166612 h 4266478"/>
              <a:gd name="connsiteX56" fmla="*/ 1280609 w 6748930"/>
              <a:gd name="connsiteY56" fmla="*/ 150030 h 4266478"/>
              <a:gd name="connsiteX57" fmla="*/ 1172711 w 6748930"/>
              <a:gd name="connsiteY57" fmla="*/ 116331 h 4266478"/>
              <a:gd name="connsiteX58" fmla="*/ 1176653 w 6748930"/>
              <a:gd name="connsiteY58" fmla="*/ 0 h 4266478"/>
              <a:gd name="connsiteX59" fmla="*/ 1069010 w 6748930"/>
              <a:gd name="connsiteY59" fmla="*/ 219058 h 4266478"/>
              <a:gd name="connsiteX60" fmla="*/ 964794 w 6748930"/>
              <a:gd name="connsiteY60" fmla="*/ 422197 h 4266478"/>
              <a:gd name="connsiteX61" fmla="*/ 887664 w 6748930"/>
              <a:gd name="connsiteY61" fmla="*/ 657189 h 4266478"/>
              <a:gd name="connsiteX62" fmla="*/ 771100 w 6748930"/>
              <a:gd name="connsiteY62" fmla="*/ 1061211 h 4266478"/>
              <a:gd name="connsiteX63" fmla="*/ 541335 w 6748930"/>
              <a:gd name="connsiteY63" fmla="*/ 959722 h 4266478"/>
              <a:gd name="connsiteX64" fmla="*/ 353890 w 6748930"/>
              <a:gd name="connsiteY64" fmla="*/ 1065022 h 4266478"/>
              <a:gd name="connsiteX65" fmla="*/ 237318 w 6748930"/>
              <a:gd name="connsiteY65" fmla="*/ 978124 h 4266478"/>
              <a:gd name="connsiteX66" fmla="*/ 166867 w 6748930"/>
              <a:gd name="connsiteY66" fmla="*/ 1053329 h 4266478"/>
              <a:gd name="connsiteX67" fmla="*/ 113254 w 6748930"/>
              <a:gd name="connsiteY67" fmla="*/ 1172779 h 4266478"/>
              <a:gd name="connsiteX68" fmla="*/ 72176 w 6748930"/>
              <a:gd name="connsiteY68" fmla="*/ 1270760 h 4266478"/>
              <a:gd name="connsiteX69" fmla="*/ 68887 w 6748930"/>
              <a:gd name="connsiteY69" fmla="*/ 1384563 h 4266478"/>
              <a:gd name="connsiteX70" fmla="*/ 0 w 6748930"/>
              <a:gd name="connsiteY70" fmla="*/ 1484278 h 4266478"/>
              <a:gd name="connsiteX71" fmla="*/ 15717 w 6748930"/>
              <a:gd name="connsiteY71" fmla="*/ 1721646 h 4266478"/>
              <a:gd name="connsiteX72" fmla="*/ 124038 w 6748930"/>
              <a:gd name="connsiteY72" fmla="*/ 1709685 h 4266478"/>
              <a:gd name="connsiteX73" fmla="*/ 287427 w 6748930"/>
              <a:gd name="connsiteY73" fmla="*/ 1780094 h 4266478"/>
              <a:gd name="connsiteX74" fmla="*/ 477307 w 6748930"/>
              <a:gd name="connsiteY74" fmla="*/ 1893119 h 4266478"/>
              <a:gd name="connsiteX75" fmla="*/ 442078 w 6748930"/>
              <a:gd name="connsiteY75" fmla="*/ 2038562 h 4266478"/>
              <a:gd name="connsiteX76" fmla="*/ 632171 w 6748930"/>
              <a:gd name="connsiteY76" fmla="*/ 2268701 h 4266478"/>
              <a:gd name="connsiteX77" fmla="*/ 534711 w 6748930"/>
              <a:gd name="connsiteY77" fmla="*/ 2545281 h 4266478"/>
              <a:gd name="connsiteX0" fmla="*/ 534711 w 6748930"/>
              <a:gd name="connsiteY0" fmla="*/ 2545281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588633 w 6748930"/>
              <a:gd name="connsiteY49" fmla="*/ 740928 h 4266478"/>
              <a:gd name="connsiteX50" fmla="*/ 2297602 w 6748930"/>
              <a:gd name="connsiteY50" fmla="*/ 1040294 h 4266478"/>
              <a:gd name="connsiteX51" fmla="*/ 1989942 w 6748930"/>
              <a:gd name="connsiteY51" fmla="*/ 997884 h 4266478"/>
              <a:gd name="connsiteX52" fmla="*/ 1922097 w 6748930"/>
              <a:gd name="connsiteY52" fmla="*/ 567298 h 4266478"/>
              <a:gd name="connsiteX53" fmla="*/ 1896109 w 6748930"/>
              <a:gd name="connsiteY53" fmla="*/ 300413 h 4266478"/>
              <a:gd name="connsiteX54" fmla="*/ 1412666 w 6748930"/>
              <a:gd name="connsiteY54" fmla="*/ 270718 h 4266478"/>
              <a:gd name="connsiteX55" fmla="*/ 1425515 w 6748930"/>
              <a:gd name="connsiteY55" fmla="*/ 166612 h 4266478"/>
              <a:gd name="connsiteX56" fmla="*/ 1280609 w 6748930"/>
              <a:gd name="connsiteY56" fmla="*/ 150030 h 4266478"/>
              <a:gd name="connsiteX57" fmla="*/ 1172711 w 6748930"/>
              <a:gd name="connsiteY57" fmla="*/ 116331 h 4266478"/>
              <a:gd name="connsiteX58" fmla="*/ 1176653 w 6748930"/>
              <a:gd name="connsiteY58" fmla="*/ 0 h 4266478"/>
              <a:gd name="connsiteX59" fmla="*/ 1069010 w 6748930"/>
              <a:gd name="connsiteY59" fmla="*/ 219058 h 4266478"/>
              <a:gd name="connsiteX60" fmla="*/ 964794 w 6748930"/>
              <a:gd name="connsiteY60" fmla="*/ 422197 h 4266478"/>
              <a:gd name="connsiteX61" fmla="*/ 887664 w 6748930"/>
              <a:gd name="connsiteY61" fmla="*/ 657189 h 4266478"/>
              <a:gd name="connsiteX62" fmla="*/ 771100 w 6748930"/>
              <a:gd name="connsiteY62" fmla="*/ 1061211 h 4266478"/>
              <a:gd name="connsiteX63" fmla="*/ 541335 w 6748930"/>
              <a:gd name="connsiteY63" fmla="*/ 959722 h 4266478"/>
              <a:gd name="connsiteX64" fmla="*/ 353890 w 6748930"/>
              <a:gd name="connsiteY64" fmla="*/ 1065022 h 4266478"/>
              <a:gd name="connsiteX65" fmla="*/ 237318 w 6748930"/>
              <a:gd name="connsiteY65" fmla="*/ 978124 h 4266478"/>
              <a:gd name="connsiteX66" fmla="*/ 166867 w 6748930"/>
              <a:gd name="connsiteY66" fmla="*/ 1053329 h 4266478"/>
              <a:gd name="connsiteX67" fmla="*/ 113254 w 6748930"/>
              <a:gd name="connsiteY67" fmla="*/ 1172779 h 4266478"/>
              <a:gd name="connsiteX68" fmla="*/ 72176 w 6748930"/>
              <a:gd name="connsiteY68" fmla="*/ 1270760 h 4266478"/>
              <a:gd name="connsiteX69" fmla="*/ 68887 w 6748930"/>
              <a:gd name="connsiteY69" fmla="*/ 1384563 h 4266478"/>
              <a:gd name="connsiteX70" fmla="*/ 0 w 6748930"/>
              <a:gd name="connsiteY70" fmla="*/ 1484278 h 4266478"/>
              <a:gd name="connsiteX71" fmla="*/ 15717 w 6748930"/>
              <a:gd name="connsiteY71" fmla="*/ 1721646 h 4266478"/>
              <a:gd name="connsiteX72" fmla="*/ 124038 w 6748930"/>
              <a:gd name="connsiteY72" fmla="*/ 1709685 h 4266478"/>
              <a:gd name="connsiteX73" fmla="*/ 287427 w 6748930"/>
              <a:gd name="connsiteY73" fmla="*/ 1780094 h 4266478"/>
              <a:gd name="connsiteX74" fmla="*/ 477307 w 6748930"/>
              <a:gd name="connsiteY74" fmla="*/ 1893119 h 4266478"/>
              <a:gd name="connsiteX75" fmla="*/ 442078 w 6748930"/>
              <a:gd name="connsiteY75" fmla="*/ 2038562 h 4266478"/>
              <a:gd name="connsiteX76" fmla="*/ 632171 w 6748930"/>
              <a:gd name="connsiteY76" fmla="*/ 2268701 h 4266478"/>
              <a:gd name="connsiteX77" fmla="*/ 534711 w 6748930"/>
              <a:gd name="connsiteY77" fmla="*/ 2545281 h 4266478"/>
              <a:gd name="connsiteX0" fmla="*/ 534711 w 6748930"/>
              <a:gd name="connsiteY0" fmla="*/ 2545281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588633 w 6748930"/>
              <a:gd name="connsiteY49" fmla="*/ 740928 h 4266478"/>
              <a:gd name="connsiteX50" fmla="*/ 2297602 w 6748930"/>
              <a:gd name="connsiteY50" fmla="*/ 1040294 h 4266478"/>
              <a:gd name="connsiteX51" fmla="*/ 1989942 w 6748930"/>
              <a:gd name="connsiteY51" fmla="*/ 997884 h 4266478"/>
              <a:gd name="connsiteX52" fmla="*/ 1922097 w 6748930"/>
              <a:gd name="connsiteY52" fmla="*/ 567298 h 4266478"/>
              <a:gd name="connsiteX53" fmla="*/ 1896109 w 6748930"/>
              <a:gd name="connsiteY53" fmla="*/ 300413 h 4266478"/>
              <a:gd name="connsiteX54" fmla="*/ 1412666 w 6748930"/>
              <a:gd name="connsiteY54" fmla="*/ 270718 h 4266478"/>
              <a:gd name="connsiteX55" fmla="*/ 1425515 w 6748930"/>
              <a:gd name="connsiteY55" fmla="*/ 166612 h 4266478"/>
              <a:gd name="connsiteX56" fmla="*/ 1280609 w 6748930"/>
              <a:gd name="connsiteY56" fmla="*/ 150030 h 4266478"/>
              <a:gd name="connsiteX57" fmla="*/ 1172711 w 6748930"/>
              <a:gd name="connsiteY57" fmla="*/ 116331 h 4266478"/>
              <a:gd name="connsiteX58" fmla="*/ 1176653 w 6748930"/>
              <a:gd name="connsiteY58" fmla="*/ 0 h 4266478"/>
              <a:gd name="connsiteX59" fmla="*/ 1069010 w 6748930"/>
              <a:gd name="connsiteY59" fmla="*/ 219058 h 4266478"/>
              <a:gd name="connsiteX60" fmla="*/ 964794 w 6748930"/>
              <a:gd name="connsiteY60" fmla="*/ 422197 h 4266478"/>
              <a:gd name="connsiteX61" fmla="*/ 887664 w 6748930"/>
              <a:gd name="connsiteY61" fmla="*/ 657189 h 4266478"/>
              <a:gd name="connsiteX62" fmla="*/ 771100 w 6748930"/>
              <a:gd name="connsiteY62" fmla="*/ 1061211 h 4266478"/>
              <a:gd name="connsiteX63" fmla="*/ 541335 w 6748930"/>
              <a:gd name="connsiteY63" fmla="*/ 959722 h 4266478"/>
              <a:gd name="connsiteX64" fmla="*/ 353890 w 6748930"/>
              <a:gd name="connsiteY64" fmla="*/ 1065022 h 4266478"/>
              <a:gd name="connsiteX65" fmla="*/ 237318 w 6748930"/>
              <a:gd name="connsiteY65" fmla="*/ 978124 h 4266478"/>
              <a:gd name="connsiteX66" fmla="*/ 166867 w 6748930"/>
              <a:gd name="connsiteY66" fmla="*/ 1053329 h 4266478"/>
              <a:gd name="connsiteX67" fmla="*/ 113254 w 6748930"/>
              <a:gd name="connsiteY67" fmla="*/ 1172779 h 4266478"/>
              <a:gd name="connsiteX68" fmla="*/ 72176 w 6748930"/>
              <a:gd name="connsiteY68" fmla="*/ 1270760 h 4266478"/>
              <a:gd name="connsiteX69" fmla="*/ 68887 w 6748930"/>
              <a:gd name="connsiteY69" fmla="*/ 1384563 h 4266478"/>
              <a:gd name="connsiteX70" fmla="*/ 0 w 6748930"/>
              <a:gd name="connsiteY70" fmla="*/ 1484278 h 4266478"/>
              <a:gd name="connsiteX71" fmla="*/ 15717 w 6748930"/>
              <a:gd name="connsiteY71" fmla="*/ 1721646 h 4266478"/>
              <a:gd name="connsiteX72" fmla="*/ 124038 w 6748930"/>
              <a:gd name="connsiteY72" fmla="*/ 1709685 h 4266478"/>
              <a:gd name="connsiteX73" fmla="*/ 287427 w 6748930"/>
              <a:gd name="connsiteY73" fmla="*/ 1780094 h 4266478"/>
              <a:gd name="connsiteX74" fmla="*/ 477307 w 6748930"/>
              <a:gd name="connsiteY74" fmla="*/ 1893119 h 4266478"/>
              <a:gd name="connsiteX75" fmla="*/ 442078 w 6748930"/>
              <a:gd name="connsiteY75" fmla="*/ 2038562 h 4266478"/>
              <a:gd name="connsiteX76" fmla="*/ 632171 w 6748930"/>
              <a:gd name="connsiteY76" fmla="*/ 2268701 h 4266478"/>
              <a:gd name="connsiteX77" fmla="*/ 534711 w 6748930"/>
              <a:gd name="connsiteY77" fmla="*/ 2545281 h 4266478"/>
              <a:gd name="connsiteX0" fmla="*/ 534711 w 6748930"/>
              <a:gd name="connsiteY0" fmla="*/ 2545281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588633 w 6748930"/>
              <a:gd name="connsiteY49" fmla="*/ 740928 h 4266478"/>
              <a:gd name="connsiteX50" fmla="*/ 2297602 w 6748930"/>
              <a:gd name="connsiteY50" fmla="*/ 1040294 h 4266478"/>
              <a:gd name="connsiteX51" fmla="*/ 1989942 w 6748930"/>
              <a:gd name="connsiteY51" fmla="*/ 997884 h 4266478"/>
              <a:gd name="connsiteX52" fmla="*/ 1922097 w 6748930"/>
              <a:gd name="connsiteY52" fmla="*/ 567298 h 4266478"/>
              <a:gd name="connsiteX53" fmla="*/ 1896109 w 6748930"/>
              <a:gd name="connsiteY53" fmla="*/ 300413 h 4266478"/>
              <a:gd name="connsiteX54" fmla="*/ 1412666 w 6748930"/>
              <a:gd name="connsiteY54" fmla="*/ 270718 h 4266478"/>
              <a:gd name="connsiteX55" fmla="*/ 1425515 w 6748930"/>
              <a:gd name="connsiteY55" fmla="*/ 166612 h 4266478"/>
              <a:gd name="connsiteX56" fmla="*/ 1280609 w 6748930"/>
              <a:gd name="connsiteY56" fmla="*/ 150030 h 4266478"/>
              <a:gd name="connsiteX57" fmla="*/ 1172711 w 6748930"/>
              <a:gd name="connsiteY57" fmla="*/ 116331 h 4266478"/>
              <a:gd name="connsiteX58" fmla="*/ 1176653 w 6748930"/>
              <a:gd name="connsiteY58" fmla="*/ 0 h 4266478"/>
              <a:gd name="connsiteX59" fmla="*/ 1069010 w 6748930"/>
              <a:gd name="connsiteY59" fmla="*/ 219058 h 4266478"/>
              <a:gd name="connsiteX60" fmla="*/ 964794 w 6748930"/>
              <a:gd name="connsiteY60" fmla="*/ 422197 h 4266478"/>
              <a:gd name="connsiteX61" fmla="*/ 887664 w 6748930"/>
              <a:gd name="connsiteY61" fmla="*/ 657189 h 4266478"/>
              <a:gd name="connsiteX62" fmla="*/ 771100 w 6748930"/>
              <a:gd name="connsiteY62" fmla="*/ 1061211 h 4266478"/>
              <a:gd name="connsiteX63" fmla="*/ 541335 w 6748930"/>
              <a:gd name="connsiteY63" fmla="*/ 959722 h 4266478"/>
              <a:gd name="connsiteX64" fmla="*/ 353890 w 6748930"/>
              <a:gd name="connsiteY64" fmla="*/ 1065022 h 4266478"/>
              <a:gd name="connsiteX65" fmla="*/ 237318 w 6748930"/>
              <a:gd name="connsiteY65" fmla="*/ 978124 h 4266478"/>
              <a:gd name="connsiteX66" fmla="*/ 166867 w 6748930"/>
              <a:gd name="connsiteY66" fmla="*/ 1053329 h 4266478"/>
              <a:gd name="connsiteX67" fmla="*/ 113254 w 6748930"/>
              <a:gd name="connsiteY67" fmla="*/ 1172779 h 4266478"/>
              <a:gd name="connsiteX68" fmla="*/ 72176 w 6748930"/>
              <a:gd name="connsiteY68" fmla="*/ 1270760 h 4266478"/>
              <a:gd name="connsiteX69" fmla="*/ 68887 w 6748930"/>
              <a:gd name="connsiteY69" fmla="*/ 1384563 h 4266478"/>
              <a:gd name="connsiteX70" fmla="*/ 0 w 6748930"/>
              <a:gd name="connsiteY70" fmla="*/ 1484278 h 4266478"/>
              <a:gd name="connsiteX71" fmla="*/ 15717 w 6748930"/>
              <a:gd name="connsiteY71" fmla="*/ 1721646 h 4266478"/>
              <a:gd name="connsiteX72" fmla="*/ 124038 w 6748930"/>
              <a:gd name="connsiteY72" fmla="*/ 1709685 h 4266478"/>
              <a:gd name="connsiteX73" fmla="*/ 287427 w 6748930"/>
              <a:gd name="connsiteY73" fmla="*/ 1780094 h 4266478"/>
              <a:gd name="connsiteX74" fmla="*/ 477307 w 6748930"/>
              <a:gd name="connsiteY74" fmla="*/ 1893119 h 4266478"/>
              <a:gd name="connsiteX75" fmla="*/ 442078 w 6748930"/>
              <a:gd name="connsiteY75" fmla="*/ 2038562 h 4266478"/>
              <a:gd name="connsiteX76" fmla="*/ 632171 w 6748930"/>
              <a:gd name="connsiteY76" fmla="*/ 2268701 h 4266478"/>
              <a:gd name="connsiteX77" fmla="*/ 534711 w 6748930"/>
              <a:gd name="connsiteY77" fmla="*/ 2545281 h 4266478"/>
              <a:gd name="connsiteX0" fmla="*/ 534711 w 6748930"/>
              <a:gd name="connsiteY0" fmla="*/ 2428950 h 4150147"/>
              <a:gd name="connsiteX1" fmla="*/ 1076824 w 6748930"/>
              <a:gd name="connsiteY1" fmla="*/ 2671077 h 4150147"/>
              <a:gd name="connsiteX2" fmla="*/ 1398218 w 6748930"/>
              <a:gd name="connsiteY2" fmla="*/ 2829869 h 4150147"/>
              <a:gd name="connsiteX3" fmla="*/ 997575 w 6748930"/>
              <a:gd name="connsiteY3" fmla="*/ 3819787 h 4150147"/>
              <a:gd name="connsiteX4" fmla="*/ 1286691 w 6748930"/>
              <a:gd name="connsiteY4" fmla="*/ 3699921 h 4150147"/>
              <a:gd name="connsiteX5" fmla="*/ 1442161 w 6748930"/>
              <a:gd name="connsiteY5" fmla="*/ 3497704 h 4150147"/>
              <a:gd name="connsiteX6" fmla="*/ 1468940 w 6748930"/>
              <a:gd name="connsiteY6" fmla="*/ 3468340 h 4150147"/>
              <a:gd name="connsiteX7" fmla="*/ 1513390 w 6748930"/>
              <a:gd name="connsiteY7" fmla="*/ 3481040 h 4150147"/>
              <a:gd name="connsiteX8" fmla="*/ 1487990 w 6748930"/>
              <a:gd name="connsiteY8" fmla="*/ 3519140 h 4150147"/>
              <a:gd name="connsiteX9" fmla="*/ 1649915 w 6748930"/>
              <a:gd name="connsiteY9" fmla="*/ 3592454 h 4150147"/>
              <a:gd name="connsiteX10" fmla="*/ 1859532 w 6748930"/>
              <a:gd name="connsiteY10" fmla="*/ 3665538 h 4150147"/>
              <a:gd name="connsiteX11" fmla="*/ 1854065 w 6748930"/>
              <a:gd name="connsiteY11" fmla="*/ 3588085 h 4150147"/>
              <a:gd name="connsiteX12" fmla="*/ 1879446 w 6748930"/>
              <a:gd name="connsiteY12" fmla="*/ 3502389 h 4150147"/>
              <a:gd name="connsiteX13" fmla="*/ 1994158 w 6748930"/>
              <a:gd name="connsiteY13" fmla="*/ 3011012 h 4150147"/>
              <a:gd name="connsiteX14" fmla="*/ 2804799 w 6748930"/>
              <a:gd name="connsiteY14" fmla="*/ 3695011 h 4150147"/>
              <a:gd name="connsiteX15" fmla="*/ 3013959 w 6748930"/>
              <a:gd name="connsiteY15" fmla="*/ 3757380 h 4150147"/>
              <a:gd name="connsiteX16" fmla="*/ 3183365 w 6748930"/>
              <a:gd name="connsiteY16" fmla="*/ 3789074 h 4150147"/>
              <a:gd name="connsiteX17" fmla="*/ 3423049 w 6748930"/>
              <a:gd name="connsiteY17" fmla="*/ 3838929 h 4150147"/>
              <a:gd name="connsiteX18" fmla="*/ 3632647 w 6748930"/>
              <a:gd name="connsiteY18" fmla="*/ 3881418 h 4150147"/>
              <a:gd name="connsiteX19" fmla="*/ 3740614 w 6748930"/>
              <a:gd name="connsiteY19" fmla="*/ 3777198 h 4150147"/>
              <a:gd name="connsiteX20" fmla="*/ 3737407 w 6748930"/>
              <a:gd name="connsiteY20" fmla="*/ 3441303 h 4150147"/>
              <a:gd name="connsiteX21" fmla="*/ 3757294 w 6748930"/>
              <a:gd name="connsiteY21" fmla="*/ 3181004 h 4150147"/>
              <a:gd name="connsiteX22" fmla="*/ 3792915 w 6748930"/>
              <a:gd name="connsiteY22" fmla="*/ 3149164 h 4150147"/>
              <a:gd name="connsiteX23" fmla="*/ 4255597 w 6748930"/>
              <a:gd name="connsiteY23" fmla="*/ 3519350 h 4150147"/>
              <a:gd name="connsiteX24" fmla="*/ 4720118 w 6748930"/>
              <a:gd name="connsiteY24" fmla="*/ 3877914 h 4150147"/>
              <a:gd name="connsiteX25" fmla="*/ 5023475 w 6748930"/>
              <a:gd name="connsiteY25" fmla="*/ 4150147 h 4150147"/>
              <a:gd name="connsiteX26" fmla="*/ 5017702 w 6748930"/>
              <a:gd name="connsiteY26" fmla="*/ 3840296 h 4150147"/>
              <a:gd name="connsiteX27" fmla="*/ 4969981 w 6748930"/>
              <a:gd name="connsiteY27" fmla="*/ 3728209 h 4150147"/>
              <a:gd name="connsiteX28" fmla="*/ 4908533 w 6748930"/>
              <a:gd name="connsiteY28" fmla="*/ 3578620 h 4150147"/>
              <a:gd name="connsiteX29" fmla="*/ 5369357 w 6748930"/>
              <a:gd name="connsiteY29" fmla="*/ 3465069 h 4150147"/>
              <a:gd name="connsiteX30" fmla="*/ 5352135 w 6748930"/>
              <a:gd name="connsiteY30" fmla="*/ 3227425 h 4150147"/>
              <a:gd name="connsiteX31" fmla="*/ 5596803 w 6748930"/>
              <a:gd name="connsiteY31" fmla="*/ 3233102 h 4150147"/>
              <a:gd name="connsiteX32" fmla="*/ 5602980 w 6748930"/>
              <a:gd name="connsiteY32" fmla="*/ 3182619 h 4150147"/>
              <a:gd name="connsiteX33" fmla="*/ 5450683 w 6748930"/>
              <a:gd name="connsiteY33" fmla="*/ 3191487 h 4150147"/>
              <a:gd name="connsiteX34" fmla="*/ 5397215 w 6748930"/>
              <a:gd name="connsiteY34" fmla="*/ 3132947 h 4150147"/>
              <a:gd name="connsiteX35" fmla="*/ 5479694 w 6748930"/>
              <a:gd name="connsiteY35" fmla="*/ 3018337 h 4150147"/>
              <a:gd name="connsiteX36" fmla="*/ 5563128 w 6748930"/>
              <a:gd name="connsiteY36" fmla="*/ 3099558 h 4150147"/>
              <a:gd name="connsiteX37" fmla="*/ 5654304 w 6748930"/>
              <a:gd name="connsiteY37" fmla="*/ 3083638 h 4150147"/>
              <a:gd name="connsiteX38" fmla="*/ 5699181 w 6748930"/>
              <a:gd name="connsiteY38" fmla="*/ 2995273 h 4150147"/>
              <a:gd name="connsiteX39" fmla="*/ 5832576 w 6748930"/>
              <a:gd name="connsiteY39" fmla="*/ 3088702 h 4150147"/>
              <a:gd name="connsiteX40" fmla="*/ 5912633 w 6748930"/>
              <a:gd name="connsiteY40" fmla="*/ 2908332 h 4150147"/>
              <a:gd name="connsiteX41" fmla="*/ 6298015 w 6748930"/>
              <a:gd name="connsiteY41" fmla="*/ 3117882 h 4150147"/>
              <a:gd name="connsiteX42" fmla="*/ 6529868 w 6748930"/>
              <a:gd name="connsiteY42" fmla="*/ 3306415 h 4150147"/>
              <a:gd name="connsiteX43" fmla="*/ 6671535 w 6748930"/>
              <a:gd name="connsiteY43" fmla="*/ 3375661 h 4150147"/>
              <a:gd name="connsiteX44" fmla="*/ 6748930 w 6748930"/>
              <a:gd name="connsiteY44" fmla="*/ 3251612 h 4150147"/>
              <a:gd name="connsiteX45" fmla="*/ 5559681 w 6748930"/>
              <a:gd name="connsiteY45" fmla="*/ 2276352 h 4150147"/>
              <a:gd name="connsiteX46" fmla="*/ 4062794 w 6748930"/>
              <a:gd name="connsiteY46" fmla="*/ 1260031 h 4150147"/>
              <a:gd name="connsiteX47" fmla="*/ 3318797 w 6748930"/>
              <a:gd name="connsiteY47" fmla="*/ 799441 h 4150147"/>
              <a:gd name="connsiteX48" fmla="*/ 3082778 w 6748930"/>
              <a:gd name="connsiteY48" fmla="*/ 437706 h 4150147"/>
              <a:gd name="connsiteX49" fmla="*/ 2588633 w 6748930"/>
              <a:gd name="connsiteY49" fmla="*/ 624597 h 4150147"/>
              <a:gd name="connsiteX50" fmla="*/ 2297602 w 6748930"/>
              <a:gd name="connsiteY50" fmla="*/ 923963 h 4150147"/>
              <a:gd name="connsiteX51" fmla="*/ 1989942 w 6748930"/>
              <a:gd name="connsiteY51" fmla="*/ 881553 h 4150147"/>
              <a:gd name="connsiteX52" fmla="*/ 1922097 w 6748930"/>
              <a:gd name="connsiteY52" fmla="*/ 450967 h 4150147"/>
              <a:gd name="connsiteX53" fmla="*/ 1896109 w 6748930"/>
              <a:gd name="connsiteY53" fmla="*/ 184082 h 4150147"/>
              <a:gd name="connsiteX54" fmla="*/ 1412666 w 6748930"/>
              <a:gd name="connsiteY54" fmla="*/ 154387 h 4150147"/>
              <a:gd name="connsiteX55" fmla="*/ 1425515 w 6748930"/>
              <a:gd name="connsiteY55" fmla="*/ 50281 h 4150147"/>
              <a:gd name="connsiteX56" fmla="*/ 1280609 w 6748930"/>
              <a:gd name="connsiteY56" fmla="*/ 33699 h 4150147"/>
              <a:gd name="connsiteX57" fmla="*/ 1172711 w 6748930"/>
              <a:gd name="connsiteY57" fmla="*/ 0 h 4150147"/>
              <a:gd name="connsiteX58" fmla="*/ 1069010 w 6748930"/>
              <a:gd name="connsiteY58" fmla="*/ 102727 h 4150147"/>
              <a:gd name="connsiteX59" fmla="*/ 964794 w 6748930"/>
              <a:gd name="connsiteY59" fmla="*/ 305866 h 4150147"/>
              <a:gd name="connsiteX60" fmla="*/ 887664 w 6748930"/>
              <a:gd name="connsiteY60" fmla="*/ 540858 h 4150147"/>
              <a:gd name="connsiteX61" fmla="*/ 771100 w 6748930"/>
              <a:gd name="connsiteY61" fmla="*/ 944880 h 4150147"/>
              <a:gd name="connsiteX62" fmla="*/ 541335 w 6748930"/>
              <a:gd name="connsiteY62" fmla="*/ 843391 h 4150147"/>
              <a:gd name="connsiteX63" fmla="*/ 353890 w 6748930"/>
              <a:gd name="connsiteY63" fmla="*/ 948691 h 4150147"/>
              <a:gd name="connsiteX64" fmla="*/ 237318 w 6748930"/>
              <a:gd name="connsiteY64" fmla="*/ 861793 h 4150147"/>
              <a:gd name="connsiteX65" fmla="*/ 166867 w 6748930"/>
              <a:gd name="connsiteY65" fmla="*/ 936998 h 4150147"/>
              <a:gd name="connsiteX66" fmla="*/ 113254 w 6748930"/>
              <a:gd name="connsiteY66" fmla="*/ 1056448 h 4150147"/>
              <a:gd name="connsiteX67" fmla="*/ 72176 w 6748930"/>
              <a:gd name="connsiteY67" fmla="*/ 1154429 h 4150147"/>
              <a:gd name="connsiteX68" fmla="*/ 68887 w 6748930"/>
              <a:gd name="connsiteY68" fmla="*/ 1268232 h 4150147"/>
              <a:gd name="connsiteX69" fmla="*/ 0 w 6748930"/>
              <a:gd name="connsiteY69" fmla="*/ 1367947 h 4150147"/>
              <a:gd name="connsiteX70" fmla="*/ 15717 w 6748930"/>
              <a:gd name="connsiteY70" fmla="*/ 1605315 h 4150147"/>
              <a:gd name="connsiteX71" fmla="*/ 124038 w 6748930"/>
              <a:gd name="connsiteY71" fmla="*/ 1593354 h 4150147"/>
              <a:gd name="connsiteX72" fmla="*/ 287427 w 6748930"/>
              <a:gd name="connsiteY72" fmla="*/ 1663763 h 4150147"/>
              <a:gd name="connsiteX73" fmla="*/ 477307 w 6748930"/>
              <a:gd name="connsiteY73" fmla="*/ 1776788 h 4150147"/>
              <a:gd name="connsiteX74" fmla="*/ 442078 w 6748930"/>
              <a:gd name="connsiteY74" fmla="*/ 1922231 h 4150147"/>
              <a:gd name="connsiteX75" fmla="*/ 632171 w 6748930"/>
              <a:gd name="connsiteY75" fmla="*/ 2152370 h 4150147"/>
              <a:gd name="connsiteX76" fmla="*/ 534711 w 6748930"/>
              <a:gd name="connsiteY76" fmla="*/ 2428950 h 4150147"/>
              <a:gd name="connsiteX0" fmla="*/ 534711 w 6748930"/>
              <a:gd name="connsiteY0" fmla="*/ 2395251 h 4116448"/>
              <a:gd name="connsiteX1" fmla="*/ 1076824 w 6748930"/>
              <a:gd name="connsiteY1" fmla="*/ 2637378 h 4116448"/>
              <a:gd name="connsiteX2" fmla="*/ 1398218 w 6748930"/>
              <a:gd name="connsiteY2" fmla="*/ 2796170 h 4116448"/>
              <a:gd name="connsiteX3" fmla="*/ 997575 w 6748930"/>
              <a:gd name="connsiteY3" fmla="*/ 3786088 h 4116448"/>
              <a:gd name="connsiteX4" fmla="*/ 1286691 w 6748930"/>
              <a:gd name="connsiteY4" fmla="*/ 3666222 h 4116448"/>
              <a:gd name="connsiteX5" fmla="*/ 1442161 w 6748930"/>
              <a:gd name="connsiteY5" fmla="*/ 3464005 h 4116448"/>
              <a:gd name="connsiteX6" fmla="*/ 1468940 w 6748930"/>
              <a:gd name="connsiteY6" fmla="*/ 3434641 h 4116448"/>
              <a:gd name="connsiteX7" fmla="*/ 1513390 w 6748930"/>
              <a:gd name="connsiteY7" fmla="*/ 3447341 h 4116448"/>
              <a:gd name="connsiteX8" fmla="*/ 1487990 w 6748930"/>
              <a:gd name="connsiteY8" fmla="*/ 3485441 h 4116448"/>
              <a:gd name="connsiteX9" fmla="*/ 1649915 w 6748930"/>
              <a:gd name="connsiteY9" fmla="*/ 3558755 h 4116448"/>
              <a:gd name="connsiteX10" fmla="*/ 1859532 w 6748930"/>
              <a:gd name="connsiteY10" fmla="*/ 3631839 h 4116448"/>
              <a:gd name="connsiteX11" fmla="*/ 1854065 w 6748930"/>
              <a:gd name="connsiteY11" fmla="*/ 3554386 h 4116448"/>
              <a:gd name="connsiteX12" fmla="*/ 1879446 w 6748930"/>
              <a:gd name="connsiteY12" fmla="*/ 3468690 h 4116448"/>
              <a:gd name="connsiteX13" fmla="*/ 1994158 w 6748930"/>
              <a:gd name="connsiteY13" fmla="*/ 2977313 h 4116448"/>
              <a:gd name="connsiteX14" fmla="*/ 2804799 w 6748930"/>
              <a:gd name="connsiteY14" fmla="*/ 3661312 h 4116448"/>
              <a:gd name="connsiteX15" fmla="*/ 3013959 w 6748930"/>
              <a:gd name="connsiteY15" fmla="*/ 3723681 h 4116448"/>
              <a:gd name="connsiteX16" fmla="*/ 3183365 w 6748930"/>
              <a:gd name="connsiteY16" fmla="*/ 3755375 h 4116448"/>
              <a:gd name="connsiteX17" fmla="*/ 3423049 w 6748930"/>
              <a:gd name="connsiteY17" fmla="*/ 3805230 h 4116448"/>
              <a:gd name="connsiteX18" fmla="*/ 3632647 w 6748930"/>
              <a:gd name="connsiteY18" fmla="*/ 3847719 h 4116448"/>
              <a:gd name="connsiteX19" fmla="*/ 3740614 w 6748930"/>
              <a:gd name="connsiteY19" fmla="*/ 3743499 h 4116448"/>
              <a:gd name="connsiteX20" fmla="*/ 3737407 w 6748930"/>
              <a:gd name="connsiteY20" fmla="*/ 3407604 h 4116448"/>
              <a:gd name="connsiteX21" fmla="*/ 3757294 w 6748930"/>
              <a:gd name="connsiteY21" fmla="*/ 3147305 h 4116448"/>
              <a:gd name="connsiteX22" fmla="*/ 3792915 w 6748930"/>
              <a:gd name="connsiteY22" fmla="*/ 3115465 h 4116448"/>
              <a:gd name="connsiteX23" fmla="*/ 4255597 w 6748930"/>
              <a:gd name="connsiteY23" fmla="*/ 3485651 h 4116448"/>
              <a:gd name="connsiteX24" fmla="*/ 4720118 w 6748930"/>
              <a:gd name="connsiteY24" fmla="*/ 3844215 h 4116448"/>
              <a:gd name="connsiteX25" fmla="*/ 5023475 w 6748930"/>
              <a:gd name="connsiteY25" fmla="*/ 4116448 h 4116448"/>
              <a:gd name="connsiteX26" fmla="*/ 5017702 w 6748930"/>
              <a:gd name="connsiteY26" fmla="*/ 3806597 h 4116448"/>
              <a:gd name="connsiteX27" fmla="*/ 4969981 w 6748930"/>
              <a:gd name="connsiteY27" fmla="*/ 3694510 h 4116448"/>
              <a:gd name="connsiteX28" fmla="*/ 4908533 w 6748930"/>
              <a:gd name="connsiteY28" fmla="*/ 3544921 h 4116448"/>
              <a:gd name="connsiteX29" fmla="*/ 5369357 w 6748930"/>
              <a:gd name="connsiteY29" fmla="*/ 3431370 h 4116448"/>
              <a:gd name="connsiteX30" fmla="*/ 5352135 w 6748930"/>
              <a:gd name="connsiteY30" fmla="*/ 3193726 h 4116448"/>
              <a:gd name="connsiteX31" fmla="*/ 5596803 w 6748930"/>
              <a:gd name="connsiteY31" fmla="*/ 3199403 h 4116448"/>
              <a:gd name="connsiteX32" fmla="*/ 5602980 w 6748930"/>
              <a:gd name="connsiteY32" fmla="*/ 3148920 h 4116448"/>
              <a:gd name="connsiteX33" fmla="*/ 5450683 w 6748930"/>
              <a:gd name="connsiteY33" fmla="*/ 3157788 h 4116448"/>
              <a:gd name="connsiteX34" fmla="*/ 5397215 w 6748930"/>
              <a:gd name="connsiteY34" fmla="*/ 3099248 h 4116448"/>
              <a:gd name="connsiteX35" fmla="*/ 5479694 w 6748930"/>
              <a:gd name="connsiteY35" fmla="*/ 2984638 h 4116448"/>
              <a:gd name="connsiteX36" fmla="*/ 5563128 w 6748930"/>
              <a:gd name="connsiteY36" fmla="*/ 3065859 h 4116448"/>
              <a:gd name="connsiteX37" fmla="*/ 5654304 w 6748930"/>
              <a:gd name="connsiteY37" fmla="*/ 3049939 h 4116448"/>
              <a:gd name="connsiteX38" fmla="*/ 5699181 w 6748930"/>
              <a:gd name="connsiteY38" fmla="*/ 2961574 h 4116448"/>
              <a:gd name="connsiteX39" fmla="*/ 5832576 w 6748930"/>
              <a:gd name="connsiteY39" fmla="*/ 3055003 h 4116448"/>
              <a:gd name="connsiteX40" fmla="*/ 5912633 w 6748930"/>
              <a:gd name="connsiteY40" fmla="*/ 2874633 h 4116448"/>
              <a:gd name="connsiteX41" fmla="*/ 6298015 w 6748930"/>
              <a:gd name="connsiteY41" fmla="*/ 3084183 h 4116448"/>
              <a:gd name="connsiteX42" fmla="*/ 6529868 w 6748930"/>
              <a:gd name="connsiteY42" fmla="*/ 3272716 h 4116448"/>
              <a:gd name="connsiteX43" fmla="*/ 6671535 w 6748930"/>
              <a:gd name="connsiteY43" fmla="*/ 3341962 h 4116448"/>
              <a:gd name="connsiteX44" fmla="*/ 6748930 w 6748930"/>
              <a:gd name="connsiteY44" fmla="*/ 3217913 h 4116448"/>
              <a:gd name="connsiteX45" fmla="*/ 5559681 w 6748930"/>
              <a:gd name="connsiteY45" fmla="*/ 2242653 h 4116448"/>
              <a:gd name="connsiteX46" fmla="*/ 4062794 w 6748930"/>
              <a:gd name="connsiteY46" fmla="*/ 1226332 h 4116448"/>
              <a:gd name="connsiteX47" fmla="*/ 3318797 w 6748930"/>
              <a:gd name="connsiteY47" fmla="*/ 765742 h 4116448"/>
              <a:gd name="connsiteX48" fmla="*/ 3082778 w 6748930"/>
              <a:gd name="connsiteY48" fmla="*/ 404007 h 4116448"/>
              <a:gd name="connsiteX49" fmla="*/ 2588633 w 6748930"/>
              <a:gd name="connsiteY49" fmla="*/ 590898 h 4116448"/>
              <a:gd name="connsiteX50" fmla="*/ 2297602 w 6748930"/>
              <a:gd name="connsiteY50" fmla="*/ 890264 h 4116448"/>
              <a:gd name="connsiteX51" fmla="*/ 1989942 w 6748930"/>
              <a:gd name="connsiteY51" fmla="*/ 847854 h 4116448"/>
              <a:gd name="connsiteX52" fmla="*/ 1922097 w 6748930"/>
              <a:gd name="connsiteY52" fmla="*/ 417268 h 4116448"/>
              <a:gd name="connsiteX53" fmla="*/ 1896109 w 6748930"/>
              <a:gd name="connsiteY53" fmla="*/ 150383 h 4116448"/>
              <a:gd name="connsiteX54" fmla="*/ 1412666 w 6748930"/>
              <a:gd name="connsiteY54" fmla="*/ 120688 h 4116448"/>
              <a:gd name="connsiteX55" fmla="*/ 1425515 w 6748930"/>
              <a:gd name="connsiteY55" fmla="*/ 16582 h 4116448"/>
              <a:gd name="connsiteX56" fmla="*/ 1280609 w 6748930"/>
              <a:gd name="connsiteY56" fmla="*/ 0 h 4116448"/>
              <a:gd name="connsiteX57" fmla="*/ 1069010 w 6748930"/>
              <a:gd name="connsiteY57" fmla="*/ 69028 h 4116448"/>
              <a:gd name="connsiteX58" fmla="*/ 964794 w 6748930"/>
              <a:gd name="connsiteY58" fmla="*/ 272167 h 4116448"/>
              <a:gd name="connsiteX59" fmla="*/ 887664 w 6748930"/>
              <a:gd name="connsiteY59" fmla="*/ 507159 h 4116448"/>
              <a:gd name="connsiteX60" fmla="*/ 771100 w 6748930"/>
              <a:gd name="connsiteY60" fmla="*/ 911181 h 4116448"/>
              <a:gd name="connsiteX61" fmla="*/ 541335 w 6748930"/>
              <a:gd name="connsiteY61" fmla="*/ 809692 h 4116448"/>
              <a:gd name="connsiteX62" fmla="*/ 353890 w 6748930"/>
              <a:gd name="connsiteY62" fmla="*/ 914992 h 4116448"/>
              <a:gd name="connsiteX63" fmla="*/ 237318 w 6748930"/>
              <a:gd name="connsiteY63" fmla="*/ 828094 h 4116448"/>
              <a:gd name="connsiteX64" fmla="*/ 166867 w 6748930"/>
              <a:gd name="connsiteY64" fmla="*/ 903299 h 4116448"/>
              <a:gd name="connsiteX65" fmla="*/ 113254 w 6748930"/>
              <a:gd name="connsiteY65" fmla="*/ 1022749 h 4116448"/>
              <a:gd name="connsiteX66" fmla="*/ 72176 w 6748930"/>
              <a:gd name="connsiteY66" fmla="*/ 1120730 h 4116448"/>
              <a:gd name="connsiteX67" fmla="*/ 68887 w 6748930"/>
              <a:gd name="connsiteY67" fmla="*/ 1234533 h 4116448"/>
              <a:gd name="connsiteX68" fmla="*/ 0 w 6748930"/>
              <a:gd name="connsiteY68" fmla="*/ 1334248 h 4116448"/>
              <a:gd name="connsiteX69" fmla="*/ 15717 w 6748930"/>
              <a:gd name="connsiteY69" fmla="*/ 1571616 h 4116448"/>
              <a:gd name="connsiteX70" fmla="*/ 124038 w 6748930"/>
              <a:gd name="connsiteY70" fmla="*/ 1559655 h 4116448"/>
              <a:gd name="connsiteX71" fmla="*/ 287427 w 6748930"/>
              <a:gd name="connsiteY71" fmla="*/ 1630064 h 4116448"/>
              <a:gd name="connsiteX72" fmla="*/ 477307 w 6748930"/>
              <a:gd name="connsiteY72" fmla="*/ 1743089 h 4116448"/>
              <a:gd name="connsiteX73" fmla="*/ 442078 w 6748930"/>
              <a:gd name="connsiteY73" fmla="*/ 1888532 h 4116448"/>
              <a:gd name="connsiteX74" fmla="*/ 632171 w 6748930"/>
              <a:gd name="connsiteY74" fmla="*/ 2118671 h 4116448"/>
              <a:gd name="connsiteX75" fmla="*/ 534711 w 6748930"/>
              <a:gd name="connsiteY75" fmla="*/ 2395251 h 4116448"/>
              <a:gd name="connsiteX0" fmla="*/ 534711 w 6748930"/>
              <a:gd name="connsiteY0" fmla="*/ 2395251 h 4116448"/>
              <a:gd name="connsiteX1" fmla="*/ 1076824 w 6748930"/>
              <a:gd name="connsiteY1" fmla="*/ 2637378 h 4116448"/>
              <a:gd name="connsiteX2" fmla="*/ 1398218 w 6748930"/>
              <a:gd name="connsiteY2" fmla="*/ 2796170 h 4116448"/>
              <a:gd name="connsiteX3" fmla="*/ 997575 w 6748930"/>
              <a:gd name="connsiteY3" fmla="*/ 3786088 h 4116448"/>
              <a:gd name="connsiteX4" fmla="*/ 1286691 w 6748930"/>
              <a:gd name="connsiteY4" fmla="*/ 3666222 h 4116448"/>
              <a:gd name="connsiteX5" fmla="*/ 1442161 w 6748930"/>
              <a:gd name="connsiteY5" fmla="*/ 3464005 h 4116448"/>
              <a:gd name="connsiteX6" fmla="*/ 1468940 w 6748930"/>
              <a:gd name="connsiteY6" fmla="*/ 3434641 h 4116448"/>
              <a:gd name="connsiteX7" fmla="*/ 1513390 w 6748930"/>
              <a:gd name="connsiteY7" fmla="*/ 3447341 h 4116448"/>
              <a:gd name="connsiteX8" fmla="*/ 1487990 w 6748930"/>
              <a:gd name="connsiteY8" fmla="*/ 3485441 h 4116448"/>
              <a:gd name="connsiteX9" fmla="*/ 1649915 w 6748930"/>
              <a:gd name="connsiteY9" fmla="*/ 3558755 h 4116448"/>
              <a:gd name="connsiteX10" fmla="*/ 1859532 w 6748930"/>
              <a:gd name="connsiteY10" fmla="*/ 3631839 h 4116448"/>
              <a:gd name="connsiteX11" fmla="*/ 1854065 w 6748930"/>
              <a:gd name="connsiteY11" fmla="*/ 3554386 h 4116448"/>
              <a:gd name="connsiteX12" fmla="*/ 1879446 w 6748930"/>
              <a:gd name="connsiteY12" fmla="*/ 3468690 h 4116448"/>
              <a:gd name="connsiteX13" fmla="*/ 1994158 w 6748930"/>
              <a:gd name="connsiteY13" fmla="*/ 2977313 h 4116448"/>
              <a:gd name="connsiteX14" fmla="*/ 2804799 w 6748930"/>
              <a:gd name="connsiteY14" fmla="*/ 3661312 h 4116448"/>
              <a:gd name="connsiteX15" fmla="*/ 3013959 w 6748930"/>
              <a:gd name="connsiteY15" fmla="*/ 3723681 h 4116448"/>
              <a:gd name="connsiteX16" fmla="*/ 3183365 w 6748930"/>
              <a:gd name="connsiteY16" fmla="*/ 3755375 h 4116448"/>
              <a:gd name="connsiteX17" fmla="*/ 3423049 w 6748930"/>
              <a:gd name="connsiteY17" fmla="*/ 3805230 h 4116448"/>
              <a:gd name="connsiteX18" fmla="*/ 3632647 w 6748930"/>
              <a:gd name="connsiteY18" fmla="*/ 3847719 h 4116448"/>
              <a:gd name="connsiteX19" fmla="*/ 3740614 w 6748930"/>
              <a:gd name="connsiteY19" fmla="*/ 3743499 h 4116448"/>
              <a:gd name="connsiteX20" fmla="*/ 3737407 w 6748930"/>
              <a:gd name="connsiteY20" fmla="*/ 3407604 h 4116448"/>
              <a:gd name="connsiteX21" fmla="*/ 3757294 w 6748930"/>
              <a:gd name="connsiteY21" fmla="*/ 3147305 h 4116448"/>
              <a:gd name="connsiteX22" fmla="*/ 3792915 w 6748930"/>
              <a:gd name="connsiteY22" fmla="*/ 3115465 h 4116448"/>
              <a:gd name="connsiteX23" fmla="*/ 4255597 w 6748930"/>
              <a:gd name="connsiteY23" fmla="*/ 3485651 h 4116448"/>
              <a:gd name="connsiteX24" fmla="*/ 4720118 w 6748930"/>
              <a:gd name="connsiteY24" fmla="*/ 3844215 h 4116448"/>
              <a:gd name="connsiteX25" fmla="*/ 5023475 w 6748930"/>
              <a:gd name="connsiteY25" fmla="*/ 4116448 h 4116448"/>
              <a:gd name="connsiteX26" fmla="*/ 5017702 w 6748930"/>
              <a:gd name="connsiteY26" fmla="*/ 3806597 h 4116448"/>
              <a:gd name="connsiteX27" fmla="*/ 4969981 w 6748930"/>
              <a:gd name="connsiteY27" fmla="*/ 3694510 h 4116448"/>
              <a:gd name="connsiteX28" fmla="*/ 4908533 w 6748930"/>
              <a:gd name="connsiteY28" fmla="*/ 3544921 h 4116448"/>
              <a:gd name="connsiteX29" fmla="*/ 5369357 w 6748930"/>
              <a:gd name="connsiteY29" fmla="*/ 3431370 h 4116448"/>
              <a:gd name="connsiteX30" fmla="*/ 5352135 w 6748930"/>
              <a:gd name="connsiteY30" fmla="*/ 3193726 h 4116448"/>
              <a:gd name="connsiteX31" fmla="*/ 5596803 w 6748930"/>
              <a:gd name="connsiteY31" fmla="*/ 3199403 h 4116448"/>
              <a:gd name="connsiteX32" fmla="*/ 5602980 w 6748930"/>
              <a:gd name="connsiteY32" fmla="*/ 3148920 h 4116448"/>
              <a:gd name="connsiteX33" fmla="*/ 5450683 w 6748930"/>
              <a:gd name="connsiteY33" fmla="*/ 3157788 h 4116448"/>
              <a:gd name="connsiteX34" fmla="*/ 5397215 w 6748930"/>
              <a:gd name="connsiteY34" fmla="*/ 3099248 h 4116448"/>
              <a:gd name="connsiteX35" fmla="*/ 5479694 w 6748930"/>
              <a:gd name="connsiteY35" fmla="*/ 2984638 h 4116448"/>
              <a:gd name="connsiteX36" fmla="*/ 5563128 w 6748930"/>
              <a:gd name="connsiteY36" fmla="*/ 3065859 h 4116448"/>
              <a:gd name="connsiteX37" fmla="*/ 5654304 w 6748930"/>
              <a:gd name="connsiteY37" fmla="*/ 3049939 h 4116448"/>
              <a:gd name="connsiteX38" fmla="*/ 5699181 w 6748930"/>
              <a:gd name="connsiteY38" fmla="*/ 2961574 h 4116448"/>
              <a:gd name="connsiteX39" fmla="*/ 5832576 w 6748930"/>
              <a:gd name="connsiteY39" fmla="*/ 3055003 h 4116448"/>
              <a:gd name="connsiteX40" fmla="*/ 5912633 w 6748930"/>
              <a:gd name="connsiteY40" fmla="*/ 2874633 h 4116448"/>
              <a:gd name="connsiteX41" fmla="*/ 6298015 w 6748930"/>
              <a:gd name="connsiteY41" fmla="*/ 3084183 h 4116448"/>
              <a:gd name="connsiteX42" fmla="*/ 6529868 w 6748930"/>
              <a:gd name="connsiteY42" fmla="*/ 3272716 h 4116448"/>
              <a:gd name="connsiteX43" fmla="*/ 6671535 w 6748930"/>
              <a:gd name="connsiteY43" fmla="*/ 3341962 h 4116448"/>
              <a:gd name="connsiteX44" fmla="*/ 6748930 w 6748930"/>
              <a:gd name="connsiteY44" fmla="*/ 3217913 h 4116448"/>
              <a:gd name="connsiteX45" fmla="*/ 5559681 w 6748930"/>
              <a:gd name="connsiteY45" fmla="*/ 2242653 h 4116448"/>
              <a:gd name="connsiteX46" fmla="*/ 4062794 w 6748930"/>
              <a:gd name="connsiteY46" fmla="*/ 1226332 h 4116448"/>
              <a:gd name="connsiteX47" fmla="*/ 3318797 w 6748930"/>
              <a:gd name="connsiteY47" fmla="*/ 765742 h 4116448"/>
              <a:gd name="connsiteX48" fmla="*/ 3082778 w 6748930"/>
              <a:gd name="connsiteY48" fmla="*/ 404007 h 4116448"/>
              <a:gd name="connsiteX49" fmla="*/ 2588633 w 6748930"/>
              <a:gd name="connsiteY49" fmla="*/ 590898 h 4116448"/>
              <a:gd name="connsiteX50" fmla="*/ 2297602 w 6748930"/>
              <a:gd name="connsiteY50" fmla="*/ 890264 h 4116448"/>
              <a:gd name="connsiteX51" fmla="*/ 1989942 w 6748930"/>
              <a:gd name="connsiteY51" fmla="*/ 847854 h 4116448"/>
              <a:gd name="connsiteX52" fmla="*/ 1922097 w 6748930"/>
              <a:gd name="connsiteY52" fmla="*/ 417268 h 4116448"/>
              <a:gd name="connsiteX53" fmla="*/ 1896109 w 6748930"/>
              <a:gd name="connsiteY53" fmla="*/ 150383 h 4116448"/>
              <a:gd name="connsiteX54" fmla="*/ 1412666 w 6748930"/>
              <a:gd name="connsiteY54" fmla="*/ 120688 h 4116448"/>
              <a:gd name="connsiteX55" fmla="*/ 1425515 w 6748930"/>
              <a:gd name="connsiteY55" fmla="*/ 16582 h 4116448"/>
              <a:gd name="connsiteX56" fmla="*/ 1280609 w 6748930"/>
              <a:gd name="connsiteY56" fmla="*/ 0 h 4116448"/>
              <a:gd name="connsiteX57" fmla="*/ 964794 w 6748930"/>
              <a:gd name="connsiteY57" fmla="*/ 272167 h 4116448"/>
              <a:gd name="connsiteX58" fmla="*/ 887664 w 6748930"/>
              <a:gd name="connsiteY58" fmla="*/ 507159 h 4116448"/>
              <a:gd name="connsiteX59" fmla="*/ 771100 w 6748930"/>
              <a:gd name="connsiteY59" fmla="*/ 911181 h 4116448"/>
              <a:gd name="connsiteX60" fmla="*/ 541335 w 6748930"/>
              <a:gd name="connsiteY60" fmla="*/ 809692 h 4116448"/>
              <a:gd name="connsiteX61" fmla="*/ 353890 w 6748930"/>
              <a:gd name="connsiteY61" fmla="*/ 914992 h 4116448"/>
              <a:gd name="connsiteX62" fmla="*/ 237318 w 6748930"/>
              <a:gd name="connsiteY62" fmla="*/ 828094 h 4116448"/>
              <a:gd name="connsiteX63" fmla="*/ 166867 w 6748930"/>
              <a:gd name="connsiteY63" fmla="*/ 903299 h 4116448"/>
              <a:gd name="connsiteX64" fmla="*/ 113254 w 6748930"/>
              <a:gd name="connsiteY64" fmla="*/ 1022749 h 4116448"/>
              <a:gd name="connsiteX65" fmla="*/ 72176 w 6748930"/>
              <a:gd name="connsiteY65" fmla="*/ 1120730 h 4116448"/>
              <a:gd name="connsiteX66" fmla="*/ 68887 w 6748930"/>
              <a:gd name="connsiteY66" fmla="*/ 1234533 h 4116448"/>
              <a:gd name="connsiteX67" fmla="*/ 0 w 6748930"/>
              <a:gd name="connsiteY67" fmla="*/ 1334248 h 4116448"/>
              <a:gd name="connsiteX68" fmla="*/ 15717 w 6748930"/>
              <a:gd name="connsiteY68" fmla="*/ 1571616 h 4116448"/>
              <a:gd name="connsiteX69" fmla="*/ 124038 w 6748930"/>
              <a:gd name="connsiteY69" fmla="*/ 1559655 h 4116448"/>
              <a:gd name="connsiteX70" fmla="*/ 287427 w 6748930"/>
              <a:gd name="connsiteY70" fmla="*/ 1630064 h 4116448"/>
              <a:gd name="connsiteX71" fmla="*/ 477307 w 6748930"/>
              <a:gd name="connsiteY71" fmla="*/ 1743089 h 4116448"/>
              <a:gd name="connsiteX72" fmla="*/ 442078 w 6748930"/>
              <a:gd name="connsiteY72" fmla="*/ 1888532 h 4116448"/>
              <a:gd name="connsiteX73" fmla="*/ 632171 w 6748930"/>
              <a:gd name="connsiteY73" fmla="*/ 2118671 h 4116448"/>
              <a:gd name="connsiteX74" fmla="*/ 534711 w 6748930"/>
              <a:gd name="connsiteY74" fmla="*/ 2395251 h 4116448"/>
              <a:gd name="connsiteX0" fmla="*/ 534711 w 6748930"/>
              <a:gd name="connsiteY0" fmla="*/ 2378669 h 4099866"/>
              <a:gd name="connsiteX1" fmla="*/ 1076824 w 6748930"/>
              <a:gd name="connsiteY1" fmla="*/ 2620796 h 4099866"/>
              <a:gd name="connsiteX2" fmla="*/ 1398218 w 6748930"/>
              <a:gd name="connsiteY2" fmla="*/ 2779588 h 4099866"/>
              <a:gd name="connsiteX3" fmla="*/ 997575 w 6748930"/>
              <a:gd name="connsiteY3" fmla="*/ 3769506 h 4099866"/>
              <a:gd name="connsiteX4" fmla="*/ 1286691 w 6748930"/>
              <a:gd name="connsiteY4" fmla="*/ 3649640 h 4099866"/>
              <a:gd name="connsiteX5" fmla="*/ 1442161 w 6748930"/>
              <a:gd name="connsiteY5" fmla="*/ 3447423 h 4099866"/>
              <a:gd name="connsiteX6" fmla="*/ 1468940 w 6748930"/>
              <a:gd name="connsiteY6" fmla="*/ 3418059 h 4099866"/>
              <a:gd name="connsiteX7" fmla="*/ 1513390 w 6748930"/>
              <a:gd name="connsiteY7" fmla="*/ 3430759 h 4099866"/>
              <a:gd name="connsiteX8" fmla="*/ 1487990 w 6748930"/>
              <a:gd name="connsiteY8" fmla="*/ 3468859 h 4099866"/>
              <a:gd name="connsiteX9" fmla="*/ 1649915 w 6748930"/>
              <a:gd name="connsiteY9" fmla="*/ 3542173 h 4099866"/>
              <a:gd name="connsiteX10" fmla="*/ 1859532 w 6748930"/>
              <a:gd name="connsiteY10" fmla="*/ 3615257 h 4099866"/>
              <a:gd name="connsiteX11" fmla="*/ 1854065 w 6748930"/>
              <a:gd name="connsiteY11" fmla="*/ 3537804 h 4099866"/>
              <a:gd name="connsiteX12" fmla="*/ 1879446 w 6748930"/>
              <a:gd name="connsiteY12" fmla="*/ 3452108 h 4099866"/>
              <a:gd name="connsiteX13" fmla="*/ 1994158 w 6748930"/>
              <a:gd name="connsiteY13" fmla="*/ 2960731 h 4099866"/>
              <a:gd name="connsiteX14" fmla="*/ 2804799 w 6748930"/>
              <a:gd name="connsiteY14" fmla="*/ 3644730 h 4099866"/>
              <a:gd name="connsiteX15" fmla="*/ 3013959 w 6748930"/>
              <a:gd name="connsiteY15" fmla="*/ 3707099 h 4099866"/>
              <a:gd name="connsiteX16" fmla="*/ 3183365 w 6748930"/>
              <a:gd name="connsiteY16" fmla="*/ 3738793 h 4099866"/>
              <a:gd name="connsiteX17" fmla="*/ 3423049 w 6748930"/>
              <a:gd name="connsiteY17" fmla="*/ 3788648 h 4099866"/>
              <a:gd name="connsiteX18" fmla="*/ 3632647 w 6748930"/>
              <a:gd name="connsiteY18" fmla="*/ 3831137 h 4099866"/>
              <a:gd name="connsiteX19" fmla="*/ 3740614 w 6748930"/>
              <a:gd name="connsiteY19" fmla="*/ 3726917 h 4099866"/>
              <a:gd name="connsiteX20" fmla="*/ 3737407 w 6748930"/>
              <a:gd name="connsiteY20" fmla="*/ 3391022 h 4099866"/>
              <a:gd name="connsiteX21" fmla="*/ 3757294 w 6748930"/>
              <a:gd name="connsiteY21" fmla="*/ 3130723 h 4099866"/>
              <a:gd name="connsiteX22" fmla="*/ 3792915 w 6748930"/>
              <a:gd name="connsiteY22" fmla="*/ 3098883 h 4099866"/>
              <a:gd name="connsiteX23" fmla="*/ 4255597 w 6748930"/>
              <a:gd name="connsiteY23" fmla="*/ 3469069 h 4099866"/>
              <a:gd name="connsiteX24" fmla="*/ 4720118 w 6748930"/>
              <a:gd name="connsiteY24" fmla="*/ 3827633 h 4099866"/>
              <a:gd name="connsiteX25" fmla="*/ 5023475 w 6748930"/>
              <a:gd name="connsiteY25" fmla="*/ 4099866 h 4099866"/>
              <a:gd name="connsiteX26" fmla="*/ 5017702 w 6748930"/>
              <a:gd name="connsiteY26" fmla="*/ 3790015 h 4099866"/>
              <a:gd name="connsiteX27" fmla="*/ 4969981 w 6748930"/>
              <a:gd name="connsiteY27" fmla="*/ 3677928 h 4099866"/>
              <a:gd name="connsiteX28" fmla="*/ 4908533 w 6748930"/>
              <a:gd name="connsiteY28" fmla="*/ 3528339 h 4099866"/>
              <a:gd name="connsiteX29" fmla="*/ 5369357 w 6748930"/>
              <a:gd name="connsiteY29" fmla="*/ 3414788 h 4099866"/>
              <a:gd name="connsiteX30" fmla="*/ 5352135 w 6748930"/>
              <a:gd name="connsiteY30" fmla="*/ 3177144 h 4099866"/>
              <a:gd name="connsiteX31" fmla="*/ 5596803 w 6748930"/>
              <a:gd name="connsiteY31" fmla="*/ 3182821 h 4099866"/>
              <a:gd name="connsiteX32" fmla="*/ 5602980 w 6748930"/>
              <a:gd name="connsiteY32" fmla="*/ 3132338 h 4099866"/>
              <a:gd name="connsiteX33" fmla="*/ 5450683 w 6748930"/>
              <a:gd name="connsiteY33" fmla="*/ 3141206 h 4099866"/>
              <a:gd name="connsiteX34" fmla="*/ 5397215 w 6748930"/>
              <a:gd name="connsiteY34" fmla="*/ 3082666 h 4099866"/>
              <a:gd name="connsiteX35" fmla="*/ 5479694 w 6748930"/>
              <a:gd name="connsiteY35" fmla="*/ 2968056 h 4099866"/>
              <a:gd name="connsiteX36" fmla="*/ 5563128 w 6748930"/>
              <a:gd name="connsiteY36" fmla="*/ 3049277 h 4099866"/>
              <a:gd name="connsiteX37" fmla="*/ 5654304 w 6748930"/>
              <a:gd name="connsiteY37" fmla="*/ 3033357 h 4099866"/>
              <a:gd name="connsiteX38" fmla="*/ 5699181 w 6748930"/>
              <a:gd name="connsiteY38" fmla="*/ 2944992 h 4099866"/>
              <a:gd name="connsiteX39" fmla="*/ 5832576 w 6748930"/>
              <a:gd name="connsiteY39" fmla="*/ 3038421 h 4099866"/>
              <a:gd name="connsiteX40" fmla="*/ 5912633 w 6748930"/>
              <a:gd name="connsiteY40" fmla="*/ 2858051 h 4099866"/>
              <a:gd name="connsiteX41" fmla="*/ 6298015 w 6748930"/>
              <a:gd name="connsiteY41" fmla="*/ 3067601 h 4099866"/>
              <a:gd name="connsiteX42" fmla="*/ 6529868 w 6748930"/>
              <a:gd name="connsiteY42" fmla="*/ 3256134 h 4099866"/>
              <a:gd name="connsiteX43" fmla="*/ 6671535 w 6748930"/>
              <a:gd name="connsiteY43" fmla="*/ 3325380 h 4099866"/>
              <a:gd name="connsiteX44" fmla="*/ 6748930 w 6748930"/>
              <a:gd name="connsiteY44" fmla="*/ 3201331 h 4099866"/>
              <a:gd name="connsiteX45" fmla="*/ 5559681 w 6748930"/>
              <a:gd name="connsiteY45" fmla="*/ 2226071 h 4099866"/>
              <a:gd name="connsiteX46" fmla="*/ 4062794 w 6748930"/>
              <a:gd name="connsiteY46" fmla="*/ 1209750 h 4099866"/>
              <a:gd name="connsiteX47" fmla="*/ 3318797 w 6748930"/>
              <a:gd name="connsiteY47" fmla="*/ 749160 h 4099866"/>
              <a:gd name="connsiteX48" fmla="*/ 3082778 w 6748930"/>
              <a:gd name="connsiteY48" fmla="*/ 387425 h 4099866"/>
              <a:gd name="connsiteX49" fmla="*/ 2588633 w 6748930"/>
              <a:gd name="connsiteY49" fmla="*/ 574316 h 4099866"/>
              <a:gd name="connsiteX50" fmla="*/ 2297602 w 6748930"/>
              <a:gd name="connsiteY50" fmla="*/ 873682 h 4099866"/>
              <a:gd name="connsiteX51" fmla="*/ 1989942 w 6748930"/>
              <a:gd name="connsiteY51" fmla="*/ 831272 h 4099866"/>
              <a:gd name="connsiteX52" fmla="*/ 1922097 w 6748930"/>
              <a:gd name="connsiteY52" fmla="*/ 400686 h 4099866"/>
              <a:gd name="connsiteX53" fmla="*/ 1896109 w 6748930"/>
              <a:gd name="connsiteY53" fmla="*/ 133801 h 4099866"/>
              <a:gd name="connsiteX54" fmla="*/ 1412666 w 6748930"/>
              <a:gd name="connsiteY54" fmla="*/ 104106 h 4099866"/>
              <a:gd name="connsiteX55" fmla="*/ 1425515 w 6748930"/>
              <a:gd name="connsiteY55" fmla="*/ 0 h 4099866"/>
              <a:gd name="connsiteX56" fmla="*/ 964794 w 6748930"/>
              <a:gd name="connsiteY56" fmla="*/ 255585 h 4099866"/>
              <a:gd name="connsiteX57" fmla="*/ 887664 w 6748930"/>
              <a:gd name="connsiteY57" fmla="*/ 490577 h 4099866"/>
              <a:gd name="connsiteX58" fmla="*/ 771100 w 6748930"/>
              <a:gd name="connsiteY58" fmla="*/ 894599 h 4099866"/>
              <a:gd name="connsiteX59" fmla="*/ 541335 w 6748930"/>
              <a:gd name="connsiteY59" fmla="*/ 793110 h 4099866"/>
              <a:gd name="connsiteX60" fmla="*/ 353890 w 6748930"/>
              <a:gd name="connsiteY60" fmla="*/ 898410 h 4099866"/>
              <a:gd name="connsiteX61" fmla="*/ 237318 w 6748930"/>
              <a:gd name="connsiteY61" fmla="*/ 811512 h 4099866"/>
              <a:gd name="connsiteX62" fmla="*/ 166867 w 6748930"/>
              <a:gd name="connsiteY62" fmla="*/ 886717 h 4099866"/>
              <a:gd name="connsiteX63" fmla="*/ 113254 w 6748930"/>
              <a:gd name="connsiteY63" fmla="*/ 1006167 h 4099866"/>
              <a:gd name="connsiteX64" fmla="*/ 72176 w 6748930"/>
              <a:gd name="connsiteY64" fmla="*/ 1104148 h 4099866"/>
              <a:gd name="connsiteX65" fmla="*/ 68887 w 6748930"/>
              <a:gd name="connsiteY65" fmla="*/ 1217951 h 4099866"/>
              <a:gd name="connsiteX66" fmla="*/ 0 w 6748930"/>
              <a:gd name="connsiteY66" fmla="*/ 1317666 h 4099866"/>
              <a:gd name="connsiteX67" fmla="*/ 15717 w 6748930"/>
              <a:gd name="connsiteY67" fmla="*/ 1555034 h 4099866"/>
              <a:gd name="connsiteX68" fmla="*/ 124038 w 6748930"/>
              <a:gd name="connsiteY68" fmla="*/ 1543073 h 4099866"/>
              <a:gd name="connsiteX69" fmla="*/ 287427 w 6748930"/>
              <a:gd name="connsiteY69" fmla="*/ 1613482 h 4099866"/>
              <a:gd name="connsiteX70" fmla="*/ 477307 w 6748930"/>
              <a:gd name="connsiteY70" fmla="*/ 1726507 h 4099866"/>
              <a:gd name="connsiteX71" fmla="*/ 442078 w 6748930"/>
              <a:gd name="connsiteY71" fmla="*/ 1871950 h 4099866"/>
              <a:gd name="connsiteX72" fmla="*/ 632171 w 6748930"/>
              <a:gd name="connsiteY72" fmla="*/ 2102089 h 4099866"/>
              <a:gd name="connsiteX73" fmla="*/ 534711 w 6748930"/>
              <a:gd name="connsiteY73" fmla="*/ 2378669 h 4099866"/>
              <a:gd name="connsiteX0" fmla="*/ 534711 w 6748930"/>
              <a:gd name="connsiteY0" fmla="*/ 2378669 h 4099866"/>
              <a:gd name="connsiteX1" fmla="*/ 1076824 w 6748930"/>
              <a:gd name="connsiteY1" fmla="*/ 2620796 h 4099866"/>
              <a:gd name="connsiteX2" fmla="*/ 1398218 w 6748930"/>
              <a:gd name="connsiteY2" fmla="*/ 2779588 h 4099866"/>
              <a:gd name="connsiteX3" fmla="*/ 997575 w 6748930"/>
              <a:gd name="connsiteY3" fmla="*/ 3769506 h 4099866"/>
              <a:gd name="connsiteX4" fmla="*/ 1286691 w 6748930"/>
              <a:gd name="connsiteY4" fmla="*/ 3649640 h 4099866"/>
              <a:gd name="connsiteX5" fmla="*/ 1442161 w 6748930"/>
              <a:gd name="connsiteY5" fmla="*/ 3447423 h 4099866"/>
              <a:gd name="connsiteX6" fmla="*/ 1468940 w 6748930"/>
              <a:gd name="connsiteY6" fmla="*/ 3418059 h 4099866"/>
              <a:gd name="connsiteX7" fmla="*/ 1513390 w 6748930"/>
              <a:gd name="connsiteY7" fmla="*/ 3430759 h 4099866"/>
              <a:gd name="connsiteX8" fmla="*/ 1487990 w 6748930"/>
              <a:gd name="connsiteY8" fmla="*/ 3468859 h 4099866"/>
              <a:gd name="connsiteX9" fmla="*/ 1649915 w 6748930"/>
              <a:gd name="connsiteY9" fmla="*/ 3542173 h 4099866"/>
              <a:gd name="connsiteX10" fmla="*/ 1859532 w 6748930"/>
              <a:gd name="connsiteY10" fmla="*/ 3615257 h 4099866"/>
              <a:gd name="connsiteX11" fmla="*/ 1854065 w 6748930"/>
              <a:gd name="connsiteY11" fmla="*/ 3537804 h 4099866"/>
              <a:gd name="connsiteX12" fmla="*/ 1879446 w 6748930"/>
              <a:gd name="connsiteY12" fmla="*/ 3452108 h 4099866"/>
              <a:gd name="connsiteX13" fmla="*/ 1994158 w 6748930"/>
              <a:gd name="connsiteY13" fmla="*/ 2960731 h 4099866"/>
              <a:gd name="connsiteX14" fmla="*/ 2804799 w 6748930"/>
              <a:gd name="connsiteY14" fmla="*/ 3644730 h 4099866"/>
              <a:gd name="connsiteX15" fmla="*/ 3013959 w 6748930"/>
              <a:gd name="connsiteY15" fmla="*/ 3707099 h 4099866"/>
              <a:gd name="connsiteX16" fmla="*/ 3183365 w 6748930"/>
              <a:gd name="connsiteY16" fmla="*/ 3738793 h 4099866"/>
              <a:gd name="connsiteX17" fmla="*/ 3423049 w 6748930"/>
              <a:gd name="connsiteY17" fmla="*/ 3788648 h 4099866"/>
              <a:gd name="connsiteX18" fmla="*/ 3632647 w 6748930"/>
              <a:gd name="connsiteY18" fmla="*/ 3831137 h 4099866"/>
              <a:gd name="connsiteX19" fmla="*/ 3740614 w 6748930"/>
              <a:gd name="connsiteY19" fmla="*/ 3726917 h 4099866"/>
              <a:gd name="connsiteX20" fmla="*/ 3737407 w 6748930"/>
              <a:gd name="connsiteY20" fmla="*/ 3391022 h 4099866"/>
              <a:gd name="connsiteX21" fmla="*/ 3757294 w 6748930"/>
              <a:gd name="connsiteY21" fmla="*/ 3130723 h 4099866"/>
              <a:gd name="connsiteX22" fmla="*/ 3792915 w 6748930"/>
              <a:gd name="connsiteY22" fmla="*/ 3098883 h 4099866"/>
              <a:gd name="connsiteX23" fmla="*/ 4255597 w 6748930"/>
              <a:gd name="connsiteY23" fmla="*/ 3469069 h 4099866"/>
              <a:gd name="connsiteX24" fmla="*/ 4720118 w 6748930"/>
              <a:gd name="connsiteY24" fmla="*/ 3827633 h 4099866"/>
              <a:gd name="connsiteX25" fmla="*/ 5023475 w 6748930"/>
              <a:gd name="connsiteY25" fmla="*/ 4099866 h 4099866"/>
              <a:gd name="connsiteX26" fmla="*/ 5017702 w 6748930"/>
              <a:gd name="connsiteY26" fmla="*/ 3790015 h 4099866"/>
              <a:gd name="connsiteX27" fmla="*/ 4969981 w 6748930"/>
              <a:gd name="connsiteY27" fmla="*/ 3677928 h 4099866"/>
              <a:gd name="connsiteX28" fmla="*/ 4908533 w 6748930"/>
              <a:gd name="connsiteY28" fmla="*/ 3528339 h 4099866"/>
              <a:gd name="connsiteX29" fmla="*/ 5369357 w 6748930"/>
              <a:gd name="connsiteY29" fmla="*/ 3414788 h 4099866"/>
              <a:gd name="connsiteX30" fmla="*/ 5352135 w 6748930"/>
              <a:gd name="connsiteY30" fmla="*/ 3177144 h 4099866"/>
              <a:gd name="connsiteX31" fmla="*/ 5596803 w 6748930"/>
              <a:gd name="connsiteY31" fmla="*/ 3182821 h 4099866"/>
              <a:gd name="connsiteX32" fmla="*/ 5602980 w 6748930"/>
              <a:gd name="connsiteY32" fmla="*/ 3132338 h 4099866"/>
              <a:gd name="connsiteX33" fmla="*/ 5450683 w 6748930"/>
              <a:gd name="connsiteY33" fmla="*/ 3141206 h 4099866"/>
              <a:gd name="connsiteX34" fmla="*/ 5397215 w 6748930"/>
              <a:gd name="connsiteY34" fmla="*/ 3082666 h 4099866"/>
              <a:gd name="connsiteX35" fmla="*/ 5479694 w 6748930"/>
              <a:gd name="connsiteY35" fmla="*/ 2968056 h 4099866"/>
              <a:gd name="connsiteX36" fmla="*/ 5563128 w 6748930"/>
              <a:gd name="connsiteY36" fmla="*/ 3049277 h 4099866"/>
              <a:gd name="connsiteX37" fmla="*/ 5654304 w 6748930"/>
              <a:gd name="connsiteY37" fmla="*/ 3033357 h 4099866"/>
              <a:gd name="connsiteX38" fmla="*/ 5699181 w 6748930"/>
              <a:gd name="connsiteY38" fmla="*/ 2944992 h 4099866"/>
              <a:gd name="connsiteX39" fmla="*/ 5832576 w 6748930"/>
              <a:gd name="connsiteY39" fmla="*/ 3038421 h 4099866"/>
              <a:gd name="connsiteX40" fmla="*/ 5912633 w 6748930"/>
              <a:gd name="connsiteY40" fmla="*/ 2858051 h 4099866"/>
              <a:gd name="connsiteX41" fmla="*/ 6298015 w 6748930"/>
              <a:gd name="connsiteY41" fmla="*/ 3067601 h 4099866"/>
              <a:gd name="connsiteX42" fmla="*/ 6529868 w 6748930"/>
              <a:gd name="connsiteY42" fmla="*/ 3256134 h 4099866"/>
              <a:gd name="connsiteX43" fmla="*/ 6671535 w 6748930"/>
              <a:gd name="connsiteY43" fmla="*/ 3325380 h 4099866"/>
              <a:gd name="connsiteX44" fmla="*/ 6748930 w 6748930"/>
              <a:gd name="connsiteY44" fmla="*/ 3201331 h 4099866"/>
              <a:gd name="connsiteX45" fmla="*/ 5559681 w 6748930"/>
              <a:gd name="connsiteY45" fmla="*/ 2226071 h 4099866"/>
              <a:gd name="connsiteX46" fmla="*/ 4062794 w 6748930"/>
              <a:gd name="connsiteY46" fmla="*/ 1209750 h 4099866"/>
              <a:gd name="connsiteX47" fmla="*/ 3318797 w 6748930"/>
              <a:gd name="connsiteY47" fmla="*/ 749160 h 4099866"/>
              <a:gd name="connsiteX48" fmla="*/ 3082778 w 6748930"/>
              <a:gd name="connsiteY48" fmla="*/ 387425 h 4099866"/>
              <a:gd name="connsiteX49" fmla="*/ 2588633 w 6748930"/>
              <a:gd name="connsiteY49" fmla="*/ 574316 h 4099866"/>
              <a:gd name="connsiteX50" fmla="*/ 2297602 w 6748930"/>
              <a:gd name="connsiteY50" fmla="*/ 873682 h 4099866"/>
              <a:gd name="connsiteX51" fmla="*/ 1989942 w 6748930"/>
              <a:gd name="connsiteY51" fmla="*/ 831272 h 4099866"/>
              <a:gd name="connsiteX52" fmla="*/ 1922097 w 6748930"/>
              <a:gd name="connsiteY52" fmla="*/ 400686 h 4099866"/>
              <a:gd name="connsiteX53" fmla="*/ 1896109 w 6748930"/>
              <a:gd name="connsiteY53" fmla="*/ 133801 h 4099866"/>
              <a:gd name="connsiteX54" fmla="*/ 1412666 w 6748930"/>
              <a:gd name="connsiteY54" fmla="*/ 104106 h 4099866"/>
              <a:gd name="connsiteX55" fmla="*/ 1425515 w 6748930"/>
              <a:gd name="connsiteY55" fmla="*/ 0 h 4099866"/>
              <a:gd name="connsiteX56" fmla="*/ 887664 w 6748930"/>
              <a:gd name="connsiteY56" fmla="*/ 490577 h 4099866"/>
              <a:gd name="connsiteX57" fmla="*/ 771100 w 6748930"/>
              <a:gd name="connsiteY57" fmla="*/ 894599 h 4099866"/>
              <a:gd name="connsiteX58" fmla="*/ 541335 w 6748930"/>
              <a:gd name="connsiteY58" fmla="*/ 793110 h 4099866"/>
              <a:gd name="connsiteX59" fmla="*/ 353890 w 6748930"/>
              <a:gd name="connsiteY59" fmla="*/ 898410 h 4099866"/>
              <a:gd name="connsiteX60" fmla="*/ 237318 w 6748930"/>
              <a:gd name="connsiteY60" fmla="*/ 811512 h 4099866"/>
              <a:gd name="connsiteX61" fmla="*/ 166867 w 6748930"/>
              <a:gd name="connsiteY61" fmla="*/ 886717 h 4099866"/>
              <a:gd name="connsiteX62" fmla="*/ 113254 w 6748930"/>
              <a:gd name="connsiteY62" fmla="*/ 1006167 h 4099866"/>
              <a:gd name="connsiteX63" fmla="*/ 72176 w 6748930"/>
              <a:gd name="connsiteY63" fmla="*/ 1104148 h 4099866"/>
              <a:gd name="connsiteX64" fmla="*/ 68887 w 6748930"/>
              <a:gd name="connsiteY64" fmla="*/ 1217951 h 4099866"/>
              <a:gd name="connsiteX65" fmla="*/ 0 w 6748930"/>
              <a:gd name="connsiteY65" fmla="*/ 1317666 h 4099866"/>
              <a:gd name="connsiteX66" fmla="*/ 15717 w 6748930"/>
              <a:gd name="connsiteY66" fmla="*/ 1555034 h 4099866"/>
              <a:gd name="connsiteX67" fmla="*/ 124038 w 6748930"/>
              <a:gd name="connsiteY67" fmla="*/ 1543073 h 4099866"/>
              <a:gd name="connsiteX68" fmla="*/ 287427 w 6748930"/>
              <a:gd name="connsiteY68" fmla="*/ 1613482 h 4099866"/>
              <a:gd name="connsiteX69" fmla="*/ 477307 w 6748930"/>
              <a:gd name="connsiteY69" fmla="*/ 1726507 h 4099866"/>
              <a:gd name="connsiteX70" fmla="*/ 442078 w 6748930"/>
              <a:gd name="connsiteY70" fmla="*/ 1871950 h 4099866"/>
              <a:gd name="connsiteX71" fmla="*/ 632171 w 6748930"/>
              <a:gd name="connsiteY71" fmla="*/ 2102089 h 4099866"/>
              <a:gd name="connsiteX72" fmla="*/ 534711 w 6748930"/>
              <a:gd name="connsiteY72" fmla="*/ 2378669 h 4099866"/>
              <a:gd name="connsiteX0" fmla="*/ 534711 w 6748930"/>
              <a:gd name="connsiteY0" fmla="*/ 2378669 h 4099866"/>
              <a:gd name="connsiteX1" fmla="*/ 1076824 w 6748930"/>
              <a:gd name="connsiteY1" fmla="*/ 2620796 h 4099866"/>
              <a:gd name="connsiteX2" fmla="*/ 1398218 w 6748930"/>
              <a:gd name="connsiteY2" fmla="*/ 2779588 h 4099866"/>
              <a:gd name="connsiteX3" fmla="*/ 997575 w 6748930"/>
              <a:gd name="connsiteY3" fmla="*/ 3769506 h 4099866"/>
              <a:gd name="connsiteX4" fmla="*/ 1286691 w 6748930"/>
              <a:gd name="connsiteY4" fmla="*/ 3649640 h 4099866"/>
              <a:gd name="connsiteX5" fmla="*/ 1442161 w 6748930"/>
              <a:gd name="connsiteY5" fmla="*/ 3447423 h 4099866"/>
              <a:gd name="connsiteX6" fmla="*/ 1468940 w 6748930"/>
              <a:gd name="connsiteY6" fmla="*/ 3418059 h 4099866"/>
              <a:gd name="connsiteX7" fmla="*/ 1513390 w 6748930"/>
              <a:gd name="connsiteY7" fmla="*/ 3430759 h 4099866"/>
              <a:gd name="connsiteX8" fmla="*/ 1487990 w 6748930"/>
              <a:gd name="connsiteY8" fmla="*/ 3468859 h 4099866"/>
              <a:gd name="connsiteX9" fmla="*/ 1649915 w 6748930"/>
              <a:gd name="connsiteY9" fmla="*/ 3542173 h 4099866"/>
              <a:gd name="connsiteX10" fmla="*/ 1859532 w 6748930"/>
              <a:gd name="connsiteY10" fmla="*/ 3615257 h 4099866"/>
              <a:gd name="connsiteX11" fmla="*/ 1854065 w 6748930"/>
              <a:gd name="connsiteY11" fmla="*/ 3537804 h 4099866"/>
              <a:gd name="connsiteX12" fmla="*/ 1879446 w 6748930"/>
              <a:gd name="connsiteY12" fmla="*/ 3452108 h 4099866"/>
              <a:gd name="connsiteX13" fmla="*/ 1994158 w 6748930"/>
              <a:gd name="connsiteY13" fmla="*/ 2960731 h 4099866"/>
              <a:gd name="connsiteX14" fmla="*/ 2804799 w 6748930"/>
              <a:gd name="connsiteY14" fmla="*/ 3644730 h 4099866"/>
              <a:gd name="connsiteX15" fmla="*/ 3013959 w 6748930"/>
              <a:gd name="connsiteY15" fmla="*/ 3707099 h 4099866"/>
              <a:gd name="connsiteX16" fmla="*/ 3183365 w 6748930"/>
              <a:gd name="connsiteY16" fmla="*/ 3738793 h 4099866"/>
              <a:gd name="connsiteX17" fmla="*/ 3423049 w 6748930"/>
              <a:gd name="connsiteY17" fmla="*/ 3788648 h 4099866"/>
              <a:gd name="connsiteX18" fmla="*/ 3632647 w 6748930"/>
              <a:gd name="connsiteY18" fmla="*/ 3831137 h 4099866"/>
              <a:gd name="connsiteX19" fmla="*/ 3740614 w 6748930"/>
              <a:gd name="connsiteY19" fmla="*/ 3726917 h 4099866"/>
              <a:gd name="connsiteX20" fmla="*/ 3737407 w 6748930"/>
              <a:gd name="connsiteY20" fmla="*/ 3391022 h 4099866"/>
              <a:gd name="connsiteX21" fmla="*/ 3757294 w 6748930"/>
              <a:gd name="connsiteY21" fmla="*/ 3130723 h 4099866"/>
              <a:gd name="connsiteX22" fmla="*/ 3792915 w 6748930"/>
              <a:gd name="connsiteY22" fmla="*/ 3098883 h 4099866"/>
              <a:gd name="connsiteX23" fmla="*/ 4255597 w 6748930"/>
              <a:gd name="connsiteY23" fmla="*/ 3469069 h 4099866"/>
              <a:gd name="connsiteX24" fmla="*/ 4720118 w 6748930"/>
              <a:gd name="connsiteY24" fmla="*/ 3827633 h 4099866"/>
              <a:gd name="connsiteX25" fmla="*/ 5023475 w 6748930"/>
              <a:gd name="connsiteY25" fmla="*/ 4099866 h 4099866"/>
              <a:gd name="connsiteX26" fmla="*/ 5017702 w 6748930"/>
              <a:gd name="connsiteY26" fmla="*/ 3790015 h 4099866"/>
              <a:gd name="connsiteX27" fmla="*/ 4969981 w 6748930"/>
              <a:gd name="connsiteY27" fmla="*/ 3677928 h 4099866"/>
              <a:gd name="connsiteX28" fmla="*/ 4908533 w 6748930"/>
              <a:gd name="connsiteY28" fmla="*/ 3528339 h 4099866"/>
              <a:gd name="connsiteX29" fmla="*/ 5369357 w 6748930"/>
              <a:gd name="connsiteY29" fmla="*/ 3414788 h 4099866"/>
              <a:gd name="connsiteX30" fmla="*/ 5352135 w 6748930"/>
              <a:gd name="connsiteY30" fmla="*/ 3177144 h 4099866"/>
              <a:gd name="connsiteX31" fmla="*/ 5596803 w 6748930"/>
              <a:gd name="connsiteY31" fmla="*/ 3182821 h 4099866"/>
              <a:gd name="connsiteX32" fmla="*/ 5602980 w 6748930"/>
              <a:gd name="connsiteY32" fmla="*/ 3132338 h 4099866"/>
              <a:gd name="connsiteX33" fmla="*/ 5450683 w 6748930"/>
              <a:gd name="connsiteY33" fmla="*/ 3141206 h 4099866"/>
              <a:gd name="connsiteX34" fmla="*/ 5397215 w 6748930"/>
              <a:gd name="connsiteY34" fmla="*/ 3082666 h 4099866"/>
              <a:gd name="connsiteX35" fmla="*/ 5479694 w 6748930"/>
              <a:gd name="connsiteY35" fmla="*/ 2968056 h 4099866"/>
              <a:gd name="connsiteX36" fmla="*/ 5563128 w 6748930"/>
              <a:gd name="connsiteY36" fmla="*/ 3049277 h 4099866"/>
              <a:gd name="connsiteX37" fmla="*/ 5654304 w 6748930"/>
              <a:gd name="connsiteY37" fmla="*/ 3033357 h 4099866"/>
              <a:gd name="connsiteX38" fmla="*/ 5699181 w 6748930"/>
              <a:gd name="connsiteY38" fmla="*/ 2944992 h 4099866"/>
              <a:gd name="connsiteX39" fmla="*/ 5832576 w 6748930"/>
              <a:gd name="connsiteY39" fmla="*/ 3038421 h 4099866"/>
              <a:gd name="connsiteX40" fmla="*/ 5912633 w 6748930"/>
              <a:gd name="connsiteY40" fmla="*/ 2858051 h 4099866"/>
              <a:gd name="connsiteX41" fmla="*/ 6298015 w 6748930"/>
              <a:gd name="connsiteY41" fmla="*/ 3067601 h 4099866"/>
              <a:gd name="connsiteX42" fmla="*/ 6529868 w 6748930"/>
              <a:gd name="connsiteY42" fmla="*/ 3256134 h 4099866"/>
              <a:gd name="connsiteX43" fmla="*/ 6671535 w 6748930"/>
              <a:gd name="connsiteY43" fmla="*/ 3325380 h 4099866"/>
              <a:gd name="connsiteX44" fmla="*/ 6748930 w 6748930"/>
              <a:gd name="connsiteY44" fmla="*/ 3201331 h 4099866"/>
              <a:gd name="connsiteX45" fmla="*/ 5559681 w 6748930"/>
              <a:gd name="connsiteY45" fmla="*/ 2226071 h 4099866"/>
              <a:gd name="connsiteX46" fmla="*/ 4062794 w 6748930"/>
              <a:gd name="connsiteY46" fmla="*/ 1209750 h 4099866"/>
              <a:gd name="connsiteX47" fmla="*/ 3318797 w 6748930"/>
              <a:gd name="connsiteY47" fmla="*/ 749160 h 4099866"/>
              <a:gd name="connsiteX48" fmla="*/ 3082778 w 6748930"/>
              <a:gd name="connsiteY48" fmla="*/ 387425 h 4099866"/>
              <a:gd name="connsiteX49" fmla="*/ 2588633 w 6748930"/>
              <a:gd name="connsiteY49" fmla="*/ 574316 h 4099866"/>
              <a:gd name="connsiteX50" fmla="*/ 2297602 w 6748930"/>
              <a:gd name="connsiteY50" fmla="*/ 873682 h 4099866"/>
              <a:gd name="connsiteX51" fmla="*/ 1989942 w 6748930"/>
              <a:gd name="connsiteY51" fmla="*/ 831272 h 4099866"/>
              <a:gd name="connsiteX52" fmla="*/ 1922097 w 6748930"/>
              <a:gd name="connsiteY52" fmla="*/ 400686 h 4099866"/>
              <a:gd name="connsiteX53" fmla="*/ 1896109 w 6748930"/>
              <a:gd name="connsiteY53" fmla="*/ 133801 h 4099866"/>
              <a:gd name="connsiteX54" fmla="*/ 1412666 w 6748930"/>
              <a:gd name="connsiteY54" fmla="*/ 104106 h 4099866"/>
              <a:gd name="connsiteX55" fmla="*/ 1425515 w 6748930"/>
              <a:gd name="connsiteY55" fmla="*/ 0 h 4099866"/>
              <a:gd name="connsiteX56" fmla="*/ 771100 w 6748930"/>
              <a:gd name="connsiteY56" fmla="*/ 894599 h 4099866"/>
              <a:gd name="connsiteX57" fmla="*/ 541335 w 6748930"/>
              <a:gd name="connsiteY57" fmla="*/ 793110 h 4099866"/>
              <a:gd name="connsiteX58" fmla="*/ 353890 w 6748930"/>
              <a:gd name="connsiteY58" fmla="*/ 898410 h 4099866"/>
              <a:gd name="connsiteX59" fmla="*/ 237318 w 6748930"/>
              <a:gd name="connsiteY59" fmla="*/ 811512 h 4099866"/>
              <a:gd name="connsiteX60" fmla="*/ 166867 w 6748930"/>
              <a:gd name="connsiteY60" fmla="*/ 886717 h 4099866"/>
              <a:gd name="connsiteX61" fmla="*/ 113254 w 6748930"/>
              <a:gd name="connsiteY61" fmla="*/ 1006167 h 4099866"/>
              <a:gd name="connsiteX62" fmla="*/ 72176 w 6748930"/>
              <a:gd name="connsiteY62" fmla="*/ 1104148 h 4099866"/>
              <a:gd name="connsiteX63" fmla="*/ 68887 w 6748930"/>
              <a:gd name="connsiteY63" fmla="*/ 1217951 h 4099866"/>
              <a:gd name="connsiteX64" fmla="*/ 0 w 6748930"/>
              <a:gd name="connsiteY64" fmla="*/ 1317666 h 4099866"/>
              <a:gd name="connsiteX65" fmla="*/ 15717 w 6748930"/>
              <a:gd name="connsiteY65" fmla="*/ 1555034 h 4099866"/>
              <a:gd name="connsiteX66" fmla="*/ 124038 w 6748930"/>
              <a:gd name="connsiteY66" fmla="*/ 1543073 h 4099866"/>
              <a:gd name="connsiteX67" fmla="*/ 287427 w 6748930"/>
              <a:gd name="connsiteY67" fmla="*/ 1613482 h 4099866"/>
              <a:gd name="connsiteX68" fmla="*/ 477307 w 6748930"/>
              <a:gd name="connsiteY68" fmla="*/ 1726507 h 4099866"/>
              <a:gd name="connsiteX69" fmla="*/ 442078 w 6748930"/>
              <a:gd name="connsiteY69" fmla="*/ 1871950 h 4099866"/>
              <a:gd name="connsiteX70" fmla="*/ 632171 w 6748930"/>
              <a:gd name="connsiteY70" fmla="*/ 2102089 h 4099866"/>
              <a:gd name="connsiteX71" fmla="*/ 534711 w 6748930"/>
              <a:gd name="connsiteY71" fmla="*/ 2378669 h 4099866"/>
              <a:gd name="connsiteX0" fmla="*/ 534711 w 6748930"/>
              <a:gd name="connsiteY0" fmla="*/ 2276936 h 3998133"/>
              <a:gd name="connsiteX1" fmla="*/ 1076824 w 6748930"/>
              <a:gd name="connsiteY1" fmla="*/ 2519063 h 3998133"/>
              <a:gd name="connsiteX2" fmla="*/ 1398218 w 6748930"/>
              <a:gd name="connsiteY2" fmla="*/ 2677855 h 3998133"/>
              <a:gd name="connsiteX3" fmla="*/ 997575 w 6748930"/>
              <a:gd name="connsiteY3" fmla="*/ 3667773 h 3998133"/>
              <a:gd name="connsiteX4" fmla="*/ 1286691 w 6748930"/>
              <a:gd name="connsiteY4" fmla="*/ 3547907 h 3998133"/>
              <a:gd name="connsiteX5" fmla="*/ 1442161 w 6748930"/>
              <a:gd name="connsiteY5" fmla="*/ 3345690 h 3998133"/>
              <a:gd name="connsiteX6" fmla="*/ 1468940 w 6748930"/>
              <a:gd name="connsiteY6" fmla="*/ 3316326 h 3998133"/>
              <a:gd name="connsiteX7" fmla="*/ 1513390 w 6748930"/>
              <a:gd name="connsiteY7" fmla="*/ 3329026 h 3998133"/>
              <a:gd name="connsiteX8" fmla="*/ 1487990 w 6748930"/>
              <a:gd name="connsiteY8" fmla="*/ 3367126 h 3998133"/>
              <a:gd name="connsiteX9" fmla="*/ 1649915 w 6748930"/>
              <a:gd name="connsiteY9" fmla="*/ 3440440 h 3998133"/>
              <a:gd name="connsiteX10" fmla="*/ 1859532 w 6748930"/>
              <a:gd name="connsiteY10" fmla="*/ 3513524 h 3998133"/>
              <a:gd name="connsiteX11" fmla="*/ 1854065 w 6748930"/>
              <a:gd name="connsiteY11" fmla="*/ 3436071 h 3998133"/>
              <a:gd name="connsiteX12" fmla="*/ 1879446 w 6748930"/>
              <a:gd name="connsiteY12" fmla="*/ 3350375 h 3998133"/>
              <a:gd name="connsiteX13" fmla="*/ 1994158 w 6748930"/>
              <a:gd name="connsiteY13" fmla="*/ 2858998 h 3998133"/>
              <a:gd name="connsiteX14" fmla="*/ 2804799 w 6748930"/>
              <a:gd name="connsiteY14" fmla="*/ 3542997 h 3998133"/>
              <a:gd name="connsiteX15" fmla="*/ 3013959 w 6748930"/>
              <a:gd name="connsiteY15" fmla="*/ 3605366 h 3998133"/>
              <a:gd name="connsiteX16" fmla="*/ 3183365 w 6748930"/>
              <a:gd name="connsiteY16" fmla="*/ 3637060 h 3998133"/>
              <a:gd name="connsiteX17" fmla="*/ 3423049 w 6748930"/>
              <a:gd name="connsiteY17" fmla="*/ 3686915 h 3998133"/>
              <a:gd name="connsiteX18" fmla="*/ 3632647 w 6748930"/>
              <a:gd name="connsiteY18" fmla="*/ 3729404 h 3998133"/>
              <a:gd name="connsiteX19" fmla="*/ 3740614 w 6748930"/>
              <a:gd name="connsiteY19" fmla="*/ 3625184 h 3998133"/>
              <a:gd name="connsiteX20" fmla="*/ 3737407 w 6748930"/>
              <a:gd name="connsiteY20" fmla="*/ 3289289 h 3998133"/>
              <a:gd name="connsiteX21" fmla="*/ 3757294 w 6748930"/>
              <a:gd name="connsiteY21" fmla="*/ 3028990 h 3998133"/>
              <a:gd name="connsiteX22" fmla="*/ 3792915 w 6748930"/>
              <a:gd name="connsiteY22" fmla="*/ 2997150 h 3998133"/>
              <a:gd name="connsiteX23" fmla="*/ 4255597 w 6748930"/>
              <a:gd name="connsiteY23" fmla="*/ 3367336 h 3998133"/>
              <a:gd name="connsiteX24" fmla="*/ 4720118 w 6748930"/>
              <a:gd name="connsiteY24" fmla="*/ 3725900 h 3998133"/>
              <a:gd name="connsiteX25" fmla="*/ 5023475 w 6748930"/>
              <a:gd name="connsiteY25" fmla="*/ 3998133 h 3998133"/>
              <a:gd name="connsiteX26" fmla="*/ 5017702 w 6748930"/>
              <a:gd name="connsiteY26" fmla="*/ 3688282 h 3998133"/>
              <a:gd name="connsiteX27" fmla="*/ 4969981 w 6748930"/>
              <a:gd name="connsiteY27" fmla="*/ 3576195 h 3998133"/>
              <a:gd name="connsiteX28" fmla="*/ 4908533 w 6748930"/>
              <a:gd name="connsiteY28" fmla="*/ 3426606 h 3998133"/>
              <a:gd name="connsiteX29" fmla="*/ 5369357 w 6748930"/>
              <a:gd name="connsiteY29" fmla="*/ 3313055 h 3998133"/>
              <a:gd name="connsiteX30" fmla="*/ 5352135 w 6748930"/>
              <a:gd name="connsiteY30" fmla="*/ 3075411 h 3998133"/>
              <a:gd name="connsiteX31" fmla="*/ 5596803 w 6748930"/>
              <a:gd name="connsiteY31" fmla="*/ 3081088 h 3998133"/>
              <a:gd name="connsiteX32" fmla="*/ 5602980 w 6748930"/>
              <a:gd name="connsiteY32" fmla="*/ 3030605 h 3998133"/>
              <a:gd name="connsiteX33" fmla="*/ 5450683 w 6748930"/>
              <a:gd name="connsiteY33" fmla="*/ 3039473 h 3998133"/>
              <a:gd name="connsiteX34" fmla="*/ 5397215 w 6748930"/>
              <a:gd name="connsiteY34" fmla="*/ 2980933 h 3998133"/>
              <a:gd name="connsiteX35" fmla="*/ 5479694 w 6748930"/>
              <a:gd name="connsiteY35" fmla="*/ 2866323 h 3998133"/>
              <a:gd name="connsiteX36" fmla="*/ 5563128 w 6748930"/>
              <a:gd name="connsiteY36" fmla="*/ 2947544 h 3998133"/>
              <a:gd name="connsiteX37" fmla="*/ 5654304 w 6748930"/>
              <a:gd name="connsiteY37" fmla="*/ 2931624 h 3998133"/>
              <a:gd name="connsiteX38" fmla="*/ 5699181 w 6748930"/>
              <a:gd name="connsiteY38" fmla="*/ 2843259 h 3998133"/>
              <a:gd name="connsiteX39" fmla="*/ 5832576 w 6748930"/>
              <a:gd name="connsiteY39" fmla="*/ 2936688 h 3998133"/>
              <a:gd name="connsiteX40" fmla="*/ 5912633 w 6748930"/>
              <a:gd name="connsiteY40" fmla="*/ 2756318 h 3998133"/>
              <a:gd name="connsiteX41" fmla="*/ 6298015 w 6748930"/>
              <a:gd name="connsiteY41" fmla="*/ 2965868 h 3998133"/>
              <a:gd name="connsiteX42" fmla="*/ 6529868 w 6748930"/>
              <a:gd name="connsiteY42" fmla="*/ 3154401 h 3998133"/>
              <a:gd name="connsiteX43" fmla="*/ 6671535 w 6748930"/>
              <a:gd name="connsiteY43" fmla="*/ 3223647 h 3998133"/>
              <a:gd name="connsiteX44" fmla="*/ 6748930 w 6748930"/>
              <a:gd name="connsiteY44" fmla="*/ 3099598 h 3998133"/>
              <a:gd name="connsiteX45" fmla="*/ 5559681 w 6748930"/>
              <a:gd name="connsiteY45" fmla="*/ 2124338 h 3998133"/>
              <a:gd name="connsiteX46" fmla="*/ 4062794 w 6748930"/>
              <a:gd name="connsiteY46" fmla="*/ 1108017 h 3998133"/>
              <a:gd name="connsiteX47" fmla="*/ 3318797 w 6748930"/>
              <a:gd name="connsiteY47" fmla="*/ 647427 h 3998133"/>
              <a:gd name="connsiteX48" fmla="*/ 3082778 w 6748930"/>
              <a:gd name="connsiteY48" fmla="*/ 285692 h 3998133"/>
              <a:gd name="connsiteX49" fmla="*/ 2588633 w 6748930"/>
              <a:gd name="connsiteY49" fmla="*/ 472583 h 3998133"/>
              <a:gd name="connsiteX50" fmla="*/ 2297602 w 6748930"/>
              <a:gd name="connsiteY50" fmla="*/ 771949 h 3998133"/>
              <a:gd name="connsiteX51" fmla="*/ 1989942 w 6748930"/>
              <a:gd name="connsiteY51" fmla="*/ 729539 h 3998133"/>
              <a:gd name="connsiteX52" fmla="*/ 1922097 w 6748930"/>
              <a:gd name="connsiteY52" fmla="*/ 298953 h 3998133"/>
              <a:gd name="connsiteX53" fmla="*/ 1896109 w 6748930"/>
              <a:gd name="connsiteY53" fmla="*/ 32068 h 3998133"/>
              <a:gd name="connsiteX54" fmla="*/ 1412666 w 6748930"/>
              <a:gd name="connsiteY54" fmla="*/ 2373 h 3998133"/>
              <a:gd name="connsiteX55" fmla="*/ 1406060 w 6748930"/>
              <a:gd name="connsiteY55" fmla="*/ 773756 h 3998133"/>
              <a:gd name="connsiteX56" fmla="*/ 771100 w 6748930"/>
              <a:gd name="connsiteY56" fmla="*/ 792866 h 3998133"/>
              <a:gd name="connsiteX57" fmla="*/ 541335 w 6748930"/>
              <a:gd name="connsiteY57" fmla="*/ 691377 h 3998133"/>
              <a:gd name="connsiteX58" fmla="*/ 353890 w 6748930"/>
              <a:gd name="connsiteY58" fmla="*/ 796677 h 3998133"/>
              <a:gd name="connsiteX59" fmla="*/ 237318 w 6748930"/>
              <a:gd name="connsiteY59" fmla="*/ 709779 h 3998133"/>
              <a:gd name="connsiteX60" fmla="*/ 166867 w 6748930"/>
              <a:gd name="connsiteY60" fmla="*/ 784984 h 3998133"/>
              <a:gd name="connsiteX61" fmla="*/ 113254 w 6748930"/>
              <a:gd name="connsiteY61" fmla="*/ 904434 h 3998133"/>
              <a:gd name="connsiteX62" fmla="*/ 72176 w 6748930"/>
              <a:gd name="connsiteY62" fmla="*/ 1002415 h 3998133"/>
              <a:gd name="connsiteX63" fmla="*/ 68887 w 6748930"/>
              <a:gd name="connsiteY63" fmla="*/ 1116218 h 3998133"/>
              <a:gd name="connsiteX64" fmla="*/ 0 w 6748930"/>
              <a:gd name="connsiteY64" fmla="*/ 1215933 h 3998133"/>
              <a:gd name="connsiteX65" fmla="*/ 15717 w 6748930"/>
              <a:gd name="connsiteY65" fmla="*/ 1453301 h 3998133"/>
              <a:gd name="connsiteX66" fmla="*/ 124038 w 6748930"/>
              <a:gd name="connsiteY66" fmla="*/ 1441340 h 3998133"/>
              <a:gd name="connsiteX67" fmla="*/ 287427 w 6748930"/>
              <a:gd name="connsiteY67" fmla="*/ 1511749 h 3998133"/>
              <a:gd name="connsiteX68" fmla="*/ 477307 w 6748930"/>
              <a:gd name="connsiteY68" fmla="*/ 1624774 h 3998133"/>
              <a:gd name="connsiteX69" fmla="*/ 442078 w 6748930"/>
              <a:gd name="connsiteY69" fmla="*/ 1770217 h 3998133"/>
              <a:gd name="connsiteX70" fmla="*/ 632171 w 6748930"/>
              <a:gd name="connsiteY70" fmla="*/ 2000356 h 3998133"/>
              <a:gd name="connsiteX71" fmla="*/ 534711 w 6748930"/>
              <a:gd name="connsiteY71" fmla="*/ 2276936 h 3998133"/>
              <a:gd name="connsiteX0" fmla="*/ 534711 w 6748930"/>
              <a:gd name="connsiteY0" fmla="*/ 2276936 h 3998133"/>
              <a:gd name="connsiteX1" fmla="*/ 1076824 w 6748930"/>
              <a:gd name="connsiteY1" fmla="*/ 2519063 h 3998133"/>
              <a:gd name="connsiteX2" fmla="*/ 1398218 w 6748930"/>
              <a:gd name="connsiteY2" fmla="*/ 2677855 h 3998133"/>
              <a:gd name="connsiteX3" fmla="*/ 997575 w 6748930"/>
              <a:gd name="connsiteY3" fmla="*/ 3667773 h 3998133"/>
              <a:gd name="connsiteX4" fmla="*/ 1286691 w 6748930"/>
              <a:gd name="connsiteY4" fmla="*/ 3547907 h 3998133"/>
              <a:gd name="connsiteX5" fmla="*/ 1442161 w 6748930"/>
              <a:gd name="connsiteY5" fmla="*/ 3345690 h 3998133"/>
              <a:gd name="connsiteX6" fmla="*/ 1468940 w 6748930"/>
              <a:gd name="connsiteY6" fmla="*/ 3316326 h 3998133"/>
              <a:gd name="connsiteX7" fmla="*/ 1513390 w 6748930"/>
              <a:gd name="connsiteY7" fmla="*/ 3329026 h 3998133"/>
              <a:gd name="connsiteX8" fmla="*/ 1487990 w 6748930"/>
              <a:gd name="connsiteY8" fmla="*/ 3367126 h 3998133"/>
              <a:gd name="connsiteX9" fmla="*/ 1649915 w 6748930"/>
              <a:gd name="connsiteY9" fmla="*/ 3440440 h 3998133"/>
              <a:gd name="connsiteX10" fmla="*/ 1859532 w 6748930"/>
              <a:gd name="connsiteY10" fmla="*/ 3513524 h 3998133"/>
              <a:gd name="connsiteX11" fmla="*/ 1854065 w 6748930"/>
              <a:gd name="connsiteY11" fmla="*/ 3436071 h 3998133"/>
              <a:gd name="connsiteX12" fmla="*/ 1879446 w 6748930"/>
              <a:gd name="connsiteY12" fmla="*/ 3350375 h 3998133"/>
              <a:gd name="connsiteX13" fmla="*/ 1994158 w 6748930"/>
              <a:gd name="connsiteY13" fmla="*/ 2858998 h 3998133"/>
              <a:gd name="connsiteX14" fmla="*/ 2804799 w 6748930"/>
              <a:gd name="connsiteY14" fmla="*/ 3542997 h 3998133"/>
              <a:gd name="connsiteX15" fmla="*/ 3013959 w 6748930"/>
              <a:gd name="connsiteY15" fmla="*/ 3605366 h 3998133"/>
              <a:gd name="connsiteX16" fmla="*/ 3183365 w 6748930"/>
              <a:gd name="connsiteY16" fmla="*/ 3637060 h 3998133"/>
              <a:gd name="connsiteX17" fmla="*/ 3423049 w 6748930"/>
              <a:gd name="connsiteY17" fmla="*/ 3686915 h 3998133"/>
              <a:gd name="connsiteX18" fmla="*/ 3632647 w 6748930"/>
              <a:gd name="connsiteY18" fmla="*/ 3729404 h 3998133"/>
              <a:gd name="connsiteX19" fmla="*/ 3740614 w 6748930"/>
              <a:gd name="connsiteY19" fmla="*/ 3625184 h 3998133"/>
              <a:gd name="connsiteX20" fmla="*/ 3737407 w 6748930"/>
              <a:gd name="connsiteY20" fmla="*/ 3289289 h 3998133"/>
              <a:gd name="connsiteX21" fmla="*/ 3757294 w 6748930"/>
              <a:gd name="connsiteY21" fmla="*/ 3028990 h 3998133"/>
              <a:gd name="connsiteX22" fmla="*/ 3792915 w 6748930"/>
              <a:gd name="connsiteY22" fmla="*/ 2997150 h 3998133"/>
              <a:gd name="connsiteX23" fmla="*/ 4255597 w 6748930"/>
              <a:gd name="connsiteY23" fmla="*/ 3367336 h 3998133"/>
              <a:gd name="connsiteX24" fmla="*/ 4720118 w 6748930"/>
              <a:gd name="connsiteY24" fmla="*/ 3725900 h 3998133"/>
              <a:gd name="connsiteX25" fmla="*/ 5023475 w 6748930"/>
              <a:gd name="connsiteY25" fmla="*/ 3998133 h 3998133"/>
              <a:gd name="connsiteX26" fmla="*/ 5017702 w 6748930"/>
              <a:gd name="connsiteY26" fmla="*/ 3688282 h 3998133"/>
              <a:gd name="connsiteX27" fmla="*/ 4969981 w 6748930"/>
              <a:gd name="connsiteY27" fmla="*/ 3576195 h 3998133"/>
              <a:gd name="connsiteX28" fmla="*/ 4908533 w 6748930"/>
              <a:gd name="connsiteY28" fmla="*/ 3426606 h 3998133"/>
              <a:gd name="connsiteX29" fmla="*/ 5369357 w 6748930"/>
              <a:gd name="connsiteY29" fmla="*/ 3313055 h 3998133"/>
              <a:gd name="connsiteX30" fmla="*/ 5352135 w 6748930"/>
              <a:gd name="connsiteY30" fmla="*/ 3075411 h 3998133"/>
              <a:gd name="connsiteX31" fmla="*/ 5596803 w 6748930"/>
              <a:gd name="connsiteY31" fmla="*/ 3081088 h 3998133"/>
              <a:gd name="connsiteX32" fmla="*/ 5602980 w 6748930"/>
              <a:gd name="connsiteY32" fmla="*/ 3030605 h 3998133"/>
              <a:gd name="connsiteX33" fmla="*/ 5450683 w 6748930"/>
              <a:gd name="connsiteY33" fmla="*/ 3039473 h 3998133"/>
              <a:gd name="connsiteX34" fmla="*/ 5397215 w 6748930"/>
              <a:gd name="connsiteY34" fmla="*/ 2980933 h 3998133"/>
              <a:gd name="connsiteX35" fmla="*/ 5479694 w 6748930"/>
              <a:gd name="connsiteY35" fmla="*/ 2866323 h 3998133"/>
              <a:gd name="connsiteX36" fmla="*/ 5563128 w 6748930"/>
              <a:gd name="connsiteY36" fmla="*/ 2947544 h 3998133"/>
              <a:gd name="connsiteX37" fmla="*/ 5654304 w 6748930"/>
              <a:gd name="connsiteY37" fmla="*/ 2931624 h 3998133"/>
              <a:gd name="connsiteX38" fmla="*/ 5699181 w 6748930"/>
              <a:gd name="connsiteY38" fmla="*/ 2843259 h 3998133"/>
              <a:gd name="connsiteX39" fmla="*/ 5832576 w 6748930"/>
              <a:gd name="connsiteY39" fmla="*/ 2936688 h 3998133"/>
              <a:gd name="connsiteX40" fmla="*/ 5912633 w 6748930"/>
              <a:gd name="connsiteY40" fmla="*/ 2756318 h 3998133"/>
              <a:gd name="connsiteX41" fmla="*/ 6298015 w 6748930"/>
              <a:gd name="connsiteY41" fmla="*/ 2965868 h 3998133"/>
              <a:gd name="connsiteX42" fmla="*/ 6529868 w 6748930"/>
              <a:gd name="connsiteY42" fmla="*/ 3154401 h 3998133"/>
              <a:gd name="connsiteX43" fmla="*/ 6671535 w 6748930"/>
              <a:gd name="connsiteY43" fmla="*/ 3223647 h 3998133"/>
              <a:gd name="connsiteX44" fmla="*/ 6748930 w 6748930"/>
              <a:gd name="connsiteY44" fmla="*/ 3099598 h 3998133"/>
              <a:gd name="connsiteX45" fmla="*/ 5559681 w 6748930"/>
              <a:gd name="connsiteY45" fmla="*/ 2124338 h 3998133"/>
              <a:gd name="connsiteX46" fmla="*/ 4062794 w 6748930"/>
              <a:gd name="connsiteY46" fmla="*/ 1108017 h 3998133"/>
              <a:gd name="connsiteX47" fmla="*/ 3318797 w 6748930"/>
              <a:gd name="connsiteY47" fmla="*/ 647427 h 3998133"/>
              <a:gd name="connsiteX48" fmla="*/ 3082778 w 6748930"/>
              <a:gd name="connsiteY48" fmla="*/ 285692 h 3998133"/>
              <a:gd name="connsiteX49" fmla="*/ 2588633 w 6748930"/>
              <a:gd name="connsiteY49" fmla="*/ 472583 h 3998133"/>
              <a:gd name="connsiteX50" fmla="*/ 2297602 w 6748930"/>
              <a:gd name="connsiteY50" fmla="*/ 771949 h 3998133"/>
              <a:gd name="connsiteX51" fmla="*/ 1989942 w 6748930"/>
              <a:gd name="connsiteY51" fmla="*/ 729539 h 3998133"/>
              <a:gd name="connsiteX52" fmla="*/ 1922097 w 6748930"/>
              <a:gd name="connsiteY52" fmla="*/ 298953 h 3998133"/>
              <a:gd name="connsiteX53" fmla="*/ 1896109 w 6748930"/>
              <a:gd name="connsiteY53" fmla="*/ 32068 h 3998133"/>
              <a:gd name="connsiteX54" fmla="*/ 1412666 w 6748930"/>
              <a:gd name="connsiteY54" fmla="*/ 2373 h 3998133"/>
              <a:gd name="connsiteX55" fmla="*/ 1406060 w 6748930"/>
              <a:gd name="connsiteY55" fmla="*/ 773756 h 3998133"/>
              <a:gd name="connsiteX56" fmla="*/ 771100 w 6748930"/>
              <a:gd name="connsiteY56" fmla="*/ 792866 h 3998133"/>
              <a:gd name="connsiteX57" fmla="*/ 541335 w 6748930"/>
              <a:gd name="connsiteY57" fmla="*/ 691377 h 3998133"/>
              <a:gd name="connsiteX58" fmla="*/ 353890 w 6748930"/>
              <a:gd name="connsiteY58" fmla="*/ 796677 h 3998133"/>
              <a:gd name="connsiteX59" fmla="*/ 237318 w 6748930"/>
              <a:gd name="connsiteY59" fmla="*/ 709779 h 3998133"/>
              <a:gd name="connsiteX60" fmla="*/ 166867 w 6748930"/>
              <a:gd name="connsiteY60" fmla="*/ 784984 h 3998133"/>
              <a:gd name="connsiteX61" fmla="*/ 113254 w 6748930"/>
              <a:gd name="connsiteY61" fmla="*/ 904434 h 3998133"/>
              <a:gd name="connsiteX62" fmla="*/ 72176 w 6748930"/>
              <a:gd name="connsiteY62" fmla="*/ 1002415 h 3998133"/>
              <a:gd name="connsiteX63" fmla="*/ 68887 w 6748930"/>
              <a:gd name="connsiteY63" fmla="*/ 1116218 h 3998133"/>
              <a:gd name="connsiteX64" fmla="*/ 0 w 6748930"/>
              <a:gd name="connsiteY64" fmla="*/ 1215933 h 3998133"/>
              <a:gd name="connsiteX65" fmla="*/ 15717 w 6748930"/>
              <a:gd name="connsiteY65" fmla="*/ 1453301 h 3998133"/>
              <a:gd name="connsiteX66" fmla="*/ 124038 w 6748930"/>
              <a:gd name="connsiteY66" fmla="*/ 1441340 h 3998133"/>
              <a:gd name="connsiteX67" fmla="*/ 287427 w 6748930"/>
              <a:gd name="connsiteY67" fmla="*/ 1511749 h 3998133"/>
              <a:gd name="connsiteX68" fmla="*/ 477307 w 6748930"/>
              <a:gd name="connsiteY68" fmla="*/ 1624774 h 3998133"/>
              <a:gd name="connsiteX69" fmla="*/ 442078 w 6748930"/>
              <a:gd name="connsiteY69" fmla="*/ 1770217 h 3998133"/>
              <a:gd name="connsiteX70" fmla="*/ 632171 w 6748930"/>
              <a:gd name="connsiteY70" fmla="*/ 2000356 h 3998133"/>
              <a:gd name="connsiteX71" fmla="*/ 534711 w 6748930"/>
              <a:gd name="connsiteY71" fmla="*/ 2276936 h 3998133"/>
              <a:gd name="connsiteX0" fmla="*/ 534711 w 6748930"/>
              <a:gd name="connsiteY0" fmla="*/ 2276936 h 3998133"/>
              <a:gd name="connsiteX1" fmla="*/ 1076824 w 6748930"/>
              <a:gd name="connsiteY1" fmla="*/ 2519063 h 3998133"/>
              <a:gd name="connsiteX2" fmla="*/ 1398218 w 6748930"/>
              <a:gd name="connsiteY2" fmla="*/ 2677855 h 3998133"/>
              <a:gd name="connsiteX3" fmla="*/ 997575 w 6748930"/>
              <a:gd name="connsiteY3" fmla="*/ 3667773 h 3998133"/>
              <a:gd name="connsiteX4" fmla="*/ 1286691 w 6748930"/>
              <a:gd name="connsiteY4" fmla="*/ 3547907 h 3998133"/>
              <a:gd name="connsiteX5" fmla="*/ 1442161 w 6748930"/>
              <a:gd name="connsiteY5" fmla="*/ 3345690 h 3998133"/>
              <a:gd name="connsiteX6" fmla="*/ 1468940 w 6748930"/>
              <a:gd name="connsiteY6" fmla="*/ 3316326 h 3998133"/>
              <a:gd name="connsiteX7" fmla="*/ 1513390 w 6748930"/>
              <a:gd name="connsiteY7" fmla="*/ 3329026 h 3998133"/>
              <a:gd name="connsiteX8" fmla="*/ 1487990 w 6748930"/>
              <a:gd name="connsiteY8" fmla="*/ 3367126 h 3998133"/>
              <a:gd name="connsiteX9" fmla="*/ 1649915 w 6748930"/>
              <a:gd name="connsiteY9" fmla="*/ 3440440 h 3998133"/>
              <a:gd name="connsiteX10" fmla="*/ 1859532 w 6748930"/>
              <a:gd name="connsiteY10" fmla="*/ 3513524 h 3998133"/>
              <a:gd name="connsiteX11" fmla="*/ 1854065 w 6748930"/>
              <a:gd name="connsiteY11" fmla="*/ 3436071 h 3998133"/>
              <a:gd name="connsiteX12" fmla="*/ 1879446 w 6748930"/>
              <a:gd name="connsiteY12" fmla="*/ 3350375 h 3998133"/>
              <a:gd name="connsiteX13" fmla="*/ 1994158 w 6748930"/>
              <a:gd name="connsiteY13" fmla="*/ 2858998 h 3998133"/>
              <a:gd name="connsiteX14" fmla="*/ 2804799 w 6748930"/>
              <a:gd name="connsiteY14" fmla="*/ 3542997 h 3998133"/>
              <a:gd name="connsiteX15" fmla="*/ 3013959 w 6748930"/>
              <a:gd name="connsiteY15" fmla="*/ 3605366 h 3998133"/>
              <a:gd name="connsiteX16" fmla="*/ 3183365 w 6748930"/>
              <a:gd name="connsiteY16" fmla="*/ 3637060 h 3998133"/>
              <a:gd name="connsiteX17" fmla="*/ 3423049 w 6748930"/>
              <a:gd name="connsiteY17" fmla="*/ 3686915 h 3998133"/>
              <a:gd name="connsiteX18" fmla="*/ 3632647 w 6748930"/>
              <a:gd name="connsiteY18" fmla="*/ 3729404 h 3998133"/>
              <a:gd name="connsiteX19" fmla="*/ 3740614 w 6748930"/>
              <a:gd name="connsiteY19" fmla="*/ 3625184 h 3998133"/>
              <a:gd name="connsiteX20" fmla="*/ 3737407 w 6748930"/>
              <a:gd name="connsiteY20" fmla="*/ 3289289 h 3998133"/>
              <a:gd name="connsiteX21" fmla="*/ 3757294 w 6748930"/>
              <a:gd name="connsiteY21" fmla="*/ 3028990 h 3998133"/>
              <a:gd name="connsiteX22" fmla="*/ 3792915 w 6748930"/>
              <a:gd name="connsiteY22" fmla="*/ 2997150 h 3998133"/>
              <a:gd name="connsiteX23" fmla="*/ 4255597 w 6748930"/>
              <a:gd name="connsiteY23" fmla="*/ 3367336 h 3998133"/>
              <a:gd name="connsiteX24" fmla="*/ 4720118 w 6748930"/>
              <a:gd name="connsiteY24" fmla="*/ 3725900 h 3998133"/>
              <a:gd name="connsiteX25" fmla="*/ 5023475 w 6748930"/>
              <a:gd name="connsiteY25" fmla="*/ 3998133 h 3998133"/>
              <a:gd name="connsiteX26" fmla="*/ 5017702 w 6748930"/>
              <a:gd name="connsiteY26" fmla="*/ 3688282 h 3998133"/>
              <a:gd name="connsiteX27" fmla="*/ 4969981 w 6748930"/>
              <a:gd name="connsiteY27" fmla="*/ 3576195 h 3998133"/>
              <a:gd name="connsiteX28" fmla="*/ 4908533 w 6748930"/>
              <a:gd name="connsiteY28" fmla="*/ 3426606 h 3998133"/>
              <a:gd name="connsiteX29" fmla="*/ 5369357 w 6748930"/>
              <a:gd name="connsiteY29" fmla="*/ 3313055 h 3998133"/>
              <a:gd name="connsiteX30" fmla="*/ 5352135 w 6748930"/>
              <a:gd name="connsiteY30" fmla="*/ 3075411 h 3998133"/>
              <a:gd name="connsiteX31" fmla="*/ 5596803 w 6748930"/>
              <a:gd name="connsiteY31" fmla="*/ 3081088 h 3998133"/>
              <a:gd name="connsiteX32" fmla="*/ 5602980 w 6748930"/>
              <a:gd name="connsiteY32" fmla="*/ 3030605 h 3998133"/>
              <a:gd name="connsiteX33" fmla="*/ 5450683 w 6748930"/>
              <a:gd name="connsiteY33" fmla="*/ 3039473 h 3998133"/>
              <a:gd name="connsiteX34" fmla="*/ 5397215 w 6748930"/>
              <a:gd name="connsiteY34" fmla="*/ 2980933 h 3998133"/>
              <a:gd name="connsiteX35" fmla="*/ 5479694 w 6748930"/>
              <a:gd name="connsiteY35" fmla="*/ 2866323 h 3998133"/>
              <a:gd name="connsiteX36" fmla="*/ 5563128 w 6748930"/>
              <a:gd name="connsiteY36" fmla="*/ 2947544 h 3998133"/>
              <a:gd name="connsiteX37" fmla="*/ 5654304 w 6748930"/>
              <a:gd name="connsiteY37" fmla="*/ 2931624 h 3998133"/>
              <a:gd name="connsiteX38" fmla="*/ 5699181 w 6748930"/>
              <a:gd name="connsiteY38" fmla="*/ 2843259 h 3998133"/>
              <a:gd name="connsiteX39" fmla="*/ 5832576 w 6748930"/>
              <a:gd name="connsiteY39" fmla="*/ 2936688 h 3998133"/>
              <a:gd name="connsiteX40" fmla="*/ 5912633 w 6748930"/>
              <a:gd name="connsiteY40" fmla="*/ 2756318 h 3998133"/>
              <a:gd name="connsiteX41" fmla="*/ 6298015 w 6748930"/>
              <a:gd name="connsiteY41" fmla="*/ 2965868 h 3998133"/>
              <a:gd name="connsiteX42" fmla="*/ 6529868 w 6748930"/>
              <a:gd name="connsiteY42" fmla="*/ 3154401 h 3998133"/>
              <a:gd name="connsiteX43" fmla="*/ 6671535 w 6748930"/>
              <a:gd name="connsiteY43" fmla="*/ 3223647 h 3998133"/>
              <a:gd name="connsiteX44" fmla="*/ 6748930 w 6748930"/>
              <a:gd name="connsiteY44" fmla="*/ 3099598 h 3998133"/>
              <a:gd name="connsiteX45" fmla="*/ 5559681 w 6748930"/>
              <a:gd name="connsiteY45" fmla="*/ 2124338 h 3998133"/>
              <a:gd name="connsiteX46" fmla="*/ 4062794 w 6748930"/>
              <a:gd name="connsiteY46" fmla="*/ 1108017 h 3998133"/>
              <a:gd name="connsiteX47" fmla="*/ 3318797 w 6748930"/>
              <a:gd name="connsiteY47" fmla="*/ 647427 h 3998133"/>
              <a:gd name="connsiteX48" fmla="*/ 3082778 w 6748930"/>
              <a:gd name="connsiteY48" fmla="*/ 285692 h 3998133"/>
              <a:gd name="connsiteX49" fmla="*/ 2588633 w 6748930"/>
              <a:gd name="connsiteY49" fmla="*/ 472583 h 3998133"/>
              <a:gd name="connsiteX50" fmla="*/ 2297602 w 6748930"/>
              <a:gd name="connsiteY50" fmla="*/ 771949 h 3998133"/>
              <a:gd name="connsiteX51" fmla="*/ 1989942 w 6748930"/>
              <a:gd name="connsiteY51" fmla="*/ 729539 h 3998133"/>
              <a:gd name="connsiteX52" fmla="*/ 1922097 w 6748930"/>
              <a:gd name="connsiteY52" fmla="*/ 298953 h 3998133"/>
              <a:gd name="connsiteX53" fmla="*/ 1896109 w 6748930"/>
              <a:gd name="connsiteY53" fmla="*/ 32068 h 3998133"/>
              <a:gd name="connsiteX54" fmla="*/ 1412666 w 6748930"/>
              <a:gd name="connsiteY54" fmla="*/ 2373 h 3998133"/>
              <a:gd name="connsiteX55" fmla="*/ 1406060 w 6748930"/>
              <a:gd name="connsiteY55" fmla="*/ 773756 h 3998133"/>
              <a:gd name="connsiteX56" fmla="*/ 771100 w 6748930"/>
              <a:gd name="connsiteY56" fmla="*/ 792866 h 3998133"/>
              <a:gd name="connsiteX57" fmla="*/ 541335 w 6748930"/>
              <a:gd name="connsiteY57" fmla="*/ 691377 h 3998133"/>
              <a:gd name="connsiteX58" fmla="*/ 353890 w 6748930"/>
              <a:gd name="connsiteY58" fmla="*/ 796677 h 3998133"/>
              <a:gd name="connsiteX59" fmla="*/ 237318 w 6748930"/>
              <a:gd name="connsiteY59" fmla="*/ 709779 h 3998133"/>
              <a:gd name="connsiteX60" fmla="*/ 166867 w 6748930"/>
              <a:gd name="connsiteY60" fmla="*/ 784984 h 3998133"/>
              <a:gd name="connsiteX61" fmla="*/ 113254 w 6748930"/>
              <a:gd name="connsiteY61" fmla="*/ 904434 h 3998133"/>
              <a:gd name="connsiteX62" fmla="*/ 72176 w 6748930"/>
              <a:gd name="connsiteY62" fmla="*/ 1002415 h 3998133"/>
              <a:gd name="connsiteX63" fmla="*/ 68887 w 6748930"/>
              <a:gd name="connsiteY63" fmla="*/ 1116218 h 3998133"/>
              <a:gd name="connsiteX64" fmla="*/ 0 w 6748930"/>
              <a:gd name="connsiteY64" fmla="*/ 1215933 h 3998133"/>
              <a:gd name="connsiteX65" fmla="*/ 15717 w 6748930"/>
              <a:gd name="connsiteY65" fmla="*/ 1453301 h 3998133"/>
              <a:gd name="connsiteX66" fmla="*/ 124038 w 6748930"/>
              <a:gd name="connsiteY66" fmla="*/ 1441340 h 3998133"/>
              <a:gd name="connsiteX67" fmla="*/ 287427 w 6748930"/>
              <a:gd name="connsiteY67" fmla="*/ 1511749 h 3998133"/>
              <a:gd name="connsiteX68" fmla="*/ 477307 w 6748930"/>
              <a:gd name="connsiteY68" fmla="*/ 1624774 h 3998133"/>
              <a:gd name="connsiteX69" fmla="*/ 442078 w 6748930"/>
              <a:gd name="connsiteY69" fmla="*/ 1770217 h 3998133"/>
              <a:gd name="connsiteX70" fmla="*/ 632171 w 6748930"/>
              <a:gd name="connsiteY70" fmla="*/ 2000356 h 3998133"/>
              <a:gd name="connsiteX71" fmla="*/ 534711 w 6748930"/>
              <a:gd name="connsiteY71" fmla="*/ 2276936 h 3998133"/>
              <a:gd name="connsiteX0" fmla="*/ 534711 w 6748930"/>
              <a:gd name="connsiteY0" fmla="*/ 2276936 h 3998133"/>
              <a:gd name="connsiteX1" fmla="*/ 1076824 w 6748930"/>
              <a:gd name="connsiteY1" fmla="*/ 2519063 h 3998133"/>
              <a:gd name="connsiteX2" fmla="*/ 1398218 w 6748930"/>
              <a:gd name="connsiteY2" fmla="*/ 2677855 h 3998133"/>
              <a:gd name="connsiteX3" fmla="*/ 997575 w 6748930"/>
              <a:gd name="connsiteY3" fmla="*/ 3667773 h 3998133"/>
              <a:gd name="connsiteX4" fmla="*/ 1286691 w 6748930"/>
              <a:gd name="connsiteY4" fmla="*/ 3547907 h 3998133"/>
              <a:gd name="connsiteX5" fmla="*/ 1442161 w 6748930"/>
              <a:gd name="connsiteY5" fmla="*/ 3345690 h 3998133"/>
              <a:gd name="connsiteX6" fmla="*/ 1468940 w 6748930"/>
              <a:gd name="connsiteY6" fmla="*/ 3316326 h 3998133"/>
              <a:gd name="connsiteX7" fmla="*/ 1513390 w 6748930"/>
              <a:gd name="connsiteY7" fmla="*/ 3329026 h 3998133"/>
              <a:gd name="connsiteX8" fmla="*/ 1487990 w 6748930"/>
              <a:gd name="connsiteY8" fmla="*/ 3367126 h 3998133"/>
              <a:gd name="connsiteX9" fmla="*/ 1649915 w 6748930"/>
              <a:gd name="connsiteY9" fmla="*/ 3440440 h 3998133"/>
              <a:gd name="connsiteX10" fmla="*/ 1859532 w 6748930"/>
              <a:gd name="connsiteY10" fmla="*/ 3513524 h 3998133"/>
              <a:gd name="connsiteX11" fmla="*/ 1854065 w 6748930"/>
              <a:gd name="connsiteY11" fmla="*/ 3436071 h 3998133"/>
              <a:gd name="connsiteX12" fmla="*/ 1879446 w 6748930"/>
              <a:gd name="connsiteY12" fmla="*/ 3350375 h 3998133"/>
              <a:gd name="connsiteX13" fmla="*/ 1994158 w 6748930"/>
              <a:gd name="connsiteY13" fmla="*/ 2858998 h 3998133"/>
              <a:gd name="connsiteX14" fmla="*/ 2804799 w 6748930"/>
              <a:gd name="connsiteY14" fmla="*/ 3542997 h 3998133"/>
              <a:gd name="connsiteX15" fmla="*/ 3013959 w 6748930"/>
              <a:gd name="connsiteY15" fmla="*/ 3605366 h 3998133"/>
              <a:gd name="connsiteX16" fmla="*/ 3183365 w 6748930"/>
              <a:gd name="connsiteY16" fmla="*/ 3637060 h 3998133"/>
              <a:gd name="connsiteX17" fmla="*/ 3423049 w 6748930"/>
              <a:gd name="connsiteY17" fmla="*/ 3686915 h 3998133"/>
              <a:gd name="connsiteX18" fmla="*/ 3632647 w 6748930"/>
              <a:gd name="connsiteY18" fmla="*/ 3729404 h 3998133"/>
              <a:gd name="connsiteX19" fmla="*/ 3740614 w 6748930"/>
              <a:gd name="connsiteY19" fmla="*/ 3625184 h 3998133"/>
              <a:gd name="connsiteX20" fmla="*/ 3737407 w 6748930"/>
              <a:gd name="connsiteY20" fmla="*/ 3289289 h 3998133"/>
              <a:gd name="connsiteX21" fmla="*/ 3757294 w 6748930"/>
              <a:gd name="connsiteY21" fmla="*/ 3028990 h 3998133"/>
              <a:gd name="connsiteX22" fmla="*/ 3792915 w 6748930"/>
              <a:gd name="connsiteY22" fmla="*/ 2997150 h 3998133"/>
              <a:gd name="connsiteX23" fmla="*/ 4255597 w 6748930"/>
              <a:gd name="connsiteY23" fmla="*/ 3367336 h 3998133"/>
              <a:gd name="connsiteX24" fmla="*/ 4720118 w 6748930"/>
              <a:gd name="connsiteY24" fmla="*/ 3725900 h 3998133"/>
              <a:gd name="connsiteX25" fmla="*/ 5023475 w 6748930"/>
              <a:gd name="connsiteY25" fmla="*/ 3998133 h 3998133"/>
              <a:gd name="connsiteX26" fmla="*/ 5017702 w 6748930"/>
              <a:gd name="connsiteY26" fmla="*/ 3688282 h 3998133"/>
              <a:gd name="connsiteX27" fmla="*/ 4969981 w 6748930"/>
              <a:gd name="connsiteY27" fmla="*/ 3576195 h 3998133"/>
              <a:gd name="connsiteX28" fmla="*/ 4908533 w 6748930"/>
              <a:gd name="connsiteY28" fmla="*/ 3426606 h 3998133"/>
              <a:gd name="connsiteX29" fmla="*/ 5369357 w 6748930"/>
              <a:gd name="connsiteY29" fmla="*/ 3313055 h 3998133"/>
              <a:gd name="connsiteX30" fmla="*/ 5352135 w 6748930"/>
              <a:gd name="connsiteY30" fmla="*/ 3075411 h 3998133"/>
              <a:gd name="connsiteX31" fmla="*/ 5596803 w 6748930"/>
              <a:gd name="connsiteY31" fmla="*/ 3081088 h 3998133"/>
              <a:gd name="connsiteX32" fmla="*/ 5602980 w 6748930"/>
              <a:gd name="connsiteY32" fmla="*/ 3030605 h 3998133"/>
              <a:gd name="connsiteX33" fmla="*/ 5450683 w 6748930"/>
              <a:gd name="connsiteY33" fmla="*/ 3039473 h 3998133"/>
              <a:gd name="connsiteX34" fmla="*/ 5397215 w 6748930"/>
              <a:gd name="connsiteY34" fmla="*/ 2980933 h 3998133"/>
              <a:gd name="connsiteX35" fmla="*/ 5479694 w 6748930"/>
              <a:gd name="connsiteY35" fmla="*/ 2866323 h 3998133"/>
              <a:gd name="connsiteX36" fmla="*/ 5563128 w 6748930"/>
              <a:gd name="connsiteY36" fmla="*/ 2947544 h 3998133"/>
              <a:gd name="connsiteX37" fmla="*/ 5654304 w 6748930"/>
              <a:gd name="connsiteY37" fmla="*/ 2931624 h 3998133"/>
              <a:gd name="connsiteX38" fmla="*/ 5699181 w 6748930"/>
              <a:gd name="connsiteY38" fmla="*/ 2843259 h 3998133"/>
              <a:gd name="connsiteX39" fmla="*/ 5832576 w 6748930"/>
              <a:gd name="connsiteY39" fmla="*/ 2936688 h 3998133"/>
              <a:gd name="connsiteX40" fmla="*/ 5912633 w 6748930"/>
              <a:gd name="connsiteY40" fmla="*/ 2756318 h 3998133"/>
              <a:gd name="connsiteX41" fmla="*/ 6298015 w 6748930"/>
              <a:gd name="connsiteY41" fmla="*/ 2965868 h 3998133"/>
              <a:gd name="connsiteX42" fmla="*/ 6529868 w 6748930"/>
              <a:gd name="connsiteY42" fmla="*/ 3154401 h 3998133"/>
              <a:gd name="connsiteX43" fmla="*/ 6671535 w 6748930"/>
              <a:gd name="connsiteY43" fmla="*/ 3223647 h 3998133"/>
              <a:gd name="connsiteX44" fmla="*/ 6748930 w 6748930"/>
              <a:gd name="connsiteY44" fmla="*/ 3099598 h 3998133"/>
              <a:gd name="connsiteX45" fmla="*/ 5559681 w 6748930"/>
              <a:gd name="connsiteY45" fmla="*/ 2124338 h 3998133"/>
              <a:gd name="connsiteX46" fmla="*/ 4062794 w 6748930"/>
              <a:gd name="connsiteY46" fmla="*/ 1108017 h 3998133"/>
              <a:gd name="connsiteX47" fmla="*/ 3318797 w 6748930"/>
              <a:gd name="connsiteY47" fmla="*/ 647427 h 3998133"/>
              <a:gd name="connsiteX48" fmla="*/ 3082778 w 6748930"/>
              <a:gd name="connsiteY48" fmla="*/ 285692 h 3998133"/>
              <a:gd name="connsiteX49" fmla="*/ 2588633 w 6748930"/>
              <a:gd name="connsiteY49" fmla="*/ 472583 h 3998133"/>
              <a:gd name="connsiteX50" fmla="*/ 2297602 w 6748930"/>
              <a:gd name="connsiteY50" fmla="*/ 771949 h 3998133"/>
              <a:gd name="connsiteX51" fmla="*/ 1989942 w 6748930"/>
              <a:gd name="connsiteY51" fmla="*/ 729539 h 3998133"/>
              <a:gd name="connsiteX52" fmla="*/ 1922097 w 6748930"/>
              <a:gd name="connsiteY52" fmla="*/ 298953 h 3998133"/>
              <a:gd name="connsiteX53" fmla="*/ 1896109 w 6748930"/>
              <a:gd name="connsiteY53" fmla="*/ 32068 h 3998133"/>
              <a:gd name="connsiteX54" fmla="*/ 1412666 w 6748930"/>
              <a:gd name="connsiteY54" fmla="*/ 2373 h 3998133"/>
              <a:gd name="connsiteX55" fmla="*/ 1406060 w 6748930"/>
              <a:gd name="connsiteY55" fmla="*/ 773756 h 3998133"/>
              <a:gd name="connsiteX56" fmla="*/ 771100 w 6748930"/>
              <a:gd name="connsiteY56" fmla="*/ 792866 h 3998133"/>
              <a:gd name="connsiteX57" fmla="*/ 541335 w 6748930"/>
              <a:gd name="connsiteY57" fmla="*/ 691377 h 3998133"/>
              <a:gd name="connsiteX58" fmla="*/ 353890 w 6748930"/>
              <a:gd name="connsiteY58" fmla="*/ 796677 h 3998133"/>
              <a:gd name="connsiteX59" fmla="*/ 237318 w 6748930"/>
              <a:gd name="connsiteY59" fmla="*/ 709779 h 3998133"/>
              <a:gd name="connsiteX60" fmla="*/ 166867 w 6748930"/>
              <a:gd name="connsiteY60" fmla="*/ 784984 h 3998133"/>
              <a:gd name="connsiteX61" fmla="*/ 113254 w 6748930"/>
              <a:gd name="connsiteY61" fmla="*/ 904434 h 3998133"/>
              <a:gd name="connsiteX62" fmla="*/ 72176 w 6748930"/>
              <a:gd name="connsiteY62" fmla="*/ 1002415 h 3998133"/>
              <a:gd name="connsiteX63" fmla="*/ 68887 w 6748930"/>
              <a:gd name="connsiteY63" fmla="*/ 1116218 h 3998133"/>
              <a:gd name="connsiteX64" fmla="*/ 0 w 6748930"/>
              <a:gd name="connsiteY64" fmla="*/ 1215933 h 3998133"/>
              <a:gd name="connsiteX65" fmla="*/ 15717 w 6748930"/>
              <a:gd name="connsiteY65" fmla="*/ 1453301 h 3998133"/>
              <a:gd name="connsiteX66" fmla="*/ 124038 w 6748930"/>
              <a:gd name="connsiteY66" fmla="*/ 1441340 h 3998133"/>
              <a:gd name="connsiteX67" fmla="*/ 287427 w 6748930"/>
              <a:gd name="connsiteY67" fmla="*/ 1511749 h 3998133"/>
              <a:gd name="connsiteX68" fmla="*/ 477307 w 6748930"/>
              <a:gd name="connsiteY68" fmla="*/ 1624774 h 3998133"/>
              <a:gd name="connsiteX69" fmla="*/ 442078 w 6748930"/>
              <a:gd name="connsiteY69" fmla="*/ 1770217 h 3998133"/>
              <a:gd name="connsiteX70" fmla="*/ 632171 w 6748930"/>
              <a:gd name="connsiteY70" fmla="*/ 2000356 h 3998133"/>
              <a:gd name="connsiteX71" fmla="*/ 534711 w 6748930"/>
              <a:gd name="connsiteY71" fmla="*/ 2276936 h 3998133"/>
              <a:gd name="connsiteX0" fmla="*/ 534711 w 6748930"/>
              <a:gd name="connsiteY0" fmla="*/ 2276859 h 3998056"/>
              <a:gd name="connsiteX1" fmla="*/ 1076824 w 6748930"/>
              <a:gd name="connsiteY1" fmla="*/ 2518986 h 3998056"/>
              <a:gd name="connsiteX2" fmla="*/ 1398218 w 6748930"/>
              <a:gd name="connsiteY2" fmla="*/ 2677778 h 3998056"/>
              <a:gd name="connsiteX3" fmla="*/ 997575 w 6748930"/>
              <a:gd name="connsiteY3" fmla="*/ 3667696 h 3998056"/>
              <a:gd name="connsiteX4" fmla="*/ 1286691 w 6748930"/>
              <a:gd name="connsiteY4" fmla="*/ 3547830 h 3998056"/>
              <a:gd name="connsiteX5" fmla="*/ 1442161 w 6748930"/>
              <a:gd name="connsiteY5" fmla="*/ 3345613 h 3998056"/>
              <a:gd name="connsiteX6" fmla="*/ 1468940 w 6748930"/>
              <a:gd name="connsiteY6" fmla="*/ 3316249 h 3998056"/>
              <a:gd name="connsiteX7" fmla="*/ 1513390 w 6748930"/>
              <a:gd name="connsiteY7" fmla="*/ 3328949 h 3998056"/>
              <a:gd name="connsiteX8" fmla="*/ 1487990 w 6748930"/>
              <a:gd name="connsiteY8" fmla="*/ 3367049 h 3998056"/>
              <a:gd name="connsiteX9" fmla="*/ 1649915 w 6748930"/>
              <a:gd name="connsiteY9" fmla="*/ 3440363 h 3998056"/>
              <a:gd name="connsiteX10" fmla="*/ 1859532 w 6748930"/>
              <a:gd name="connsiteY10" fmla="*/ 3513447 h 3998056"/>
              <a:gd name="connsiteX11" fmla="*/ 1854065 w 6748930"/>
              <a:gd name="connsiteY11" fmla="*/ 3435994 h 3998056"/>
              <a:gd name="connsiteX12" fmla="*/ 1879446 w 6748930"/>
              <a:gd name="connsiteY12" fmla="*/ 3350298 h 3998056"/>
              <a:gd name="connsiteX13" fmla="*/ 1994158 w 6748930"/>
              <a:gd name="connsiteY13" fmla="*/ 2858921 h 3998056"/>
              <a:gd name="connsiteX14" fmla="*/ 2804799 w 6748930"/>
              <a:gd name="connsiteY14" fmla="*/ 3542920 h 3998056"/>
              <a:gd name="connsiteX15" fmla="*/ 3013959 w 6748930"/>
              <a:gd name="connsiteY15" fmla="*/ 3605289 h 3998056"/>
              <a:gd name="connsiteX16" fmla="*/ 3183365 w 6748930"/>
              <a:gd name="connsiteY16" fmla="*/ 3636983 h 3998056"/>
              <a:gd name="connsiteX17" fmla="*/ 3423049 w 6748930"/>
              <a:gd name="connsiteY17" fmla="*/ 3686838 h 3998056"/>
              <a:gd name="connsiteX18" fmla="*/ 3632647 w 6748930"/>
              <a:gd name="connsiteY18" fmla="*/ 3729327 h 3998056"/>
              <a:gd name="connsiteX19" fmla="*/ 3740614 w 6748930"/>
              <a:gd name="connsiteY19" fmla="*/ 3625107 h 3998056"/>
              <a:gd name="connsiteX20" fmla="*/ 3737407 w 6748930"/>
              <a:gd name="connsiteY20" fmla="*/ 3289212 h 3998056"/>
              <a:gd name="connsiteX21" fmla="*/ 3757294 w 6748930"/>
              <a:gd name="connsiteY21" fmla="*/ 3028913 h 3998056"/>
              <a:gd name="connsiteX22" fmla="*/ 3792915 w 6748930"/>
              <a:gd name="connsiteY22" fmla="*/ 2997073 h 3998056"/>
              <a:gd name="connsiteX23" fmla="*/ 4255597 w 6748930"/>
              <a:gd name="connsiteY23" fmla="*/ 3367259 h 3998056"/>
              <a:gd name="connsiteX24" fmla="*/ 4720118 w 6748930"/>
              <a:gd name="connsiteY24" fmla="*/ 3725823 h 3998056"/>
              <a:gd name="connsiteX25" fmla="*/ 5023475 w 6748930"/>
              <a:gd name="connsiteY25" fmla="*/ 3998056 h 3998056"/>
              <a:gd name="connsiteX26" fmla="*/ 5017702 w 6748930"/>
              <a:gd name="connsiteY26" fmla="*/ 3688205 h 3998056"/>
              <a:gd name="connsiteX27" fmla="*/ 4969981 w 6748930"/>
              <a:gd name="connsiteY27" fmla="*/ 3576118 h 3998056"/>
              <a:gd name="connsiteX28" fmla="*/ 4908533 w 6748930"/>
              <a:gd name="connsiteY28" fmla="*/ 3426529 h 3998056"/>
              <a:gd name="connsiteX29" fmla="*/ 5369357 w 6748930"/>
              <a:gd name="connsiteY29" fmla="*/ 3312978 h 3998056"/>
              <a:gd name="connsiteX30" fmla="*/ 5352135 w 6748930"/>
              <a:gd name="connsiteY30" fmla="*/ 3075334 h 3998056"/>
              <a:gd name="connsiteX31" fmla="*/ 5596803 w 6748930"/>
              <a:gd name="connsiteY31" fmla="*/ 3081011 h 3998056"/>
              <a:gd name="connsiteX32" fmla="*/ 5602980 w 6748930"/>
              <a:gd name="connsiteY32" fmla="*/ 3030528 h 3998056"/>
              <a:gd name="connsiteX33" fmla="*/ 5450683 w 6748930"/>
              <a:gd name="connsiteY33" fmla="*/ 3039396 h 3998056"/>
              <a:gd name="connsiteX34" fmla="*/ 5397215 w 6748930"/>
              <a:gd name="connsiteY34" fmla="*/ 2980856 h 3998056"/>
              <a:gd name="connsiteX35" fmla="*/ 5479694 w 6748930"/>
              <a:gd name="connsiteY35" fmla="*/ 2866246 h 3998056"/>
              <a:gd name="connsiteX36" fmla="*/ 5563128 w 6748930"/>
              <a:gd name="connsiteY36" fmla="*/ 2947467 h 3998056"/>
              <a:gd name="connsiteX37" fmla="*/ 5654304 w 6748930"/>
              <a:gd name="connsiteY37" fmla="*/ 2931547 h 3998056"/>
              <a:gd name="connsiteX38" fmla="*/ 5699181 w 6748930"/>
              <a:gd name="connsiteY38" fmla="*/ 2843182 h 3998056"/>
              <a:gd name="connsiteX39" fmla="*/ 5832576 w 6748930"/>
              <a:gd name="connsiteY39" fmla="*/ 2936611 h 3998056"/>
              <a:gd name="connsiteX40" fmla="*/ 5912633 w 6748930"/>
              <a:gd name="connsiteY40" fmla="*/ 2756241 h 3998056"/>
              <a:gd name="connsiteX41" fmla="*/ 6298015 w 6748930"/>
              <a:gd name="connsiteY41" fmla="*/ 2965791 h 3998056"/>
              <a:gd name="connsiteX42" fmla="*/ 6529868 w 6748930"/>
              <a:gd name="connsiteY42" fmla="*/ 3154324 h 3998056"/>
              <a:gd name="connsiteX43" fmla="*/ 6671535 w 6748930"/>
              <a:gd name="connsiteY43" fmla="*/ 3223570 h 3998056"/>
              <a:gd name="connsiteX44" fmla="*/ 6748930 w 6748930"/>
              <a:gd name="connsiteY44" fmla="*/ 3099521 h 3998056"/>
              <a:gd name="connsiteX45" fmla="*/ 5559681 w 6748930"/>
              <a:gd name="connsiteY45" fmla="*/ 2124261 h 3998056"/>
              <a:gd name="connsiteX46" fmla="*/ 4062794 w 6748930"/>
              <a:gd name="connsiteY46" fmla="*/ 1107940 h 3998056"/>
              <a:gd name="connsiteX47" fmla="*/ 3318797 w 6748930"/>
              <a:gd name="connsiteY47" fmla="*/ 647350 h 3998056"/>
              <a:gd name="connsiteX48" fmla="*/ 3082778 w 6748930"/>
              <a:gd name="connsiteY48" fmla="*/ 285615 h 3998056"/>
              <a:gd name="connsiteX49" fmla="*/ 2588633 w 6748930"/>
              <a:gd name="connsiteY49" fmla="*/ 472506 h 3998056"/>
              <a:gd name="connsiteX50" fmla="*/ 2297602 w 6748930"/>
              <a:gd name="connsiteY50" fmla="*/ 771872 h 3998056"/>
              <a:gd name="connsiteX51" fmla="*/ 1989942 w 6748930"/>
              <a:gd name="connsiteY51" fmla="*/ 729462 h 3998056"/>
              <a:gd name="connsiteX52" fmla="*/ 1922097 w 6748930"/>
              <a:gd name="connsiteY52" fmla="*/ 298876 h 3998056"/>
              <a:gd name="connsiteX53" fmla="*/ 1896109 w 6748930"/>
              <a:gd name="connsiteY53" fmla="*/ 31991 h 3998056"/>
              <a:gd name="connsiteX54" fmla="*/ 1412666 w 6748930"/>
              <a:gd name="connsiteY54" fmla="*/ 2296 h 3998056"/>
              <a:gd name="connsiteX55" fmla="*/ 1410394 w 6748930"/>
              <a:gd name="connsiteY55" fmla="*/ 804014 h 3998056"/>
              <a:gd name="connsiteX56" fmla="*/ 771100 w 6748930"/>
              <a:gd name="connsiteY56" fmla="*/ 792789 h 3998056"/>
              <a:gd name="connsiteX57" fmla="*/ 541335 w 6748930"/>
              <a:gd name="connsiteY57" fmla="*/ 691300 h 3998056"/>
              <a:gd name="connsiteX58" fmla="*/ 353890 w 6748930"/>
              <a:gd name="connsiteY58" fmla="*/ 796600 h 3998056"/>
              <a:gd name="connsiteX59" fmla="*/ 237318 w 6748930"/>
              <a:gd name="connsiteY59" fmla="*/ 709702 h 3998056"/>
              <a:gd name="connsiteX60" fmla="*/ 166867 w 6748930"/>
              <a:gd name="connsiteY60" fmla="*/ 784907 h 3998056"/>
              <a:gd name="connsiteX61" fmla="*/ 113254 w 6748930"/>
              <a:gd name="connsiteY61" fmla="*/ 904357 h 3998056"/>
              <a:gd name="connsiteX62" fmla="*/ 72176 w 6748930"/>
              <a:gd name="connsiteY62" fmla="*/ 1002338 h 3998056"/>
              <a:gd name="connsiteX63" fmla="*/ 68887 w 6748930"/>
              <a:gd name="connsiteY63" fmla="*/ 1116141 h 3998056"/>
              <a:gd name="connsiteX64" fmla="*/ 0 w 6748930"/>
              <a:gd name="connsiteY64" fmla="*/ 1215856 h 3998056"/>
              <a:gd name="connsiteX65" fmla="*/ 15717 w 6748930"/>
              <a:gd name="connsiteY65" fmla="*/ 1453224 h 3998056"/>
              <a:gd name="connsiteX66" fmla="*/ 124038 w 6748930"/>
              <a:gd name="connsiteY66" fmla="*/ 1441263 h 3998056"/>
              <a:gd name="connsiteX67" fmla="*/ 287427 w 6748930"/>
              <a:gd name="connsiteY67" fmla="*/ 1511672 h 3998056"/>
              <a:gd name="connsiteX68" fmla="*/ 477307 w 6748930"/>
              <a:gd name="connsiteY68" fmla="*/ 1624697 h 3998056"/>
              <a:gd name="connsiteX69" fmla="*/ 442078 w 6748930"/>
              <a:gd name="connsiteY69" fmla="*/ 1770140 h 3998056"/>
              <a:gd name="connsiteX70" fmla="*/ 632171 w 6748930"/>
              <a:gd name="connsiteY70" fmla="*/ 2000279 h 3998056"/>
              <a:gd name="connsiteX71" fmla="*/ 534711 w 6748930"/>
              <a:gd name="connsiteY71" fmla="*/ 2276859 h 3998056"/>
              <a:gd name="connsiteX0" fmla="*/ 534711 w 6748930"/>
              <a:gd name="connsiteY0" fmla="*/ 2276859 h 3998056"/>
              <a:gd name="connsiteX1" fmla="*/ 1076824 w 6748930"/>
              <a:gd name="connsiteY1" fmla="*/ 2518986 h 3998056"/>
              <a:gd name="connsiteX2" fmla="*/ 1398218 w 6748930"/>
              <a:gd name="connsiteY2" fmla="*/ 2677778 h 3998056"/>
              <a:gd name="connsiteX3" fmla="*/ 997575 w 6748930"/>
              <a:gd name="connsiteY3" fmla="*/ 3667696 h 3998056"/>
              <a:gd name="connsiteX4" fmla="*/ 1286691 w 6748930"/>
              <a:gd name="connsiteY4" fmla="*/ 3547830 h 3998056"/>
              <a:gd name="connsiteX5" fmla="*/ 1442161 w 6748930"/>
              <a:gd name="connsiteY5" fmla="*/ 3345613 h 3998056"/>
              <a:gd name="connsiteX6" fmla="*/ 1468940 w 6748930"/>
              <a:gd name="connsiteY6" fmla="*/ 3316249 h 3998056"/>
              <a:gd name="connsiteX7" fmla="*/ 1513390 w 6748930"/>
              <a:gd name="connsiteY7" fmla="*/ 3328949 h 3998056"/>
              <a:gd name="connsiteX8" fmla="*/ 1487990 w 6748930"/>
              <a:gd name="connsiteY8" fmla="*/ 3367049 h 3998056"/>
              <a:gd name="connsiteX9" fmla="*/ 1649915 w 6748930"/>
              <a:gd name="connsiteY9" fmla="*/ 3440363 h 3998056"/>
              <a:gd name="connsiteX10" fmla="*/ 1859532 w 6748930"/>
              <a:gd name="connsiteY10" fmla="*/ 3513447 h 3998056"/>
              <a:gd name="connsiteX11" fmla="*/ 1854065 w 6748930"/>
              <a:gd name="connsiteY11" fmla="*/ 3435994 h 3998056"/>
              <a:gd name="connsiteX12" fmla="*/ 1879446 w 6748930"/>
              <a:gd name="connsiteY12" fmla="*/ 3350298 h 3998056"/>
              <a:gd name="connsiteX13" fmla="*/ 1994158 w 6748930"/>
              <a:gd name="connsiteY13" fmla="*/ 2858921 h 3998056"/>
              <a:gd name="connsiteX14" fmla="*/ 2804799 w 6748930"/>
              <a:gd name="connsiteY14" fmla="*/ 3542920 h 3998056"/>
              <a:gd name="connsiteX15" fmla="*/ 3013959 w 6748930"/>
              <a:gd name="connsiteY15" fmla="*/ 3605289 h 3998056"/>
              <a:gd name="connsiteX16" fmla="*/ 3183365 w 6748930"/>
              <a:gd name="connsiteY16" fmla="*/ 3636983 h 3998056"/>
              <a:gd name="connsiteX17" fmla="*/ 3423049 w 6748930"/>
              <a:gd name="connsiteY17" fmla="*/ 3686838 h 3998056"/>
              <a:gd name="connsiteX18" fmla="*/ 3632647 w 6748930"/>
              <a:gd name="connsiteY18" fmla="*/ 3729327 h 3998056"/>
              <a:gd name="connsiteX19" fmla="*/ 3740614 w 6748930"/>
              <a:gd name="connsiteY19" fmla="*/ 3625107 h 3998056"/>
              <a:gd name="connsiteX20" fmla="*/ 3737407 w 6748930"/>
              <a:gd name="connsiteY20" fmla="*/ 3289212 h 3998056"/>
              <a:gd name="connsiteX21" fmla="*/ 3757294 w 6748930"/>
              <a:gd name="connsiteY21" fmla="*/ 3028913 h 3998056"/>
              <a:gd name="connsiteX22" fmla="*/ 3792915 w 6748930"/>
              <a:gd name="connsiteY22" fmla="*/ 2997073 h 3998056"/>
              <a:gd name="connsiteX23" fmla="*/ 4255597 w 6748930"/>
              <a:gd name="connsiteY23" fmla="*/ 3367259 h 3998056"/>
              <a:gd name="connsiteX24" fmla="*/ 4720118 w 6748930"/>
              <a:gd name="connsiteY24" fmla="*/ 3725823 h 3998056"/>
              <a:gd name="connsiteX25" fmla="*/ 5023475 w 6748930"/>
              <a:gd name="connsiteY25" fmla="*/ 3998056 h 3998056"/>
              <a:gd name="connsiteX26" fmla="*/ 5017702 w 6748930"/>
              <a:gd name="connsiteY26" fmla="*/ 3688205 h 3998056"/>
              <a:gd name="connsiteX27" fmla="*/ 4969981 w 6748930"/>
              <a:gd name="connsiteY27" fmla="*/ 3576118 h 3998056"/>
              <a:gd name="connsiteX28" fmla="*/ 4908533 w 6748930"/>
              <a:gd name="connsiteY28" fmla="*/ 3426529 h 3998056"/>
              <a:gd name="connsiteX29" fmla="*/ 5369357 w 6748930"/>
              <a:gd name="connsiteY29" fmla="*/ 3312978 h 3998056"/>
              <a:gd name="connsiteX30" fmla="*/ 5352135 w 6748930"/>
              <a:gd name="connsiteY30" fmla="*/ 3075334 h 3998056"/>
              <a:gd name="connsiteX31" fmla="*/ 5596803 w 6748930"/>
              <a:gd name="connsiteY31" fmla="*/ 3081011 h 3998056"/>
              <a:gd name="connsiteX32" fmla="*/ 5602980 w 6748930"/>
              <a:gd name="connsiteY32" fmla="*/ 3030528 h 3998056"/>
              <a:gd name="connsiteX33" fmla="*/ 5450683 w 6748930"/>
              <a:gd name="connsiteY33" fmla="*/ 3039396 h 3998056"/>
              <a:gd name="connsiteX34" fmla="*/ 5397215 w 6748930"/>
              <a:gd name="connsiteY34" fmla="*/ 2980856 h 3998056"/>
              <a:gd name="connsiteX35" fmla="*/ 5479694 w 6748930"/>
              <a:gd name="connsiteY35" fmla="*/ 2866246 h 3998056"/>
              <a:gd name="connsiteX36" fmla="*/ 5563128 w 6748930"/>
              <a:gd name="connsiteY36" fmla="*/ 2947467 h 3998056"/>
              <a:gd name="connsiteX37" fmla="*/ 5654304 w 6748930"/>
              <a:gd name="connsiteY37" fmla="*/ 2931547 h 3998056"/>
              <a:gd name="connsiteX38" fmla="*/ 5699181 w 6748930"/>
              <a:gd name="connsiteY38" fmla="*/ 2843182 h 3998056"/>
              <a:gd name="connsiteX39" fmla="*/ 5832576 w 6748930"/>
              <a:gd name="connsiteY39" fmla="*/ 2936611 h 3998056"/>
              <a:gd name="connsiteX40" fmla="*/ 5912633 w 6748930"/>
              <a:gd name="connsiteY40" fmla="*/ 2756241 h 3998056"/>
              <a:gd name="connsiteX41" fmla="*/ 6298015 w 6748930"/>
              <a:gd name="connsiteY41" fmla="*/ 2965791 h 3998056"/>
              <a:gd name="connsiteX42" fmla="*/ 6529868 w 6748930"/>
              <a:gd name="connsiteY42" fmla="*/ 3154324 h 3998056"/>
              <a:gd name="connsiteX43" fmla="*/ 6671535 w 6748930"/>
              <a:gd name="connsiteY43" fmla="*/ 3223570 h 3998056"/>
              <a:gd name="connsiteX44" fmla="*/ 6748930 w 6748930"/>
              <a:gd name="connsiteY44" fmla="*/ 3099521 h 3998056"/>
              <a:gd name="connsiteX45" fmla="*/ 5559681 w 6748930"/>
              <a:gd name="connsiteY45" fmla="*/ 2124261 h 3998056"/>
              <a:gd name="connsiteX46" fmla="*/ 4062794 w 6748930"/>
              <a:gd name="connsiteY46" fmla="*/ 1107940 h 3998056"/>
              <a:gd name="connsiteX47" fmla="*/ 3318797 w 6748930"/>
              <a:gd name="connsiteY47" fmla="*/ 647350 h 3998056"/>
              <a:gd name="connsiteX48" fmla="*/ 3082778 w 6748930"/>
              <a:gd name="connsiteY48" fmla="*/ 285615 h 3998056"/>
              <a:gd name="connsiteX49" fmla="*/ 2588633 w 6748930"/>
              <a:gd name="connsiteY49" fmla="*/ 472506 h 3998056"/>
              <a:gd name="connsiteX50" fmla="*/ 2297602 w 6748930"/>
              <a:gd name="connsiteY50" fmla="*/ 771872 h 3998056"/>
              <a:gd name="connsiteX51" fmla="*/ 1989942 w 6748930"/>
              <a:gd name="connsiteY51" fmla="*/ 729462 h 3998056"/>
              <a:gd name="connsiteX52" fmla="*/ 1922097 w 6748930"/>
              <a:gd name="connsiteY52" fmla="*/ 298876 h 3998056"/>
              <a:gd name="connsiteX53" fmla="*/ 1896109 w 6748930"/>
              <a:gd name="connsiteY53" fmla="*/ 31991 h 3998056"/>
              <a:gd name="connsiteX54" fmla="*/ 1412666 w 6748930"/>
              <a:gd name="connsiteY54" fmla="*/ 2296 h 3998056"/>
              <a:gd name="connsiteX55" fmla="*/ 1410394 w 6748930"/>
              <a:gd name="connsiteY55" fmla="*/ 804014 h 3998056"/>
              <a:gd name="connsiteX56" fmla="*/ 771100 w 6748930"/>
              <a:gd name="connsiteY56" fmla="*/ 792789 h 3998056"/>
              <a:gd name="connsiteX57" fmla="*/ 541335 w 6748930"/>
              <a:gd name="connsiteY57" fmla="*/ 691300 h 3998056"/>
              <a:gd name="connsiteX58" fmla="*/ 353890 w 6748930"/>
              <a:gd name="connsiteY58" fmla="*/ 796600 h 3998056"/>
              <a:gd name="connsiteX59" fmla="*/ 237318 w 6748930"/>
              <a:gd name="connsiteY59" fmla="*/ 709702 h 3998056"/>
              <a:gd name="connsiteX60" fmla="*/ 166867 w 6748930"/>
              <a:gd name="connsiteY60" fmla="*/ 784907 h 3998056"/>
              <a:gd name="connsiteX61" fmla="*/ 113254 w 6748930"/>
              <a:gd name="connsiteY61" fmla="*/ 904357 h 3998056"/>
              <a:gd name="connsiteX62" fmla="*/ 72176 w 6748930"/>
              <a:gd name="connsiteY62" fmla="*/ 1002338 h 3998056"/>
              <a:gd name="connsiteX63" fmla="*/ 68887 w 6748930"/>
              <a:gd name="connsiteY63" fmla="*/ 1116141 h 3998056"/>
              <a:gd name="connsiteX64" fmla="*/ 0 w 6748930"/>
              <a:gd name="connsiteY64" fmla="*/ 1215856 h 3998056"/>
              <a:gd name="connsiteX65" fmla="*/ 15717 w 6748930"/>
              <a:gd name="connsiteY65" fmla="*/ 1453224 h 3998056"/>
              <a:gd name="connsiteX66" fmla="*/ 124038 w 6748930"/>
              <a:gd name="connsiteY66" fmla="*/ 1441263 h 3998056"/>
              <a:gd name="connsiteX67" fmla="*/ 287427 w 6748930"/>
              <a:gd name="connsiteY67" fmla="*/ 1511672 h 3998056"/>
              <a:gd name="connsiteX68" fmla="*/ 477307 w 6748930"/>
              <a:gd name="connsiteY68" fmla="*/ 1624697 h 3998056"/>
              <a:gd name="connsiteX69" fmla="*/ 442078 w 6748930"/>
              <a:gd name="connsiteY69" fmla="*/ 1770140 h 3998056"/>
              <a:gd name="connsiteX70" fmla="*/ 632171 w 6748930"/>
              <a:gd name="connsiteY70" fmla="*/ 2000279 h 3998056"/>
              <a:gd name="connsiteX71" fmla="*/ 534711 w 6748930"/>
              <a:gd name="connsiteY71" fmla="*/ 2276859 h 3998056"/>
              <a:gd name="connsiteX0" fmla="*/ 534711 w 6748930"/>
              <a:gd name="connsiteY0" fmla="*/ 2277039 h 3998236"/>
              <a:gd name="connsiteX1" fmla="*/ 1076824 w 6748930"/>
              <a:gd name="connsiteY1" fmla="*/ 2519166 h 3998236"/>
              <a:gd name="connsiteX2" fmla="*/ 1398218 w 6748930"/>
              <a:gd name="connsiteY2" fmla="*/ 2677958 h 3998236"/>
              <a:gd name="connsiteX3" fmla="*/ 997575 w 6748930"/>
              <a:gd name="connsiteY3" fmla="*/ 3667876 h 3998236"/>
              <a:gd name="connsiteX4" fmla="*/ 1286691 w 6748930"/>
              <a:gd name="connsiteY4" fmla="*/ 3548010 h 3998236"/>
              <a:gd name="connsiteX5" fmla="*/ 1442161 w 6748930"/>
              <a:gd name="connsiteY5" fmla="*/ 3345793 h 3998236"/>
              <a:gd name="connsiteX6" fmla="*/ 1468940 w 6748930"/>
              <a:gd name="connsiteY6" fmla="*/ 3316429 h 3998236"/>
              <a:gd name="connsiteX7" fmla="*/ 1513390 w 6748930"/>
              <a:gd name="connsiteY7" fmla="*/ 3329129 h 3998236"/>
              <a:gd name="connsiteX8" fmla="*/ 1487990 w 6748930"/>
              <a:gd name="connsiteY8" fmla="*/ 3367229 h 3998236"/>
              <a:gd name="connsiteX9" fmla="*/ 1649915 w 6748930"/>
              <a:gd name="connsiteY9" fmla="*/ 3440543 h 3998236"/>
              <a:gd name="connsiteX10" fmla="*/ 1859532 w 6748930"/>
              <a:gd name="connsiteY10" fmla="*/ 3513627 h 3998236"/>
              <a:gd name="connsiteX11" fmla="*/ 1854065 w 6748930"/>
              <a:gd name="connsiteY11" fmla="*/ 3436174 h 3998236"/>
              <a:gd name="connsiteX12" fmla="*/ 1879446 w 6748930"/>
              <a:gd name="connsiteY12" fmla="*/ 3350478 h 3998236"/>
              <a:gd name="connsiteX13" fmla="*/ 1994158 w 6748930"/>
              <a:gd name="connsiteY13" fmla="*/ 2859101 h 3998236"/>
              <a:gd name="connsiteX14" fmla="*/ 2804799 w 6748930"/>
              <a:gd name="connsiteY14" fmla="*/ 3543100 h 3998236"/>
              <a:gd name="connsiteX15" fmla="*/ 3013959 w 6748930"/>
              <a:gd name="connsiteY15" fmla="*/ 3605469 h 3998236"/>
              <a:gd name="connsiteX16" fmla="*/ 3183365 w 6748930"/>
              <a:gd name="connsiteY16" fmla="*/ 3637163 h 3998236"/>
              <a:gd name="connsiteX17" fmla="*/ 3423049 w 6748930"/>
              <a:gd name="connsiteY17" fmla="*/ 3687018 h 3998236"/>
              <a:gd name="connsiteX18" fmla="*/ 3632647 w 6748930"/>
              <a:gd name="connsiteY18" fmla="*/ 3729507 h 3998236"/>
              <a:gd name="connsiteX19" fmla="*/ 3740614 w 6748930"/>
              <a:gd name="connsiteY19" fmla="*/ 3625287 h 3998236"/>
              <a:gd name="connsiteX20" fmla="*/ 3737407 w 6748930"/>
              <a:gd name="connsiteY20" fmla="*/ 3289392 h 3998236"/>
              <a:gd name="connsiteX21" fmla="*/ 3757294 w 6748930"/>
              <a:gd name="connsiteY21" fmla="*/ 3029093 h 3998236"/>
              <a:gd name="connsiteX22" fmla="*/ 3792915 w 6748930"/>
              <a:gd name="connsiteY22" fmla="*/ 2997253 h 3998236"/>
              <a:gd name="connsiteX23" fmla="*/ 4255597 w 6748930"/>
              <a:gd name="connsiteY23" fmla="*/ 3367439 h 3998236"/>
              <a:gd name="connsiteX24" fmla="*/ 4720118 w 6748930"/>
              <a:gd name="connsiteY24" fmla="*/ 3726003 h 3998236"/>
              <a:gd name="connsiteX25" fmla="*/ 5023475 w 6748930"/>
              <a:gd name="connsiteY25" fmla="*/ 3998236 h 3998236"/>
              <a:gd name="connsiteX26" fmla="*/ 5017702 w 6748930"/>
              <a:gd name="connsiteY26" fmla="*/ 3688385 h 3998236"/>
              <a:gd name="connsiteX27" fmla="*/ 4969981 w 6748930"/>
              <a:gd name="connsiteY27" fmla="*/ 3576298 h 3998236"/>
              <a:gd name="connsiteX28" fmla="*/ 4908533 w 6748930"/>
              <a:gd name="connsiteY28" fmla="*/ 3426709 h 3998236"/>
              <a:gd name="connsiteX29" fmla="*/ 5369357 w 6748930"/>
              <a:gd name="connsiteY29" fmla="*/ 3313158 h 3998236"/>
              <a:gd name="connsiteX30" fmla="*/ 5352135 w 6748930"/>
              <a:gd name="connsiteY30" fmla="*/ 3075514 h 3998236"/>
              <a:gd name="connsiteX31" fmla="*/ 5596803 w 6748930"/>
              <a:gd name="connsiteY31" fmla="*/ 3081191 h 3998236"/>
              <a:gd name="connsiteX32" fmla="*/ 5602980 w 6748930"/>
              <a:gd name="connsiteY32" fmla="*/ 3030708 h 3998236"/>
              <a:gd name="connsiteX33" fmla="*/ 5450683 w 6748930"/>
              <a:gd name="connsiteY33" fmla="*/ 3039576 h 3998236"/>
              <a:gd name="connsiteX34" fmla="*/ 5397215 w 6748930"/>
              <a:gd name="connsiteY34" fmla="*/ 2981036 h 3998236"/>
              <a:gd name="connsiteX35" fmla="*/ 5479694 w 6748930"/>
              <a:gd name="connsiteY35" fmla="*/ 2866426 h 3998236"/>
              <a:gd name="connsiteX36" fmla="*/ 5563128 w 6748930"/>
              <a:gd name="connsiteY36" fmla="*/ 2947647 h 3998236"/>
              <a:gd name="connsiteX37" fmla="*/ 5654304 w 6748930"/>
              <a:gd name="connsiteY37" fmla="*/ 2931727 h 3998236"/>
              <a:gd name="connsiteX38" fmla="*/ 5699181 w 6748930"/>
              <a:gd name="connsiteY38" fmla="*/ 2843362 h 3998236"/>
              <a:gd name="connsiteX39" fmla="*/ 5832576 w 6748930"/>
              <a:gd name="connsiteY39" fmla="*/ 2936791 h 3998236"/>
              <a:gd name="connsiteX40" fmla="*/ 5912633 w 6748930"/>
              <a:gd name="connsiteY40" fmla="*/ 2756421 h 3998236"/>
              <a:gd name="connsiteX41" fmla="*/ 6298015 w 6748930"/>
              <a:gd name="connsiteY41" fmla="*/ 2965971 h 3998236"/>
              <a:gd name="connsiteX42" fmla="*/ 6529868 w 6748930"/>
              <a:gd name="connsiteY42" fmla="*/ 3154504 h 3998236"/>
              <a:gd name="connsiteX43" fmla="*/ 6671535 w 6748930"/>
              <a:gd name="connsiteY43" fmla="*/ 3223750 h 3998236"/>
              <a:gd name="connsiteX44" fmla="*/ 6748930 w 6748930"/>
              <a:gd name="connsiteY44" fmla="*/ 3099701 h 3998236"/>
              <a:gd name="connsiteX45" fmla="*/ 5559681 w 6748930"/>
              <a:gd name="connsiteY45" fmla="*/ 2124441 h 3998236"/>
              <a:gd name="connsiteX46" fmla="*/ 4062794 w 6748930"/>
              <a:gd name="connsiteY46" fmla="*/ 1108120 h 3998236"/>
              <a:gd name="connsiteX47" fmla="*/ 3318797 w 6748930"/>
              <a:gd name="connsiteY47" fmla="*/ 647530 h 3998236"/>
              <a:gd name="connsiteX48" fmla="*/ 3082778 w 6748930"/>
              <a:gd name="connsiteY48" fmla="*/ 285795 h 3998236"/>
              <a:gd name="connsiteX49" fmla="*/ 2588633 w 6748930"/>
              <a:gd name="connsiteY49" fmla="*/ 472686 h 3998236"/>
              <a:gd name="connsiteX50" fmla="*/ 2297602 w 6748930"/>
              <a:gd name="connsiteY50" fmla="*/ 772052 h 3998236"/>
              <a:gd name="connsiteX51" fmla="*/ 1989942 w 6748930"/>
              <a:gd name="connsiteY51" fmla="*/ 729642 h 3998236"/>
              <a:gd name="connsiteX52" fmla="*/ 1922097 w 6748930"/>
              <a:gd name="connsiteY52" fmla="*/ 299056 h 3998236"/>
              <a:gd name="connsiteX53" fmla="*/ 1896109 w 6748930"/>
              <a:gd name="connsiteY53" fmla="*/ 32171 h 3998236"/>
              <a:gd name="connsiteX54" fmla="*/ 1412666 w 6748930"/>
              <a:gd name="connsiteY54" fmla="*/ 2476 h 3998236"/>
              <a:gd name="connsiteX55" fmla="*/ 1410394 w 6748930"/>
              <a:gd name="connsiteY55" fmla="*/ 804194 h 3998236"/>
              <a:gd name="connsiteX56" fmla="*/ 771100 w 6748930"/>
              <a:gd name="connsiteY56" fmla="*/ 792969 h 3998236"/>
              <a:gd name="connsiteX57" fmla="*/ 541335 w 6748930"/>
              <a:gd name="connsiteY57" fmla="*/ 691480 h 3998236"/>
              <a:gd name="connsiteX58" fmla="*/ 353890 w 6748930"/>
              <a:gd name="connsiteY58" fmla="*/ 796780 h 3998236"/>
              <a:gd name="connsiteX59" fmla="*/ 237318 w 6748930"/>
              <a:gd name="connsiteY59" fmla="*/ 709882 h 3998236"/>
              <a:gd name="connsiteX60" fmla="*/ 166867 w 6748930"/>
              <a:gd name="connsiteY60" fmla="*/ 785087 h 3998236"/>
              <a:gd name="connsiteX61" fmla="*/ 113254 w 6748930"/>
              <a:gd name="connsiteY61" fmla="*/ 904537 h 3998236"/>
              <a:gd name="connsiteX62" fmla="*/ 72176 w 6748930"/>
              <a:gd name="connsiteY62" fmla="*/ 1002518 h 3998236"/>
              <a:gd name="connsiteX63" fmla="*/ 68887 w 6748930"/>
              <a:gd name="connsiteY63" fmla="*/ 1116321 h 3998236"/>
              <a:gd name="connsiteX64" fmla="*/ 0 w 6748930"/>
              <a:gd name="connsiteY64" fmla="*/ 1216036 h 3998236"/>
              <a:gd name="connsiteX65" fmla="*/ 15717 w 6748930"/>
              <a:gd name="connsiteY65" fmla="*/ 1453404 h 3998236"/>
              <a:gd name="connsiteX66" fmla="*/ 124038 w 6748930"/>
              <a:gd name="connsiteY66" fmla="*/ 1441443 h 3998236"/>
              <a:gd name="connsiteX67" fmla="*/ 287427 w 6748930"/>
              <a:gd name="connsiteY67" fmla="*/ 1511852 h 3998236"/>
              <a:gd name="connsiteX68" fmla="*/ 477307 w 6748930"/>
              <a:gd name="connsiteY68" fmla="*/ 1624877 h 3998236"/>
              <a:gd name="connsiteX69" fmla="*/ 442078 w 6748930"/>
              <a:gd name="connsiteY69" fmla="*/ 1770320 h 3998236"/>
              <a:gd name="connsiteX70" fmla="*/ 632171 w 6748930"/>
              <a:gd name="connsiteY70" fmla="*/ 2000459 h 3998236"/>
              <a:gd name="connsiteX71" fmla="*/ 534711 w 6748930"/>
              <a:gd name="connsiteY71" fmla="*/ 2277039 h 3998236"/>
              <a:gd name="connsiteX0" fmla="*/ 534711 w 6748930"/>
              <a:gd name="connsiteY0" fmla="*/ 2291050 h 4012247"/>
              <a:gd name="connsiteX1" fmla="*/ 1076824 w 6748930"/>
              <a:gd name="connsiteY1" fmla="*/ 2533177 h 4012247"/>
              <a:gd name="connsiteX2" fmla="*/ 1398218 w 6748930"/>
              <a:gd name="connsiteY2" fmla="*/ 2691969 h 4012247"/>
              <a:gd name="connsiteX3" fmla="*/ 997575 w 6748930"/>
              <a:gd name="connsiteY3" fmla="*/ 3681887 h 4012247"/>
              <a:gd name="connsiteX4" fmla="*/ 1286691 w 6748930"/>
              <a:gd name="connsiteY4" fmla="*/ 3562021 h 4012247"/>
              <a:gd name="connsiteX5" fmla="*/ 1442161 w 6748930"/>
              <a:gd name="connsiteY5" fmla="*/ 3359804 h 4012247"/>
              <a:gd name="connsiteX6" fmla="*/ 1468940 w 6748930"/>
              <a:gd name="connsiteY6" fmla="*/ 3330440 h 4012247"/>
              <a:gd name="connsiteX7" fmla="*/ 1513390 w 6748930"/>
              <a:gd name="connsiteY7" fmla="*/ 3343140 h 4012247"/>
              <a:gd name="connsiteX8" fmla="*/ 1487990 w 6748930"/>
              <a:gd name="connsiteY8" fmla="*/ 3381240 h 4012247"/>
              <a:gd name="connsiteX9" fmla="*/ 1649915 w 6748930"/>
              <a:gd name="connsiteY9" fmla="*/ 3454554 h 4012247"/>
              <a:gd name="connsiteX10" fmla="*/ 1859532 w 6748930"/>
              <a:gd name="connsiteY10" fmla="*/ 3527638 h 4012247"/>
              <a:gd name="connsiteX11" fmla="*/ 1854065 w 6748930"/>
              <a:gd name="connsiteY11" fmla="*/ 3450185 h 4012247"/>
              <a:gd name="connsiteX12" fmla="*/ 1879446 w 6748930"/>
              <a:gd name="connsiteY12" fmla="*/ 3364489 h 4012247"/>
              <a:gd name="connsiteX13" fmla="*/ 1994158 w 6748930"/>
              <a:gd name="connsiteY13" fmla="*/ 2873112 h 4012247"/>
              <a:gd name="connsiteX14" fmla="*/ 2804799 w 6748930"/>
              <a:gd name="connsiteY14" fmla="*/ 3557111 h 4012247"/>
              <a:gd name="connsiteX15" fmla="*/ 3013959 w 6748930"/>
              <a:gd name="connsiteY15" fmla="*/ 3619480 h 4012247"/>
              <a:gd name="connsiteX16" fmla="*/ 3183365 w 6748930"/>
              <a:gd name="connsiteY16" fmla="*/ 3651174 h 4012247"/>
              <a:gd name="connsiteX17" fmla="*/ 3423049 w 6748930"/>
              <a:gd name="connsiteY17" fmla="*/ 3701029 h 4012247"/>
              <a:gd name="connsiteX18" fmla="*/ 3632647 w 6748930"/>
              <a:gd name="connsiteY18" fmla="*/ 3743518 h 4012247"/>
              <a:gd name="connsiteX19" fmla="*/ 3740614 w 6748930"/>
              <a:gd name="connsiteY19" fmla="*/ 3639298 h 4012247"/>
              <a:gd name="connsiteX20" fmla="*/ 3737407 w 6748930"/>
              <a:gd name="connsiteY20" fmla="*/ 3303403 h 4012247"/>
              <a:gd name="connsiteX21" fmla="*/ 3757294 w 6748930"/>
              <a:gd name="connsiteY21" fmla="*/ 3043104 h 4012247"/>
              <a:gd name="connsiteX22" fmla="*/ 3792915 w 6748930"/>
              <a:gd name="connsiteY22" fmla="*/ 3011264 h 4012247"/>
              <a:gd name="connsiteX23" fmla="*/ 4255597 w 6748930"/>
              <a:gd name="connsiteY23" fmla="*/ 3381450 h 4012247"/>
              <a:gd name="connsiteX24" fmla="*/ 4720118 w 6748930"/>
              <a:gd name="connsiteY24" fmla="*/ 3740014 h 4012247"/>
              <a:gd name="connsiteX25" fmla="*/ 5023475 w 6748930"/>
              <a:gd name="connsiteY25" fmla="*/ 4012247 h 4012247"/>
              <a:gd name="connsiteX26" fmla="*/ 5017702 w 6748930"/>
              <a:gd name="connsiteY26" fmla="*/ 3702396 h 4012247"/>
              <a:gd name="connsiteX27" fmla="*/ 4969981 w 6748930"/>
              <a:gd name="connsiteY27" fmla="*/ 3590309 h 4012247"/>
              <a:gd name="connsiteX28" fmla="*/ 4908533 w 6748930"/>
              <a:gd name="connsiteY28" fmla="*/ 3440720 h 4012247"/>
              <a:gd name="connsiteX29" fmla="*/ 5369357 w 6748930"/>
              <a:gd name="connsiteY29" fmla="*/ 3327169 h 4012247"/>
              <a:gd name="connsiteX30" fmla="*/ 5352135 w 6748930"/>
              <a:gd name="connsiteY30" fmla="*/ 3089525 h 4012247"/>
              <a:gd name="connsiteX31" fmla="*/ 5596803 w 6748930"/>
              <a:gd name="connsiteY31" fmla="*/ 3095202 h 4012247"/>
              <a:gd name="connsiteX32" fmla="*/ 5602980 w 6748930"/>
              <a:gd name="connsiteY32" fmla="*/ 3044719 h 4012247"/>
              <a:gd name="connsiteX33" fmla="*/ 5450683 w 6748930"/>
              <a:gd name="connsiteY33" fmla="*/ 3053587 h 4012247"/>
              <a:gd name="connsiteX34" fmla="*/ 5397215 w 6748930"/>
              <a:gd name="connsiteY34" fmla="*/ 2995047 h 4012247"/>
              <a:gd name="connsiteX35" fmla="*/ 5479694 w 6748930"/>
              <a:gd name="connsiteY35" fmla="*/ 2880437 h 4012247"/>
              <a:gd name="connsiteX36" fmla="*/ 5563128 w 6748930"/>
              <a:gd name="connsiteY36" fmla="*/ 2961658 h 4012247"/>
              <a:gd name="connsiteX37" fmla="*/ 5654304 w 6748930"/>
              <a:gd name="connsiteY37" fmla="*/ 2945738 h 4012247"/>
              <a:gd name="connsiteX38" fmla="*/ 5699181 w 6748930"/>
              <a:gd name="connsiteY38" fmla="*/ 2857373 h 4012247"/>
              <a:gd name="connsiteX39" fmla="*/ 5832576 w 6748930"/>
              <a:gd name="connsiteY39" fmla="*/ 2950802 h 4012247"/>
              <a:gd name="connsiteX40" fmla="*/ 5912633 w 6748930"/>
              <a:gd name="connsiteY40" fmla="*/ 2770432 h 4012247"/>
              <a:gd name="connsiteX41" fmla="*/ 6298015 w 6748930"/>
              <a:gd name="connsiteY41" fmla="*/ 2979982 h 4012247"/>
              <a:gd name="connsiteX42" fmla="*/ 6529868 w 6748930"/>
              <a:gd name="connsiteY42" fmla="*/ 3168515 h 4012247"/>
              <a:gd name="connsiteX43" fmla="*/ 6671535 w 6748930"/>
              <a:gd name="connsiteY43" fmla="*/ 3237761 h 4012247"/>
              <a:gd name="connsiteX44" fmla="*/ 6748930 w 6748930"/>
              <a:gd name="connsiteY44" fmla="*/ 3113712 h 4012247"/>
              <a:gd name="connsiteX45" fmla="*/ 5559681 w 6748930"/>
              <a:gd name="connsiteY45" fmla="*/ 2138452 h 4012247"/>
              <a:gd name="connsiteX46" fmla="*/ 4062794 w 6748930"/>
              <a:gd name="connsiteY46" fmla="*/ 1122131 h 4012247"/>
              <a:gd name="connsiteX47" fmla="*/ 3318797 w 6748930"/>
              <a:gd name="connsiteY47" fmla="*/ 661541 h 4012247"/>
              <a:gd name="connsiteX48" fmla="*/ 3082778 w 6748930"/>
              <a:gd name="connsiteY48" fmla="*/ 299806 h 4012247"/>
              <a:gd name="connsiteX49" fmla="*/ 2588633 w 6748930"/>
              <a:gd name="connsiteY49" fmla="*/ 486697 h 4012247"/>
              <a:gd name="connsiteX50" fmla="*/ 2297602 w 6748930"/>
              <a:gd name="connsiteY50" fmla="*/ 786063 h 4012247"/>
              <a:gd name="connsiteX51" fmla="*/ 1989942 w 6748930"/>
              <a:gd name="connsiteY51" fmla="*/ 743653 h 4012247"/>
              <a:gd name="connsiteX52" fmla="*/ 1922097 w 6748930"/>
              <a:gd name="connsiteY52" fmla="*/ 313067 h 4012247"/>
              <a:gd name="connsiteX53" fmla="*/ 1412666 w 6748930"/>
              <a:gd name="connsiteY53" fmla="*/ 16487 h 4012247"/>
              <a:gd name="connsiteX54" fmla="*/ 1410394 w 6748930"/>
              <a:gd name="connsiteY54" fmla="*/ 818205 h 4012247"/>
              <a:gd name="connsiteX55" fmla="*/ 771100 w 6748930"/>
              <a:gd name="connsiteY55" fmla="*/ 806980 h 4012247"/>
              <a:gd name="connsiteX56" fmla="*/ 541335 w 6748930"/>
              <a:gd name="connsiteY56" fmla="*/ 705491 h 4012247"/>
              <a:gd name="connsiteX57" fmla="*/ 353890 w 6748930"/>
              <a:gd name="connsiteY57" fmla="*/ 810791 h 4012247"/>
              <a:gd name="connsiteX58" fmla="*/ 237318 w 6748930"/>
              <a:gd name="connsiteY58" fmla="*/ 723893 h 4012247"/>
              <a:gd name="connsiteX59" fmla="*/ 166867 w 6748930"/>
              <a:gd name="connsiteY59" fmla="*/ 799098 h 4012247"/>
              <a:gd name="connsiteX60" fmla="*/ 113254 w 6748930"/>
              <a:gd name="connsiteY60" fmla="*/ 918548 h 4012247"/>
              <a:gd name="connsiteX61" fmla="*/ 72176 w 6748930"/>
              <a:gd name="connsiteY61" fmla="*/ 1016529 h 4012247"/>
              <a:gd name="connsiteX62" fmla="*/ 68887 w 6748930"/>
              <a:gd name="connsiteY62" fmla="*/ 1130332 h 4012247"/>
              <a:gd name="connsiteX63" fmla="*/ 0 w 6748930"/>
              <a:gd name="connsiteY63" fmla="*/ 1230047 h 4012247"/>
              <a:gd name="connsiteX64" fmla="*/ 15717 w 6748930"/>
              <a:gd name="connsiteY64" fmla="*/ 1467415 h 4012247"/>
              <a:gd name="connsiteX65" fmla="*/ 124038 w 6748930"/>
              <a:gd name="connsiteY65" fmla="*/ 1455454 h 4012247"/>
              <a:gd name="connsiteX66" fmla="*/ 287427 w 6748930"/>
              <a:gd name="connsiteY66" fmla="*/ 1525863 h 4012247"/>
              <a:gd name="connsiteX67" fmla="*/ 477307 w 6748930"/>
              <a:gd name="connsiteY67" fmla="*/ 1638888 h 4012247"/>
              <a:gd name="connsiteX68" fmla="*/ 442078 w 6748930"/>
              <a:gd name="connsiteY68" fmla="*/ 1784331 h 4012247"/>
              <a:gd name="connsiteX69" fmla="*/ 632171 w 6748930"/>
              <a:gd name="connsiteY69" fmla="*/ 2014470 h 4012247"/>
              <a:gd name="connsiteX70" fmla="*/ 534711 w 6748930"/>
              <a:gd name="connsiteY70" fmla="*/ 2291050 h 4012247"/>
              <a:gd name="connsiteX0" fmla="*/ 534711 w 6748930"/>
              <a:gd name="connsiteY0" fmla="*/ 1995933 h 3717130"/>
              <a:gd name="connsiteX1" fmla="*/ 1076824 w 6748930"/>
              <a:gd name="connsiteY1" fmla="*/ 2238060 h 3717130"/>
              <a:gd name="connsiteX2" fmla="*/ 1398218 w 6748930"/>
              <a:gd name="connsiteY2" fmla="*/ 2396852 h 3717130"/>
              <a:gd name="connsiteX3" fmla="*/ 997575 w 6748930"/>
              <a:gd name="connsiteY3" fmla="*/ 3386770 h 3717130"/>
              <a:gd name="connsiteX4" fmla="*/ 1286691 w 6748930"/>
              <a:gd name="connsiteY4" fmla="*/ 3266904 h 3717130"/>
              <a:gd name="connsiteX5" fmla="*/ 1442161 w 6748930"/>
              <a:gd name="connsiteY5" fmla="*/ 3064687 h 3717130"/>
              <a:gd name="connsiteX6" fmla="*/ 1468940 w 6748930"/>
              <a:gd name="connsiteY6" fmla="*/ 3035323 h 3717130"/>
              <a:gd name="connsiteX7" fmla="*/ 1513390 w 6748930"/>
              <a:gd name="connsiteY7" fmla="*/ 3048023 h 3717130"/>
              <a:gd name="connsiteX8" fmla="*/ 1487990 w 6748930"/>
              <a:gd name="connsiteY8" fmla="*/ 3086123 h 3717130"/>
              <a:gd name="connsiteX9" fmla="*/ 1649915 w 6748930"/>
              <a:gd name="connsiteY9" fmla="*/ 3159437 h 3717130"/>
              <a:gd name="connsiteX10" fmla="*/ 1859532 w 6748930"/>
              <a:gd name="connsiteY10" fmla="*/ 3232521 h 3717130"/>
              <a:gd name="connsiteX11" fmla="*/ 1854065 w 6748930"/>
              <a:gd name="connsiteY11" fmla="*/ 3155068 h 3717130"/>
              <a:gd name="connsiteX12" fmla="*/ 1879446 w 6748930"/>
              <a:gd name="connsiteY12" fmla="*/ 3069372 h 3717130"/>
              <a:gd name="connsiteX13" fmla="*/ 1994158 w 6748930"/>
              <a:gd name="connsiteY13" fmla="*/ 2577995 h 3717130"/>
              <a:gd name="connsiteX14" fmla="*/ 2804799 w 6748930"/>
              <a:gd name="connsiteY14" fmla="*/ 3261994 h 3717130"/>
              <a:gd name="connsiteX15" fmla="*/ 3013959 w 6748930"/>
              <a:gd name="connsiteY15" fmla="*/ 3324363 h 3717130"/>
              <a:gd name="connsiteX16" fmla="*/ 3183365 w 6748930"/>
              <a:gd name="connsiteY16" fmla="*/ 3356057 h 3717130"/>
              <a:gd name="connsiteX17" fmla="*/ 3423049 w 6748930"/>
              <a:gd name="connsiteY17" fmla="*/ 3405912 h 3717130"/>
              <a:gd name="connsiteX18" fmla="*/ 3632647 w 6748930"/>
              <a:gd name="connsiteY18" fmla="*/ 3448401 h 3717130"/>
              <a:gd name="connsiteX19" fmla="*/ 3740614 w 6748930"/>
              <a:gd name="connsiteY19" fmla="*/ 3344181 h 3717130"/>
              <a:gd name="connsiteX20" fmla="*/ 3737407 w 6748930"/>
              <a:gd name="connsiteY20" fmla="*/ 3008286 h 3717130"/>
              <a:gd name="connsiteX21" fmla="*/ 3757294 w 6748930"/>
              <a:gd name="connsiteY21" fmla="*/ 2747987 h 3717130"/>
              <a:gd name="connsiteX22" fmla="*/ 3792915 w 6748930"/>
              <a:gd name="connsiteY22" fmla="*/ 2716147 h 3717130"/>
              <a:gd name="connsiteX23" fmla="*/ 4255597 w 6748930"/>
              <a:gd name="connsiteY23" fmla="*/ 3086333 h 3717130"/>
              <a:gd name="connsiteX24" fmla="*/ 4720118 w 6748930"/>
              <a:gd name="connsiteY24" fmla="*/ 3444897 h 3717130"/>
              <a:gd name="connsiteX25" fmla="*/ 5023475 w 6748930"/>
              <a:gd name="connsiteY25" fmla="*/ 3717130 h 3717130"/>
              <a:gd name="connsiteX26" fmla="*/ 5017702 w 6748930"/>
              <a:gd name="connsiteY26" fmla="*/ 3407279 h 3717130"/>
              <a:gd name="connsiteX27" fmla="*/ 4969981 w 6748930"/>
              <a:gd name="connsiteY27" fmla="*/ 3295192 h 3717130"/>
              <a:gd name="connsiteX28" fmla="*/ 4908533 w 6748930"/>
              <a:gd name="connsiteY28" fmla="*/ 3145603 h 3717130"/>
              <a:gd name="connsiteX29" fmla="*/ 5369357 w 6748930"/>
              <a:gd name="connsiteY29" fmla="*/ 3032052 h 3717130"/>
              <a:gd name="connsiteX30" fmla="*/ 5352135 w 6748930"/>
              <a:gd name="connsiteY30" fmla="*/ 2794408 h 3717130"/>
              <a:gd name="connsiteX31" fmla="*/ 5596803 w 6748930"/>
              <a:gd name="connsiteY31" fmla="*/ 2800085 h 3717130"/>
              <a:gd name="connsiteX32" fmla="*/ 5602980 w 6748930"/>
              <a:gd name="connsiteY32" fmla="*/ 2749602 h 3717130"/>
              <a:gd name="connsiteX33" fmla="*/ 5450683 w 6748930"/>
              <a:gd name="connsiteY33" fmla="*/ 2758470 h 3717130"/>
              <a:gd name="connsiteX34" fmla="*/ 5397215 w 6748930"/>
              <a:gd name="connsiteY34" fmla="*/ 2699930 h 3717130"/>
              <a:gd name="connsiteX35" fmla="*/ 5479694 w 6748930"/>
              <a:gd name="connsiteY35" fmla="*/ 2585320 h 3717130"/>
              <a:gd name="connsiteX36" fmla="*/ 5563128 w 6748930"/>
              <a:gd name="connsiteY36" fmla="*/ 2666541 h 3717130"/>
              <a:gd name="connsiteX37" fmla="*/ 5654304 w 6748930"/>
              <a:gd name="connsiteY37" fmla="*/ 2650621 h 3717130"/>
              <a:gd name="connsiteX38" fmla="*/ 5699181 w 6748930"/>
              <a:gd name="connsiteY38" fmla="*/ 2562256 h 3717130"/>
              <a:gd name="connsiteX39" fmla="*/ 5832576 w 6748930"/>
              <a:gd name="connsiteY39" fmla="*/ 2655685 h 3717130"/>
              <a:gd name="connsiteX40" fmla="*/ 5912633 w 6748930"/>
              <a:gd name="connsiteY40" fmla="*/ 2475315 h 3717130"/>
              <a:gd name="connsiteX41" fmla="*/ 6298015 w 6748930"/>
              <a:gd name="connsiteY41" fmla="*/ 2684865 h 3717130"/>
              <a:gd name="connsiteX42" fmla="*/ 6529868 w 6748930"/>
              <a:gd name="connsiteY42" fmla="*/ 2873398 h 3717130"/>
              <a:gd name="connsiteX43" fmla="*/ 6671535 w 6748930"/>
              <a:gd name="connsiteY43" fmla="*/ 2942644 h 3717130"/>
              <a:gd name="connsiteX44" fmla="*/ 6748930 w 6748930"/>
              <a:gd name="connsiteY44" fmla="*/ 2818595 h 3717130"/>
              <a:gd name="connsiteX45" fmla="*/ 5559681 w 6748930"/>
              <a:gd name="connsiteY45" fmla="*/ 1843335 h 3717130"/>
              <a:gd name="connsiteX46" fmla="*/ 4062794 w 6748930"/>
              <a:gd name="connsiteY46" fmla="*/ 827014 h 3717130"/>
              <a:gd name="connsiteX47" fmla="*/ 3318797 w 6748930"/>
              <a:gd name="connsiteY47" fmla="*/ 366424 h 3717130"/>
              <a:gd name="connsiteX48" fmla="*/ 3082778 w 6748930"/>
              <a:gd name="connsiteY48" fmla="*/ 4689 h 3717130"/>
              <a:gd name="connsiteX49" fmla="*/ 2588633 w 6748930"/>
              <a:gd name="connsiteY49" fmla="*/ 191580 h 3717130"/>
              <a:gd name="connsiteX50" fmla="*/ 2297602 w 6748930"/>
              <a:gd name="connsiteY50" fmla="*/ 490946 h 3717130"/>
              <a:gd name="connsiteX51" fmla="*/ 1989942 w 6748930"/>
              <a:gd name="connsiteY51" fmla="*/ 448536 h 3717130"/>
              <a:gd name="connsiteX52" fmla="*/ 1922097 w 6748930"/>
              <a:gd name="connsiteY52" fmla="*/ 17950 h 3717130"/>
              <a:gd name="connsiteX53" fmla="*/ 1733356 w 6748930"/>
              <a:gd name="connsiteY53" fmla="*/ 510094 h 3717130"/>
              <a:gd name="connsiteX54" fmla="*/ 1410394 w 6748930"/>
              <a:gd name="connsiteY54" fmla="*/ 523088 h 3717130"/>
              <a:gd name="connsiteX55" fmla="*/ 771100 w 6748930"/>
              <a:gd name="connsiteY55" fmla="*/ 511863 h 3717130"/>
              <a:gd name="connsiteX56" fmla="*/ 541335 w 6748930"/>
              <a:gd name="connsiteY56" fmla="*/ 410374 h 3717130"/>
              <a:gd name="connsiteX57" fmla="*/ 353890 w 6748930"/>
              <a:gd name="connsiteY57" fmla="*/ 515674 h 3717130"/>
              <a:gd name="connsiteX58" fmla="*/ 237318 w 6748930"/>
              <a:gd name="connsiteY58" fmla="*/ 428776 h 3717130"/>
              <a:gd name="connsiteX59" fmla="*/ 166867 w 6748930"/>
              <a:gd name="connsiteY59" fmla="*/ 503981 h 3717130"/>
              <a:gd name="connsiteX60" fmla="*/ 113254 w 6748930"/>
              <a:gd name="connsiteY60" fmla="*/ 623431 h 3717130"/>
              <a:gd name="connsiteX61" fmla="*/ 72176 w 6748930"/>
              <a:gd name="connsiteY61" fmla="*/ 721412 h 3717130"/>
              <a:gd name="connsiteX62" fmla="*/ 68887 w 6748930"/>
              <a:gd name="connsiteY62" fmla="*/ 835215 h 3717130"/>
              <a:gd name="connsiteX63" fmla="*/ 0 w 6748930"/>
              <a:gd name="connsiteY63" fmla="*/ 934930 h 3717130"/>
              <a:gd name="connsiteX64" fmla="*/ 15717 w 6748930"/>
              <a:gd name="connsiteY64" fmla="*/ 1172298 h 3717130"/>
              <a:gd name="connsiteX65" fmla="*/ 124038 w 6748930"/>
              <a:gd name="connsiteY65" fmla="*/ 1160337 h 3717130"/>
              <a:gd name="connsiteX66" fmla="*/ 287427 w 6748930"/>
              <a:gd name="connsiteY66" fmla="*/ 1230746 h 3717130"/>
              <a:gd name="connsiteX67" fmla="*/ 477307 w 6748930"/>
              <a:gd name="connsiteY67" fmla="*/ 1343771 h 3717130"/>
              <a:gd name="connsiteX68" fmla="*/ 442078 w 6748930"/>
              <a:gd name="connsiteY68" fmla="*/ 1489214 h 3717130"/>
              <a:gd name="connsiteX69" fmla="*/ 632171 w 6748930"/>
              <a:gd name="connsiteY69" fmla="*/ 1719353 h 3717130"/>
              <a:gd name="connsiteX70" fmla="*/ 534711 w 6748930"/>
              <a:gd name="connsiteY70" fmla="*/ 1995933 h 3717130"/>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3356 w 6748930"/>
              <a:gd name="connsiteY52" fmla="*/ 505405 h 3712441"/>
              <a:gd name="connsiteX53" fmla="*/ 1410394 w 6748930"/>
              <a:gd name="connsiteY53" fmla="*/ 518399 h 3712441"/>
              <a:gd name="connsiteX54" fmla="*/ 771100 w 6748930"/>
              <a:gd name="connsiteY54" fmla="*/ 507174 h 3712441"/>
              <a:gd name="connsiteX55" fmla="*/ 541335 w 6748930"/>
              <a:gd name="connsiteY55" fmla="*/ 405685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3356 w 6748930"/>
              <a:gd name="connsiteY52" fmla="*/ 505405 h 3712441"/>
              <a:gd name="connsiteX53" fmla="*/ 1410394 w 6748930"/>
              <a:gd name="connsiteY53" fmla="*/ 518399 h 3712441"/>
              <a:gd name="connsiteX54" fmla="*/ 771100 w 6748930"/>
              <a:gd name="connsiteY54" fmla="*/ 507174 h 3712441"/>
              <a:gd name="connsiteX55" fmla="*/ 541335 w 6748930"/>
              <a:gd name="connsiteY55" fmla="*/ 405685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3356 w 6748930"/>
              <a:gd name="connsiteY52" fmla="*/ 470736 h 3712441"/>
              <a:gd name="connsiteX53" fmla="*/ 1410394 w 6748930"/>
              <a:gd name="connsiteY53" fmla="*/ 518399 h 3712441"/>
              <a:gd name="connsiteX54" fmla="*/ 771100 w 6748930"/>
              <a:gd name="connsiteY54" fmla="*/ 507174 h 3712441"/>
              <a:gd name="connsiteX55" fmla="*/ 541335 w 6748930"/>
              <a:gd name="connsiteY55" fmla="*/ 405685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3356 w 6748930"/>
              <a:gd name="connsiteY52" fmla="*/ 470736 h 3712441"/>
              <a:gd name="connsiteX53" fmla="*/ 1410394 w 6748930"/>
              <a:gd name="connsiteY53" fmla="*/ 518399 h 3712441"/>
              <a:gd name="connsiteX54" fmla="*/ 771100 w 6748930"/>
              <a:gd name="connsiteY54" fmla="*/ 507174 h 3712441"/>
              <a:gd name="connsiteX55" fmla="*/ 541335 w 6748930"/>
              <a:gd name="connsiteY55" fmla="*/ 405685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3356 w 6748930"/>
              <a:gd name="connsiteY52" fmla="*/ 470736 h 3712441"/>
              <a:gd name="connsiteX53" fmla="*/ 1410394 w 6748930"/>
              <a:gd name="connsiteY53" fmla="*/ 518399 h 3712441"/>
              <a:gd name="connsiteX54" fmla="*/ 771100 w 6748930"/>
              <a:gd name="connsiteY54" fmla="*/ 507174 h 3712441"/>
              <a:gd name="connsiteX55" fmla="*/ 541335 w 6748930"/>
              <a:gd name="connsiteY55" fmla="*/ 405685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3356 w 6748930"/>
              <a:gd name="connsiteY52" fmla="*/ 470736 h 3712441"/>
              <a:gd name="connsiteX53" fmla="*/ 1410394 w 6748930"/>
              <a:gd name="connsiteY53" fmla="*/ 518399 h 3712441"/>
              <a:gd name="connsiteX54" fmla="*/ 771100 w 6748930"/>
              <a:gd name="connsiteY54" fmla="*/ 507174 h 3712441"/>
              <a:gd name="connsiteX55" fmla="*/ 541335 w 6748930"/>
              <a:gd name="connsiteY55" fmla="*/ 405685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410394 w 6748930"/>
              <a:gd name="connsiteY53" fmla="*/ 518399 h 3712441"/>
              <a:gd name="connsiteX54" fmla="*/ 771100 w 6748930"/>
              <a:gd name="connsiteY54" fmla="*/ 507174 h 3712441"/>
              <a:gd name="connsiteX55" fmla="*/ 541335 w 6748930"/>
              <a:gd name="connsiteY55" fmla="*/ 405685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71100 w 6748930"/>
              <a:gd name="connsiteY54" fmla="*/ 507174 h 3712441"/>
              <a:gd name="connsiteX55" fmla="*/ 541335 w 6748930"/>
              <a:gd name="connsiteY55" fmla="*/ 405685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71100 w 6748930"/>
              <a:gd name="connsiteY54" fmla="*/ 507174 h 3712441"/>
              <a:gd name="connsiteX55" fmla="*/ 541335 w 6748930"/>
              <a:gd name="connsiteY55" fmla="*/ 405685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71100 w 6748930"/>
              <a:gd name="connsiteY54" fmla="*/ 507174 h 3712441"/>
              <a:gd name="connsiteX55" fmla="*/ 541335 w 6748930"/>
              <a:gd name="connsiteY55" fmla="*/ 405685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71100 w 6748930"/>
              <a:gd name="connsiteY54" fmla="*/ 507174 h 3712441"/>
              <a:gd name="connsiteX55" fmla="*/ 602006 w 6748930"/>
              <a:gd name="connsiteY55" fmla="*/ 657036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71100 w 6748930"/>
              <a:gd name="connsiteY54" fmla="*/ 507174 h 3712441"/>
              <a:gd name="connsiteX55" fmla="*/ 602006 w 6748930"/>
              <a:gd name="connsiteY55" fmla="*/ 657036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71100 w 6748930"/>
              <a:gd name="connsiteY54" fmla="*/ 507174 h 3712441"/>
              <a:gd name="connsiteX55" fmla="*/ 602006 w 6748930"/>
              <a:gd name="connsiteY55" fmla="*/ 657036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71100 w 6748930"/>
              <a:gd name="connsiteY54" fmla="*/ 507174 h 3712441"/>
              <a:gd name="connsiteX55" fmla="*/ 602006 w 6748930"/>
              <a:gd name="connsiteY55" fmla="*/ 657036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71100 w 6748930"/>
              <a:gd name="connsiteY54" fmla="*/ 507174 h 3712441"/>
              <a:gd name="connsiteX55" fmla="*/ 649676 w 6748930"/>
              <a:gd name="connsiteY55" fmla="*/ 657036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71100 w 6748930"/>
              <a:gd name="connsiteY54" fmla="*/ 507174 h 3712441"/>
              <a:gd name="connsiteX55" fmla="*/ 649676 w 6748930"/>
              <a:gd name="connsiteY55" fmla="*/ 657036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83224 w 6748930"/>
              <a:gd name="connsiteY58" fmla="*/ 854651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83224 w 6748930"/>
              <a:gd name="connsiteY58" fmla="*/ 854651 h 3712441"/>
              <a:gd name="connsiteX59" fmla="*/ 295267 w 6748930"/>
              <a:gd name="connsiteY59" fmla="*/ 770419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83224 w 6748930"/>
              <a:gd name="connsiteY58" fmla="*/ 854651 h 3712441"/>
              <a:gd name="connsiteX59" fmla="*/ 295267 w 6748930"/>
              <a:gd name="connsiteY59" fmla="*/ 770419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83224 w 6748930"/>
              <a:gd name="connsiteY58" fmla="*/ 854651 h 3712441"/>
              <a:gd name="connsiteX59" fmla="*/ 295267 w 6748930"/>
              <a:gd name="connsiteY59" fmla="*/ 770419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83224 w 6748930"/>
              <a:gd name="connsiteY58" fmla="*/ 854651 h 3712441"/>
              <a:gd name="connsiteX59" fmla="*/ 295267 w 6748930"/>
              <a:gd name="connsiteY59" fmla="*/ 770419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83224 w 6748930"/>
              <a:gd name="connsiteY58" fmla="*/ 854651 h 3712441"/>
              <a:gd name="connsiteX59" fmla="*/ 295267 w 6748930"/>
              <a:gd name="connsiteY59" fmla="*/ 770419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83224 w 6748930"/>
              <a:gd name="connsiteY58" fmla="*/ 854651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83224 w 6748930"/>
              <a:gd name="connsiteY58" fmla="*/ 854651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83224 w 6748930"/>
              <a:gd name="connsiteY58" fmla="*/ 854651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83224 w 6748930"/>
              <a:gd name="connsiteY58" fmla="*/ 854651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83224 w 6748930"/>
              <a:gd name="connsiteY58" fmla="*/ 854651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78891 w 6748930"/>
              <a:gd name="connsiteY58" fmla="*/ 876319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78891 w 6748930"/>
              <a:gd name="connsiteY58" fmla="*/ 876319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78891 w 6748930"/>
              <a:gd name="connsiteY58" fmla="*/ 876319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65890 w 6748930"/>
              <a:gd name="connsiteY58" fmla="*/ 871985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65890 w 6748930"/>
              <a:gd name="connsiteY58" fmla="*/ 871985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65890 w 6748930"/>
              <a:gd name="connsiteY58" fmla="*/ 871985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631244 w 6748930"/>
              <a:gd name="connsiteY56" fmla="*/ 779671 h 3712441"/>
              <a:gd name="connsiteX57" fmla="*/ 545007 w 6748930"/>
              <a:gd name="connsiteY57" fmla="*/ 692774 h 3712441"/>
              <a:gd name="connsiteX58" fmla="*/ 465890 w 6748930"/>
              <a:gd name="connsiteY58" fmla="*/ 871985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7908 w 6748930"/>
              <a:gd name="connsiteY56" fmla="*/ 805673 h 3712441"/>
              <a:gd name="connsiteX57" fmla="*/ 545007 w 6748930"/>
              <a:gd name="connsiteY57" fmla="*/ 692774 h 3712441"/>
              <a:gd name="connsiteX58" fmla="*/ 465890 w 6748930"/>
              <a:gd name="connsiteY58" fmla="*/ 871985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7908 w 6748930"/>
              <a:gd name="connsiteY56" fmla="*/ 805673 h 3712441"/>
              <a:gd name="connsiteX57" fmla="*/ 545007 w 6748930"/>
              <a:gd name="connsiteY57" fmla="*/ 692774 h 3712441"/>
              <a:gd name="connsiteX58" fmla="*/ 465890 w 6748930"/>
              <a:gd name="connsiteY58" fmla="*/ 871985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7908 w 6748930"/>
              <a:gd name="connsiteY56" fmla="*/ 805673 h 3712441"/>
              <a:gd name="connsiteX57" fmla="*/ 545007 w 6748930"/>
              <a:gd name="connsiteY57" fmla="*/ 692774 h 3712441"/>
              <a:gd name="connsiteX58" fmla="*/ 465890 w 6748930"/>
              <a:gd name="connsiteY58" fmla="*/ 871985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7908 w 6748930"/>
              <a:gd name="connsiteY56" fmla="*/ 805673 h 3712441"/>
              <a:gd name="connsiteX57" fmla="*/ 545007 w 6748930"/>
              <a:gd name="connsiteY57" fmla="*/ 692774 h 3712441"/>
              <a:gd name="connsiteX58" fmla="*/ 465890 w 6748930"/>
              <a:gd name="connsiteY58" fmla="*/ 871985 h 3712441"/>
              <a:gd name="connsiteX59" fmla="*/ 290933 w 6748930"/>
              <a:gd name="connsiteY59" fmla="*/ 792087 h 3712441"/>
              <a:gd name="connsiteX60" fmla="*/ 89510 w 6748930"/>
              <a:gd name="connsiteY60" fmla="*/ 68184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1990 w 6748930"/>
              <a:gd name="connsiteY56" fmla="*/ 734652 h 3712441"/>
              <a:gd name="connsiteX57" fmla="*/ 545007 w 6748930"/>
              <a:gd name="connsiteY57" fmla="*/ 692774 h 3712441"/>
              <a:gd name="connsiteX58" fmla="*/ 465890 w 6748930"/>
              <a:gd name="connsiteY58" fmla="*/ 871985 h 3712441"/>
              <a:gd name="connsiteX59" fmla="*/ 290933 w 6748930"/>
              <a:gd name="connsiteY59" fmla="*/ 792087 h 3712441"/>
              <a:gd name="connsiteX60" fmla="*/ 89510 w 6748930"/>
              <a:gd name="connsiteY60" fmla="*/ 68184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1990 w 6748930"/>
              <a:gd name="connsiteY56" fmla="*/ 734652 h 3712441"/>
              <a:gd name="connsiteX57" fmla="*/ 530211 w 6748930"/>
              <a:gd name="connsiteY57" fmla="*/ 686855 h 3712441"/>
              <a:gd name="connsiteX58" fmla="*/ 465890 w 6748930"/>
              <a:gd name="connsiteY58" fmla="*/ 871985 h 3712441"/>
              <a:gd name="connsiteX59" fmla="*/ 290933 w 6748930"/>
              <a:gd name="connsiteY59" fmla="*/ 792087 h 3712441"/>
              <a:gd name="connsiteX60" fmla="*/ 89510 w 6748930"/>
              <a:gd name="connsiteY60" fmla="*/ 68184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1990 w 6748930"/>
              <a:gd name="connsiteY56" fmla="*/ 734652 h 3712441"/>
              <a:gd name="connsiteX57" fmla="*/ 530211 w 6748930"/>
              <a:gd name="connsiteY57" fmla="*/ 686855 h 3712441"/>
              <a:gd name="connsiteX58" fmla="*/ 465890 w 6748930"/>
              <a:gd name="connsiteY58" fmla="*/ 871985 h 3712441"/>
              <a:gd name="connsiteX59" fmla="*/ 290933 w 6748930"/>
              <a:gd name="connsiteY59" fmla="*/ 792087 h 3712441"/>
              <a:gd name="connsiteX60" fmla="*/ 89510 w 6748930"/>
              <a:gd name="connsiteY60" fmla="*/ 68184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1990 w 6748930"/>
              <a:gd name="connsiteY56" fmla="*/ 734652 h 3712441"/>
              <a:gd name="connsiteX57" fmla="*/ 530211 w 6748930"/>
              <a:gd name="connsiteY57" fmla="*/ 686855 h 3712441"/>
              <a:gd name="connsiteX58" fmla="*/ 465890 w 6748930"/>
              <a:gd name="connsiteY58" fmla="*/ 871985 h 3712441"/>
              <a:gd name="connsiteX59" fmla="*/ 290933 w 6748930"/>
              <a:gd name="connsiteY59" fmla="*/ 792087 h 3712441"/>
              <a:gd name="connsiteX60" fmla="*/ 89510 w 6748930"/>
              <a:gd name="connsiteY60" fmla="*/ 68184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1990 w 6748930"/>
              <a:gd name="connsiteY56" fmla="*/ 734652 h 3712441"/>
              <a:gd name="connsiteX57" fmla="*/ 530211 w 6748930"/>
              <a:gd name="connsiteY57" fmla="*/ 686855 h 3712441"/>
              <a:gd name="connsiteX58" fmla="*/ 465890 w 6748930"/>
              <a:gd name="connsiteY58" fmla="*/ 871985 h 3712441"/>
              <a:gd name="connsiteX59" fmla="*/ 290933 w 6748930"/>
              <a:gd name="connsiteY59" fmla="*/ 792087 h 3712441"/>
              <a:gd name="connsiteX60" fmla="*/ 89510 w 6748930"/>
              <a:gd name="connsiteY60" fmla="*/ 68184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1990 w 6748930"/>
              <a:gd name="connsiteY56" fmla="*/ 734652 h 3712441"/>
              <a:gd name="connsiteX57" fmla="*/ 530211 w 6748930"/>
              <a:gd name="connsiteY57" fmla="*/ 686855 h 3712441"/>
              <a:gd name="connsiteX58" fmla="*/ 465890 w 6748930"/>
              <a:gd name="connsiteY58" fmla="*/ 871985 h 3712441"/>
              <a:gd name="connsiteX59" fmla="*/ 290933 w 6748930"/>
              <a:gd name="connsiteY59" fmla="*/ 792087 h 3712441"/>
              <a:gd name="connsiteX60" fmla="*/ 89510 w 6748930"/>
              <a:gd name="connsiteY60" fmla="*/ 68184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1990 w 6748930"/>
              <a:gd name="connsiteY56" fmla="*/ 734652 h 3712441"/>
              <a:gd name="connsiteX57" fmla="*/ 530211 w 6748930"/>
              <a:gd name="connsiteY57" fmla="*/ 686855 h 3712441"/>
              <a:gd name="connsiteX58" fmla="*/ 465890 w 6748930"/>
              <a:gd name="connsiteY58" fmla="*/ 871985 h 3712441"/>
              <a:gd name="connsiteX59" fmla="*/ 290933 w 6748930"/>
              <a:gd name="connsiteY59" fmla="*/ 792087 h 3712441"/>
              <a:gd name="connsiteX60" fmla="*/ 89510 w 6748930"/>
              <a:gd name="connsiteY60" fmla="*/ 68184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1990 w 6748930"/>
              <a:gd name="connsiteY56" fmla="*/ 734652 h 3712441"/>
              <a:gd name="connsiteX57" fmla="*/ 512456 w 6748930"/>
              <a:gd name="connsiteY57" fmla="*/ 731243 h 3712441"/>
              <a:gd name="connsiteX58" fmla="*/ 465890 w 6748930"/>
              <a:gd name="connsiteY58" fmla="*/ 871985 h 3712441"/>
              <a:gd name="connsiteX59" fmla="*/ 290933 w 6748930"/>
              <a:gd name="connsiteY59" fmla="*/ 792087 h 3712441"/>
              <a:gd name="connsiteX60" fmla="*/ 89510 w 6748930"/>
              <a:gd name="connsiteY60" fmla="*/ 68184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1990 w 6748930"/>
              <a:gd name="connsiteY56" fmla="*/ 734652 h 3712441"/>
              <a:gd name="connsiteX57" fmla="*/ 512456 w 6748930"/>
              <a:gd name="connsiteY57" fmla="*/ 731243 h 3712441"/>
              <a:gd name="connsiteX58" fmla="*/ 465890 w 6748930"/>
              <a:gd name="connsiteY58" fmla="*/ 871985 h 3712441"/>
              <a:gd name="connsiteX59" fmla="*/ 290933 w 6748930"/>
              <a:gd name="connsiteY59" fmla="*/ 792087 h 3712441"/>
              <a:gd name="connsiteX60" fmla="*/ 89510 w 6748930"/>
              <a:gd name="connsiteY60" fmla="*/ 68184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1990 w 6748930"/>
              <a:gd name="connsiteY56" fmla="*/ 734652 h 3712441"/>
              <a:gd name="connsiteX57" fmla="*/ 512456 w 6748930"/>
              <a:gd name="connsiteY57" fmla="*/ 731243 h 3712441"/>
              <a:gd name="connsiteX58" fmla="*/ 465890 w 6748930"/>
              <a:gd name="connsiteY58" fmla="*/ 871985 h 3712441"/>
              <a:gd name="connsiteX59" fmla="*/ 290933 w 6748930"/>
              <a:gd name="connsiteY59" fmla="*/ 792087 h 3712441"/>
              <a:gd name="connsiteX60" fmla="*/ 89510 w 6748930"/>
              <a:gd name="connsiteY60" fmla="*/ 68184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2614093 h 4335290"/>
              <a:gd name="connsiteX1" fmla="*/ 1076824 w 6748930"/>
              <a:gd name="connsiteY1" fmla="*/ 2856220 h 4335290"/>
              <a:gd name="connsiteX2" fmla="*/ 1398218 w 6748930"/>
              <a:gd name="connsiteY2" fmla="*/ 3015012 h 4335290"/>
              <a:gd name="connsiteX3" fmla="*/ 997575 w 6748930"/>
              <a:gd name="connsiteY3" fmla="*/ 4004930 h 4335290"/>
              <a:gd name="connsiteX4" fmla="*/ 1286691 w 6748930"/>
              <a:gd name="connsiteY4" fmla="*/ 3885064 h 4335290"/>
              <a:gd name="connsiteX5" fmla="*/ 1442161 w 6748930"/>
              <a:gd name="connsiteY5" fmla="*/ 3682847 h 4335290"/>
              <a:gd name="connsiteX6" fmla="*/ 1468940 w 6748930"/>
              <a:gd name="connsiteY6" fmla="*/ 3653483 h 4335290"/>
              <a:gd name="connsiteX7" fmla="*/ 1513390 w 6748930"/>
              <a:gd name="connsiteY7" fmla="*/ 3666183 h 4335290"/>
              <a:gd name="connsiteX8" fmla="*/ 1487990 w 6748930"/>
              <a:gd name="connsiteY8" fmla="*/ 3704283 h 4335290"/>
              <a:gd name="connsiteX9" fmla="*/ 1649915 w 6748930"/>
              <a:gd name="connsiteY9" fmla="*/ 3777597 h 4335290"/>
              <a:gd name="connsiteX10" fmla="*/ 1859532 w 6748930"/>
              <a:gd name="connsiteY10" fmla="*/ 3850681 h 4335290"/>
              <a:gd name="connsiteX11" fmla="*/ 1854065 w 6748930"/>
              <a:gd name="connsiteY11" fmla="*/ 3773228 h 4335290"/>
              <a:gd name="connsiteX12" fmla="*/ 1879446 w 6748930"/>
              <a:gd name="connsiteY12" fmla="*/ 3687532 h 4335290"/>
              <a:gd name="connsiteX13" fmla="*/ 1994158 w 6748930"/>
              <a:gd name="connsiteY13" fmla="*/ 3196155 h 4335290"/>
              <a:gd name="connsiteX14" fmla="*/ 2804799 w 6748930"/>
              <a:gd name="connsiteY14" fmla="*/ 3880154 h 4335290"/>
              <a:gd name="connsiteX15" fmla="*/ 3013959 w 6748930"/>
              <a:gd name="connsiteY15" fmla="*/ 3942523 h 4335290"/>
              <a:gd name="connsiteX16" fmla="*/ 3183365 w 6748930"/>
              <a:gd name="connsiteY16" fmla="*/ 3974217 h 4335290"/>
              <a:gd name="connsiteX17" fmla="*/ 3423049 w 6748930"/>
              <a:gd name="connsiteY17" fmla="*/ 4024072 h 4335290"/>
              <a:gd name="connsiteX18" fmla="*/ 3632647 w 6748930"/>
              <a:gd name="connsiteY18" fmla="*/ 4066561 h 4335290"/>
              <a:gd name="connsiteX19" fmla="*/ 3740614 w 6748930"/>
              <a:gd name="connsiteY19" fmla="*/ 3962341 h 4335290"/>
              <a:gd name="connsiteX20" fmla="*/ 3737407 w 6748930"/>
              <a:gd name="connsiteY20" fmla="*/ 3626446 h 4335290"/>
              <a:gd name="connsiteX21" fmla="*/ 3757294 w 6748930"/>
              <a:gd name="connsiteY21" fmla="*/ 3366147 h 4335290"/>
              <a:gd name="connsiteX22" fmla="*/ 3792915 w 6748930"/>
              <a:gd name="connsiteY22" fmla="*/ 3334307 h 4335290"/>
              <a:gd name="connsiteX23" fmla="*/ 4255597 w 6748930"/>
              <a:gd name="connsiteY23" fmla="*/ 3704493 h 4335290"/>
              <a:gd name="connsiteX24" fmla="*/ 4720118 w 6748930"/>
              <a:gd name="connsiteY24" fmla="*/ 4063057 h 4335290"/>
              <a:gd name="connsiteX25" fmla="*/ 5023475 w 6748930"/>
              <a:gd name="connsiteY25" fmla="*/ 4335290 h 4335290"/>
              <a:gd name="connsiteX26" fmla="*/ 5017702 w 6748930"/>
              <a:gd name="connsiteY26" fmla="*/ 4025439 h 4335290"/>
              <a:gd name="connsiteX27" fmla="*/ 4969981 w 6748930"/>
              <a:gd name="connsiteY27" fmla="*/ 3913352 h 4335290"/>
              <a:gd name="connsiteX28" fmla="*/ 4908533 w 6748930"/>
              <a:gd name="connsiteY28" fmla="*/ 3763763 h 4335290"/>
              <a:gd name="connsiteX29" fmla="*/ 5369357 w 6748930"/>
              <a:gd name="connsiteY29" fmla="*/ 3650212 h 4335290"/>
              <a:gd name="connsiteX30" fmla="*/ 5352135 w 6748930"/>
              <a:gd name="connsiteY30" fmla="*/ 3412568 h 4335290"/>
              <a:gd name="connsiteX31" fmla="*/ 5596803 w 6748930"/>
              <a:gd name="connsiteY31" fmla="*/ 3418245 h 4335290"/>
              <a:gd name="connsiteX32" fmla="*/ 5602980 w 6748930"/>
              <a:gd name="connsiteY32" fmla="*/ 3367762 h 4335290"/>
              <a:gd name="connsiteX33" fmla="*/ 5450683 w 6748930"/>
              <a:gd name="connsiteY33" fmla="*/ 3376630 h 4335290"/>
              <a:gd name="connsiteX34" fmla="*/ 5397215 w 6748930"/>
              <a:gd name="connsiteY34" fmla="*/ 3318090 h 4335290"/>
              <a:gd name="connsiteX35" fmla="*/ 5479694 w 6748930"/>
              <a:gd name="connsiteY35" fmla="*/ 3203480 h 4335290"/>
              <a:gd name="connsiteX36" fmla="*/ 5563128 w 6748930"/>
              <a:gd name="connsiteY36" fmla="*/ 3284701 h 4335290"/>
              <a:gd name="connsiteX37" fmla="*/ 5654304 w 6748930"/>
              <a:gd name="connsiteY37" fmla="*/ 3268781 h 4335290"/>
              <a:gd name="connsiteX38" fmla="*/ 5699181 w 6748930"/>
              <a:gd name="connsiteY38" fmla="*/ 3180416 h 4335290"/>
              <a:gd name="connsiteX39" fmla="*/ 5832576 w 6748930"/>
              <a:gd name="connsiteY39" fmla="*/ 3273845 h 4335290"/>
              <a:gd name="connsiteX40" fmla="*/ 5912633 w 6748930"/>
              <a:gd name="connsiteY40" fmla="*/ 3093475 h 4335290"/>
              <a:gd name="connsiteX41" fmla="*/ 6298015 w 6748930"/>
              <a:gd name="connsiteY41" fmla="*/ 3303025 h 4335290"/>
              <a:gd name="connsiteX42" fmla="*/ 6529868 w 6748930"/>
              <a:gd name="connsiteY42" fmla="*/ 3491558 h 4335290"/>
              <a:gd name="connsiteX43" fmla="*/ 6671535 w 6748930"/>
              <a:gd name="connsiteY43" fmla="*/ 3560804 h 4335290"/>
              <a:gd name="connsiteX44" fmla="*/ 6748930 w 6748930"/>
              <a:gd name="connsiteY44" fmla="*/ 3436755 h 4335290"/>
              <a:gd name="connsiteX45" fmla="*/ 5559681 w 6748930"/>
              <a:gd name="connsiteY45" fmla="*/ 2461495 h 4335290"/>
              <a:gd name="connsiteX46" fmla="*/ 4062794 w 6748930"/>
              <a:gd name="connsiteY46" fmla="*/ 1445174 h 4335290"/>
              <a:gd name="connsiteX47" fmla="*/ 3318797 w 6748930"/>
              <a:gd name="connsiteY47" fmla="*/ 984584 h 4335290"/>
              <a:gd name="connsiteX48" fmla="*/ 3082778 w 6748930"/>
              <a:gd name="connsiteY48" fmla="*/ 622849 h 4335290"/>
              <a:gd name="connsiteX49" fmla="*/ 2699470 w 6748930"/>
              <a:gd name="connsiteY49" fmla="*/ 6176 h 4335290"/>
              <a:gd name="connsiteX50" fmla="*/ 2297602 w 6748930"/>
              <a:gd name="connsiteY50" fmla="*/ 1109106 h 4335290"/>
              <a:gd name="connsiteX51" fmla="*/ 1989942 w 6748930"/>
              <a:gd name="connsiteY51" fmla="*/ 1066696 h 4335290"/>
              <a:gd name="connsiteX52" fmla="*/ 1737690 w 6748930"/>
              <a:gd name="connsiteY52" fmla="*/ 1102253 h 4335290"/>
              <a:gd name="connsiteX53" fmla="*/ 1271717 w 6748930"/>
              <a:gd name="connsiteY53" fmla="*/ 1171584 h 4335290"/>
              <a:gd name="connsiteX54" fmla="*/ 762432 w 6748930"/>
              <a:gd name="connsiteY54" fmla="*/ 1151691 h 4335290"/>
              <a:gd name="connsiteX55" fmla="*/ 649676 w 6748930"/>
              <a:gd name="connsiteY55" fmla="*/ 1279885 h 4335290"/>
              <a:gd name="connsiteX56" fmla="*/ 581990 w 6748930"/>
              <a:gd name="connsiteY56" fmla="*/ 1357501 h 4335290"/>
              <a:gd name="connsiteX57" fmla="*/ 512456 w 6748930"/>
              <a:gd name="connsiteY57" fmla="*/ 1354092 h 4335290"/>
              <a:gd name="connsiteX58" fmla="*/ 465890 w 6748930"/>
              <a:gd name="connsiteY58" fmla="*/ 1494834 h 4335290"/>
              <a:gd name="connsiteX59" fmla="*/ 290933 w 6748930"/>
              <a:gd name="connsiteY59" fmla="*/ 1414936 h 4335290"/>
              <a:gd name="connsiteX60" fmla="*/ 89510 w 6748930"/>
              <a:gd name="connsiteY60" fmla="*/ 1304692 h 4335290"/>
              <a:gd name="connsiteX61" fmla="*/ 68887 w 6748930"/>
              <a:gd name="connsiteY61" fmla="*/ 1453375 h 4335290"/>
              <a:gd name="connsiteX62" fmla="*/ 0 w 6748930"/>
              <a:gd name="connsiteY62" fmla="*/ 1553090 h 4335290"/>
              <a:gd name="connsiteX63" fmla="*/ 15717 w 6748930"/>
              <a:gd name="connsiteY63" fmla="*/ 1790458 h 4335290"/>
              <a:gd name="connsiteX64" fmla="*/ 124038 w 6748930"/>
              <a:gd name="connsiteY64" fmla="*/ 1778497 h 4335290"/>
              <a:gd name="connsiteX65" fmla="*/ 287427 w 6748930"/>
              <a:gd name="connsiteY65" fmla="*/ 1848906 h 4335290"/>
              <a:gd name="connsiteX66" fmla="*/ 477307 w 6748930"/>
              <a:gd name="connsiteY66" fmla="*/ 1961931 h 4335290"/>
              <a:gd name="connsiteX67" fmla="*/ 442078 w 6748930"/>
              <a:gd name="connsiteY67" fmla="*/ 2107374 h 4335290"/>
              <a:gd name="connsiteX68" fmla="*/ 632171 w 6748930"/>
              <a:gd name="connsiteY68" fmla="*/ 2337513 h 4335290"/>
              <a:gd name="connsiteX69" fmla="*/ 534711 w 6748930"/>
              <a:gd name="connsiteY69" fmla="*/ 2614093 h 4335290"/>
              <a:gd name="connsiteX0" fmla="*/ 534711 w 6748930"/>
              <a:gd name="connsiteY0" fmla="*/ 2607917 h 4329114"/>
              <a:gd name="connsiteX1" fmla="*/ 1076824 w 6748930"/>
              <a:gd name="connsiteY1" fmla="*/ 2850044 h 4329114"/>
              <a:gd name="connsiteX2" fmla="*/ 1398218 w 6748930"/>
              <a:gd name="connsiteY2" fmla="*/ 3008836 h 4329114"/>
              <a:gd name="connsiteX3" fmla="*/ 997575 w 6748930"/>
              <a:gd name="connsiteY3" fmla="*/ 3998754 h 4329114"/>
              <a:gd name="connsiteX4" fmla="*/ 1286691 w 6748930"/>
              <a:gd name="connsiteY4" fmla="*/ 3878888 h 4329114"/>
              <a:gd name="connsiteX5" fmla="*/ 1442161 w 6748930"/>
              <a:gd name="connsiteY5" fmla="*/ 3676671 h 4329114"/>
              <a:gd name="connsiteX6" fmla="*/ 1468940 w 6748930"/>
              <a:gd name="connsiteY6" fmla="*/ 3647307 h 4329114"/>
              <a:gd name="connsiteX7" fmla="*/ 1513390 w 6748930"/>
              <a:gd name="connsiteY7" fmla="*/ 3660007 h 4329114"/>
              <a:gd name="connsiteX8" fmla="*/ 1487990 w 6748930"/>
              <a:gd name="connsiteY8" fmla="*/ 3698107 h 4329114"/>
              <a:gd name="connsiteX9" fmla="*/ 1649915 w 6748930"/>
              <a:gd name="connsiteY9" fmla="*/ 3771421 h 4329114"/>
              <a:gd name="connsiteX10" fmla="*/ 1859532 w 6748930"/>
              <a:gd name="connsiteY10" fmla="*/ 3844505 h 4329114"/>
              <a:gd name="connsiteX11" fmla="*/ 1854065 w 6748930"/>
              <a:gd name="connsiteY11" fmla="*/ 3767052 h 4329114"/>
              <a:gd name="connsiteX12" fmla="*/ 1879446 w 6748930"/>
              <a:gd name="connsiteY12" fmla="*/ 3681356 h 4329114"/>
              <a:gd name="connsiteX13" fmla="*/ 1994158 w 6748930"/>
              <a:gd name="connsiteY13" fmla="*/ 3189979 h 4329114"/>
              <a:gd name="connsiteX14" fmla="*/ 2804799 w 6748930"/>
              <a:gd name="connsiteY14" fmla="*/ 3873978 h 4329114"/>
              <a:gd name="connsiteX15" fmla="*/ 3013959 w 6748930"/>
              <a:gd name="connsiteY15" fmla="*/ 3936347 h 4329114"/>
              <a:gd name="connsiteX16" fmla="*/ 3183365 w 6748930"/>
              <a:gd name="connsiteY16" fmla="*/ 3968041 h 4329114"/>
              <a:gd name="connsiteX17" fmla="*/ 3423049 w 6748930"/>
              <a:gd name="connsiteY17" fmla="*/ 4017896 h 4329114"/>
              <a:gd name="connsiteX18" fmla="*/ 3632647 w 6748930"/>
              <a:gd name="connsiteY18" fmla="*/ 4060385 h 4329114"/>
              <a:gd name="connsiteX19" fmla="*/ 3740614 w 6748930"/>
              <a:gd name="connsiteY19" fmla="*/ 3956165 h 4329114"/>
              <a:gd name="connsiteX20" fmla="*/ 3737407 w 6748930"/>
              <a:gd name="connsiteY20" fmla="*/ 3620270 h 4329114"/>
              <a:gd name="connsiteX21" fmla="*/ 3757294 w 6748930"/>
              <a:gd name="connsiteY21" fmla="*/ 3359971 h 4329114"/>
              <a:gd name="connsiteX22" fmla="*/ 3792915 w 6748930"/>
              <a:gd name="connsiteY22" fmla="*/ 3328131 h 4329114"/>
              <a:gd name="connsiteX23" fmla="*/ 4255597 w 6748930"/>
              <a:gd name="connsiteY23" fmla="*/ 3698317 h 4329114"/>
              <a:gd name="connsiteX24" fmla="*/ 4720118 w 6748930"/>
              <a:gd name="connsiteY24" fmla="*/ 4056881 h 4329114"/>
              <a:gd name="connsiteX25" fmla="*/ 5023475 w 6748930"/>
              <a:gd name="connsiteY25" fmla="*/ 4329114 h 4329114"/>
              <a:gd name="connsiteX26" fmla="*/ 5017702 w 6748930"/>
              <a:gd name="connsiteY26" fmla="*/ 4019263 h 4329114"/>
              <a:gd name="connsiteX27" fmla="*/ 4969981 w 6748930"/>
              <a:gd name="connsiteY27" fmla="*/ 3907176 h 4329114"/>
              <a:gd name="connsiteX28" fmla="*/ 4908533 w 6748930"/>
              <a:gd name="connsiteY28" fmla="*/ 3757587 h 4329114"/>
              <a:gd name="connsiteX29" fmla="*/ 5369357 w 6748930"/>
              <a:gd name="connsiteY29" fmla="*/ 3644036 h 4329114"/>
              <a:gd name="connsiteX30" fmla="*/ 5352135 w 6748930"/>
              <a:gd name="connsiteY30" fmla="*/ 3406392 h 4329114"/>
              <a:gd name="connsiteX31" fmla="*/ 5596803 w 6748930"/>
              <a:gd name="connsiteY31" fmla="*/ 3412069 h 4329114"/>
              <a:gd name="connsiteX32" fmla="*/ 5602980 w 6748930"/>
              <a:gd name="connsiteY32" fmla="*/ 3361586 h 4329114"/>
              <a:gd name="connsiteX33" fmla="*/ 5450683 w 6748930"/>
              <a:gd name="connsiteY33" fmla="*/ 3370454 h 4329114"/>
              <a:gd name="connsiteX34" fmla="*/ 5397215 w 6748930"/>
              <a:gd name="connsiteY34" fmla="*/ 3311914 h 4329114"/>
              <a:gd name="connsiteX35" fmla="*/ 5479694 w 6748930"/>
              <a:gd name="connsiteY35" fmla="*/ 3197304 h 4329114"/>
              <a:gd name="connsiteX36" fmla="*/ 5563128 w 6748930"/>
              <a:gd name="connsiteY36" fmla="*/ 3278525 h 4329114"/>
              <a:gd name="connsiteX37" fmla="*/ 5654304 w 6748930"/>
              <a:gd name="connsiteY37" fmla="*/ 3262605 h 4329114"/>
              <a:gd name="connsiteX38" fmla="*/ 5699181 w 6748930"/>
              <a:gd name="connsiteY38" fmla="*/ 3174240 h 4329114"/>
              <a:gd name="connsiteX39" fmla="*/ 5832576 w 6748930"/>
              <a:gd name="connsiteY39" fmla="*/ 3267669 h 4329114"/>
              <a:gd name="connsiteX40" fmla="*/ 5912633 w 6748930"/>
              <a:gd name="connsiteY40" fmla="*/ 3087299 h 4329114"/>
              <a:gd name="connsiteX41" fmla="*/ 6298015 w 6748930"/>
              <a:gd name="connsiteY41" fmla="*/ 3296849 h 4329114"/>
              <a:gd name="connsiteX42" fmla="*/ 6529868 w 6748930"/>
              <a:gd name="connsiteY42" fmla="*/ 3485382 h 4329114"/>
              <a:gd name="connsiteX43" fmla="*/ 6671535 w 6748930"/>
              <a:gd name="connsiteY43" fmla="*/ 3554628 h 4329114"/>
              <a:gd name="connsiteX44" fmla="*/ 6748930 w 6748930"/>
              <a:gd name="connsiteY44" fmla="*/ 3430579 h 4329114"/>
              <a:gd name="connsiteX45" fmla="*/ 5559681 w 6748930"/>
              <a:gd name="connsiteY45" fmla="*/ 2455319 h 4329114"/>
              <a:gd name="connsiteX46" fmla="*/ 4062794 w 6748930"/>
              <a:gd name="connsiteY46" fmla="*/ 1438998 h 4329114"/>
              <a:gd name="connsiteX47" fmla="*/ 3318797 w 6748930"/>
              <a:gd name="connsiteY47" fmla="*/ 978408 h 4329114"/>
              <a:gd name="connsiteX48" fmla="*/ 3082778 w 6748930"/>
              <a:gd name="connsiteY48" fmla="*/ 616673 h 4329114"/>
              <a:gd name="connsiteX49" fmla="*/ 2699470 w 6748930"/>
              <a:gd name="connsiteY49" fmla="*/ 0 h 4329114"/>
              <a:gd name="connsiteX50" fmla="*/ 2297602 w 6748930"/>
              <a:gd name="connsiteY50" fmla="*/ 1102930 h 4329114"/>
              <a:gd name="connsiteX51" fmla="*/ 1989942 w 6748930"/>
              <a:gd name="connsiteY51" fmla="*/ 1060520 h 4329114"/>
              <a:gd name="connsiteX52" fmla="*/ 1737690 w 6748930"/>
              <a:gd name="connsiteY52" fmla="*/ 1096077 h 4329114"/>
              <a:gd name="connsiteX53" fmla="*/ 1271717 w 6748930"/>
              <a:gd name="connsiteY53" fmla="*/ 1165408 h 4329114"/>
              <a:gd name="connsiteX54" fmla="*/ 762432 w 6748930"/>
              <a:gd name="connsiteY54" fmla="*/ 1145515 h 4329114"/>
              <a:gd name="connsiteX55" fmla="*/ 649676 w 6748930"/>
              <a:gd name="connsiteY55" fmla="*/ 1273709 h 4329114"/>
              <a:gd name="connsiteX56" fmla="*/ 581990 w 6748930"/>
              <a:gd name="connsiteY56" fmla="*/ 1351325 h 4329114"/>
              <a:gd name="connsiteX57" fmla="*/ 512456 w 6748930"/>
              <a:gd name="connsiteY57" fmla="*/ 1347916 h 4329114"/>
              <a:gd name="connsiteX58" fmla="*/ 465890 w 6748930"/>
              <a:gd name="connsiteY58" fmla="*/ 1488658 h 4329114"/>
              <a:gd name="connsiteX59" fmla="*/ 290933 w 6748930"/>
              <a:gd name="connsiteY59" fmla="*/ 1408760 h 4329114"/>
              <a:gd name="connsiteX60" fmla="*/ 89510 w 6748930"/>
              <a:gd name="connsiteY60" fmla="*/ 1298516 h 4329114"/>
              <a:gd name="connsiteX61" fmla="*/ 68887 w 6748930"/>
              <a:gd name="connsiteY61" fmla="*/ 1447199 h 4329114"/>
              <a:gd name="connsiteX62" fmla="*/ 0 w 6748930"/>
              <a:gd name="connsiteY62" fmla="*/ 1546914 h 4329114"/>
              <a:gd name="connsiteX63" fmla="*/ 15717 w 6748930"/>
              <a:gd name="connsiteY63" fmla="*/ 1784282 h 4329114"/>
              <a:gd name="connsiteX64" fmla="*/ 124038 w 6748930"/>
              <a:gd name="connsiteY64" fmla="*/ 1772321 h 4329114"/>
              <a:gd name="connsiteX65" fmla="*/ 287427 w 6748930"/>
              <a:gd name="connsiteY65" fmla="*/ 1842730 h 4329114"/>
              <a:gd name="connsiteX66" fmla="*/ 477307 w 6748930"/>
              <a:gd name="connsiteY66" fmla="*/ 1955755 h 4329114"/>
              <a:gd name="connsiteX67" fmla="*/ 442078 w 6748930"/>
              <a:gd name="connsiteY67" fmla="*/ 2101198 h 4329114"/>
              <a:gd name="connsiteX68" fmla="*/ 632171 w 6748930"/>
              <a:gd name="connsiteY68" fmla="*/ 2331337 h 4329114"/>
              <a:gd name="connsiteX69" fmla="*/ 534711 w 6748930"/>
              <a:gd name="connsiteY69" fmla="*/ 2607917 h 4329114"/>
              <a:gd name="connsiteX0" fmla="*/ 534711 w 6748930"/>
              <a:gd name="connsiteY0" fmla="*/ 2607917 h 4329114"/>
              <a:gd name="connsiteX1" fmla="*/ 1076824 w 6748930"/>
              <a:gd name="connsiteY1" fmla="*/ 2850044 h 4329114"/>
              <a:gd name="connsiteX2" fmla="*/ 1398218 w 6748930"/>
              <a:gd name="connsiteY2" fmla="*/ 3008836 h 4329114"/>
              <a:gd name="connsiteX3" fmla="*/ 997575 w 6748930"/>
              <a:gd name="connsiteY3" fmla="*/ 3998754 h 4329114"/>
              <a:gd name="connsiteX4" fmla="*/ 1286691 w 6748930"/>
              <a:gd name="connsiteY4" fmla="*/ 3878888 h 4329114"/>
              <a:gd name="connsiteX5" fmla="*/ 1442161 w 6748930"/>
              <a:gd name="connsiteY5" fmla="*/ 3676671 h 4329114"/>
              <a:gd name="connsiteX6" fmla="*/ 1468940 w 6748930"/>
              <a:gd name="connsiteY6" fmla="*/ 3647307 h 4329114"/>
              <a:gd name="connsiteX7" fmla="*/ 1513390 w 6748930"/>
              <a:gd name="connsiteY7" fmla="*/ 3660007 h 4329114"/>
              <a:gd name="connsiteX8" fmla="*/ 1487990 w 6748930"/>
              <a:gd name="connsiteY8" fmla="*/ 3698107 h 4329114"/>
              <a:gd name="connsiteX9" fmla="*/ 1649915 w 6748930"/>
              <a:gd name="connsiteY9" fmla="*/ 3771421 h 4329114"/>
              <a:gd name="connsiteX10" fmla="*/ 1859532 w 6748930"/>
              <a:gd name="connsiteY10" fmla="*/ 3844505 h 4329114"/>
              <a:gd name="connsiteX11" fmla="*/ 1854065 w 6748930"/>
              <a:gd name="connsiteY11" fmla="*/ 3767052 h 4329114"/>
              <a:gd name="connsiteX12" fmla="*/ 1879446 w 6748930"/>
              <a:gd name="connsiteY12" fmla="*/ 3681356 h 4329114"/>
              <a:gd name="connsiteX13" fmla="*/ 1994158 w 6748930"/>
              <a:gd name="connsiteY13" fmla="*/ 3189979 h 4329114"/>
              <a:gd name="connsiteX14" fmla="*/ 2804799 w 6748930"/>
              <a:gd name="connsiteY14" fmla="*/ 3873978 h 4329114"/>
              <a:gd name="connsiteX15" fmla="*/ 3013959 w 6748930"/>
              <a:gd name="connsiteY15" fmla="*/ 3936347 h 4329114"/>
              <a:gd name="connsiteX16" fmla="*/ 3183365 w 6748930"/>
              <a:gd name="connsiteY16" fmla="*/ 3968041 h 4329114"/>
              <a:gd name="connsiteX17" fmla="*/ 3423049 w 6748930"/>
              <a:gd name="connsiteY17" fmla="*/ 4017896 h 4329114"/>
              <a:gd name="connsiteX18" fmla="*/ 3632647 w 6748930"/>
              <a:gd name="connsiteY18" fmla="*/ 4060385 h 4329114"/>
              <a:gd name="connsiteX19" fmla="*/ 3740614 w 6748930"/>
              <a:gd name="connsiteY19" fmla="*/ 3956165 h 4329114"/>
              <a:gd name="connsiteX20" fmla="*/ 3737407 w 6748930"/>
              <a:gd name="connsiteY20" fmla="*/ 3620270 h 4329114"/>
              <a:gd name="connsiteX21" fmla="*/ 3757294 w 6748930"/>
              <a:gd name="connsiteY21" fmla="*/ 3359971 h 4329114"/>
              <a:gd name="connsiteX22" fmla="*/ 3792915 w 6748930"/>
              <a:gd name="connsiteY22" fmla="*/ 3328131 h 4329114"/>
              <a:gd name="connsiteX23" fmla="*/ 4255597 w 6748930"/>
              <a:gd name="connsiteY23" fmla="*/ 3698317 h 4329114"/>
              <a:gd name="connsiteX24" fmla="*/ 4720118 w 6748930"/>
              <a:gd name="connsiteY24" fmla="*/ 4056881 h 4329114"/>
              <a:gd name="connsiteX25" fmla="*/ 5023475 w 6748930"/>
              <a:gd name="connsiteY25" fmla="*/ 4329114 h 4329114"/>
              <a:gd name="connsiteX26" fmla="*/ 5017702 w 6748930"/>
              <a:gd name="connsiteY26" fmla="*/ 4019263 h 4329114"/>
              <a:gd name="connsiteX27" fmla="*/ 4969981 w 6748930"/>
              <a:gd name="connsiteY27" fmla="*/ 3907176 h 4329114"/>
              <a:gd name="connsiteX28" fmla="*/ 4908533 w 6748930"/>
              <a:gd name="connsiteY28" fmla="*/ 3757587 h 4329114"/>
              <a:gd name="connsiteX29" fmla="*/ 5369357 w 6748930"/>
              <a:gd name="connsiteY29" fmla="*/ 3644036 h 4329114"/>
              <a:gd name="connsiteX30" fmla="*/ 5352135 w 6748930"/>
              <a:gd name="connsiteY30" fmla="*/ 3406392 h 4329114"/>
              <a:gd name="connsiteX31" fmla="*/ 5596803 w 6748930"/>
              <a:gd name="connsiteY31" fmla="*/ 3412069 h 4329114"/>
              <a:gd name="connsiteX32" fmla="*/ 5602980 w 6748930"/>
              <a:gd name="connsiteY32" fmla="*/ 3361586 h 4329114"/>
              <a:gd name="connsiteX33" fmla="*/ 5450683 w 6748930"/>
              <a:gd name="connsiteY33" fmla="*/ 3370454 h 4329114"/>
              <a:gd name="connsiteX34" fmla="*/ 5397215 w 6748930"/>
              <a:gd name="connsiteY34" fmla="*/ 3311914 h 4329114"/>
              <a:gd name="connsiteX35" fmla="*/ 5479694 w 6748930"/>
              <a:gd name="connsiteY35" fmla="*/ 3197304 h 4329114"/>
              <a:gd name="connsiteX36" fmla="*/ 5563128 w 6748930"/>
              <a:gd name="connsiteY36" fmla="*/ 3278525 h 4329114"/>
              <a:gd name="connsiteX37" fmla="*/ 5654304 w 6748930"/>
              <a:gd name="connsiteY37" fmla="*/ 3262605 h 4329114"/>
              <a:gd name="connsiteX38" fmla="*/ 5699181 w 6748930"/>
              <a:gd name="connsiteY38" fmla="*/ 3174240 h 4329114"/>
              <a:gd name="connsiteX39" fmla="*/ 5832576 w 6748930"/>
              <a:gd name="connsiteY39" fmla="*/ 3267669 h 4329114"/>
              <a:gd name="connsiteX40" fmla="*/ 5912633 w 6748930"/>
              <a:gd name="connsiteY40" fmla="*/ 3087299 h 4329114"/>
              <a:gd name="connsiteX41" fmla="*/ 6298015 w 6748930"/>
              <a:gd name="connsiteY41" fmla="*/ 3296849 h 4329114"/>
              <a:gd name="connsiteX42" fmla="*/ 6529868 w 6748930"/>
              <a:gd name="connsiteY42" fmla="*/ 3485382 h 4329114"/>
              <a:gd name="connsiteX43" fmla="*/ 6671535 w 6748930"/>
              <a:gd name="connsiteY43" fmla="*/ 3554628 h 4329114"/>
              <a:gd name="connsiteX44" fmla="*/ 6748930 w 6748930"/>
              <a:gd name="connsiteY44" fmla="*/ 3430579 h 4329114"/>
              <a:gd name="connsiteX45" fmla="*/ 5559681 w 6748930"/>
              <a:gd name="connsiteY45" fmla="*/ 2455319 h 4329114"/>
              <a:gd name="connsiteX46" fmla="*/ 4062794 w 6748930"/>
              <a:gd name="connsiteY46" fmla="*/ 1438998 h 4329114"/>
              <a:gd name="connsiteX47" fmla="*/ 3318797 w 6748930"/>
              <a:gd name="connsiteY47" fmla="*/ 978408 h 4329114"/>
              <a:gd name="connsiteX48" fmla="*/ 3082778 w 6748930"/>
              <a:gd name="connsiteY48" fmla="*/ 616673 h 4329114"/>
              <a:gd name="connsiteX49" fmla="*/ 2699470 w 6748930"/>
              <a:gd name="connsiteY49" fmla="*/ 0 h 4329114"/>
              <a:gd name="connsiteX50" fmla="*/ 2297602 w 6748930"/>
              <a:gd name="connsiteY50" fmla="*/ 1102930 h 4329114"/>
              <a:gd name="connsiteX51" fmla="*/ 1989942 w 6748930"/>
              <a:gd name="connsiteY51" fmla="*/ 1060520 h 4329114"/>
              <a:gd name="connsiteX52" fmla="*/ 1737690 w 6748930"/>
              <a:gd name="connsiteY52" fmla="*/ 1096077 h 4329114"/>
              <a:gd name="connsiteX53" fmla="*/ 1271717 w 6748930"/>
              <a:gd name="connsiteY53" fmla="*/ 1165408 h 4329114"/>
              <a:gd name="connsiteX54" fmla="*/ 762432 w 6748930"/>
              <a:gd name="connsiteY54" fmla="*/ 1145515 h 4329114"/>
              <a:gd name="connsiteX55" fmla="*/ 649676 w 6748930"/>
              <a:gd name="connsiteY55" fmla="*/ 1273709 h 4329114"/>
              <a:gd name="connsiteX56" fmla="*/ 581990 w 6748930"/>
              <a:gd name="connsiteY56" fmla="*/ 1351325 h 4329114"/>
              <a:gd name="connsiteX57" fmla="*/ 512456 w 6748930"/>
              <a:gd name="connsiteY57" fmla="*/ 1347916 h 4329114"/>
              <a:gd name="connsiteX58" fmla="*/ 465890 w 6748930"/>
              <a:gd name="connsiteY58" fmla="*/ 1488658 h 4329114"/>
              <a:gd name="connsiteX59" fmla="*/ 290933 w 6748930"/>
              <a:gd name="connsiteY59" fmla="*/ 1408760 h 4329114"/>
              <a:gd name="connsiteX60" fmla="*/ 89510 w 6748930"/>
              <a:gd name="connsiteY60" fmla="*/ 1298516 h 4329114"/>
              <a:gd name="connsiteX61" fmla="*/ 68887 w 6748930"/>
              <a:gd name="connsiteY61" fmla="*/ 1447199 h 4329114"/>
              <a:gd name="connsiteX62" fmla="*/ 0 w 6748930"/>
              <a:gd name="connsiteY62" fmla="*/ 1546914 h 4329114"/>
              <a:gd name="connsiteX63" fmla="*/ 15717 w 6748930"/>
              <a:gd name="connsiteY63" fmla="*/ 1784282 h 4329114"/>
              <a:gd name="connsiteX64" fmla="*/ 124038 w 6748930"/>
              <a:gd name="connsiteY64" fmla="*/ 1772321 h 4329114"/>
              <a:gd name="connsiteX65" fmla="*/ 287427 w 6748930"/>
              <a:gd name="connsiteY65" fmla="*/ 1842730 h 4329114"/>
              <a:gd name="connsiteX66" fmla="*/ 477307 w 6748930"/>
              <a:gd name="connsiteY66" fmla="*/ 1955755 h 4329114"/>
              <a:gd name="connsiteX67" fmla="*/ 442078 w 6748930"/>
              <a:gd name="connsiteY67" fmla="*/ 2101198 h 4329114"/>
              <a:gd name="connsiteX68" fmla="*/ 632171 w 6748930"/>
              <a:gd name="connsiteY68" fmla="*/ 2331337 h 4329114"/>
              <a:gd name="connsiteX69" fmla="*/ 534711 w 6748930"/>
              <a:gd name="connsiteY69" fmla="*/ 2607917 h 4329114"/>
              <a:gd name="connsiteX0" fmla="*/ 534711 w 6748930"/>
              <a:gd name="connsiteY0" fmla="*/ 2586366 h 4307563"/>
              <a:gd name="connsiteX1" fmla="*/ 1076824 w 6748930"/>
              <a:gd name="connsiteY1" fmla="*/ 2828493 h 4307563"/>
              <a:gd name="connsiteX2" fmla="*/ 1398218 w 6748930"/>
              <a:gd name="connsiteY2" fmla="*/ 2987285 h 4307563"/>
              <a:gd name="connsiteX3" fmla="*/ 997575 w 6748930"/>
              <a:gd name="connsiteY3" fmla="*/ 3977203 h 4307563"/>
              <a:gd name="connsiteX4" fmla="*/ 1286691 w 6748930"/>
              <a:gd name="connsiteY4" fmla="*/ 3857337 h 4307563"/>
              <a:gd name="connsiteX5" fmla="*/ 1442161 w 6748930"/>
              <a:gd name="connsiteY5" fmla="*/ 3655120 h 4307563"/>
              <a:gd name="connsiteX6" fmla="*/ 1468940 w 6748930"/>
              <a:gd name="connsiteY6" fmla="*/ 3625756 h 4307563"/>
              <a:gd name="connsiteX7" fmla="*/ 1513390 w 6748930"/>
              <a:gd name="connsiteY7" fmla="*/ 3638456 h 4307563"/>
              <a:gd name="connsiteX8" fmla="*/ 1487990 w 6748930"/>
              <a:gd name="connsiteY8" fmla="*/ 3676556 h 4307563"/>
              <a:gd name="connsiteX9" fmla="*/ 1649915 w 6748930"/>
              <a:gd name="connsiteY9" fmla="*/ 3749870 h 4307563"/>
              <a:gd name="connsiteX10" fmla="*/ 1859532 w 6748930"/>
              <a:gd name="connsiteY10" fmla="*/ 3822954 h 4307563"/>
              <a:gd name="connsiteX11" fmla="*/ 1854065 w 6748930"/>
              <a:gd name="connsiteY11" fmla="*/ 3745501 h 4307563"/>
              <a:gd name="connsiteX12" fmla="*/ 1879446 w 6748930"/>
              <a:gd name="connsiteY12" fmla="*/ 3659805 h 4307563"/>
              <a:gd name="connsiteX13" fmla="*/ 1994158 w 6748930"/>
              <a:gd name="connsiteY13" fmla="*/ 3168428 h 4307563"/>
              <a:gd name="connsiteX14" fmla="*/ 2804799 w 6748930"/>
              <a:gd name="connsiteY14" fmla="*/ 3852427 h 4307563"/>
              <a:gd name="connsiteX15" fmla="*/ 3013959 w 6748930"/>
              <a:gd name="connsiteY15" fmla="*/ 3914796 h 4307563"/>
              <a:gd name="connsiteX16" fmla="*/ 3183365 w 6748930"/>
              <a:gd name="connsiteY16" fmla="*/ 3946490 h 4307563"/>
              <a:gd name="connsiteX17" fmla="*/ 3423049 w 6748930"/>
              <a:gd name="connsiteY17" fmla="*/ 3996345 h 4307563"/>
              <a:gd name="connsiteX18" fmla="*/ 3632647 w 6748930"/>
              <a:gd name="connsiteY18" fmla="*/ 4038834 h 4307563"/>
              <a:gd name="connsiteX19" fmla="*/ 3740614 w 6748930"/>
              <a:gd name="connsiteY19" fmla="*/ 3934614 h 4307563"/>
              <a:gd name="connsiteX20" fmla="*/ 3737407 w 6748930"/>
              <a:gd name="connsiteY20" fmla="*/ 3598719 h 4307563"/>
              <a:gd name="connsiteX21" fmla="*/ 3757294 w 6748930"/>
              <a:gd name="connsiteY21" fmla="*/ 3338420 h 4307563"/>
              <a:gd name="connsiteX22" fmla="*/ 3792915 w 6748930"/>
              <a:gd name="connsiteY22" fmla="*/ 3306580 h 4307563"/>
              <a:gd name="connsiteX23" fmla="*/ 4255597 w 6748930"/>
              <a:gd name="connsiteY23" fmla="*/ 3676766 h 4307563"/>
              <a:gd name="connsiteX24" fmla="*/ 4720118 w 6748930"/>
              <a:gd name="connsiteY24" fmla="*/ 4035330 h 4307563"/>
              <a:gd name="connsiteX25" fmla="*/ 5023475 w 6748930"/>
              <a:gd name="connsiteY25" fmla="*/ 4307563 h 4307563"/>
              <a:gd name="connsiteX26" fmla="*/ 5017702 w 6748930"/>
              <a:gd name="connsiteY26" fmla="*/ 3997712 h 4307563"/>
              <a:gd name="connsiteX27" fmla="*/ 4969981 w 6748930"/>
              <a:gd name="connsiteY27" fmla="*/ 3885625 h 4307563"/>
              <a:gd name="connsiteX28" fmla="*/ 4908533 w 6748930"/>
              <a:gd name="connsiteY28" fmla="*/ 3736036 h 4307563"/>
              <a:gd name="connsiteX29" fmla="*/ 5369357 w 6748930"/>
              <a:gd name="connsiteY29" fmla="*/ 3622485 h 4307563"/>
              <a:gd name="connsiteX30" fmla="*/ 5352135 w 6748930"/>
              <a:gd name="connsiteY30" fmla="*/ 3384841 h 4307563"/>
              <a:gd name="connsiteX31" fmla="*/ 5596803 w 6748930"/>
              <a:gd name="connsiteY31" fmla="*/ 3390518 h 4307563"/>
              <a:gd name="connsiteX32" fmla="*/ 5602980 w 6748930"/>
              <a:gd name="connsiteY32" fmla="*/ 3340035 h 4307563"/>
              <a:gd name="connsiteX33" fmla="*/ 5450683 w 6748930"/>
              <a:gd name="connsiteY33" fmla="*/ 3348903 h 4307563"/>
              <a:gd name="connsiteX34" fmla="*/ 5397215 w 6748930"/>
              <a:gd name="connsiteY34" fmla="*/ 3290363 h 4307563"/>
              <a:gd name="connsiteX35" fmla="*/ 5479694 w 6748930"/>
              <a:gd name="connsiteY35" fmla="*/ 3175753 h 4307563"/>
              <a:gd name="connsiteX36" fmla="*/ 5563128 w 6748930"/>
              <a:gd name="connsiteY36" fmla="*/ 3256974 h 4307563"/>
              <a:gd name="connsiteX37" fmla="*/ 5654304 w 6748930"/>
              <a:gd name="connsiteY37" fmla="*/ 3241054 h 4307563"/>
              <a:gd name="connsiteX38" fmla="*/ 5699181 w 6748930"/>
              <a:gd name="connsiteY38" fmla="*/ 3152689 h 4307563"/>
              <a:gd name="connsiteX39" fmla="*/ 5832576 w 6748930"/>
              <a:gd name="connsiteY39" fmla="*/ 3246118 h 4307563"/>
              <a:gd name="connsiteX40" fmla="*/ 5912633 w 6748930"/>
              <a:gd name="connsiteY40" fmla="*/ 3065748 h 4307563"/>
              <a:gd name="connsiteX41" fmla="*/ 6298015 w 6748930"/>
              <a:gd name="connsiteY41" fmla="*/ 3275298 h 4307563"/>
              <a:gd name="connsiteX42" fmla="*/ 6529868 w 6748930"/>
              <a:gd name="connsiteY42" fmla="*/ 3463831 h 4307563"/>
              <a:gd name="connsiteX43" fmla="*/ 6671535 w 6748930"/>
              <a:gd name="connsiteY43" fmla="*/ 3533077 h 4307563"/>
              <a:gd name="connsiteX44" fmla="*/ 6748930 w 6748930"/>
              <a:gd name="connsiteY44" fmla="*/ 3409028 h 4307563"/>
              <a:gd name="connsiteX45" fmla="*/ 5559681 w 6748930"/>
              <a:gd name="connsiteY45" fmla="*/ 2433768 h 4307563"/>
              <a:gd name="connsiteX46" fmla="*/ 4062794 w 6748930"/>
              <a:gd name="connsiteY46" fmla="*/ 1417447 h 4307563"/>
              <a:gd name="connsiteX47" fmla="*/ 3318797 w 6748930"/>
              <a:gd name="connsiteY47" fmla="*/ 956857 h 4307563"/>
              <a:gd name="connsiteX48" fmla="*/ 3082778 w 6748930"/>
              <a:gd name="connsiteY48" fmla="*/ 595122 h 4307563"/>
              <a:gd name="connsiteX49" fmla="*/ 2721021 w 6748930"/>
              <a:gd name="connsiteY49" fmla="*/ 0 h 4307563"/>
              <a:gd name="connsiteX50" fmla="*/ 2297602 w 6748930"/>
              <a:gd name="connsiteY50" fmla="*/ 1081379 h 4307563"/>
              <a:gd name="connsiteX51" fmla="*/ 1989942 w 6748930"/>
              <a:gd name="connsiteY51" fmla="*/ 1038969 h 4307563"/>
              <a:gd name="connsiteX52" fmla="*/ 1737690 w 6748930"/>
              <a:gd name="connsiteY52" fmla="*/ 1074526 h 4307563"/>
              <a:gd name="connsiteX53" fmla="*/ 1271717 w 6748930"/>
              <a:gd name="connsiteY53" fmla="*/ 1143857 h 4307563"/>
              <a:gd name="connsiteX54" fmla="*/ 762432 w 6748930"/>
              <a:gd name="connsiteY54" fmla="*/ 1123964 h 4307563"/>
              <a:gd name="connsiteX55" fmla="*/ 649676 w 6748930"/>
              <a:gd name="connsiteY55" fmla="*/ 1252158 h 4307563"/>
              <a:gd name="connsiteX56" fmla="*/ 581990 w 6748930"/>
              <a:gd name="connsiteY56" fmla="*/ 1329774 h 4307563"/>
              <a:gd name="connsiteX57" fmla="*/ 512456 w 6748930"/>
              <a:gd name="connsiteY57" fmla="*/ 1326365 h 4307563"/>
              <a:gd name="connsiteX58" fmla="*/ 465890 w 6748930"/>
              <a:gd name="connsiteY58" fmla="*/ 1467107 h 4307563"/>
              <a:gd name="connsiteX59" fmla="*/ 290933 w 6748930"/>
              <a:gd name="connsiteY59" fmla="*/ 1387209 h 4307563"/>
              <a:gd name="connsiteX60" fmla="*/ 89510 w 6748930"/>
              <a:gd name="connsiteY60" fmla="*/ 1276965 h 4307563"/>
              <a:gd name="connsiteX61" fmla="*/ 68887 w 6748930"/>
              <a:gd name="connsiteY61" fmla="*/ 1425648 h 4307563"/>
              <a:gd name="connsiteX62" fmla="*/ 0 w 6748930"/>
              <a:gd name="connsiteY62" fmla="*/ 1525363 h 4307563"/>
              <a:gd name="connsiteX63" fmla="*/ 15717 w 6748930"/>
              <a:gd name="connsiteY63" fmla="*/ 1762731 h 4307563"/>
              <a:gd name="connsiteX64" fmla="*/ 124038 w 6748930"/>
              <a:gd name="connsiteY64" fmla="*/ 1750770 h 4307563"/>
              <a:gd name="connsiteX65" fmla="*/ 287427 w 6748930"/>
              <a:gd name="connsiteY65" fmla="*/ 1821179 h 4307563"/>
              <a:gd name="connsiteX66" fmla="*/ 477307 w 6748930"/>
              <a:gd name="connsiteY66" fmla="*/ 1934204 h 4307563"/>
              <a:gd name="connsiteX67" fmla="*/ 442078 w 6748930"/>
              <a:gd name="connsiteY67" fmla="*/ 2079647 h 4307563"/>
              <a:gd name="connsiteX68" fmla="*/ 632171 w 6748930"/>
              <a:gd name="connsiteY68" fmla="*/ 2309786 h 4307563"/>
              <a:gd name="connsiteX69" fmla="*/ 534711 w 6748930"/>
              <a:gd name="connsiteY69" fmla="*/ 2586366 h 4307563"/>
              <a:gd name="connsiteX0" fmla="*/ 534711 w 6748930"/>
              <a:gd name="connsiteY0" fmla="*/ 2586366 h 4307563"/>
              <a:gd name="connsiteX1" fmla="*/ 1076824 w 6748930"/>
              <a:gd name="connsiteY1" fmla="*/ 2828493 h 4307563"/>
              <a:gd name="connsiteX2" fmla="*/ 1398218 w 6748930"/>
              <a:gd name="connsiteY2" fmla="*/ 2987285 h 4307563"/>
              <a:gd name="connsiteX3" fmla="*/ 997575 w 6748930"/>
              <a:gd name="connsiteY3" fmla="*/ 3977203 h 4307563"/>
              <a:gd name="connsiteX4" fmla="*/ 1286691 w 6748930"/>
              <a:gd name="connsiteY4" fmla="*/ 3857337 h 4307563"/>
              <a:gd name="connsiteX5" fmla="*/ 1442161 w 6748930"/>
              <a:gd name="connsiteY5" fmla="*/ 3655120 h 4307563"/>
              <a:gd name="connsiteX6" fmla="*/ 1468940 w 6748930"/>
              <a:gd name="connsiteY6" fmla="*/ 3625756 h 4307563"/>
              <a:gd name="connsiteX7" fmla="*/ 1513390 w 6748930"/>
              <a:gd name="connsiteY7" fmla="*/ 3638456 h 4307563"/>
              <a:gd name="connsiteX8" fmla="*/ 1487990 w 6748930"/>
              <a:gd name="connsiteY8" fmla="*/ 3676556 h 4307563"/>
              <a:gd name="connsiteX9" fmla="*/ 1649915 w 6748930"/>
              <a:gd name="connsiteY9" fmla="*/ 3749870 h 4307563"/>
              <a:gd name="connsiteX10" fmla="*/ 1859532 w 6748930"/>
              <a:gd name="connsiteY10" fmla="*/ 3822954 h 4307563"/>
              <a:gd name="connsiteX11" fmla="*/ 1854065 w 6748930"/>
              <a:gd name="connsiteY11" fmla="*/ 3745501 h 4307563"/>
              <a:gd name="connsiteX12" fmla="*/ 1879446 w 6748930"/>
              <a:gd name="connsiteY12" fmla="*/ 3659805 h 4307563"/>
              <a:gd name="connsiteX13" fmla="*/ 1994158 w 6748930"/>
              <a:gd name="connsiteY13" fmla="*/ 3168428 h 4307563"/>
              <a:gd name="connsiteX14" fmla="*/ 2804799 w 6748930"/>
              <a:gd name="connsiteY14" fmla="*/ 3852427 h 4307563"/>
              <a:gd name="connsiteX15" fmla="*/ 3013959 w 6748930"/>
              <a:gd name="connsiteY15" fmla="*/ 3914796 h 4307563"/>
              <a:gd name="connsiteX16" fmla="*/ 3183365 w 6748930"/>
              <a:gd name="connsiteY16" fmla="*/ 3946490 h 4307563"/>
              <a:gd name="connsiteX17" fmla="*/ 3423049 w 6748930"/>
              <a:gd name="connsiteY17" fmla="*/ 3996345 h 4307563"/>
              <a:gd name="connsiteX18" fmla="*/ 3632647 w 6748930"/>
              <a:gd name="connsiteY18" fmla="*/ 4038834 h 4307563"/>
              <a:gd name="connsiteX19" fmla="*/ 3740614 w 6748930"/>
              <a:gd name="connsiteY19" fmla="*/ 3934614 h 4307563"/>
              <a:gd name="connsiteX20" fmla="*/ 3737407 w 6748930"/>
              <a:gd name="connsiteY20" fmla="*/ 3598719 h 4307563"/>
              <a:gd name="connsiteX21" fmla="*/ 3757294 w 6748930"/>
              <a:gd name="connsiteY21" fmla="*/ 3338420 h 4307563"/>
              <a:gd name="connsiteX22" fmla="*/ 3792915 w 6748930"/>
              <a:gd name="connsiteY22" fmla="*/ 3306580 h 4307563"/>
              <a:gd name="connsiteX23" fmla="*/ 4255597 w 6748930"/>
              <a:gd name="connsiteY23" fmla="*/ 3676766 h 4307563"/>
              <a:gd name="connsiteX24" fmla="*/ 4720118 w 6748930"/>
              <a:gd name="connsiteY24" fmla="*/ 4035330 h 4307563"/>
              <a:gd name="connsiteX25" fmla="*/ 5023475 w 6748930"/>
              <a:gd name="connsiteY25" fmla="*/ 4307563 h 4307563"/>
              <a:gd name="connsiteX26" fmla="*/ 5017702 w 6748930"/>
              <a:gd name="connsiteY26" fmla="*/ 3997712 h 4307563"/>
              <a:gd name="connsiteX27" fmla="*/ 4969981 w 6748930"/>
              <a:gd name="connsiteY27" fmla="*/ 3885625 h 4307563"/>
              <a:gd name="connsiteX28" fmla="*/ 4908533 w 6748930"/>
              <a:gd name="connsiteY28" fmla="*/ 3736036 h 4307563"/>
              <a:gd name="connsiteX29" fmla="*/ 5369357 w 6748930"/>
              <a:gd name="connsiteY29" fmla="*/ 3622485 h 4307563"/>
              <a:gd name="connsiteX30" fmla="*/ 5352135 w 6748930"/>
              <a:gd name="connsiteY30" fmla="*/ 3384841 h 4307563"/>
              <a:gd name="connsiteX31" fmla="*/ 5596803 w 6748930"/>
              <a:gd name="connsiteY31" fmla="*/ 3390518 h 4307563"/>
              <a:gd name="connsiteX32" fmla="*/ 5602980 w 6748930"/>
              <a:gd name="connsiteY32" fmla="*/ 3340035 h 4307563"/>
              <a:gd name="connsiteX33" fmla="*/ 5450683 w 6748930"/>
              <a:gd name="connsiteY33" fmla="*/ 3348903 h 4307563"/>
              <a:gd name="connsiteX34" fmla="*/ 5397215 w 6748930"/>
              <a:gd name="connsiteY34" fmla="*/ 3290363 h 4307563"/>
              <a:gd name="connsiteX35" fmla="*/ 5479694 w 6748930"/>
              <a:gd name="connsiteY35" fmla="*/ 3175753 h 4307563"/>
              <a:gd name="connsiteX36" fmla="*/ 5563128 w 6748930"/>
              <a:gd name="connsiteY36" fmla="*/ 3256974 h 4307563"/>
              <a:gd name="connsiteX37" fmla="*/ 5654304 w 6748930"/>
              <a:gd name="connsiteY37" fmla="*/ 3241054 h 4307563"/>
              <a:gd name="connsiteX38" fmla="*/ 5699181 w 6748930"/>
              <a:gd name="connsiteY38" fmla="*/ 3152689 h 4307563"/>
              <a:gd name="connsiteX39" fmla="*/ 5832576 w 6748930"/>
              <a:gd name="connsiteY39" fmla="*/ 3246118 h 4307563"/>
              <a:gd name="connsiteX40" fmla="*/ 5912633 w 6748930"/>
              <a:gd name="connsiteY40" fmla="*/ 3065748 h 4307563"/>
              <a:gd name="connsiteX41" fmla="*/ 6298015 w 6748930"/>
              <a:gd name="connsiteY41" fmla="*/ 3275298 h 4307563"/>
              <a:gd name="connsiteX42" fmla="*/ 6529868 w 6748930"/>
              <a:gd name="connsiteY42" fmla="*/ 3463831 h 4307563"/>
              <a:gd name="connsiteX43" fmla="*/ 6671535 w 6748930"/>
              <a:gd name="connsiteY43" fmla="*/ 3533077 h 4307563"/>
              <a:gd name="connsiteX44" fmla="*/ 6748930 w 6748930"/>
              <a:gd name="connsiteY44" fmla="*/ 3409028 h 4307563"/>
              <a:gd name="connsiteX45" fmla="*/ 5559681 w 6748930"/>
              <a:gd name="connsiteY45" fmla="*/ 2433768 h 4307563"/>
              <a:gd name="connsiteX46" fmla="*/ 4062794 w 6748930"/>
              <a:gd name="connsiteY46" fmla="*/ 1417447 h 4307563"/>
              <a:gd name="connsiteX47" fmla="*/ 3318797 w 6748930"/>
              <a:gd name="connsiteY47" fmla="*/ 956857 h 4307563"/>
              <a:gd name="connsiteX48" fmla="*/ 3082778 w 6748930"/>
              <a:gd name="connsiteY48" fmla="*/ 595122 h 4307563"/>
              <a:gd name="connsiteX49" fmla="*/ 2721021 w 6748930"/>
              <a:gd name="connsiteY49" fmla="*/ 0 h 4307563"/>
              <a:gd name="connsiteX50" fmla="*/ 2297602 w 6748930"/>
              <a:gd name="connsiteY50" fmla="*/ 1081379 h 4307563"/>
              <a:gd name="connsiteX51" fmla="*/ 1989942 w 6748930"/>
              <a:gd name="connsiteY51" fmla="*/ 1038969 h 4307563"/>
              <a:gd name="connsiteX52" fmla="*/ 1737690 w 6748930"/>
              <a:gd name="connsiteY52" fmla="*/ 1074526 h 4307563"/>
              <a:gd name="connsiteX53" fmla="*/ 1271717 w 6748930"/>
              <a:gd name="connsiteY53" fmla="*/ 1143857 h 4307563"/>
              <a:gd name="connsiteX54" fmla="*/ 762432 w 6748930"/>
              <a:gd name="connsiteY54" fmla="*/ 1123964 h 4307563"/>
              <a:gd name="connsiteX55" fmla="*/ 649676 w 6748930"/>
              <a:gd name="connsiteY55" fmla="*/ 1252158 h 4307563"/>
              <a:gd name="connsiteX56" fmla="*/ 581990 w 6748930"/>
              <a:gd name="connsiteY56" fmla="*/ 1329774 h 4307563"/>
              <a:gd name="connsiteX57" fmla="*/ 512456 w 6748930"/>
              <a:gd name="connsiteY57" fmla="*/ 1326365 h 4307563"/>
              <a:gd name="connsiteX58" fmla="*/ 465890 w 6748930"/>
              <a:gd name="connsiteY58" fmla="*/ 1467107 h 4307563"/>
              <a:gd name="connsiteX59" fmla="*/ 290933 w 6748930"/>
              <a:gd name="connsiteY59" fmla="*/ 1387209 h 4307563"/>
              <a:gd name="connsiteX60" fmla="*/ 89510 w 6748930"/>
              <a:gd name="connsiteY60" fmla="*/ 1276965 h 4307563"/>
              <a:gd name="connsiteX61" fmla="*/ 68887 w 6748930"/>
              <a:gd name="connsiteY61" fmla="*/ 1425648 h 4307563"/>
              <a:gd name="connsiteX62" fmla="*/ 0 w 6748930"/>
              <a:gd name="connsiteY62" fmla="*/ 1525363 h 4307563"/>
              <a:gd name="connsiteX63" fmla="*/ 15717 w 6748930"/>
              <a:gd name="connsiteY63" fmla="*/ 1762731 h 4307563"/>
              <a:gd name="connsiteX64" fmla="*/ 124038 w 6748930"/>
              <a:gd name="connsiteY64" fmla="*/ 1750770 h 4307563"/>
              <a:gd name="connsiteX65" fmla="*/ 287427 w 6748930"/>
              <a:gd name="connsiteY65" fmla="*/ 1821179 h 4307563"/>
              <a:gd name="connsiteX66" fmla="*/ 477307 w 6748930"/>
              <a:gd name="connsiteY66" fmla="*/ 1934204 h 4307563"/>
              <a:gd name="connsiteX67" fmla="*/ 442078 w 6748930"/>
              <a:gd name="connsiteY67" fmla="*/ 2079647 h 4307563"/>
              <a:gd name="connsiteX68" fmla="*/ 632171 w 6748930"/>
              <a:gd name="connsiteY68" fmla="*/ 2309786 h 4307563"/>
              <a:gd name="connsiteX69" fmla="*/ 534711 w 6748930"/>
              <a:gd name="connsiteY69" fmla="*/ 2586366 h 4307563"/>
              <a:gd name="connsiteX0" fmla="*/ 534711 w 6748930"/>
              <a:gd name="connsiteY0" fmla="*/ 2586366 h 4307563"/>
              <a:gd name="connsiteX1" fmla="*/ 1076824 w 6748930"/>
              <a:gd name="connsiteY1" fmla="*/ 2828493 h 4307563"/>
              <a:gd name="connsiteX2" fmla="*/ 1398218 w 6748930"/>
              <a:gd name="connsiteY2" fmla="*/ 2987285 h 4307563"/>
              <a:gd name="connsiteX3" fmla="*/ 997575 w 6748930"/>
              <a:gd name="connsiteY3" fmla="*/ 3977203 h 4307563"/>
              <a:gd name="connsiteX4" fmla="*/ 1286691 w 6748930"/>
              <a:gd name="connsiteY4" fmla="*/ 3857337 h 4307563"/>
              <a:gd name="connsiteX5" fmla="*/ 1442161 w 6748930"/>
              <a:gd name="connsiteY5" fmla="*/ 3655120 h 4307563"/>
              <a:gd name="connsiteX6" fmla="*/ 1468940 w 6748930"/>
              <a:gd name="connsiteY6" fmla="*/ 3625756 h 4307563"/>
              <a:gd name="connsiteX7" fmla="*/ 1513390 w 6748930"/>
              <a:gd name="connsiteY7" fmla="*/ 3638456 h 4307563"/>
              <a:gd name="connsiteX8" fmla="*/ 1487990 w 6748930"/>
              <a:gd name="connsiteY8" fmla="*/ 3676556 h 4307563"/>
              <a:gd name="connsiteX9" fmla="*/ 1649915 w 6748930"/>
              <a:gd name="connsiteY9" fmla="*/ 3749870 h 4307563"/>
              <a:gd name="connsiteX10" fmla="*/ 1859532 w 6748930"/>
              <a:gd name="connsiteY10" fmla="*/ 3822954 h 4307563"/>
              <a:gd name="connsiteX11" fmla="*/ 1854065 w 6748930"/>
              <a:gd name="connsiteY11" fmla="*/ 3745501 h 4307563"/>
              <a:gd name="connsiteX12" fmla="*/ 1879446 w 6748930"/>
              <a:gd name="connsiteY12" fmla="*/ 3659805 h 4307563"/>
              <a:gd name="connsiteX13" fmla="*/ 1994158 w 6748930"/>
              <a:gd name="connsiteY13" fmla="*/ 3168428 h 4307563"/>
              <a:gd name="connsiteX14" fmla="*/ 2804799 w 6748930"/>
              <a:gd name="connsiteY14" fmla="*/ 3852427 h 4307563"/>
              <a:gd name="connsiteX15" fmla="*/ 3013959 w 6748930"/>
              <a:gd name="connsiteY15" fmla="*/ 3914796 h 4307563"/>
              <a:gd name="connsiteX16" fmla="*/ 3183365 w 6748930"/>
              <a:gd name="connsiteY16" fmla="*/ 3946490 h 4307563"/>
              <a:gd name="connsiteX17" fmla="*/ 3423049 w 6748930"/>
              <a:gd name="connsiteY17" fmla="*/ 3996345 h 4307563"/>
              <a:gd name="connsiteX18" fmla="*/ 3632647 w 6748930"/>
              <a:gd name="connsiteY18" fmla="*/ 4038834 h 4307563"/>
              <a:gd name="connsiteX19" fmla="*/ 3740614 w 6748930"/>
              <a:gd name="connsiteY19" fmla="*/ 3934614 h 4307563"/>
              <a:gd name="connsiteX20" fmla="*/ 3737407 w 6748930"/>
              <a:gd name="connsiteY20" fmla="*/ 3598719 h 4307563"/>
              <a:gd name="connsiteX21" fmla="*/ 3757294 w 6748930"/>
              <a:gd name="connsiteY21" fmla="*/ 3338420 h 4307563"/>
              <a:gd name="connsiteX22" fmla="*/ 3792915 w 6748930"/>
              <a:gd name="connsiteY22" fmla="*/ 3306580 h 4307563"/>
              <a:gd name="connsiteX23" fmla="*/ 4255597 w 6748930"/>
              <a:gd name="connsiteY23" fmla="*/ 3676766 h 4307563"/>
              <a:gd name="connsiteX24" fmla="*/ 4720118 w 6748930"/>
              <a:gd name="connsiteY24" fmla="*/ 4035330 h 4307563"/>
              <a:gd name="connsiteX25" fmla="*/ 5023475 w 6748930"/>
              <a:gd name="connsiteY25" fmla="*/ 4307563 h 4307563"/>
              <a:gd name="connsiteX26" fmla="*/ 5017702 w 6748930"/>
              <a:gd name="connsiteY26" fmla="*/ 3997712 h 4307563"/>
              <a:gd name="connsiteX27" fmla="*/ 4969981 w 6748930"/>
              <a:gd name="connsiteY27" fmla="*/ 3885625 h 4307563"/>
              <a:gd name="connsiteX28" fmla="*/ 4908533 w 6748930"/>
              <a:gd name="connsiteY28" fmla="*/ 3736036 h 4307563"/>
              <a:gd name="connsiteX29" fmla="*/ 5369357 w 6748930"/>
              <a:gd name="connsiteY29" fmla="*/ 3622485 h 4307563"/>
              <a:gd name="connsiteX30" fmla="*/ 5352135 w 6748930"/>
              <a:gd name="connsiteY30" fmla="*/ 3384841 h 4307563"/>
              <a:gd name="connsiteX31" fmla="*/ 5596803 w 6748930"/>
              <a:gd name="connsiteY31" fmla="*/ 3390518 h 4307563"/>
              <a:gd name="connsiteX32" fmla="*/ 5602980 w 6748930"/>
              <a:gd name="connsiteY32" fmla="*/ 3340035 h 4307563"/>
              <a:gd name="connsiteX33" fmla="*/ 5450683 w 6748930"/>
              <a:gd name="connsiteY33" fmla="*/ 3348903 h 4307563"/>
              <a:gd name="connsiteX34" fmla="*/ 5397215 w 6748930"/>
              <a:gd name="connsiteY34" fmla="*/ 3290363 h 4307563"/>
              <a:gd name="connsiteX35" fmla="*/ 5479694 w 6748930"/>
              <a:gd name="connsiteY35" fmla="*/ 3175753 h 4307563"/>
              <a:gd name="connsiteX36" fmla="*/ 5563128 w 6748930"/>
              <a:gd name="connsiteY36" fmla="*/ 3256974 h 4307563"/>
              <a:gd name="connsiteX37" fmla="*/ 5654304 w 6748930"/>
              <a:gd name="connsiteY37" fmla="*/ 3241054 h 4307563"/>
              <a:gd name="connsiteX38" fmla="*/ 5699181 w 6748930"/>
              <a:gd name="connsiteY38" fmla="*/ 3152689 h 4307563"/>
              <a:gd name="connsiteX39" fmla="*/ 5832576 w 6748930"/>
              <a:gd name="connsiteY39" fmla="*/ 3246118 h 4307563"/>
              <a:gd name="connsiteX40" fmla="*/ 5912633 w 6748930"/>
              <a:gd name="connsiteY40" fmla="*/ 3065748 h 4307563"/>
              <a:gd name="connsiteX41" fmla="*/ 6298015 w 6748930"/>
              <a:gd name="connsiteY41" fmla="*/ 3275298 h 4307563"/>
              <a:gd name="connsiteX42" fmla="*/ 6529868 w 6748930"/>
              <a:gd name="connsiteY42" fmla="*/ 3463831 h 4307563"/>
              <a:gd name="connsiteX43" fmla="*/ 6671535 w 6748930"/>
              <a:gd name="connsiteY43" fmla="*/ 3533077 h 4307563"/>
              <a:gd name="connsiteX44" fmla="*/ 6748930 w 6748930"/>
              <a:gd name="connsiteY44" fmla="*/ 3409028 h 4307563"/>
              <a:gd name="connsiteX45" fmla="*/ 5559681 w 6748930"/>
              <a:gd name="connsiteY45" fmla="*/ 2433768 h 4307563"/>
              <a:gd name="connsiteX46" fmla="*/ 4062794 w 6748930"/>
              <a:gd name="connsiteY46" fmla="*/ 1417447 h 4307563"/>
              <a:gd name="connsiteX47" fmla="*/ 3318797 w 6748930"/>
              <a:gd name="connsiteY47" fmla="*/ 956857 h 4307563"/>
              <a:gd name="connsiteX48" fmla="*/ 3073541 w 6748930"/>
              <a:gd name="connsiteY48" fmla="*/ 610516 h 4307563"/>
              <a:gd name="connsiteX49" fmla="*/ 2721021 w 6748930"/>
              <a:gd name="connsiteY49" fmla="*/ 0 h 4307563"/>
              <a:gd name="connsiteX50" fmla="*/ 2297602 w 6748930"/>
              <a:gd name="connsiteY50" fmla="*/ 1081379 h 4307563"/>
              <a:gd name="connsiteX51" fmla="*/ 1989942 w 6748930"/>
              <a:gd name="connsiteY51" fmla="*/ 1038969 h 4307563"/>
              <a:gd name="connsiteX52" fmla="*/ 1737690 w 6748930"/>
              <a:gd name="connsiteY52" fmla="*/ 1074526 h 4307563"/>
              <a:gd name="connsiteX53" fmla="*/ 1271717 w 6748930"/>
              <a:gd name="connsiteY53" fmla="*/ 1143857 h 4307563"/>
              <a:gd name="connsiteX54" fmla="*/ 762432 w 6748930"/>
              <a:gd name="connsiteY54" fmla="*/ 1123964 h 4307563"/>
              <a:gd name="connsiteX55" fmla="*/ 649676 w 6748930"/>
              <a:gd name="connsiteY55" fmla="*/ 1252158 h 4307563"/>
              <a:gd name="connsiteX56" fmla="*/ 581990 w 6748930"/>
              <a:gd name="connsiteY56" fmla="*/ 1329774 h 4307563"/>
              <a:gd name="connsiteX57" fmla="*/ 512456 w 6748930"/>
              <a:gd name="connsiteY57" fmla="*/ 1326365 h 4307563"/>
              <a:gd name="connsiteX58" fmla="*/ 465890 w 6748930"/>
              <a:gd name="connsiteY58" fmla="*/ 1467107 h 4307563"/>
              <a:gd name="connsiteX59" fmla="*/ 290933 w 6748930"/>
              <a:gd name="connsiteY59" fmla="*/ 1387209 h 4307563"/>
              <a:gd name="connsiteX60" fmla="*/ 89510 w 6748930"/>
              <a:gd name="connsiteY60" fmla="*/ 1276965 h 4307563"/>
              <a:gd name="connsiteX61" fmla="*/ 68887 w 6748930"/>
              <a:gd name="connsiteY61" fmla="*/ 1425648 h 4307563"/>
              <a:gd name="connsiteX62" fmla="*/ 0 w 6748930"/>
              <a:gd name="connsiteY62" fmla="*/ 1525363 h 4307563"/>
              <a:gd name="connsiteX63" fmla="*/ 15717 w 6748930"/>
              <a:gd name="connsiteY63" fmla="*/ 1762731 h 4307563"/>
              <a:gd name="connsiteX64" fmla="*/ 124038 w 6748930"/>
              <a:gd name="connsiteY64" fmla="*/ 1750770 h 4307563"/>
              <a:gd name="connsiteX65" fmla="*/ 287427 w 6748930"/>
              <a:gd name="connsiteY65" fmla="*/ 1821179 h 4307563"/>
              <a:gd name="connsiteX66" fmla="*/ 477307 w 6748930"/>
              <a:gd name="connsiteY66" fmla="*/ 1934204 h 4307563"/>
              <a:gd name="connsiteX67" fmla="*/ 442078 w 6748930"/>
              <a:gd name="connsiteY67" fmla="*/ 2079647 h 4307563"/>
              <a:gd name="connsiteX68" fmla="*/ 632171 w 6748930"/>
              <a:gd name="connsiteY68" fmla="*/ 2309786 h 4307563"/>
              <a:gd name="connsiteX69" fmla="*/ 534711 w 6748930"/>
              <a:gd name="connsiteY69" fmla="*/ 2586366 h 4307563"/>
              <a:gd name="connsiteX0" fmla="*/ 534711 w 6748930"/>
              <a:gd name="connsiteY0" fmla="*/ 2586366 h 4307563"/>
              <a:gd name="connsiteX1" fmla="*/ 1076824 w 6748930"/>
              <a:gd name="connsiteY1" fmla="*/ 2828493 h 4307563"/>
              <a:gd name="connsiteX2" fmla="*/ 1398218 w 6748930"/>
              <a:gd name="connsiteY2" fmla="*/ 2987285 h 4307563"/>
              <a:gd name="connsiteX3" fmla="*/ 997575 w 6748930"/>
              <a:gd name="connsiteY3" fmla="*/ 3977203 h 4307563"/>
              <a:gd name="connsiteX4" fmla="*/ 1286691 w 6748930"/>
              <a:gd name="connsiteY4" fmla="*/ 3857337 h 4307563"/>
              <a:gd name="connsiteX5" fmla="*/ 1442161 w 6748930"/>
              <a:gd name="connsiteY5" fmla="*/ 3655120 h 4307563"/>
              <a:gd name="connsiteX6" fmla="*/ 1468940 w 6748930"/>
              <a:gd name="connsiteY6" fmla="*/ 3625756 h 4307563"/>
              <a:gd name="connsiteX7" fmla="*/ 1513390 w 6748930"/>
              <a:gd name="connsiteY7" fmla="*/ 3638456 h 4307563"/>
              <a:gd name="connsiteX8" fmla="*/ 1487990 w 6748930"/>
              <a:gd name="connsiteY8" fmla="*/ 3676556 h 4307563"/>
              <a:gd name="connsiteX9" fmla="*/ 1649915 w 6748930"/>
              <a:gd name="connsiteY9" fmla="*/ 3749870 h 4307563"/>
              <a:gd name="connsiteX10" fmla="*/ 1859532 w 6748930"/>
              <a:gd name="connsiteY10" fmla="*/ 3822954 h 4307563"/>
              <a:gd name="connsiteX11" fmla="*/ 1854065 w 6748930"/>
              <a:gd name="connsiteY11" fmla="*/ 3745501 h 4307563"/>
              <a:gd name="connsiteX12" fmla="*/ 1879446 w 6748930"/>
              <a:gd name="connsiteY12" fmla="*/ 3659805 h 4307563"/>
              <a:gd name="connsiteX13" fmla="*/ 1994158 w 6748930"/>
              <a:gd name="connsiteY13" fmla="*/ 3168428 h 4307563"/>
              <a:gd name="connsiteX14" fmla="*/ 2804799 w 6748930"/>
              <a:gd name="connsiteY14" fmla="*/ 3852427 h 4307563"/>
              <a:gd name="connsiteX15" fmla="*/ 3013959 w 6748930"/>
              <a:gd name="connsiteY15" fmla="*/ 3914796 h 4307563"/>
              <a:gd name="connsiteX16" fmla="*/ 3183365 w 6748930"/>
              <a:gd name="connsiteY16" fmla="*/ 3946490 h 4307563"/>
              <a:gd name="connsiteX17" fmla="*/ 3423049 w 6748930"/>
              <a:gd name="connsiteY17" fmla="*/ 3996345 h 4307563"/>
              <a:gd name="connsiteX18" fmla="*/ 3632647 w 6748930"/>
              <a:gd name="connsiteY18" fmla="*/ 4038834 h 4307563"/>
              <a:gd name="connsiteX19" fmla="*/ 3740614 w 6748930"/>
              <a:gd name="connsiteY19" fmla="*/ 3934614 h 4307563"/>
              <a:gd name="connsiteX20" fmla="*/ 3737407 w 6748930"/>
              <a:gd name="connsiteY20" fmla="*/ 3598719 h 4307563"/>
              <a:gd name="connsiteX21" fmla="*/ 3757294 w 6748930"/>
              <a:gd name="connsiteY21" fmla="*/ 3338420 h 4307563"/>
              <a:gd name="connsiteX22" fmla="*/ 3792915 w 6748930"/>
              <a:gd name="connsiteY22" fmla="*/ 3306580 h 4307563"/>
              <a:gd name="connsiteX23" fmla="*/ 4255597 w 6748930"/>
              <a:gd name="connsiteY23" fmla="*/ 3676766 h 4307563"/>
              <a:gd name="connsiteX24" fmla="*/ 4720118 w 6748930"/>
              <a:gd name="connsiteY24" fmla="*/ 4035330 h 4307563"/>
              <a:gd name="connsiteX25" fmla="*/ 5023475 w 6748930"/>
              <a:gd name="connsiteY25" fmla="*/ 4307563 h 4307563"/>
              <a:gd name="connsiteX26" fmla="*/ 5017702 w 6748930"/>
              <a:gd name="connsiteY26" fmla="*/ 3997712 h 4307563"/>
              <a:gd name="connsiteX27" fmla="*/ 4969981 w 6748930"/>
              <a:gd name="connsiteY27" fmla="*/ 3885625 h 4307563"/>
              <a:gd name="connsiteX28" fmla="*/ 4908533 w 6748930"/>
              <a:gd name="connsiteY28" fmla="*/ 3736036 h 4307563"/>
              <a:gd name="connsiteX29" fmla="*/ 5369357 w 6748930"/>
              <a:gd name="connsiteY29" fmla="*/ 3622485 h 4307563"/>
              <a:gd name="connsiteX30" fmla="*/ 5352135 w 6748930"/>
              <a:gd name="connsiteY30" fmla="*/ 3384841 h 4307563"/>
              <a:gd name="connsiteX31" fmla="*/ 5596803 w 6748930"/>
              <a:gd name="connsiteY31" fmla="*/ 3390518 h 4307563"/>
              <a:gd name="connsiteX32" fmla="*/ 5602980 w 6748930"/>
              <a:gd name="connsiteY32" fmla="*/ 3340035 h 4307563"/>
              <a:gd name="connsiteX33" fmla="*/ 5450683 w 6748930"/>
              <a:gd name="connsiteY33" fmla="*/ 3348903 h 4307563"/>
              <a:gd name="connsiteX34" fmla="*/ 5397215 w 6748930"/>
              <a:gd name="connsiteY34" fmla="*/ 3290363 h 4307563"/>
              <a:gd name="connsiteX35" fmla="*/ 5479694 w 6748930"/>
              <a:gd name="connsiteY35" fmla="*/ 3175753 h 4307563"/>
              <a:gd name="connsiteX36" fmla="*/ 5563128 w 6748930"/>
              <a:gd name="connsiteY36" fmla="*/ 3256974 h 4307563"/>
              <a:gd name="connsiteX37" fmla="*/ 5654304 w 6748930"/>
              <a:gd name="connsiteY37" fmla="*/ 3241054 h 4307563"/>
              <a:gd name="connsiteX38" fmla="*/ 5699181 w 6748930"/>
              <a:gd name="connsiteY38" fmla="*/ 3152689 h 4307563"/>
              <a:gd name="connsiteX39" fmla="*/ 5832576 w 6748930"/>
              <a:gd name="connsiteY39" fmla="*/ 3246118 h 4307563"/>
              <a:gd name="connsiteX40" fmla="*/ 5912633 w 6748930"/>
              <a:gd name="connsiteY40" fmla="*/ 3065748 h 4307563"/>
              <a:gd name="connsiteX41" fmla="*/ 6298015 w 6748930"/>
              <a:gd name="connsiteY41" fmla="*/ 3275298 h 4307563"/>
              <a:gd name="connsiteX42" fmla="*/ 6529868 w 6748930"/>
              <a:gd name="connsiteY42" fmla="*/ 3463831 h 4307563"/>
              <a:gd name="connsiteX43" fmla="*/ 6671535 w 6748930"/>
              <a:gd name="connsiteY43" fmla="*/ 3533077 h 4307563"/>
              <a:gd name="connsiteX44" fmla="*/ 6748930 w 6748930"/>
              <a:gd name="connsiteY44" fmla="*/ 3409028 h 4307563"/>
              <a:gd name="connsiteX45" fmla="*/ 5559681 w 6748930"/>
              <a:gd name="connsiteY45" fmla="*/ 2433768 h 4307563"/>
              <a:gd name="connsiteX46" fmla="*/ 4062794 w 6748930"/>
              <a:gd name="connsiteY46" fmla="*/ 1417447 h 4307563"/>
              <a:gd name="connsiteX47" fmla="*/ 3318797 w 6748930"/>
              <a:gd name="connsiteY47" fmla="*/ 956857 h 4307563"/>
              <a:gd name="connsiteX48" fmla="*/ 3073541 w 6748930"/>
              <a:gd name="connsiteY48" fmla="*/ 610516 h 4307563"/>
              <a:gd name="connsiteX49" fmla="*/ 2721021 w 6748930"/>
              <a:gd name="connsiteY49" fmla="*/ 0 h 4307563"/>
              <a:gd name="connsiteX50" fmla="*/ 2297602 w 6748930"/>
              <a:gd name="connsiteY50" fmla="*/ 1081379 h 4307563"/>
              <a:gd name="connsiteX51" fmla="*/ 1989942 w 6748930"/>
              <a:gd name="connsiteY51" fmla="*/ 1038969 h 4307563"/>
              <a:gd name="connsiteX52" fmla="*/ 1737690 w 6748930"/>
              <a:gd name="connsiteY52" fmla="*/ 1074526 h 4307563"/>
              <a:gd name="connsiteX53" fmla="*/ 1271717 w 6748930"/>
              <a:gd name="connsiteY53" fmla="*/ 1143857 h 4307563"/>
              <a:gd name="connsiteX54" fmla="*/ 762432 w 6748930"/>
              <a:gd name="connsiteY54" fmla="*/ 1123964 h 4307563"/>
              <a:gd name="connsiteX55" fmla="*/ 649676 w 6748930"/>
              <a:gd name="connsiteY55" fmla="*/ 1252158 h 4307563"/>
              <a:gd name="connsiteX56" fmla="*/ 581990 w 6748930"/>
              <a:gd name="connsiteY56" fmla="*/ 1329774 h 4307563"/>
              <a:gd name="connsiteX57" fmla="*/ 512456 w 6748930"/>
              <a:gd name="connsiteY57" fmla="*/ 1326365 h 4307563"/>
              <a:gd name="connsiteX58" fmla="*/ 465890 w 6748930"/>
              <a:gd name="connsiteY58" fmla="*/ 1467107 h 4307563"/>
              <a:gd name="connsiteX59" fmla="*/ 290933 w 6748930"/>
              <a:gd name="connsiteY59" fmla="*/ 1387209 h 4307563"/>
              <a:gd name="connsiteX60" fmla="*/ 89510 w 6748930"/>
              <a:gd name="connsiteY60" fmla="*/ 1276965 h 4307563"/>
              <a:gd name="connsiteX61" fmla="*/ 68887 w 6748930"/>
              <a:gd name="connsiteY61" fmla="*/ 1425648 h 4307563"/>
              <a:gd name="connsiteX62" fmla="*/ 0 w 6748930"/>
              <a:gd name="connsiteY62" fmla="*/ 1525363 h 4307563"/>
              <a:gd name="connsiteX63" fmla="*/ 15717 w 6748930"/>
              <a:gd name="connsiteY63" fmla="*/ 1762731 h 4307563"/>
              <a:gd name="connsiteX64" fmla="*/ 124038 w 6748930"/>
              <a:gd name="connsiteY64" fmla="*/ 1750770 h 4307563"/>
              <a:gd name="connsiteX65" fmla="*/ 287427 w 6748930"/>
              <a:gd name="connsiteY65" fmla="*/ 1821179 h 4307563"/>
              <a:gd name="connsiteX66" fmla="*/ 477307 w 6748930"/>
              <a:gd name="connsiteY66" fmla="*/ 1934204 h 4307563"/>
              <a:gd name="connsiteX67" fmla="*/ 442078 w 6748930"/>
              <a:gd name="connsiteY67" fmla="*/ 2079647 h 4307563"/>
              <a:gd name="connsiteX68" fmla="*/ 632171 w 6748930"/>
              <a:gd name="connsiteY68" fmla="*/ 2309786 h 4307563"/>
              <a:gd name="connsiteX69" fmla="*/ 534711 w 6748930"/>
              <a:gd name="connsiteY69" fmla="*/ 2586366 h 4307563"/>
              <a:gd name="connsiteX0" fmla="*/ 534711 w 6748930"/>
              <a:gd name="connsiteY0" fmla="*/ 2586366 h 4307563"/>
              <a:gd name="connsiteX1" fmla="*/ 1076824 w 6748930"/>
              <a:gd name="connsiteY1" fmla="*/ 2828493 h 4307563"/>
              <a:gd name="connsiteX2" fmla="*/ 1398218 w 6748930"/>
              <a:gd name="connsiteY2" fmla="*/ 2987285 h 4307563"/>
              <a:gd name="connsiteX3" fmla="*/ 997575 w 6748930"/>
              <a:gd name="connsiteY3" fmla="*/ 3977203 h 4307563"/>
              <a:gd name="connsiteX4" fmla="*/ 1286691 w 6748930"/>
              <a:gd name="connsiteY4" fmla="*/ 3857337 h 4307563"/>
              <a:gd name="connsiteX5" fmla="*/ 1442161 w 6748930"/>
              <a:gd name="connsiteY5" fmla="*/ 3655120 h 4307563"/>
              <a:gd name="connsiteX6" fmla="*/ 1468940 w 6748930"/>
              <a:gd name="connsiteY6" fmla="*/ 3625756 h 4307563"/>
              <a:gd name="connsiteX7" fmla="*/ 1513390 w 6748930"/>
              <a:gd name="connsiteY7" fmla="*/ 3638456 h 4307563"/>
              <a:gd name="connsiteX8" fmla="*/ 1487990 w 6748930"/>
              <a:gd name="connsiteY8" fmla="*/ 3676556 h 4307563"/>
              <a:gd name="connsiteX9" fmla="*/ 1649915 w 6748930"/>
              <a:gd name="connsiteY9" fmla="*/ 3749870 h 4307563"/>
              <a:gd name="connsiteX10" fmla="*/ 1859532 w 6748930"/>
              <a:gd name="connsiteY10" fmla="*/ 3822954 h 4307563"/>
              <a:gd name="connsiteX11" fmla="*/ 1854065 w 6748930"/>
              <a:gd name="connsiteY11" fmla="*/ 3745501 h 4307563"/>
              <a:gd name="connsiteX12" fmla="*/ 1879446 w 6748930"/>
              <a:gd name="connsiteY12" fmla="*/ 3659805 h 4307563"/>
              <a:gd name="connsiteX13" fmla="*/ 1994158 w 6748930"/>
              <a:gd name="connsiteY13" fmla="*/ 3168428 h 4307563"/>
              <a:gd name="connsiteX14" fmla="*/ 2804799 w 6748930"/>
              <a:gd name="connsiteY14" fmla="*/ 3852427 h 4307563"/>
              <a:gd name="connsiteX15" fmla="*/ 3013959 w 6748930"/>
              <a:gd name="connsiteY15" fmla="*/ 3914796 h 4307563"/>
              <a:gd name="connsiteX16" fmla="*/ 3183365 w 6748930"/>
              <a:gd name="connsiteY16" fmla="*/ 3946490 h 4307563"/>
              <a:gd name="connsiteX17" fmla="*/ 3423049 w 6748930"/>
              <a:gd name="connsiteY17" fmla="*/ 3996345 h 4307563"/>
              <a:gd name="connsiteX18" fmla="*/ 3632647 w 6748930"/>
              <a:gd name="connsiteY18" fmla="*/ 4038834 h 4307563"/>
              <a:gd name="connsiteX19" fmla="*/ 3740614 w 6748930"/>
              <a:gd name="connsiteY19" fmla="*/ 3934614 h 4307563"/>
              <a:gd name="connsiteX20" fmla="*/ 3737407 w 6748930"/>
              <a:gd name="connsiteY20" fmla="*/ 3598719 h 4307563"/>
              <a:gd name="connsiteX21" fmla="*/ 3757294 w 6748930"/>
              <a:gd name="connsiteY21" fmla="*/ 3338420 h 4307563"/>
              <a:gd name="connsiteX22" fmla="*/ 3792915 w 6748930"/>
              <a:gd name="connsiteY22" fmla="*/ 3306580 h 4307563"/>
              <a:gd name="connsiteX23" fmla="*/ 4255597 w 6748930"/>
              <a:gd name="connsiteY23" fmla="*/ 3676766 h 4307563"/>
              <a:gd name="connsiteX24" fmla="*/ 4720118 w 6748930"/>
              <a:gd name="connsiteY24" fmla="*/ 4035330 h 4307563"/>
              <a:gd name="connsiteX25" fmla="*/ 5023475 w 6748930"/>
              <a:gd name="connsiteY25" fmla="*/ 4307563 h 4307563"/>
              <a:gd name="connsiteX26" fmla="*/ 5017702 w 6748930"/>
              <a:gd name="connsiteY26" fmla="*/ 3997712 h 4307563"/>
              <a:gd name="connsiteX27" fmla="*/ 4969981 w 6748930"/>
              <a:gd name="connsiteY27" fmla="*/ 3885625 h 4307563"/>
              <a:gd name="connsiteX28" fmla="*/ 4908533 w 6748930"/>
              <a:gd name="connsiteY28" fmla="*/ 3736036 h 4307563"/>
              <a:gd name="connsiteX29" fmla="*/ 5369357 w 6748930"/>
              <a:gd name="connsiteY29" fmla="*/ 3622485 h 4307563"/>
              <a:gd name="connsiteX30" fmla="*/ 5352135 w 6748930"/>
              <a:gd name="connsiteY30" fmla="*/ 3384841 h 4307563"/>
              <a:gd name="connsiteX31" fmla="*/ 5596803 w 6748930"/>
              <a:gd name="connsiteY31" fmla="*/ 3390518 h 4307563"/>
              <a:gd name="connsiteX32" fmla="*/ 5602980 w 6748930"/>
              <a:gd name="connsiteY32" fmla="*/ 3340035 h 4307563"/>
              <a:gd name="connsiteX33" fmla="*/ 5450683 w 6748930"/>
              <a:gd name="connsiteY33" fmla="*/ 3348903 h 4307563"/>
              <a:gd name="connsiteX34" fmla="*/ 5397215 w 6748930"/>
              <a:gd name="connsiteY34" fmla="*/ 3290363 h 4307563"/>
              <a:gd name="connsiteX35" fmla="*/ 5479694 w 6748930"/>
              <a:gd name="connsiteY35" fmla="*/ 3175753 h 4307563"/>
              <a:gd name="connsiteX36" fmla="*/ 5563128 w 6748930"/>
              <a:gd name="connsiteY36" fmla="*/ 3256974 h 4307563"/>
              <a:gd name="connsiteX37" fmla="*/ 5654304 w 6748930"/>
              <a:gd name="connsiteY37" fmla="*/ 3241054 h 4307563"/>
              <a:gd name="connsiteX38" fmla="*/ 5699181 w 6748930"/>
              <a:gd name="connsiteY38" fmla="*/ 3152689 h 4307563"/>
              <a:gd name="connsiteX39" fmla="*/ 5832576 w 6748930"/>
              <a:gd name="connsiteY39" fmla="*/ 3246118 h 4307563"/>
              <a:gd name="connsiteX40" fmla="*/ 5912633 w 6748930"/>
              <a:gd name="connsiteY40" fmla="*/ 3065748 h 4307563"/>
              <a:gd name="connsiteX41" fmla="*/ 6298015 w 6748930"/>
              <a:gd name="connsiteY41" fmla="*/ 3275298 h 4307563"/>
              <a:gd name="connsiteX42" fmla="*/ 6529868 w 6748930"/>
              <a:gd name="connsiteY42" fmla="*/ 3463831 h 4307563"/>
              <a:gd name="connsiteX43" fmla="*/ 6671535 w 6748930"/>
              <a:gd name="connsiteY43" fmla="*/ 3533077 h 4307563"/>
              <a:gd name="connsiteX44" fmla="*/ 6748930 w 6748930"/>
              <a:gd name="connsiteY44" fmla="*/ 3409028 h 4307563"/>
              <a:gd name="connsiteX45" fmla="*/ 5559681 w 6748930"/>
              <a:gd name="connsiteY45" fmla="*/ 2433768 h 4307563"/>
              <a:gd name="connsiteX46" fmla="*/ 4062794 w 6748930"/>
              <a:gd name="connsiteY46" fmla="*/ 1417447 h 4307563"/>
              <a:gd name="connsiteX47" fmla="*/ 3318797 w 6748930"/>
              <a:gd name="connsiteY47" fmla="*/ 956857 h 4307563"/>
              <a:gd name="connsiteX48" fmla="*/ 3085856 w 6748930"/>
              <a:gd name="connsiteY48" fmla="*/ 610516 h 4307563"/>
              <a:gd name="connsiteX49" fmla="*/ 2721021 w 6748930"/>
              <a:gd name="connsiteY49" fmla="*/ 0 h 4307563"/>
              <a:gd name="connsiteX50" fmla="*/ 2297602 w 6748930"/>
              <a:gd name="connsiteY50" fmla="*/ 1081379 h 4307563"/>
              <a:gd name="connsiteX51" fmla="*/ 1989942 w 6748930"/>
              <a:gd name="connsiteY51" fmla="*/ 1038969 h 4307563"/>
              <a:gd name="connsiteX52" fmla="*/ 1737690 w 6748930"/>
              <a:gd name="connsiteY52" fmla="*/ 1074526 h 4307563"/>
              <a:gd name="connsiteX53" fmla="*/ 1271717 w 6748930"/>
              <a:gd name="connsiteY53" fmla="*/ 1143857 h 4307563"/>
              <a:gd name="connsiteX54" fmla="*/ 762432 w 6748930"/>
              <a:gd name="connsiteY54" fmla="*/ 1123964 h 4307563"/>
              <a:gd name="connsiteX55" fmla="*/ 649676 w 6748930"/>
              <a:gd name="connsiteY55" fmla="*/ 1252158 h 4307563"/>
              <a:gd name="connsiteX56" fmla="*/ 581990 w 6748930"/>
              <a:gd name="connsiteY56" fmla="*/ 1329774 h 4307563"/>
              <a:gd name="connsiteX57" fmla="*/ 512456 w 6748930"/>
              <a:gd name="connsiteY57" fmla="*/ 1326365 h 4307563"/>
              <a:gd name="connsiteX58" fmla="*/ 465890 w 6748930"/>
              <a:gd name="connsiteY58" fmla="*/ 1467107 h 4307563"/>
              <a:gd name="connsiteX59" fmla="*/ 290933 w 6748930"/>
              <a:gd name="connsiteY59" fmla="*/ 1387209 h 4307563"/>
              <a:gd name="connsiteX60" fmla="*/ 89510 w 6748930"/>
              <a:gd name="connsiteY60" fmla="*/ 1276965 h 4307563"/>
              <a:gd name="connsiteX61" fmla="*/ 68887 w 6748930"/>
              <a:gd name="connsiteY61" fmla="*/ 1425648 h 4307563"/>
              <a:gd name="connsiteX62" fmla="*/ 0 w 6748930"/>
              <a:gd name="connsiteY62" fmla="*/ 1525363 h 4307563"/>
              <a:gd name="connsiteX63" fmla="*/ 15717 w 6748930"/>
              <a:gd name="connsiteY63" fmla="*/ 1762731 h 4307563"/>
              <a:gd name="connsiteX64" fmla="*/ 124038 w 6748930"/>
              <a:gd name="connsiteY64" fmla="*/ 1750770 h 4307563"/>
              <a:gd name="connsiteX65" fmla="*/ 287427 w 6748930"/>
              <a:gd name="connsiteY65" fmla="*/ 1821179 h 4307563"/>
              <a:gd name="connsiteX66" fmla="*/ 477307 w 6748930"/>
              <a:gd name="connsiteY66" fmla="*/ 1934204 h 4307563"/>
              <a:gd name="connsiteX67" fmla="*/ 442078 w 6748930"/>
              <a:gd name="connsiteY67" fmla="*/ 2079647 h 4307563"/>
              <a:gd name="connsiteX68" fmla="*/ 632171 w 6748930"/>
              <a:gd name="connsiteY68" fmla="*/ 2309786 h 4307563"/>
              <a:gd name="connsiteX69" fmla="*/ 534711 w 6748930"/>
              <a:gd name="connsiteY69" fmla="*/ 2586366 h 4307563"/>
              <a:gd name="connsiteX0" fmla="*/ 534711 w 6748930"/>
              <a:gd name="connsiteY0" fmla="*/ 2586366 h 4307563"/>
              <a:gd name="connsiteX1" fmla="*/ 1076824 w 6748930"/>
              <a:gd name="connsiteY1" fmla="*/ 2828493 h 4307563"/>
              <a:gd name="connsiteX2" fmla="*/ 1398218 w 6748930"/>
              <a:gd name="connsiteY2" fmla="*/ 2987285 h 4307563"/>
              <a:gd name="connsiteX3" fmla="*/ 997575 w 6748930"/>
              <a:gd name="connsiteY3" fmla="*/ 3977203 h 4307563"/>
              <a:gd name="connsiteX4" fmla="*/ 1286691 w 6748930"/>
              <a:gd name="connsiteY4" fmla="*/ 3857337 h 4307563"/>
              <a:gd name="connsiteX5" fmla="*/ 1442161 w 6748930"/>
              <a:gd name="connsiteY5" fmla="*/ 3655120 h 4307563"/>
              <a:gd name="connsiteX6" fmla="*/ 1468940 w 6748930"/>
              <a:gd name="connsiteY6" fmla="*/ 3625756 h 4307563"/>
              <a:gd name="connsiteX7" fmla="*/ 1513390 w 6748930"/>
              <a:gd name="connsiteY7" fmla="*/ 3638456 h 4307563"/>
              <a:gd name="connsiteX8" fmla="*/ 1487990 w 6748930"/>
              <a:gd name="connsiteY8" fmla="*/ 3676556 h 4307563"/>
              <a:gd name="connsiteX9" fmla="*/ 1649915 w 6748930"/>
              <a:gd name="connsiteY9" fmla="*/ 3749870 h 4307563"/>
              <a:gd name="connsiteX10" fmla="*/ 1859532 w 6748930"/>
              <a:gd name="connsiteY10" fmla="*/ 3822954 h 4307563"/>
              <a:gd name="connsiteX11" fmla="*/ 1854065 w 6748930"/>
              <a:gd name="connsiteY11" fmla="*/ 3745501 h 4307563"/>
              <a:gd name="connsiteX12" fmla="*/ 1879446 w 6748930"/>
              <a:gd name="connsiteY12" fmla="*/ 3659805 h 4307563"/>
              <a:gd name="connsiteX13" fmla="*/ 1994158 w 6748930"/>
              <a:gd name="connsiteY13" fmla="*/ 3168428 h 4307563"/>
              <a:gd name="connsiteX14" fmla="*/ 2804799 w 6748930"/>
              <a:gd name="connsiteY14" fmla="*/ 3852427 h 4307563"/>
              <a:gd name="connsiteX15" fmla="*/ 3013959 w 6748930"/>
              <a:gd name="connsiteY15" fmla="*/ 3914796 h 4307563"/>
              <a:gd name="connsiteX16" fmla="*/ 3183365 w 6748930"/>
              <a:gd name="connsiteY16" fmla="*/ 3946490 h 4307563"/>
              <a:gd name="connsiteX17" fmla="*/ 3423049 w 6748930"/>
              <a:gd name="connsiteY17" fmla="*/ 3996345 h 4307563"/>
              <a:gd name="connsiteX18" fmla="*/ 3632647 w 6748930"/>
              <a:gd name="connsiteY18" fmla="*/ 4038834 h 4307563"/>
              <a:gd name="connsiteX19" fmla="*/ 3740614 w 6748930"/>
              <a:gd name="connsiteY19" fmla="*/ 3934614 h 4307563"/>
              <a:gd name="connsiteX20" fmla="*/ 3737407 w 6748930"/>
              <a:gd name="connsiteY20" fmla="*/ 3598719 h 4307563"/>
              <a:gd name="connsiteX21" fmla="*/ 3757294 w 6748930"/>
              <a:gd name="connsiteY21" fmla="*/ 3338420 h 4307563"/>
              <a:gd name="connsiteX22" fmla="*/ 3792915 w 6748930"/>
              <a:gd name="connsiteY22" fmla="*/ 3306580 h 4307563"/>
              <a:gd name="connsiteX23" fmla="*/ 4255597 w 6748930"/>
              <a:gd name="connsiteY23" fmla="*/ 3676766 h 4307563"/>
              <a:gd name="connsiteX24" fmla="*/ 4720118 w 6748930"/>
              <a:gd name="connsiteY24" fmla="*/ 4035330 h 4307563"/>
              <a:gd name="connsiteX25" fmla="*/ 5023475 w 6748930"/>
              <a:gd name="connsiteY25" fmla="*/ 4307563 h 4307563"/>
              <a:gd name="connsiteX26" fmla="*/ 5017702 w 6748930"/>
              <a:gd name="connsiteY26" fmla="*/ 3997712 h 4307563"/>
              <a:gd name="connsiteX27" fmla="*/ 4969981 w 6748930"/>
              <a:gd name="connsiteY27" fmla="*/ 3885625 h 4307563"/>
              <a:gd name="connsiteX28" fmla="*/ 4908533 w 6748930"/>
              <a:gd name="connsiteY28" fmla="*/ 3736036 h 4307563"/>
              <a:gd name="connsiteX29" fmla="*/ 5369357 w 6748930"/>
              <a:gd name="connsiteY29" fmla="*/ 3622485 h 4307563"/>
              <a:gd name="connsiteX30" fmla="*/ 5352135 w 6748930"/>
              <a:gd name="connsiteY30" fmla="*/ 3384841 h 4307563"/>
              <a:gd name="connsiteX31" fmla="*/ 5596803 w 6748930"/>
              <a:gd name="connsiteY31" fmla="*/ 3390518 h 4307563"/>
              <a:gd name="connsiteX32" fmla="*/ 5602980 w 6748930"/>
              <a:gd name="connsiteY32" fmla="*/ 3340035 h 4307563"/>
              <a:gd name="connsiteX33" fmla="*/ 5450683 w 6748930"/>
              <a:gd name="connsiteY33" fmla="*/ 3348903 h 4307563"/>
              <a:gd name="connsiteX34" fmla="*/ 5397215 w 6748930"/>
              <a:gd name="connsiteY34" fmla="*/ 3290363 h 4307563"/>
              <a:gd name="connsiteX35" fmla="*/ 5479694 w 6748930"/>
              <a:gd name="connsiteY35" fmla="*/ 3175753 h 4307563"/>
              <a:gd name="connsiteX36" fmla="*/ 5563128 w 6748930"/>
              <a:gd name="connsiteY36" fmla="*/ 3256974 h 4307563"/>
              <a:gd name="connsiteX37" fmla="*/ 5654304 w 6748930"/>
              <a:gd name="connsiteY37" fmla="*/ 3241054 h 4307563"/>
              <a:gd name="connsiteX38" fmla="*/ 5699181 w 6748930"/>
              <a:gd name="connsiteY38" fmla="*/ 3152689 h 4307563"/>
              <a:gd name="connsiteX39" fmla="*/ 5832576 w 6748930"/>
              <a:gd name="connsiteY39" fmla="*/ 3246118 h 4307563"/>
              <a:gd name="connsiteX40" fmla="*/ 5912633 w 6748930"/>
              <a:gd name="connsiteY40" fmla="*/ 3065748 h 4307563"/>
              <a:gd name="connsiteX41" fmla="*/ 6298015 w 6748930"/>
              <a:gd name="connsiteY41" fmla="*/ 3275298 h 4307563"/>
              <a:gd name="connsiteX42" fmla="*/ 6529868 w 6748930"/>
              <a:gd name="connsiteY42" fmla="*/ 3463831 h 4307563"/>
              <a:gd name="connsiteX43" fmla="*/ 6671535 w 6748930"/>
              <a:gd name="connsiteY43" fmla="*/ 3533077 h 4307563"/>
              <a:gd name="connsiteX44" fmla="*/ 6748930 w 6748930"/>
              <a:gd name="connsiteY44" fmla="*/ 3409028 h 4307563"/>
              <a:gd name="connsiteX45" fmla="*/ 5559681 w 6748930"/>
              <a:gd name="connsiteY45" fmla="*/ 2433768 h 4307563"/>
              <a:gd name="connsiteX46" fmla="*/ 4062794 w 6748930"/>
              <a:gd name="connsiteY46" fmla="*/ 1417447 h 4307563"/>
              <a:gd name="connsiteX47" fmla="*/ 3318797 w 6748930"/>
              <a:gd name="connsiteY47" fmla="*/ 956857 h 4307563"/>
              <a:gd name="connsiteX48" fmla="*/ 3085856 w 6748930"/>
              <a:gd name="connsiteY48" fmla="*/ 610516 h 4307563"/>
              <a:gd name="connsiteX49" fmla="*/ 2721021 w 6748930"/>
              <a:gd name="connsiteY49" fmla="*/ 0 h 4307563"/>
              <a:gd name="connsiteX50" fmla="*/ 2297602 w 6748930"/>
              <a:gd name="connsiteY50" fmla="*/ 1081379 h 4307563"/>
              <a:gd name="connsiteX51" fmla="*/ 1989942 w 6748930"/>
              <a:gd name="connsiteY51" fmla="*/ 1038969 h 4307563"/>
              <a:gd name="connsiteX52" fmla="*/ 1737690 w 6748930"/>
              <a:gd name="connsiteY52" fmla="*/ 1074526 h 4307563"/>
              <a:gd name="connsiteX53" fmla="*/ 1271717 w 6748930"/>
              <a:gd name="connsiteY53" fmla="*/ 1143857 h 4307563"/>
              <a:gd name="connsiteX54" fmla="*/ 762432 w 6748930"/>
              <a:gd name="connsiteY54" fmla="*/ 1123964 h 4307563"/>
              <a:gd name="connsiteX55" fmla="*/ 649676 w 6748930"/>
              <a:gd name="connsiteY55" fmla="*/ 1252158 h 4307563"/>
              <a:gd name="connsiteX56" fmla="*/ 581990 w 6748930"/>
              <a:gd name="connsiteY56" fmla="*/ 1329774 h 4307563"/>
              <a:gd name="connsiteX57" fmla="*/ 512456 w 6748930"/>
              <a:gd name="connsiteY57" fmla="*/ 1326365 h 4307563"/>
              <a:gd name="connsiteX58" fmla="*/ 465890 w 6748930"/>
              <a:gd name="connsiteY58" fmla="*/ 1467107 h 4307563"/>
              <a:gd name="connsiteX59" fmla="*/ 290933 w 6748930"/>
              <a:gd name="connsiteY59" fmla="*/ 1387209 h 4307563"/>
              <a:gd name="connsiteX60" fmla="*/ 89510 w 6748930"/>
              <a:gd name="connsiteY60" fmla="*/ 1276965 h 4307563"/>
              <a:gd name="connsiteX61" fmla="*/ 68887 w 6748930"/>
              <a:gd name="connsiteY61" fmla="*/ 1425648 h 4307563"/>
              <a:gd name="connsiteX62" fmla="*/ 0 w 6748930"/>
              <a:gd name="connsiteY62" fmla="*/ 1525363 h 4307563"/>
              <a:gd name="connsiteX63" fmla="*/ 15717 w 6748930"/>
              <a:gd name="connsiteY63" fmla="*/ 1762731 h 4307563"/>
              <a:gd name="connsiteX64" fmla="*/ 124038 w 6748930"/>
              <a:gd name="connsiteY64" fmla="*/ 1750770 h 4307563"/>
              <a:gd name="connsiteX65" fmla="*/ 287427 w 6748930"/>
              <a:gd name="connsiteY65" fmla="*/ 1821179 h 4307563"/>
              <a:gd name="connsiteX66" fmla="*/ 477307 w 6748930"/>
              <a:gd name="connsiteY66" fmla="*/ 1934204 h 4307563"/>
              <a:gd name="connsiteX67" fmla="*/ 442078 w 6748930"/>
              <a:gd name="connsiteY67" fmla="*/ 2079647 h 4307563"/>
              <a:gd name="connsiteX68" fmla="*/ 632171 w 6748930"/>
              <a:gd name="connsiteY68" fmla="*/ 2309786 h 4307563"/>
              <a:gd name="connsiteX69" fmla="*/ 534711 w 6748930"/>
              <a:gd name="connsiteY69" fmla="*/ 2586366 h 4307563"/>
              <a:gd name="connsiteX0" fmla="*/ 534711 w 6748930"/>
              <a:gd name="connsiteY0" fmla="*/ 2586366 h 4307563"/>
              <a:gd name="connsiteX1" fmla="*/ 1076824 w 6748930"/>
              <a:gd name="connsiteY1" fmla="*/ 2828493 h 4307563"/>
              <a:gd name="connsiteX2" fmla="*/ 1398218 w 6748930"/>
              <a:gd name="connsiteY2" fmla="*/ 2987285 h 4307563"/>
              <a:gd name="connsiteX3" fmla="*/ 997575 w 6748930"/>
              <a:gd name="connsiteY3" fmla="*/ 3977203 h 4307563"/>
              <a:gd name="connsiteX4" fmla="*/ 1286691 w 6748930"/>
              <a:gd name="connsiteY4" fmla="*/ 3857337 h 4307563"/>
              <a:gd name="connsiteX5" fmla="*/ 1442161 w 6748930"/>
              <a:gd name="connsiteY5" fmla="*/ 3655120 h 4307563"/>
              <a:gd name="connsiteX6" fmla="*/ 1468940 w 6748930"/>
              <a:gd name="connsiteY6" fmla="*/ 3625756 h 4307563"/>
              <a:gd name="connsiteX7" fmla="*/ 1513390 w 6748930"/>
              <a:gd name="connsiteY7" fmla="*/ 3638456 h 4307563"/>
              <a:gd name="connsiteX8" fmla="*/ 1487990 w 6748930"/>
              <a:gd name="connsiteY8" fmla="*/ 3676556 h 4307563"/>
              <a:gd name="connsiteX9" fmla="*/ 1649915 w 6748930"/>
              <a:gd name="connsiteY9" fmla="*/ 3749870 h 4307563"/>
              <a:gd name="connsiteX10" fmla="*/ 1859532 w 6748930"/>
              <a:gd name="connsiteY10" fmla="*/ 3822954 h 4307563"/>
              <a:gd name="connsiteX11" fmla="*/ 1854065 w 6748930"/>
              <a:gd name="connsiteY11" fmla="*/ 3745501 h 4307563"/>
              <a:gd name="connsiteX12" fmla="*/ 1879446 w 6748930"/>
              <a:gd name="connsiteY12" fmla="*/ 3659805 h 4307563"/>
              <a:gd name="connsiteX13" fmla="*/ 1994158 w 6748930"/>
              <a:gd name="connsiteY13" fmla="*/ 3168428 h 4307563"/>
              <a:gd name="connsiteX14" fmla="*/ 2804799 w 6748930"/>
              <a:gd name="connsiteY14" fmla="*/ 3852427 h 4307563"/>
              <a:gd name="connsiteX15" fmla="*/ 3013959 w 6748930"/>
              <a:gd name="connsiteY15" fmla="*/ 3914796 h 4307563"/>
              <a:gd name="connsiteX16" fmla="*/ 3183365 w 6748930"/>
              <a:gd name="connsiteY16" fmla="*/ 3946490 h 4307563"/>
              <a:gd name="connsiteX17" fmla="*/ 3423049 w 6748930"/>
              <a:gd name="connsiteY17" fmla="*/ 3996345 h 4307563"/>
              <a:gd name="connsiteX18" fmla="*/ 3632647 w 6748930"/>
              <a:gd name="connsiteY18" fmla="*/ 4038834 h 4307563"/>
              <a:gd name="connsiteX19" fmla="*/ 3740614 w 6748930"/>
              <a:gd name="connsiteY19" fmla="*/ 3934614 h 4307563"/>
              <a:gd name="connsiteX20" fmla="*/ 3737407 w 6748930"/>
              <a:gd name="connsiteY20" fmla="*/ 3598719 h 4307563"/>
              <a:gd name="connsiteX21" fmla="*/ 3757294 w 6748930"/>
              <a:gd name="connsiteY21" fmla="*/ 3338420 h 4307563"/>
              <a:gd name="connsiteX22" fmla="*/ 3792915 w 6748930"/>
              <a:gd name="connsiteY22" fmla="*/ 3306580 h 4307563"/>
              <a:gd name="connsiteX23" fmla="*/ 4255597 w 6748930"/>
              <a:gd name="connsiteY23" fmla="*/ 3676766 h 4307563"/>
              <a:gd name="connsiteX24" fmla="*/ 4720118 w 6748930"/>
              <a:gd name="connsiteY24" fmla="*/ 4035330 h 4307563"/>
              <a:gd name="connsiteX25" fmla="*/ 5023475 w 6748930"/>
              <a:gd name="connsiteY25" fmla="*/ 4307563 h 4307563"/>
              <a:gd name="connsiteX26" fmla="*/ 5017702 w 6748930"/>
              <a:gd name="connsiteY26" fmla="*/ 3997712 h 4307563"/>
              <a:gd name="connsiteX27" fmla="*/ 4969981 w 6748930"/>
              <a:gd name="connsiteY27" fmla="*/ 3885625 h 4307563"/>
              <a:gd name="connsiteX28" fmla="*/ 4908533 w 6748930"/>
              <a:gd name="connsiteY28" fmla="*/ 3736036 h 4307563"/>
              <a:gd name="connsiteX29" fmla="*/ 5369357 w 6748930"/>
              <a:gd name="connsiteY29" fmla="*/ 3622485 h 4307563"/>
              <a:gd name="connsiteX30" fmla="*/ 5352135 w 6748930"/>
              <a:gd name="connsiteY30" fmla="*/ 3384841 h 4307563"/>
              <a:gd name="connsiteX31" fmla="*/ 5596803 w 6748930"/>
              <a:gd name="connsiteY31" fmla="*/ 3390518 h 4307563"/>
              <a:gd name="connsiteX32" fmla="*/ 5602980 w 6748930"/>
              <a:gd name="connsiteY32" fmla="*/ 3340035 h 4307563"/>
              <a:gd name="connsiteX33" fmla="*/ 5450683 w 6748930"/>
              <a:gd name="connsiteY33" fmla="*/ 3348903 h 4307563"/>
              <a:gd name="connsiteX34" fmla="*/ 5397215 w 6748930"/>
              <a:gd name="connsiteY34" fmla="*/ 3290363 h 4307563"/>
              <a:gd name="connsiteX35" fmla="*/ 5479694 w 6748930"/>
              <a:gd name="connsiteY35" fmla="*/ 3175753 h 4307563"/>
              <a:gd name="connsiteX36" fmla="*/ 5563128 w 6748930"/>
              <a:gd name="connsiteY36" fmla="*/ 3256974 h 4307563"/>
              <a:gd name="connsiteX37" fmla="*/ 5654304 w 6748930"/>
              <a:gd name="connsiteY37" fmla="*/ 3241054 h 4307563"/>
              <a:gd name="connsiteX38" fmla="*/ 5699181 w 6748930"/>
              <a:gd name="connsiteY38" fmla="*/ 3152689 h 4307563"/>
              <a:gd name="connsiteX39" fmla="*/ 5832576 w 6748930"/>
              <a:gd name="connsiteY39" fmla="*/ 3246118 h 4307563"/>
              <a:gd name="connsiteX40" fmla="*/ 5912633 w 6748930"/>
              <a:gd name="connsiteY40" fmla="*/ 3065748 h 4307563"/>
              <a:gd name="connsiteX41" fmla="*/ 6298015 w 6748930"/>
              <a:gd name="connsiteY41" fmla="*/ 3275298 h 4307563"/>
              <a:gd name="connsiteX42" fmla="*/ 6529868 w 6748930"/>
              <a:gd name="connsiteY42" fmla="*/ 3463831 h 4307563"/>
              <a:gd name="connsiteX43" fmla="*/ 6671535 w 6748930"/>
              <a:gd name="connsiteY43" fmla="*/ 3533077 h 4307563"/>
              <a:gd name="connsiteX44" fmla="*/ 6748930 w 6748930"/>
              <a:gd name="connsiteY44" fmla="*/ 3409028 h 4307563"/>
              <a:gd name="connsiteX45" fmla="*/ 5559681 w 6748930"/>
              <a:gd name="connsiteY45" fmla="*/ 2433768 h 4307563"/>
              <a:gd name="connsiteX46" fmla="*/ 4062794 w 6748930"/>
              <a:gd name="connsiteY46" fmla="*/ 1417447 h 4307563"/>
              <a:gd name="connsiteX47" fmla="*/ 3318797 w 6748930"/>
              <a:gd name="connsiteY47" fmla="*/ 956857 h 4307563"/>
              <a:gd name="connsiteX48" fmla="*/ 3085856 w 6748930"/>
              <a:gd name="connsiteY48" fmla="*/ 610516 h 4307563"/>
              <a:gd name="connsiteX49" fmla="*/ 2721021 w 6748930"/>
              <a:gd name="connsiteY49" fmla="*/ 0 h 4307563"/>
              <a:gd name="connsiteX50" fmla="*/ 2245262 w 6748930"/>
              <a:gd name="connsiteY50" fmla="*/ 1069064 h 4307563"/>
              <a:gd name="connsiteX51" fmla="*/ 1989942 w 6748930"/>
              <a:gd name="connsiteY51" fmla="*/ 1038969 h 4307563"/>
              <a:gd name="connsiteX52" fmla="*/ 1737690 w 6748930"/>
              <a:gd name="connsiteY52" fmla="*/ 1074526 h 4307563"/>
              <a:gd name="connsiteX53" fmla="*/ 1271717 w 6748930"/>
              <a:gd name="connsiteY53" fmla="*/ 1143857 h 4307563"/>
              <a:gd name="connsiteX54" fmla="*/ 762432 w 6748930"/>
              <a:gd name="connsiteY54" fmla="*/ 1123964 h 4307563"/>
              <a:gd name="connsiteX55" fmla="*/ 649676 w 6748930"/>
              <a:gd name="connsiteY55" fmla="*/ 1252158 h 4307563"/>
              <a:gd name="connsiteX56" fmla="*/ 581990 w 6748930"/>
              <a:gd name="connsiteY56" fmla="*/ 1329774 h 4307563"/>
              <a:gd name="connsiteX57" fmla="*/ 512456 w 6748930"/>
              <a:gd name="connsiteY57" fmla="*/ 1326365 h 4307563"/>
              <a:gd name="connsiteX58" fmla="*/ 465890 w 6748930"/>
              <a:gd name="connsiteY58" fmla="*/ 1467107 h 4307563"/>
              <a:gd name="connsiteX59" fmla="*/ 290933 w 6748930"/>
              <a:gd name="connsiteY59" fmla="*/ 1387209 h 4307563"/>
              <a:gd name="connsiteX60" fmla="*/ 89510 w 6748930"/>
              <a:gd name="connsiteY60" fmla="*/ 1276965 h 4307563"/>
              <a:gd name="connsiteX61" fmla="*/ 68887 w 6748930"/>
              <a:gd name="connsiteY61" fmla="*/ 1425648 h 4307563"/>
              <a:gd name="connsiteX62" fmla="*/ 0 w 6748930"/>
              <a:gd name="connsiteY62" fmla="*/ 1525363 h 4307563"/>
              <a:gd name="connsiteX63" fmla="*/ 15717 w 6748930"/>
              <a:gd name="connsiteY63" fmla="*/ 1762731 h 4307563"/>
              <a:gd name="connsiteX64" fmla="*/ 124038 w 6748930"/>
              <a:gd name="connsiteY64" fmla="*/ 1750770 h 4307563"/>
              <a:gd name="connsiteX65" fmla="*/ 287427 w 6748930"/>
              <a:gd name="connsiteY65" fmla="*/ 1821179 h 4307563"/>
              <a:gd name="connsiteX66" fmla="*/ 477307 w 6748930"/>
              <a:gd name="connsiteY66" fmla="*/ 1934204 h 4307563"/>
              <a:gd name="connsiteX67" fmla="*/ 442078 w 6748930"/>
              <a:gd name="connsiteY67" fmla="*/ 2079647 h 4307563"/>
              <a:gd name="connsiteX68" fmla="*/ 632171 w 6748930"/>
              <a:gd name="connsiteY68" fmla="*/ 2309786 h 4307563"/>
              <a:gd name="connsiteX69" fmla="*/ 534711 w 6748930"/>
              <a:gd name="connsiteY69" fmla="*/ 2586366 h 4307563"/>
              <a:gd name="connsiteX0" fmla="*/ 534711 w 6748930"/>
              <a:gd name="connsiteY0" fmla="*/ 2586366 h 4307563"/>
              <a:gd name="connsiteX1" fmla="*/ 1076824 w 6748930"/>
              <a:gd name="connsiteY1" fmla="*/ 2828493 h 4307563"/>
              <a:gd name="connsiteX2" fmla="*/ 1398218 w 6748930"/>
              <a:gd name="connsiteY2" fmla="*/ 2987285 h 4307563"/>
              <a:gd name="connsiteX3" fmla="*/ 997575 w 6748930"/>
              <a:gd name="connsiteY3" fmla="*/ 3977203 h 4307563"/>
              <a:gd name="connsiteX4" fmla="*/ 1286691 w 6748930"/>
              <a:gd name="connsiteY4" fmla="*/ 3857337 h 4307563"/>
              <a:gd name="connsiteX5" fmla="*/ 1442161 w 6748930"/>
              <a:gd name="connsiteY5" fmla="*/ 3655120 h 4307563"/>
              <a:gd name="connsiteX6" fmla="*/ 1468940 w 6748930"/>
              <a:gd name="connsiteY6" fmla="*/ 3625756 h 4307563"/>
              <a:gd name="connsiteX7" fmla="*/ 1513390 w 6748930"/>
              <a:gd name="connsiteY7" fmla="*/ 3638456 h 4307563"/>
              <a:gd name="connsiteX8" fmla="*/ 1487990 w 6748930"/>
              <a:gd name="connsiteY8" fmla="*/ 3676556 h 4307563"/>
              <a:gd name="connsiteX9" fmla="*/ 1649915 w 6748930"/>
              <a:gd name="connsiteY9" fmla="*/ 3749870 h 4307563"/>
              <a:gd name="connsiteX10" fmla="*/ 1859532 w 6748930"/>
              <a:gd name="connsiteY10" fmla="*/ 3822954 h 4307563"/>
              <a:gd name="connsiteX11" fmla="*/ 1854065 w 6748930"/>
              <a:gd name="connsiteY11" fmla="*/ 3745501 h 4307563"/>
              <a:gd name="connsiteX12" fmla="*/ 1879446 w 6748930"/>
              <a:gd name="connsiteY12" fmla="*/ 3659805 h 4307563"/>
              <a:gd name="connsiteX13" fmla="*/ 1994158 w 6748930"/>
              <a:gd name="connsiteY13" fmla="*/ 3168428 h 4307563"/>
              <a:gd name="connsiteX14" fmla="*/ 2804799 w 6748930"/>
              <a:gd name="connsiteY14" fmla="*/ 3852427 h 4307563"/>
              <a:gd name="connsiteX15" fmla="*/ 3013959 w 6748930"/>
              <a:gd name="connsiteY15" fmla="*/ 3914796 h 4307563"/>
              <a:gd name="connsiteX16" fmla="*/ 3183365 w 6748930"/>
              <a:gd name="connsiteY16" fmla="*/ 3946490 h 4307563"/>
              <a:gd name="connsiteX17" fmla="*/ 3423049 w 6748930"/>
              <a:gd name="connsiteY17" fmla="*/ 3996345 h 4307563"/>
              <a:gd name="connsiteX18" fmla="*/ 3632647 w 6748930"/>
              <a:gd name="connsiteY18" fmla="*/ 4038834 h 4307563"/>
              <a:gd name="connsiteX19" fmla="*/ 3740614 w 6748930"/>
              <a:gd name="connsiteY19" fmla="*/ 3934614 h 4307563"/>
              <a:gd name="connsiteX20" fmla="*/ 3737407 w 6748930"/>
              <a:gd name="connsiteY20" fmla="*/ 3598719 h 4307563"/>
              <a:gd name="connsiteX21" fmla="*/ 3757294 w 6748930"/>
              <a:gd name="connsiteY21" fmla="*/ 3338420 h 4307563"/>
              <a:gd name="connsiteX22" fmla="*/ 3792915 w 6748930"/>
              <a:gd name="connsiteY22" fmla="*/ 3306580 h 4307563"/>
              <a:gd name="connsiteX23" fmla="*/ 4255597 w 6748930"/>
              <a:gd name="connsiteY23" fmla="*/ 3676766 h 4307563"/>
              <a:gd name="connsiteX24" fmla="*/ 4720118 w 6748930"/>
              <a:gd name="connsiteY24" fmla="*/ 4035330 h 4307563"/>
              <a:gd name="connsiteX25" fmla="*/ 5023475 w 6748930"/>
              <a:gd name="connsiteY25" fmla="*/ 4307563 h 4307563"/>
              <a:gd name="connsiteX26" fmla="*/ 5017702 w 6748930"/>
              <a:gd name="connsiteY26" fmla="*/ 3997712 h 4307563"/>
              <a:gd name="connsiteX27" fmla="*/ 4969981 w 6748930"/>
              <a:gd name="connsiteY27" fmla="*/ 3885625 h 4307563"/>
              <a:gd name="connsiteX28" fmla="*/ 4908533 w 6748930"/>
              <a:gd name="connsiteY28" fmla="*/ 3736036 h 4307563"/>
              <a:gd name="connsiteX29" fmla="*/ 5369357 w 6748930"/>
              <a:gd name="connsiteY29" fmla="*/ 3622485 h 4307563"/>
              <a:gd name="connsiteX30" fmla="*/ 5352135 w 6748930"/>
              <a:gd name="connsiteY30" fmla="*/ 3384841 h 4307563"/>
              <a:gd name="connsiteX31" fmla="*/ 5596803 w 6748930"/>
              <a:gd name="connsiteY31" fmla="*/ 3390518 h 4307563"/>
              <a:gd name="connsiteX32" fmla="*/ 5602980 w 6748930"/>
              <a:gd name="connsiteY32" fmla="*/ 3340035 h 4307563"/>
              <a:gd name="connsiteX33" fmla="*/ 5450683 w 6748930"/>
              <a:gd name="connsiteY33" fmla="*/ 3348903 h 4307563"/>
              <a:gd name="connsiteX34" fmla="*/ 5397215 w 6748930"/>
              <a:gd name="connsiteY34" fmla="*/ 3290363 h 4307563"/>
              <a:gd name="connsiteX35" fmla="*/ 5479694 w 6748930"/>
              <a:gd name="connsiteY35" fmla="*/ 3175753 h 4307563"/>
              <a:gd name="connsiteX36" fmla="*/ 5563128 w 6748930"/>
              <a:gd name="connsiteY36" fmla="*/ 3256974 h 4307563"/>
              <a:gd name="connsiteX37" fmla="*/ 5654304 w 6748930"/>
              <a:gd name="connsiteY37" fmla="*/ 3241054 h 4307563"/>
              <a:gd name="connsiteX38" fmla="*/ 5699181 w 6748930"/>
              <a:gd name="connsiteY38" fmla="*/ 3152689 h 4307563"/>
              <a:gd name="connsiteX39" fmla="*/ 5832576 w 6748930"/>
              <a:gd name="connsiteY39" fmla="*/ 3246118 h 4307563"/>
              <a:gd name="connsiteX40" fmla="*/ 5912633 w 6748930"/>
              <a:gd name="connsiteY40" fmla="*/ 3065748 h 4307563"/>
              <a:gd name="connsiteX41" fmla="*/ 6298015 w 6748930"/>
              <a:gd name="connsiteY41" fmla="*/ 3275298 h 4307563"/>
              <a:gd name="connsiteX42" fmla="*/ 6529868 w 6748930"/>
              <a:gd name="connsiteY42" fmla="*/ 3463831 h 4307563"/>
              <a:gd name="connsiteX43" fmla="*/ 6671535 w 6748930"/>
              <a:gd name="connsiteY43" fmla="*/ 3533077 h 4307563"/>
              <a:gd name="connsiteX44" fmla="*/ 6748930 w 6748930"/>
              <a:gd name="connsiteY44" fmla="*/ 3409028 h 4307563"/>
              <a:gd name="connsiteX45" fmla="*/ 5559681 w 6748930"/>
              <a:gd name="connsiteY45" fmla="*/ 2433768 h 4307563"/>
              <a:gd name="connsiteX46" fmla="*/ 4062794 w 6748930"/>
              <a:gd name="connsiteY46" fmla="*/ 1417447 h 4307563"/>
              <a:gd name="connsiteX47" fmla="*/ 3318797 w 6748930"/>
              <a:gd name="connsiteY47" fmla="*/ 956857 h 4307563"/>
              <a:gd name="connsiteX48" fmla="*/ 3085856 w 6748930"/>
              <a:gd name="connsiteY48" fmla="*/ 610516 h 4307563"/>
              <a:gd name="connsiteX49" fmla="*/ 2721021 w 6748930"/>
              <a:gd name="connsiteY49" fmla="*/ 0 h 4307563"/>
              <a:gd name="connsiteX50" fmla="*/ 2245262 w 6748930"/>
              <a:gd name="connsiteY50" fmla="*/ 1069064 h 4307563"/>
              <a:gd name="connsiteX51" fmla="*/ 1989942 w 6748930"/>
              <a:gd name="connsiteY51" fmla="*/ 1038969 h 4307563"/>
              <a:gd name="connsiteX52" fmla="*/ 1737690 w 6748930"/>
              <a:gd name="connsiteY52" fmla="*/ 1074526 h 4307563"/>
              <a:gd name="connsiteX53" fmla="*/ 1271717 w 6748930"/>
              <a:gd name="connsiteY53" fmla="*/ 1143857 h 4307563"/>
              <a:gd name="connsiteX54" fmla="*/ 762432 w 6748930"/>
              <a:gd name="connsiteY54" fmla="*/ 1123964 h 4307563"/>
              <a:gd name="connsiteX55" fmla="*/ 649676 w 6748930"/>
              <a:gd name="connsiteY55" fmla="*/ 1252158 h 4307563"/>
              <a:gd name="connsiteX56" fmla="*/ 581990 w 6748930"/>
              <a:gd name="connsiteY56" fmla="*/ 1329774 h 4307563"/>
              <a:gd name="connsiteX57" fmla="*/ 512456 w 6748930"/>
              <a:gd name="connsiteY57" fmla="*/ 1326365 h 4307563"/>
              <a:gd name="connsiteX58" fmla="*/ 465890 w 6748930"/>
              <a:gd name="connsiteY58" fmla="*/ 1467107 h 4307563"/>
              <a:gd name="connsiteX59" fmla="*/ 290933 w 6748930"/>
              <a:gd name="connsiteY59" fmla="*/ 1387209 h 4307563"/>
              <a:gd name="connsiteX60" fmla="*/ 89510 w 6748930"/>
              <a:gd name="connsiteY60" fmla="*/ 1276965 h 4307563"/>
              <a:gd name="connsiteX61" fmla="*/ 68887 w 6748930"/>
              <a:gd name="connsiteY61" fmla="*/ 1425648 h 4307563"/>
              <a:gd name="connsiteX62" fmla="*/ 0 w 6748930"/>
              <a:gd name="connsiteY62" fmla="*/ 1525363 h 4307563"/>
              <a:gd name="connsiteX63" fmla="*/ 15717 w 6748930"/>
              <a:gd name="connsiteY63" fmla="*/ 1762731 h 4307563"/>
              <a:gd name="connsiteX64" fmla="*/ 124038 w 6748930"/>
              <a:gd name="connsiteY64" fmla="*/ 1750770 h 4307563"/>
              <a:gd name="connsiteX65" fmla="*/ 287427 w 6748930"/>
              <a:gd name="connsiteY65" fmla="*/ 1821179 h 4307563"/>
              <a:gd name="connsiteX66" fmla="*/ 477307 w 6748930"/>
              <a:gd name="connsiteY66" fmla="*/ 1934204 h 4307563"/>
              <a:gd name="connsiteX67" fmla="*/ 442078 w 6748930"/>
              <a:gd name="connsiteY67" fmla="*/ 2079647 h 4307563"/>
              <a:gd name="connsiteX68" fmla="*/ 632171 w 6748930"/>
              <a:gd name="connsiteY68" fmla="*/ 2309786 h 4307563"/>
              <a:gd name="connsiteX69" fmla="*/ 534711 w 6748930"/>
              <a:gd name="connsiteY69" fmla="*/ 2586366 h 4307563"/>
              <a:gd name="connsiteX0" fmla="*/ 534711 w 6748930"/>
              <a:gd name="connsiteY0" fmla="*/ 2586366 h 4307563"/>
              <a:gd name="connsiteX1" fmla="*/ 1076824 w 6748930"/>
              <a:gd name="connsiteY1" fmla="*/ 2828493 h 4307563"/>
              <a:gd name="connsiteX2" fmla="*/ 1398218 w 6748930"/>
              <a:gd name="connsiteY2" fmla="*/ 2987285 h 4307563"/>
              <a:gd name="connsiteX3" fmla="*/ 997575 w 6748930"/>
              <a:gd name="connsiteY3" fmla="*/ 3977203 h 4307563"/>
              <a:gd name="connsiteX4" fmla="*/ 1286691 w 6748930"/>
              <a:gd name="connsiteY4" fmla="*/ 3857337 h 4307563"/>
              <a:gd name="connsiteX5" fmla="*/ 1442161 w 6748930"/>
              <a:gd name="connsiteY5" fmla="*/ 3655120 h 4307563"/>
              <a:gd name="connsiteX6" fmla="*/ 1468940 w 6748930"/>
              <a:gd name="connsiteY6" fmla="*/ 3625756 h 4307563"/>
              <a:gd name="connsiteX7" fmla="*/ 1513390 w 6748930"/>
              <a:gd name="connsiteY7" fmla="*/ 3638456 h 4307563"/>
              <a:gd name="connsiteX8" fmla="*/ 1487990 w 6748930"/>
              <a:gd name="connsiteY8" fmla="*/ 3676556 h 4307563"/>
              <a:gd name="connsiteX9" fmla="*/ 1649915 w 6748930"/>
              <a:gd name="connsiteY9" fmla="*/ 3749870 h 4307563"/>
              <a:gd name="connsiteX10" fmla="*/ 1859532 w 6748930"/>
              <a:gd name="connsiteY10" fmla="*/ 3822954 h 4307563"/>
              <a:gd name="connsiteX11" fmla="*/ 1854065 w 6748930"/>
              <a:gd name="connsiteY11" fmla="*/ 3745501 h 4307563"/>
              <a:gd name="connsiteX12" fmla="*/ 1879446 w 6748930"/>
              <a:gd name="connsiteY12" fmla="*/ 3659805 h 4307563"/>
              <a:gd name="connsiteX13" fmla="*/ 1994158 w 6748930"/>
              <a:gd name="connsiteY13" fmla="*/ 3168428 h 4307563"/>
              <a:gd name="connsiteX14" fmla="*/ 2804799 w 6748930"/>
              <a:gd name="connsiteY14" fmla="*/ 3852427 h 4307563"/>
              <a:gd name="connsiteX15" fmla="*/ 3013959 w 6748930"/>
              <a:gd name="connsiteY15" fmla="*/ 3914796 h 4307563"/>
              <a:gd name="connsiteX16" fmla="*/ 3183365 w 6748930"/>
              <a:gd name="connsiteY16" fmla="*/ 3946490 h 4307563"/>
              <a:gd name="connsiteX17" fmla="*/ 3423049 w 6748930"/>
              <a:gd name="connsiteY17" fmla="*/ 3996345 h 4307563"/>
              <a:gd name="connsiteX18" fmla="*/ 3632647 w 6748930"/>
              <a:gd name="connsiteY18" fmla="*/ 4038834 h 4307563"/>
              <a:gd name="connsiteX19" fmla="*/ 3740614 w 6748930"/>
              <a:gd name="connsiteY19" fmla="*/ 3934614 h 4307563"/>
              <a:gd name="connsiteX20" fmla="*/ 3737407 w 6748930"/>
              <a:gd name="connsiteY20" fmla="*/ 3598719 h 4307563"/>
              <a:gd name="connsiteX21" fmla="*/ 3757294 w 6748930"/>
              <a:gd name="connsiteY21" fmla="*/ 3338420 h 4307563"/>
              <a:gd name="connsiteX22" fmla="*/ 3792915 w 6748930"/>
              <a:gd name="connsiteY22" fmla="*/ 3306580 h 4307563"/>
              <a:gd name="connsiteX23" fmla="*/ 4255597 w 6748930"/>
              <a:gd name="connsiteY23" fmla="*/ 3676766 h 4307563"/>
              <a:gd name="connsiteX24" fmla="*/ 4720118 w 6748930"/>
              <a:gd name="connsiteY24" fmla="*/ 4035330 h 4307563"/>
              <a:gd name="connsiteX25" fmla="*/ 5023475 w 6748930"/>
              <a:gd name="connsiteY25" fmla="*/ 4307563 h 4307563"/>
              <a:gd name="connsiteX26" fmla="*/ 5017702 w 6748930"/>
              <a:gd name="connsiteY26" fmla="*/ 3997712 h 4307563"/>
              <a:gd name="connsiteX27" fmla="*/ 4969981 w 6748930"/>
              <a:gd name="connsiteY27" fmla="*/ 3885625 h 4307563"/>
              <a:gd name="connsiteX28" fmla="*/ 4908533 w 6748930"/>
              <a:gd name="connsiteY28" fmla="*/ 3736036 h 4307563"/>
              <a:gd name="connsiteX29" fmla="*/ 5369357 w 6748930"/>
              <a:gd name="connsiteY29" fmla="*/ 3622485 h 4307563"/>
              <a:gd name="connsiteX30" fmla="*/ 5352135 w 6748930"/>
              <a:gd name="connsiteY30" fmla="*/ 3384841 h 4307563"/>
              <a:gd name="connsiteX31" fmla="*/ 5596803 w 6748930"/>
              <a:gd name="connsiteY31" fmla="*/ 3390518 h 4307563"/>
              <a:gd name="connsiteX32" fmla="*/ 5602980 w 6748930"/>
              <a:gd name="connsiteY32" fmla="*/ 3340035 h 4307563"/>
              <a:gd name="connsiteX33" fmla="*/ 5450683 w 6748930"/>
              <a:gd name="connsiteY33" fmla="*/ 3348903 h 4307563"/>
              <a:gd name="connsiteX34" fmla="*/ 5397215 w 6748930"/>
              <a:gd name="connsiteY34" fmla="*/ 3290363 h 4307563"/>
              <a:gd name="connsiteX35" fmla="*/ 5479694 w 6748930"/>
              <a:gd name="connsiteY35" fmla="*/ 3175753 h 4307563"/>
              <a:gd name="connsiteX36" fmla="*/ 5563128 w 6748930"/>
              <a:gd name="connsiteY36" fmla="*/ 3256974 h 4307563"/>
              <a:gd name="connsiteX37" fmla="*/ 5654304 w 6748930"/>
              <a:gd name="connsiteY37" fmla="*/ 3241054 h 4307563"/>
              <a:gd name="connsiteX38" fmla="*/ 5699181 w 6748930"/>
              <a:gd name="connsiteY38" fmla="*/ 3152689 h 4307563"/>
              <a:gd name="connsiteX39" fmla="*/ 5832576 w 6748930"/>
              <a:gd name="connsiteY39" fmla="*/ 3246118 h 4307563"/>
              <a:gd name="connsiteX40" fmla="*/ 5912633 w 6748930"/>
              <a:gd name="connsiteY40" fmla="*/ 3065748 h 4307563"/>
              <a:gd name="connsiteX41" fmla="*/ 6298015 w 6748930"/>
              <a:gd name="connsiteY41" fmla="*/ 3275298 h 4307563"/>
              <a:gd name="connsiteX42" fmla="*/ 6529868 w 6748930"/>
              <a:gd name="connsiteY42" fmla="*/ 3463831 h 4307563"/>
              <a:gd name="connsiteX43" fmla="*/ 6671535 w 6748930"/>
              <a:gd name="connsiteY43" fmla="*/ 3533077 h 4307563"/>
              <a:gd name="connsiteX44" fmla="*/ 6748930 w 6748930"/>
              <a:gd name="connsiteY44" fmla="*/ 3409028 h 4307563"/>
              <a:gd name="connsiteX45" fmla="*/ 5559681 w 6748930"/>
              <a:gd name="connsiteY45" fmla="*/ 2433768 h 4307563"/>
              <a:gd name="connsiteX46" fmla="*/ 4062794 w 6748930"/>
              <a:gd name="connsiteY46" fmla="*/ 1417447 h 4307563"/>
              <a:gd name="connsiteX47" fmla="*/ 3318797 w 6748930"/>
              <a:gd name="connsiteY47" fmla="*/ 956857 h 4307563"/>
              <a:gd name="connsiteX48" fmla="*/ 3085856 w 6748930"/>
              <a:gd name="connsiteY48" fmla="*/ 610516 h 4307563"/>
              <a:gd name="connsiteX49" fmla="*/ 2721021 w 6748930"/>
              <a:gd name="connsiteY49" fmla="*/ 0 h 4307563"/>
              <a:gd name="connsiteX50" fmla="*/ 2245262 w 6748930"/>
              <a:gd name="connsiteY50" fmla="*/ 1069064 h 4307563"/>
              <a:gd name="connsiteX51" fmla="*/ 1989942 w 6748930"/>
              <a:gd name="connsiteY51" fmla="*/ 1038969 h 4307563"/>
              <a:gd name="connsiteX52" fmla="*/ 1737690 w 6748930"/>
              <a:gd name="connsiteY52" fmla="*/ 1074526 h 4307563"/>
              <a:gd name="connsiteX53" fmla="*/ 1271717 w 6748930"/>
              <a:gd name="connsiteY53" fmla="*/ 1143857 h 4307563"/>
              <a:gd name="connsiteX54" fmla="*/ 762432 w 6748930"/>
              <a:gd name="connsiteY54" fmla="*/ 1123964 h 4307563"/>
              <a:gd name="connsiteX55" fmla="*/ 649676 w 6748930"/>
              <a:gd name="connsiteY55" fmla="*/ 1252158 h 4307563"/>
              <a:gd name="connsiteX56" fmla="*/ 581990 w 6748930"/>
              <a:gd name="connsiteY56" fmla="*/ 1329774 h 4307563"/>
              <a:gd name="connsiteX57" fmla="*/ 512456 w 6748930"/>
              <a:gd name="connsiteY57" fmla="*/ 1326365 h 4307563"/>
              <a:gd name="connsiteX58" fmla="*/ 465890 w 6748930"/>
              <a:gd name="connsiteY58" fmla="*/ 1467107 h 4307563"/>
              <a:gd name="connsiteX59" fmla="*/ 290933 w 6748930"/>
              <a:gd name="connsiteY59" fmla="*/ 1387209 h 4307563"/>
              <a:gd name="connsiteX60" fmla="*/ 89510 w 6748930"/>
              <a:gd name="connsiteY60" fmla="*/ 1276965 h 4307563"/>
              <a:gd name="connsiteX61" fmla="*/ 68887 w 6748930"/>
              <a:gd name="connsiteY61" fmla="*/ 1425648 h 4307563"/>
              <a:gd name="connsiteX62" fmla="*/ 0 w 6748930"/>
              <a:gd name="connsiteY62" fmla="*/ 1525363 h 4307563"/>
              <a:gd name="connsiteX63" fmla="*/ 15717 w 6748930"/>
              <a:gd name="connsiteY63" fmla="*/ 1762731 h 4307563"/>
              <a:gd name="connsiteX64" fmla="*/ 124038 w 6748930"/>
              <a:gd name="connsiteY64" fmla="*/ 1750770 h 4307563"/>
              <a:gd name="connsiteX65" fmla="*/ 287427 w 6748930"/>
              <a:gd name="connsiteY65" fmla="*/ 1821179 h 4307563"/>
              <a:gd name="connsiteX66" fmla="*/ 477307 w 6748930"/>
              <a:gd name="connsiteY66" fmla="*/ 1934204 h 4307563"/>
              <a:gd name="connsiteX67" fmla="*/ 442078 w 6748930"/>
              <a:gd name="connsiteY67" fmla="*/ 2079647 h 4307563"/>
              <a:gd name="connsiteX68" fmla="*/ 632171 w 6748930"/>
              <a:gd name="connsiteY68" fmla="*/ 2309786 h 4307563"/>
              <a:gd name="connsiteX69" fmla="*/ 534711 w 6748930"/>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5912633 w 7125881"/>
              <a:gd name="connsiteY40" fmla="*/ 3065748 h 4307563"/>
              <a:gd name="connsiteX41" fmla="*/ 6298015 w 7125881"/>
              <a:gd name="connsiteY41" fmla="*/ 3275298 h 4307563"/>
              <a:gd name="connsiteX42" fmla="*/ 6529868 w 7125881"/>
              <a:gd name="connsiteY42" fmla="*/ 3463831 h 4307563"/>
              <a:gd name="connsiteX43" fmla="*/ 6671535 w 7125881"/>
              <a:gd name="connsiteY43" fmla="*/ 3533077 h 4307563"/>
              <a:gd name="connsiteX44" fmla="*/ 7125881 w 7125881"/>
              <a:gd name="connsiteY44" fmla="*/ 3613476 h 4307563"/>
              <a:gd name="connsiteX45" fmla="*/ 5559681 w 7125881"/>
              <a:gd name="connsiteY45" fmla="*/ 2433768 h 4307563"/>
              <a:gd name="connsiteX46" fmla="*/ 4062794 w 7125881"/>
              <a:gd name="connsiteY46" fmla="*/ 1417447 h 4307563"/>
              <a:gd name="connsiteX47" fmla="*/ 3318797 w 7125881"/>
              <a:gd name="connsiteY47" fmla="*/ 95685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5912633 w 7125881"/>
              <a:gd name="connsiteY40" fmla="*/ 3065748 h 4307563"/>
              <a:gd name="connsiteX41" fmla="*/ 6298015 w 7125881"/>
              <a:gd name="connsiteY41" fmla="*/ 3275298 h 4307563"/>
              <a:gd name="connsiteX42" fmla="*/ 6529868 w 7125881"/>
              <a:gd name="connsiteY42" fmla="*/ 3463831 h 4307563"/>
              <a:gd name="connsiteX43" fmla="*/ 6671535 w 7125881"/>
              <a:gd name="connsiteY43" fmla="*/ 3533077 h 4307563"/>
              <a:gd name="connsiteX44" fmla="*/ 7125881 w 7125881"/>
              <a:gd name="connsiteY44" fmla="*/ 3613476 h 4307563"/>
              <a:gd name="connsiteX45" fmla="*/ 5713017 w 7125881"/>
              <a:gd name="connsiteY45" fmla="*/ 2465712 h 4307563"/>
              <a:gd name="connsiteX46" fmla="*/ 4062794 w 7125881"/>
              <a:gd name="connsiteY46" fmla="*/ 1417447 h 4307563"/>
              <a:gd name="connsiteX47" fmla="*/ 3318797 w 7125881"/>
              <a:gd name="connsiteY47" fmla="*/ 95685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5912633 w 7125881"/>
              <a:gd name="connsiteY40" fmla="*/ 3065748 h 4307563"/>
              <a:gd name="connsiteX41" fmla="*/ 6298015 w 7125881"/>
              <a:gd name="connsiteY41" fmla="*/ 3275298 h 4307563"/>
              <a:gd name="connsiteX42" fmla="*/ 6529868 w 7125881"/>
              <a:gd name="connsiteY42" fmla="*/ 3463831 h 4307563"/>
              <a:gd name="connsiteX43" fmla="*/ 6671535 w 7125881"/>
              <a:gd name="connsiteY43" fmla="*/ 3533077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95685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5912633 w 7125881"/>
              <a:gd name="connsiteY40" fmla="*/ 3065748 h 4307563"/>
              <a:gd name="connsiteX41" fmla="*/ 6298015 w 7125881"/>
              <a:gd name="connsiteY41" fmla="*/ 3275298 h 4307563"/>
              <a:gd name="connsiteX42" fmla="*/ 6529868 w 7125881"/>
              <a:gd name="connsiteY42" fmla="*/ 3463831 h 4307563"/>
              <a:gd name="connsiteX43" fmla="*/ 6671535 w 7125881"/>
              <a:gd name="connsiteY43" fmla="*/ 3533077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5912633 w 7125881"/>
              <a:gd name="connsiteY40" fmla="*/ 3065748 h 4307563"/>
              <a:gd name="connsiteX41" fmla="*/ 6298015 w 7125881"/>
              <a:gd name="connsiteY41" fmla="*/ 3275298 h 4307563"/>
              <a:gd name="connsiteX42" fmla="*/ 6529868 w 7125881"/>
              <a:gd name="connsiteY42" fmla="*/ 3463831 h 4307563"/>
              <a:gd name="connsiteX43" fmla="*/ 7105986 w 7125881"/>
              <a:gd name="connsiteY43" fmla="*/ 3673636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5912633 w 7125881"/>
              <a:gd name="connsiteY40" fmla="*/ 3065748 h 4307563"/>
              <a:gd name="connsiteX41" fmla="*/ 6298015 w 7125881"/>
              <a:gd name="connsiteY41" fmla="*/ 3275298 h 4307563"/>
              <a:gd name="connsiteX42" fmla="*/ 6644869 w 7125881"/>
              <a:gd name="connsiteY42" fmla="*/ 3367997 h 4307563"/>
              <a:gd name="connsiteX43" fmla="*/ 7105986 w 7125881"/>
              <a:gd name="connsiteY43" fmla="*/ 3673636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5912633 w 7125881"/>
              <a:gd name="connsiteY40" fmla="*/ 3065748 h 4307563"/>
              <a:gd name="connsiteX41" fmla="*/ 6381073 w 7125881"/>
              <a:gd name="connsiteY41" fmla="*/ 3185852 h 4307563"/>
              <a:gd name="connsiteX42" fmla="*/ 6644869 w 7125881"/>
              <a:gd name="connsiteY42" fmla="*/ 3367997 h 4307563"/>
              <a:gd name="connsiteX43" fmla="*/ 7105986 w 7125881"/>
              <a:gd name="connsiteY43" fmla="*/ 3673636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6219304 w 7125881"/>
              <a:gd name="connsiteY40" fmla="*/ 3129638 h 4307563"/>
              <a:gd name="connsiteX41" fmla="*/ 6381073 w 7125881"/>
              <a:gd name="connsiteY41" fmla="*/ 3185852 h 4307563"/>
              <a:gd name="connsiteX42" fmla="*/ 6644869 w 7125881"/>
              <a:gd name="connsiteY42" fmla="*/ 3367997 h 4307563"/>
              <a:gd name="connsiteX43" fmla="*/ 7105986 w 7125881"/>
              <a:gd name="connsiteY43" fmla="*/ 3673636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6257638 w 7125881"/>
              <a:gd name="connsiteY40" fmla="*/ 3084915 h 4307563"/>
              <a:gd name="connsiteX41" fmla="*/ 6381073 w 7125881"/>
              <a:gd name="connsiteY41" fmla="*/ 3185852 h 4307563"/>
              <a:gd name="connsiteX42" fmla="*/ 6644869 w 7125881"/>
              <a:gd name="connsiteY42" fmla="*/ 3367997 h 4307563"/>
              <a:gd name="connsiteX43" fmla="*/ 7105986 w 7125881"/>
              <a:gd name="connsiteY43" fmla="*/ 3673636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6257638 w 7125881"/>
              <a:gd name="connsiteY40" fmla="*/ 3084915 h 4307563"/>
              <a:gd name="connsiteX41" fmla="*/ 6492881 w 7125881"/>
              <a:gd name="connsiteY41" fmla="*/ 3220990 h 4307563"/>
              <a:gd name="connsiteX42" fmla="*/ 6644869 w 7125881"/>
              <a:gd name="connsiteY42" fmla="*/ 3367997 h 4307563"/>
              <a:gd name="connsiteX43" fmla="*/ 7105986 w 7125881"/>
              <a:gd name="connsiteY43" fmla="*/ 3673636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6257638 w 7125881"/>
              <a:gd name="connsiteY40" fmla="*/ 3084915 h 4307563"/>
              <a:gd name="connsiteX41" fmla="*/ 6499269 w 7125881"/>
              <a:gd name="connsiteY41" fmla="*/ 3294463 h 4307563"/>
              <a:gd name="connsiteX42" fmla="*/ 6644869 w 7125881"/>
              <a:gd name="connsiteY42" fmla="*/ 3367997 h 4307563"/>
              <a:gd name="connsiteX43" fmla="*/ 7105986 w 7125881"/>
              <a:gd name="connsiteY43" fmla="*/ 3673636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6260832 w 7125881"/>
              <a:gd name="connsiteY40" fmla="*/ 3161583 h 4307563"/>
              <a:gd name="connsiteX41" fmla="*/ 6499269 w 7125881"/>
              <a:gd name="connsiteY41" fmla="*/ 3294463 h 4307563"/>
              <a:gd name="connsiteX42" fmla="*/ 6644869 w 7125881"/>
              <a:gd name="connsiteY42" fmla="*/ 3367997 h 4307563"/>
              <a:gd name="connsiteX43" fmla="*/ 7105986 w 7125881"/>
              <a:gd name="connsiteY43" fmla="*/ 3673636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6264028 w 7125881"/>
              <a:gd name="connsiteY40" fmla="*/ 3139222 h 4307563"/>
              <a:gd name="connsiteX41" fmla="*/ 6499269 w 7125881"/>
              <a:gd name="connsiteY41" fmla="*/ 3294463 h 4307563"/>
              <a:gd name="connsiteX42" fmla="*/ 6644869 w 7125881"/>
              <a:gd name="connsiteY42" fmla="*/ 3367997 h 4307563"/>
              <a:gd name="connsiteX43" fmla="*/ 7105986 w 7125881"/>
              <a:gd name="connsiteY43" fmla="*/ 3673636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6264028 w 7125881"/>
              <a:gd name="connsiteY40" fmla="*/ 3139222 h 4307563"/>
              <a:gd name="connsiteX41" fmla="*/ 6499269 w 7125881"/>
              <a:gd name="connsiteY41" fmla="*/ 3294463 h 4307563"/>
              <a:gd name="connsiteX42" fmla="*/ 6644869 w 7125881"/>
              <a:gd name="connsiteY42" fmla="*/ 3367997 h 4307563"/>
              <a:gd name="connsiteX43" fmla="*/ 7105986 w 7125881"/>
              <a:gd name="connsiteY43" fmla="*/ 3673636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6264028 w 7125881"/>
              <a:gd name="connsiteY40" fmla="*/ 3139222 h 4307563"/>
              <a:gd name="connsiteX41" fmla="*/ 6512047 w 7125881"/>
              <a:gd name="connsiteY41" fmla="*/ 3281685 h 4307563"/>
              <a:gd name="connsiteX42" fmla="*/ 6644869 w 7125881"/>
              <a:gd name="connsiteY42" fmla="*/ 3367997 h 4307563"/>
              <a:gd name="connsiteX43" fmla="*/ 7105986 w 7125881"/>
              <a:gd name="connsiteY43" fmla="*/ 3673636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722664 h 4443861"/>
              <a:gd name="connsiteX1" fmla="*/ 1076824 w 7125881"/>
              <a:gd name="connsiteY1" fmla="*/ 2964791 h 4443861"/>
              <a:gd name="connsiteX2" fmla="*/ 1398218 w 7125881"/>
              <a:gd name="connsiteY2" fmla="*/ 3123583 h 4443861"/>
              <a:gd name="connsiteX3" fmla="*/ 997575 w 7125881"/>
              <a:gd name="connsiteY3" fmla="*/ 4113501 h 4443861"/>
              <a:gd name="connsiteX4" fmla="*/ 1286691 w 7125881"/>
              <a:gd name="connsiteY4" fmla="*/ 3993635 h 4443861"/>
              <a:gd name="connsiteX5" fmla="*/ 1442161 w 7125881"/>
              <a:gd name="connsiteY5" fmla="*/ 3791418 h 4443861"/>
              <a:gd name="connsiteX6" fmla="*/ 1468940 w 7125881"/>
              <a:gd name="connsiteY6" fmla="*/ 3762054 h 4443861"/>
              <a:gd name="connsiteX7" fmla="*/ 1513390 w 7125881"/>
              <a:gd name="connsiteY7" fmla="*/ 3774754 h 4443861"/>
              <a:gd name="connsiteX8" fmla="*/ 1487990 w 7125881"/>
              <a:gd name="connsiteY8" fmla="*/ 3812854 h 4443861"/>
              <a:gd name="connsiteX9" fmla="*/ 1649915 w 7125881"/>
              <a:gd name="connsiteY9" fmla="*/ 3886168 h 4443861"/>
              <a:gd name="connsiteX10" fmla="*/ 1859532 w 7125881"/>
              <a:gd name="connsiteY10" fmla="*/ 3959252 h 4443861"/>
              <a:gd name="connsiteX11" fmla="*/ 1854065 w 7125881"/>
              <a:gd name="connsiteY11" fmla="*/ 3881799 h 4443861"/>
              <a:gd name="connsiteX12" fmla="*/ 1879446 w 7125881"/>
              <a:gd name="connsiteY12" fmla="*/ 3796103 h 4443861"/>
              <a:gd name="connsiteX13" fmla="*/ 1994158 w 7125881"/>
              <a:gd name="connsiteY13" fmla="*/ 3304726 h 4443861"/>
              <a:gd name="connsiteX14" fmla="*/ 2804799 w 7125881"/>
              <a:gd name="connsiteY14" fmla="*/ 3988725 h 4443861"/>
              <a:gd name="connsiteX15" fmla="*/ 3013959 w 7125881"/>
              <a:gd name="connsiteY15" fmla="*/ 4051094 h 4443861"/>
              <a:gd name="connsiteX16" fmla="*/ 3183365 w 7125881"/>
              <a:gd name="connsiteY16" fmla="*/ 4082788 h 4443861"/>
              <a:gd name="connsiteX17" fmla="*/ 3423049 w 7125881"/>
              <a:gd name="connsiteY17" fmla="*/ 4132643 h 4443861"/>
              <a:gd name="connsiteX18" fmla="*/ 3632647 w 7125881"/>
              <a:gd name="connsiteY18" fmla="*/ 4175132 h 4443861"/>
              <a:gd name="connsiteX19" fmla="*/ 3740614 w 7125881"/>
              <a:gd name="connsiteY19" fmla="*/ 4070912 h 4443861"/>
              <a:gd name="connsiteX20" fmla="*/ 3737407 w 7125881"/>
              <a:gd name="connsiteY20" fmla="*/ 3735017 h 4443861"/>
              <a:gd name="connsiteX21" fmla="*/ 3757294 w 7125881"/>
              <a:gd name="connsiteY21" fmla="*/ 3474718 h 4443861"/>
              <a:gd name="connsiteX22" fmla="*/ 3792915 w 7125881"/>
              <a:gd name="connsiteY22" fmla="*/ 3442878 h 4443861"/>
              <a:gd name="connsiteX23" fmla="*/ 4255597 w 7125881"/>
              <a:gd name="connsiteY23" fmla="*/ 3813064 h 4443861"/>
              <a:gd name="connsiteX24" fmla="*/ 4720118 w 7125881"/>
              <a:gd name="connsiteY24" fmla="*/ 4171628 h 4443861"/>
              <a:gd name="connsiteX25" fmla="*/ 5023475 w 7125881"/>
              <a:gd name="connsiteY25" fmla="*/ 4443861 h 4443861"/>
              <a:gd name="connsiteX26" fmla="*/ 5017702 w 7125881"/>
              <a:gd name="connsiteY26" fmla="*/ 4134010 h 4443861"/>
              <a:gd name="connsiteX27" fmla="*/ 4969981 w 7125881"/>
              <a:gd name="connsiteY27" fmla="*/ 4021923 h 4443861"/>
              <a:gd name="connsiteX28" fmla="*/ 4908533 w 7125881"/>
              <a:gd name="connsiteY28" fmla="*/ 3872334 h 4443861"/>
              <a:gd name="connsiteX29" fmla="*/ 5369357 w 7125881"/>
              <a:gd name="connsiteY29" fmla="*/ 3758783 h 4443861"/>
              <a:gd name="connsiteX30" fmla="*/ 5352135 w 7125881"/>
              <a:gd name="connsiteY30" fmla="*/ 3521139 h 4443861"/>
              <a:gd name="connsiteX31" fmla="*/ 5596803 w 7125881"/>
              <a:gd name="connsiteY31" fmla="*/ 3526816 h 4443861"/>
              <a:gd name="connsiteX32" fmla="*/ 5602980 w 7125881"/>
              <a:gd name="connsiteY32" fmla="*/ 3476333 h 4443861"/>
              <a:gd name="connsiteX33" fmla="*/ 5450683 w 7125881"/>
              <a:gd name="connsiteY33" fmla="*/ 3485201 h 4443861"/>
              <a:gd name="connsiteX34" fmla="*/ 5397215 w 7125881"/>
              <a:gd name="connsiteY34" fmla="*/ 3426661 h 4443861"/>
              <a:gd name="connsiteX35" fmla="*/ 5479694 w 7125881"/>
              <a:gd name="connsiteY35" fmla="*/ 3312051 h 4443861"/>
              <a:gd name="connsiteX36" fmla="*/ 5563128 w 7125881"/>
              <a:gd name="connsiteY36" fmla="*/ 3393272 h 4443861"/>
              <a:gd name="connsiteX37" fmla="*/ 5654304 w 7125881"/>
              <a:gd name="connsiteY37" fmla="*/ 3377352 h 4443861"/>
              <a:gd name="connsiteX38" fmla="*/ 5699181 w 7125881"/>
              <a:gd name="connsiteY38" fmla="*/ 3288987 h 4443861"/>
              <a:gd name="connsiteX39" fmla="*/ 5832576 w 7125881"/>
              <a:gd name="connsiteY39" fmla="*/ 3382416 h 4443861"/>
              <a:gd name="connsiteX40" fmla="*/ 6264028 w 7125881"/>
              <a:gd name="connsiteY40" fmla="*/ 3275520 h 4443861"/>
              <a:gd name="connsiteX41" fmla="*/ 6512047 w 7125881"/>
              <a:gd name="connsiteY41" fmla="*/ 3417983 h 4443861"/>
              <a:gd name="connsiteX42" fmla="*/ 6644869 w 7125881"/>
              <a:gd name="connsiteY42" fmla="*/ 3504295 h 4443861"/>
              <a:gd name="connsiteX43" fmla="*/ 7105986 w 7125881"/>
              <a:gd name="connsiteY43" fmla="*/ 3809934 h 4443861"/>
              <a:gd name="connsiteX44" fmla="*/ 7125881 w 7125881"/>
              <a:gd name="connsiteY44" fmla="*/ 3749774 h 4443861"/>
              <a:gd name="connsiteX45" fmla="*/ 5713017 w 7125881"/>
              <a:gd name="connsiteY45" fmla="*/ 2602010 h 4443861"/>
              <a:gd name="connsiteX46" fmla="*/ 4101128 w 7125881"/>
              <a:gd name="connsiteY46" fmla="*/ 1515412 h 4443861"/>
              <a:gd name="connsiteX47" fmla="*/ 3318797 w 7125881"/>
              <a:gd name="connsiteY47" fmla="*/ 1029265 h 4443861"/>
              <a:gd name="connsiteX48" fmla="*/ 3085856 w 7125881"/>
              <a:gd name="connsiteY48" fmla="*/ 746814 h 4443861"/>
              <a:gd name="connsiteX49" fmla="*/ 2601759 w 7125881"/>
              <a:gd name="connsiteY49" fmla="*/ 0 h 4443861"/>
              <a:gd name="connsiteX50" fmla="*/ 2245262 w 7125881"/>
              <a:gd name="connsiteY50" fmla="*/ 1205362 h 4443861"/>
              <a:gd name="connsiteX51" fmla="*/ 1989942 w 7125881"/>
              <a:gd name="connsiteY51" fmla="*/ 1175267 h 4443861"/>
              <a:gd name="connsiteX52" fmla="*/ 1737690 w 7125881"/>
              <a:gd name="connsiteY52" fmla="*/ 1210824 h 4443861"/>
              <a:gd name="connsiteX53" fmla="*/ 1271717 w 7125881"/>
              <a:gd name="connsiteY53" fmla="*/ 1280155 h 4443861"/>
              <a:gd name="connsiteX54" fmla="*/ 762432 w 7125881"/>
              <a:gd name="connsiteY54" fmla="*/ 1260262 h 4443861"/>
              <a:gd name="connsiteX55" fmla="*/ 649676 w 7125881"/>
              <a:gd name="connsiteY55" fmla="*/ 1388456 h 4443861"/>
              <a:gd name="connsiteX56" fmla="*/ 581990 w 7125881"/>
              <a:gd name="connsiteY56" fmla="*/ 1466072 h 4443861"/>
              <a:gd name="connsiteX57" fmla="*/ 512456 w 7125881"/>
              <a:gd name="connsiteY57" fmla="*/ 1462663 h 4443861"/>
              <a:gd name="connsiteX58" fmla="*/ 465890 w 7125881"/>
              <a:gd name="connsiteY58" fmla="*/ 1603405 h 4443861"/>
              <a:gd name="connsiteX59" fmla="*/ 290933 w 7125881"/>
              <a:gd name="connsiteY59" fmla="*/ 1523507 h 4443861"/>
              <a:gd name="connsiteX60" fmla="*/ 89510 w 7125881"/>
              <a:gd name="connsiteY60" fmla="*/ 1413263 h 4443861"/>
              <a:gd name="connsiteX61" fmla="*/ 68887 w 7125881"/>
              <a:gd name="connsiteY61" fmla="*/ 1561946 h 4443861"/>
              <a:gd name="connsiteX62" fmla="*/ 0 w 7125881"/>
              <a:gd name="connsiteY62" fmla="*/ 1661661 h 4443861"/>
              <a:gd name="connsiteX63" fmla="*/ 15717 w 7125881"/>
              <a:gd name="connsiteY63" fmla="*/ 1899029 h 4443861"/>
              <a:gd name="connsiteX64" fmla="*/ 124038 w 7125881"/>
              <a:gd name="connsiteY64" fmla="*/ 1887068 h 4443861"/>
              <a:gd name="connsiteX65" fmla="*/ 287427 w 7125881"/>
              <a:gd name="connsiteY65" fmla="val 12312000"/>
              <a:gd name="connsiteX66" fmla="*/ 477307 w 7125881"/>
              <a:gd name="connsiteY66" fmla="*/ 2070502 h 4443861"/>
              <a:gd name="connsiteX67" fmla="*/ 442078 w 7125881"/>
              <a:gd name="connsiteY67" fmla="*/ 2215945 h 4443861"/>
              <a:gd name="connsiteX68" fmla="*/ 632171 w 7125881"/>
              <a:gd name="connsiteY68" fmla="*/ 2446084 h 4443861"/>
              <a:gd name="connsiteX69" fmla="*/ 534711 w 7125881"/>
              <a:gd name="connsiteY69" fmla="*/ 2722664 h 4443861"/>
              <a:gd name="connsiteX0" fmla="*/ 534711 w 7125881"/>
              <a:gd name="connsiteY0" fmla="*/ 2722664 h 4443861"/>
              <a:gd name="connsiteX1" fmla="*/ 1076824 w 7125881"/>
              <a:gd name="connsiteY1" fmla="*/ 2964791 h 4443861"/>
              <a:gd name="connsiteX2" fmla="*/ 1398218 w 7125881"/>
              <a:gd name="connsiteY2" fmla="*/ 3123583 h 4443861"/>
              <a:gd name="connsiteX3" fmla="*/ 946463 w 7125881"/>
              <a:gd name="connsiteY3" fmla="*/ 3749329 h 4443861"/>
              <a:gd name="connsiteX4" fmla="*/ 1286691 w 7125881"/>
              <a:gd name="connsiteY4" fmla="*/ 3993635 h 4443861"/>
              <a:gd name="connsiteX5" fmla="*/ 1442161 w 7125881"/>
              <a:gd name="connsiteY5" fmla="*/ 3791418 h 4443861"/>
              <a:gd name="connsiteX6" fmla="*/ 1468940 w 7125881"/>
              <a:gd name="connsiteY6" fmla="*/ 3762054 h 4443861"/>
              <a:gd name="connsiteX7" fmla="*/ 1513390 w 7125881"/>
              <a:gd name="connsiteY7" fmla="*/ 3774754 h 4443861"/>
              <a:gd name="connsiteX8" fmla="*/ 1487990 w 7125881"/>
              <a:gd name="connsiteY8" fmla="*/ 3812854 h 4443861"/>
              <a:gd name="connsiteX9" fmla="*/ 1649915 w 7125881"/>
              <a:gd name="connsiteY9" fmla="*/ 3886168 h 4443861"/>
              <a:gd name="connsiteX10" fmla="*/ 1859532 w 7125881"/>
              <a:gd name="connsiteY10" fmla="*/ 3959252 h 4443861"/>
              <a:gd name="connsiteX11" fmla="*/ 1854065 w 7125881"/>
              <a:gd name="connsiteY11" fmla="*/ 3881799 h 4443861"/>
              <a:gd name="connsiteX12" fmla="*/ 1879446 w 7125881"/>
              <a:gd name="connsiteY12" fmla="*/ 3796103 h 4443861"/>
              <a:gd name="connsiteX13" fmla="*/ 1994158 w 7125881"/>
              <a:gd name="connsiteY13" fmla="*/ 3304726 h 4443861"/>
              <a:gd name="connsiteX14" fmla="*/ 2804799 w 7125881"/>
              <a:gd name="connsiteY14" fmla="*/ 3988725 h 4443861"/>
              <a:gd name="connsiteX15" fmla="*/ 3013959 w 7125881"/>
              <a:gd name="connsiteY15" fmla="*/ 4051094 h 4443861"/>
              <a:gd name="connsiteX16" fmla="*/ 3183365 w 7125881"/>
              <a:gd name="connsiteY16" fmla="*/ 4082788 h 4443861"/>
              <a:gd name="connsiteX17" fmla="*/ 3423049 w 7125881"/>
              <a:gd name="connsiteY17" fmla="*/ 4132643 h 4443861"/>
              <a:gd name="connsiteX18" fmla="*/ 3632647 w 7125881"/>
              <a:gd name="connsiteY18" fmla="*/ 4175132 h 4443861"/>
              <a:gd name="connsiteX19" fmla="*/ 3740614 w 7125881"/>
              <a:gd name="connsiteY19" fmla="*/ 4070912 h 4443861"/>
              <a:gd name="connsiteX20" fmla="*/ 3737407 w 7125881"/>
              <a:gd name="connsiteY20" fmla="*/ 3735017 h 4443861"/>
              <a:gd name="connsiteX21" fmla="*/ 3757294 w 7125881"/>
              <a:gd name="connsiteY21" fmla="*/ 3474718 h 4443861"/>
              <a:gd name="connsiteX22" fmla="*/ 3792915 w 7125881"/>
              <a:gd name="connsiteY22" fmla="*/ 3442878 h 4443861"/>
              <a:gd name="connsiteX23" fmla="*/ 4255597 w 7125881"/>
              <a:gd name="connsiteY23" fmla="*/ 3813064 h 4443861"/>
              <a:gd name="connsiteX24" fmla="*/ 4720118 w 7125881"/>
              <a:gd name="connsiteY24" fmla="*/ 4171628 h 4443861"/>
              <a:gd name="connsiteX25" fmla="*/ 5023475 w 7125881"/>
              <a:gd name="connsiteY25" fmla="*/ 4443861 h 4443861"/>
              <a:gd name="connsiteX26" fmla="*/ 5017702 w 7125881"/>
              <a:gd name="connsiteY26" fmla="*/ 4134010 h 4443861"/>
              <a:gd name="connsiteX27" fmla="*/ 4969981 w 7125881"/>
              <a:gd name="connsiteY27" fmla="*/ 4021923 h 4443861"/>
              <a:gd name="connsiteX28" fmla="*/ 4908533 w 7125881"/>
              <a:gd name="connsiteY28" fmla="*/ 3872334 h 4443861"/>
              <a:gd name="connsiteX29" fmla="*/ 5369357 w 7125881"/>
              <a:gd name="connsiteY29" fmla="*/ 3758783 h 4443861"/>
              <a:gd name="connsiteX30" fmla="*/ 5352135 w 7125881"/>
              <a:gd name="connsiteY30" fmla="*/ 3521139 h 4443861"/>
              <a:gd name="connsiteX31" fmla="*/ 5596803 w 7125881"/>
              <a:gd name="connsiteY31" fmla="*/ 3526816 h 4443861"/>
              <a:gd name="connsiteX32" fmla="*/ 5602980 w 7125881"/>
              <a:gd name="connsiteY32" fmla="*/ 3476333 h 4443861"/>
              <a:gd name="connsiteX33" fmla="*/ 5450683 w 7125881"/>
              <a:gd name="connsiteY33" fmla="*/ 3485201 h 4443861"/>
              <a:gd name="connsiteX34" fmla="*/ 5397215 w 7125881"/>
              <a:gd name="connsiteY34" fmla="*/ 3426661 h 4443861"/>
              <a:gd name="connsiteX35" fmla="*/ 5479694 w 7125881"/>
              <a:gd name="connsiteY35" fmla="*/ 3312051 h 4443861"/>
              <a:gd name="connsiteX36" fmla="*/ 5563128 w 7125881"/>
              <a:gd name="connsiteY36" fmla="*/ 3393272 h 4443861"/>
              <a:gd name="connsiteX37" fmla="*/ 5654304 w 7125881"/>
              <a:gd name="connsiteY37" fmla="*/ 3377352 h 4443861"/>
              <a:gd name="connsiteX38" fmla="*/ 5699181 w 7125881"/>
              <a:gd name="connsiteY38" fmla="*/ 3288987 h 4443861"/>
              <a:gd name="connsiteX39" fmla="*/ 5832576 w 7125881"/>
              <a:gd name="connsiteY39" fmla="*/ 3382416 h 4443861"/>
              <a:gd name="connsiteX40" fmla="*/ 6264028 w 7125881"/>
              <a:gd name="connsiteY40" fmla="*/ 3275520 h 4443861"/>
              <a:gd name="connsiteX41" fmla="*/ 6512047 w 7125881"/>
              <a:gd name="connsiteY41" fmla="*/ 3417983 h 4443861"/>
              <a:gd name="connsiteX42" fmla="*/ 6644869 w 7125881"/>
              <a:gd name="connsiteY42" fmla="*/ 3504295 h 4443861"/>
              <a:gd name="connsiteX43" fmla="*/ 7105986 w 7125881"/>
              <a:gd name="connsiteY43" fmla="*/ 3809934 h 4443861"/>
              <a:gd name="connsiteX44" fmla="*/ 7125881 w 7125881"/>
              <a:gd name="connsiteY44" fmla="*/ 3749774 h 4443861"/>
              <a:gd name="connsiteX45" fmla="*/ 5713017 w 7125881"/>
              <a:gd name="connsiteY45" fmla="*/ 2602010 h 4443861"/>
              <a:gd name="connsiteX46" fmla="*/ 4101128 w 7125881"/>
              <a:gd name="connsiteY46" fmla="*/ 1515412 h 4443861"/>
              <a:gd name="connsiteX47" fmla="*/ 3318797 w 7125881"/>
              <a:gd name="connsiteY47" fmla="*/ 1029265 h 4443861"/>
              <a:gd name="connsiteX48" fmla="*/ 3085856 w 7125881"/>
              <a:gd name="connsiteY48" fmla="*/ 746814 h 4443861"/>
              <a:gd name="connsiteX49" fmla="*/ 2601759 w 7125881"/>
              <a:gd name="connsiteY49" fmla="*/ 0 h 4443861"/>
              <a:gd name="connsiteX50" fmla="*/ 2245262 w 7125881"/>
              <a:gd name="connsiteY50" fmla="*/ 1205362 h 4443861"/>
              <a:gd name="connsiteX51" fmla="*/ 1989942 w 7125881"/>
              <a:gd name="connsiteY51" fmla="*/ 1175267 h 4443861"/>
              <a:gd name="connsiteX52" fmla="*/ 1737690 w 7125881"/>
              <a:gd name="connsiteY52" fmla="*/ 1210824 h 4443861"/>
              <a:gd name="connsiteX53" fmla="*/ 1271717 w 7125881"/>
              <a:gd name="connsiteY53" fmla="*/ 1280155 h 4443861"/>
              <a:gd name="connsiteX54" fmla="*/ 762432 w 7125881"/>
              <a:gd name="connsiteY54" fmla="*/ 1260262 h 4443861"/>
              <a:gd name="connsiteX55" fmla="*/ 649676 w 7125881"/>
              <a:gd name="connsiteY55" fmla="*/ 1388456 h 4443861"/>
              <a:gd name="connsiteX56" fmla="*/ 581990 w 7125881"/>
              <a:gd name="connsiteY56" fmla="*/ 1466072 h 4443861"/>
              <a:gd name="connsiteX57" fmla="*/ 512456 w 7125881"/>
              <a:gd name="connsiteY57" fmla="*/ 1462663 h 4443861"/>
              <a:gd name="connsiteX58" fmla="*/ 465890 w 7125881"/>
              <a:gd name="connsiteY58" fmla="*/ 1603405 h 4443861"/>
              <a:gd name="connsiteX59" fmla="*/ 290933 w 7125881"/>
              <a:gd name="connsiteY59" fmla="*/ 1523507 h 4443861"/>
              <a:gd name="connsiteX60" fmla="*/ 89510 w 7125881"/>
              <a:gd name="connsiteY60" fmla="*/ 1413263 h 4443861"/>
              <a:gd name="connsiteX61" fmla="*/ 68887 w 7125881"/>
              <a:gd name="connsiteY61" fmla="*/ 1561946 h 4443861"/>
              <a:gd name="connsiteX62" fmla="*/ 0 w 7125881"/>
              <a:gd name="connsiteY62" fmla="*/ 1661661 h 4443861"/>
              <a:gd name="connsiteX63" fmla="*/ 15717 w 7125881"/>
              <a:gd name="connsiteY63" fmla="*/ 1899029 h 4443861"/>
              <a:gd name="connsiteX64" fmla="*/ 124038 w 7125881"/>
              <a:gd name="connsiteY64" fmla="*/ 1887068 h 4443861"/>
              <a:gd name="connsiteX65" fmla="*/ 287427 w 7125881"/>
              <a:gd name="connsiteY65" fmla="*/ 1957477 h 4443861"/>
              <a:gd name="connsiteX66" fmla="*/ 477307 w 7125881"/>
              <a:gd name="connsiteY66" fmla="*/ 2070502 h 4443861"/>
              <a:gd name="connsiteX67" fmla="*/ 442078 w 7125881"/>
              <a:gd name="connsiteY67" fmla="*/ 2215945 h 4443861"/>
              <a:gd name="connsiteX68" fmla="*/ 632171 w 7125881"/>
              <a:gd name="connsiteY68" fmla="*/ 2446084 h 4443861"/>
              <a:gd name="connsiteX69" fmla="*/ 534711 w 7125881"/>
              <a:gd name="connsiteY69" fmla="*/ 2722664 h 4443861"/>
              <a:gd name="connsiteX0" fmla="*/ 939283 w 7530453"/>
              <a:gd name="connsiteY0" fmla="*/ 2722664 h 4443861"/>
              <a:gd name="connsiteX1" fmla="*/ 1481396 w 7530453"/>
              <a:gd name="connsiteY1" fmla="*/ 2964791 h 4443861"/>
              <a:gd name="connsiteX2" fmla="*/ 1802790 w 7530453"/>
              <a:gd name="connsiteY2" fmla="*/ 3123583 h 4443861"/>
              <a:gd name="connsiteX3" fmla="*/ 1351035 w 7530453"/>
              <a:gd name="connsiteY3" fmla="*/ 3749329 h 4443861"/>
              <a:gd name="connsiteX4" fmla="*/ 1691263 w 7530453"/>
              <a:gd name="connsiteY4" fmla="*/ 3993635 h 4443861"/>
              <a:gd name="connsiteX5" fmla="*/ 1846733 w 7530453"/>
              <a:gd name="connsiteY5" fmla="*/ 3791418 h 4443861"/>
              <a:gd name="connsiteX6" fmla="*/ 1873512 w 7530453"/>
              <a:gd name="connsiteY6" fmla="*/ 3762054 h 4443861"/>
              <a:gd name="connsiteX7" fmla="*/ 1917962 w 7530453"/>
              <a:gd name="connsiteY7" fmla="*/ 3774754 h 4443861"/>
              <a:gd name="connsiteX8" fmla="*/ 1892562 w 7530453"/>
              <a:gd name="connsiteY8" fmla="*/ 3812854 h 4443861"/>
              <a:gd name="connsiteX9" fmla="*/ 2054487 w 7530453"/>
              <a:gd name="connsiteY9" fmla="*/ 3886168 h 4443861"/>
              <a:gd name="connsiteX10" fmla="*/ 2264104 w 7530453"/>
              <a:gd name="connsiteY10" fmla="*/ 3959252 h 4443861"/>
              <a:gd name="connsiteX11" fmla="*/ 2258637 w 7530453"/>
              <a:gd name="connsiteY11" fmla="*/ 3881799 h 4443861"/>
              <a:gd name="connsiteX12" fmla="*/ 2284018 w 7530453"/>
              <a:gd name="connsiteY12" fmla="*/ 3796103 h 4443861"/>
              <a:gd name="connsiteX13" fmla="*/ 2398730 w 7530453"/>
              <a:gd name="connsiteY13" fmla="*/ 3304726 h 4443861"/>
              <a:gd name="connsiteX14" fmla="*/ 3209371 w 7530453"/>
              <a:gd name="connsiteY14" fmla="*/ 3988725 h 4443861"/>
              <a:gd name="connsiteX15" fmla="*/ 3418531 w 7530453"/>
              <a:gd name="connsiteY15" fmla="*/ 4051094 h 4443861"/>
              <a:gd name="connsiteX16" fmla="*/ 3587937 w 7530453"/>
              <a:gd name="connsiteY16" fmla="*/ 4082788 h 4443861"/>
              <a:gd name="connsiteX17" fmla="*/ 3827621 w 7530453"/>
              <a:gd name="connsiteY17" fmla="*/ 4132643 h 4443861"/>
              <a:gd name="connsiteX18" fmla="*/ 4037219 w 7530453"/>
              <a:gd name="connsiteY18" fmla="*/ 4175132 h 4443861"/>
              <a:gd name="connsiteX19" fmla="*/ 4145186 w 7530453"/>
              <a:gd name="connsiteY19" fmla="*/ 4070912 h 4443861"/>
              <a:gd name="connsiteX20" fmla="*/ 4141979 w 7530453"/>
              <a:gd name="connsiteY20" fmla="*/ 3735017 h 4443861"/>
              <a:gd name="connsiteX21" fmla="*/ 4161866 w 7530453"/>
              <a:gd name="connsiteY21" fmla="*/ 3474718 h 4443861"/>
              <a:gd name="connsiteX22" fmla="*/ 4197487 w 7530453"/>
              <a:gd name="connsiteY22" fmla="*/ 3442878 h 4443861"/>
              <a:gd name="connsiteX23" fmla="*/ 4660169 w 7530453"/>
              <a:gd name="connsiteY23" fmla="*/ 3813064 h 4443861"/>
              <a:gd name="connsiteX24" fmla="*/ 5124690 w 7530453"/>
              <a:gd name="connsiteY24" fmla="*/ 4171628 h 4443861"/>
              <a:gd name="connsiteX25" fmla="*/ 5428047 w 7530453"/>
              <a:gd name="connsiteY25" fmla="*/ 4443861 h 4443861"/>
              <a:gd name="connsiteX26" fmla="*/ 5422274 w 7530453"/>
              <a:gd name="connsiteY26" fmla="*/ 4134010 h 4443861"/>
              <a:gd name="connsiteX27" fmla="*/ 5374553 w 7530453"/>
              <a:gd name="connsiteY27" fmla="*/ 4021923 h 4443861"/>
              <a:gd name="connsiteX28" fmla="*/ 5313105 w 7530453"/>
              <a:gd name="connsiteY28" fmla="*/ 3872334 h 4443861"/>
              <a:gd name="connsiteX29" fmla="*/ 5773929 w 7530453"/>
              <a:gd name="connsiteY29" fmla="*/ 3758783 h 4443861"/>
              <a:gd name="connsiteX30" fmla="*/ 5756707 w 7530453"/>
              <a:gd name="connsiteY30" fmla="*/ 3521139 h 4443861"/>
              <a:gd name="connsiteX31" fmla="*/ 6001375 w 7530453"/>
              <a:gd name="connsiteY31" fmla="*/ 3526816 h 4443861"/>
              <a:gd name="connsiteX32" fmla="*/ 6007552 w 7530453"/>
              <a:gd name="connsiteY32" fmla="*/ 3476333 h 4443861"/>
              <a:gd name="connsiteX33" fmla="*/ 5855255 w 7530453"/>
              <a:gd name="connsiteY33" fmla="*/ 3485201 h 4443861"/>
              <a:gd name="connsiteX34" fmla="*/ 5801787 w 7530453"/>
              <a:gd name="connsiteY34" fmla="*/ 3426661 h 4443861"/>
              <a:gd name="connsiteX35" fmla="*/ 5884266 w 7530453"/>
              <a:gd name="connsiteY35" fmla="*/ 3312051 h 4443861"/>
              <a:gd name="connsiteX36" fmla="*/ 5967700 w 7530453"/>
              <a:gd name="connsiteY36" fmla="*/ 3393272 h 4443861"/>
              <a:gd name="connsiteX37" fmla="*/ 6058876 w 7530453"/>
              <a:gd name="connsiteY37" fmla="*/ 3377352 h 4443861"/>
              <a:gd name="connsiteX38" fmla="*/ 6103753 w 7530453"/>
              <a:gd name="connsiteY38" fmla="*/ 3288987 h 4443861"/>
              <a:gd name="connsiteX39" fmla="*/ 6237148 w 7530453"/>
              <a:gd name="connsiteY39" fmla="*/ 3382416 h 4443861"/>
              <a:gd name="connsiteX40" fmla="*/ 6668600 w 7530453"/>
              <a:gd name="connsiteY40" fmla="*/ 3275520 h 4443861"/>
              <a:gd name="connsiteX41" fmla="*/ 6916619 w 7530453"/>
              <a:gd name="connsiteY41" fmla="*/ 3417983 h 4443861"/>
              <a:gd name="connsiteX42" fmla="*/ 7049441 w 7530453"/>
              <a:gd name="connsiteY42" fmla="*/ 3504295 h 4443861"/>
              <a:gd name="connsiteX43" fmla="*/ 7510558 w 7530453"/>
              <a:gd name="connsiteY43" fmla="*/ 3809934 h 4443861"/>
              <a:gd name="connsiteX44" fmla="*/ 7530453 w 7530453"/>
              <a:gd name="connsiteY44" fmla="*/ 3749774 h 4443861"/>
              <a:gd name="connsiteX45" fmla="*/ 6117589 w 7530453"/>
              <a:gd name="connsiteY45" fmla="*/ 2602010 h 4443861"/>
              <a:gd name="connsiteX46" fmla="*/ 4505700 w 7530453"/>
              <a:gd name="connsiteY46" fmla="*/ 1515412 h 4443861"/>
              <a:gd name="connsiteX47" fmla="*/ 3723369 w 7530453"/>
              <a:gd name="connsiteY47" fmla="*/ 1029265 h 4443861"/>
              <a:gd name="connsiteX48" fmla="*/ 3490428 w 7530453"/>
              <a:gd name="connsiteY48" fmla="*/ 746814 h 4443861"/>
              <a:gd name="connsiteX49" fmla="*/ 3006331 w 7530453"/>
              <a:gd name="connsiteY49" fmla="*/ 0 h 4443861"/>
              <a:gd name="connsiteX50" fmla="*/ 2649834 w 7530453"/>
              <a:gd name="connsiteY50" fmla="*/ 1205362 h 4443861"/>
              <a:gd name="connsiteX51" fmla="*/ 2394514 w 7530453"/>
              <a:gd name="connsiteY51" fmla="*/ 1175267 h 4443861"/>
              <a:gd name="connsiteX52" fmla="*/ 2142262 w 7530453"/>
              <a:gd name="connsiteY52" fmla="*/ 1210824 h 4443861"/>
              <a:gd name="connsiteX53" fmla="*/ 1676289 w 7530453"/>
              <a:gd name="connsiteY53" fmla="*/ 1280155 h 4443861"/>
              <a:gd name="connsiteX54" fmla="*/ 1167004 w 7530453"/>
              <a:gd name="connsiteY54" fmla="*/ 1260262 h 4443861"/>
              <a:gd name="connsiteX55" fmla="*/ 1054248 w 7530453"/>
              <a:gd name="connsiteY55" fmla="*/ 1388456 h 4443861"/>
              <a:gd name="connsiteX56" fmla="*/ 986562 w 7530453"/>
              <a:gd name="connsiteY56" fmla="*/ 1466072 h 4443861"/>
              <a:gd name="connsiteX57" fmla="*/ 917028 w 7530453"/>
              <a:gd name="connsiteY57" fmla="*/ 1462663 h 4443861"/>
              <a:gd name="connsiteX58" fmla="*/ 870462 w 7530453"/>
              <a:gd name="connsiteY58" fmla="*/ 1603405 h 4443861"/>
              <a:gd name="connsiteX59" fmla="*/ 695505 w 7530453"/>
              <a:gd name="connsiteY59" fmla="*/ 1523507 h 4443861"/>
              <a:gd name="connsiteX60" fmla="*/ 0 w 7530453"/>
              <a:gd name="connsiteY60" fmla="*/ 1311040 h 4443861"/>
              <a:gd name="connsiteX61" fmla="*/ 473459 w 7530453"/>
              <a:gd name="connsiteY61" fmla="*/ 1561946 h 4443861"/>
              <a:gd name="connsiteX62" fmla="*/ 404572 w 7530453"/>
              <a:gd name="connsiteY62" fmla="*/ 1661661 h 4443861"/>
              <a:gd name="connsiteX63" fmla="*/ 420289 w 7530453"/>
              <a:gd name="connsiteY63" fmla="*/ 1899029 h 4443861"/>
              <a:gd name="connsiteX64" fmla="*/ 528610 w 7530453"/>
              <a:gd name="connsiteY64" fmla="*/ 1887068 h 4443861"/>
              <a:gd name="connsiteX65" fmla="*/ 691999 w 7530453"/>
              <a:gd name="connsiteY65" fmla="*/ 1957477 h 4443861"/>
              <a:gd name="connsiteX66" fmla="*/ 881879 w 7530453"/>
              <a:gd name="connsiteY66" fmla="*/ 2070502 h 4443861"/>
              <a:gd name="connsiteX67" fmla="*/ 846650 w 7530453"/>
              <a:gd name="connsiteY67" fmla="*/ 2215945 h 4443861"/>
              <a:gd name="connsiteX68" fmla="*/ 1036743 w 7530453"/>
              <a:gd name="connsiteY68" fmla="*/ 2446084 h 4443861"/>
              <a:gd name="connsiteX69" fmla="*/ 939283 w 7530453"/>
              <a:gd name="connsiteY69" fmla="*/ 2722664 h 4443861"/>
              <a:gd name="connsiteX0" fmla="*/ 939283 w 7530453"/>
              <a:gd name="connsiteY0" fmla="*/ 2722664 h 4443861"/>
              <a:gd name="connsiteX1" fmla="*/ 1481396 w 7530453"/>
              <a:gd name="connsiteY1" fmla="*/ 2964791 h 4443861"/>
              <a:gd name="connsiteX2" fmla="*/ 1802790 w 7530453"/>
              <a:gd name="connsiteY2" fmla="*/ 3123583 h 4443861"/>
              <a:gd name="connsiteX3" fmla="*/ 1351035 w 7530453"/>
              <a:gd name="connsiteY3" fmla="*/ 3749329 h 4443861"/>
              <a:gd name="connsiteX4" fmla="*/ 1691263 w 7530453"/>
              <a:gd name="connsiteY4" fmla="*/ 3993635 h 4443861"/>
              <a:gd name="connsiteX5" fmla="*/ 1846733 w 7530453"/>
              <a:gd name="connsiteY5" fmla="*/ 3791418 h 4443861"/>
              <a:gd name="connsiteX6" fmla="*/ 1873512 w 7530453"/>
              <a:gd name="connsiteY6" fmla="*/ 3762054 h 4443861"/>
              <a:gd name="connsiteX7" fmla="*/ 1917962 w 7530453"/>
              <a:gd name="connsiteY7" fmla="*/ 3774754 h 4443861"/>
              <a:gd name="connsiteX8" fmla="*/ 1892562 w 7530453"/>
              <a:gd name="connsiteY8" fmla="*/ 3812854 h 4443861"/>
              <a:gd name="connsiteX9" fmla="*/ 2054487 w 7530453"/>
              <a:gd name="connsiteY9" fmla="*/ 3886168 h 4443861"/>
              <a:gd name="connsiteX10" fmla="*/ 2264104 w 7530453"/>
              <a:gd name="connsiteY10" fmla="*/ 3959252 h 4443861"/>
              <a:gd name="connsiteX11" fmla="*/ 2258637 w 7530453"/>
              <a:gd name="connsiteY11" fmla="*/ 3881799 h 4443861"/>
              <a:gd name="connsiteX12" fmla="*/ 2284018 w 7530453"/>
              <a:gd name="connsiteY12" fmla="*/ 3796103 h 4443861"/>
              <a:gd name="connsiteX13" fmla="*/ 2398730 w 7530453"/>
              <a:gd name="connsiteY13" fmla="*/ 3304726 h 4443861"/>
              <a:gd name="connsiteX14" fmla="*/ 3209371 w 7530453"/>
              <a:gd name="connsiteY14" fmla="*/ 3988725 h 4443861"/>
              <a:gd name="connsiteX15" fmla="*/ 3418531 w 7530453"/>
              <a:gd name="connsiteY15" fmla="*/ 4051094 h 4443861"/>
              <a:gd name="connsiteX16" fmla="*/ 3587937 w 7530453"/>
              <a:gd name="connsiteY16" fmla="*/ 4082788 h 4443861"/>
              <a:gd name="connsiteX17" fmla="*/ 3827621 w 7530453"/>
              <a:gd name="connsiteY17" fmla="*/ 4132643 h 4443861"/>
              <a:gd name="connsiteX18" fmla="*/ 4037219 w 7530453"/>
              <a:gd name="connsiteY18" fmla="*/ 4175132 h 4443861"/>
              <a:gd name="connsiteX19" fmla="*/ 4145186 w 7530453"/>
              <a:gd name="connsiteY19" fmla="*/ 4070912 h 4443861"/>
              <a:gd name="connsiteX20" fmla="*/ 4141979 w 7530453"/>
              <a:gd name="connsiteY20" fmla="*/ 3735017 h 4443861"/>
              <a:gd name="connsiteX21" fmla="*/ 4161866 w 7530453"/>
              <a:gd name="connsiteY21" fmla="*/ 3474718 h 4443861"/>
              <a:gd name="connsiteX22" fmla="*/ 4197487 w 7530453"/>
              <a:gd name="connsiteY22" fmla="*/ 3442878 h 4443861"/>
              <a:gd name="connsiteX23" fmla="*/ 4660169 w 7530453"/>
              <a:gd name="connsiteY23" fmla="*/ 3813064 h 4443861"/>
              <a:gd name="connsiteX24" fmla="*/ 5124690 w 7530453"/>
              <a:gd name="connsiteY24" fmla="*/ 4171628 h 4443861"/>
              <a:gd name="connsiteX25" fmla="*/ 5428047 w 7530453"/>
              <a:gd name="connsiteY25" fmla="*/ 4443861 h 4443861"/>
              <a:gd name="connsiteX26" fmla="*/ 5422274 w 7530453"/>
              <a:gd name="connsiteY26" fmla="*/ 4134010 h 4443861"/>
              <a:gd name="connsiteX27" fmla="*/ 5374553 w 7530453"/>
              <a:gd name="connsiteY27" fmla="*/ 4021923 h 4443861"/>
              <a:gd name="connsiteX28" fmla="*/ 5313105 w 7530453"/>
              <a:gd name="connsiteY28" fmla="*/ 3872334 h 4443861"/>
              <a:gd name="connsiteX29" fmla="*/ 5773929 w 7530453"/>
              <a:gd name="connsiteY29" fmla="*/ 3758783 h 4443861"/>
              <a:gd name="connsiteX30" fmla="*/ 5756707 w 7530453"/>
              <a:gd name="connsiteY30" fmla="*/ 3521139 h 4443861"/>
              <a:gd name="connsiteX31" fmla="*/ 6001375 w 7530453"/>
              <a:gd name="connsiteY31" fmla="*/ 3526816 h 4443861"/>
              <a:gd name="connsiteX32" fmla="*/ 6007552 w 7530453"/>
              <a:gd name="connsiteY32" fmla="*/ 3476333 h 4443861"/>
              <a:gd name="connsiteX33" fmla="*/ 5855255 w 7530453"/>
              <a:gd name="connsiteY33" fmla="*/ 3485201 h 4443861"/>
              <a:gd name="connsiteX34" fmla="*/ 5801787 w 7530453"/>
              <a:gd name="connsiteY34" fmla="*/ 3426661 h 4443861"/>
              <a:gd name="connsiteX35" fmla="*/ 5884266 w 7530453"/>
              <a:gd name="connsiteY35" fmla="*/ 3312051 h 4443861"/>
              <a:gd name="connsiteX36" fmla="*/ 5967700 w 7530453"/>
              <a:gd name="connsiteY36" fmla="*/ 3393272 h 4443861"/>
              <a:gd name="connsiteX37" fmla="*/ 6058876 w 7530453"/>
              <a:gd name="connsiteY37" fmla="*/ 3377352 h 4443861"/>
              <a:gd name="connsiteX38" fmla="*/ 6103753 w 7530453"/>
              <a:gd name="connsiteY38" fmla="*/ 3288987 h 4443861"/>
              <a:gd name="connsiteX39" fmla="*/ 6237148 w 7530453"/>
              <a:gd name="connsiteY39" fmla="*/ 3382416 h 4443861"/>
              <a:gd name="connsiteX40" fmla="*/ 6668600 w 7530453"/>
              <a:gd name="connsiteY40" fmla="*/ 3275520 h 4443861"/>
              <a:gd name="connsiteX41" fmla="*/ 6916619 w 7530453"/>
              <a:gd name="connsiteY41" fmla="*/ 3417983 h 4443861"/>
              <a:gd name="connsiteX42" fmla="*/ 7049441 w 7530453"/>
              <a:gd name="connsiteY42" fmla="*/ 3504295 h 4443861"/>
              <a:gd name="connsiteX43" fmla="*/ 7510558 w 7530453"/>
              <a:gd name="connsiteY43" fmla="*/ 3809934 h 4443861"/>
              <a:gd name="connsiteX44" fmla="*/ 7530453 w 7530453"/>
              <a:gd name="connsiteY44" fmla="*/ 3749774 h 4443861"/>
              <a:gd name="connsiteX45" fmla="*/ 6117589 w 7530453"/>
              <a:gd name="connsiteY45" fmla="*/ 2602010 h 4443861"/>
              <a:gd name="connsiteX46" fmla="*/ 4505700 w 7530453"/>
              <a:gd name="connsiteY46" fmla="*/ 1515412 h 4443861"/>
              <a:gd name="connsiteX47" fmla="*/ 3723369 w 7530453"/>
              <a:gd name="connsiteY47" fmla="*/ 1029265 h 4443861"/>
              <a:gd name="connsiteX48" fmla="*/ 3490428 w 7530453"/>
              <a:gd name="connsiteY48" fmla="*/ 746814 h 4443861"/>
              <a:gd name="connsiteX49" fmla="*/ 3006331 w 7530453"/>
              <a:gd name="connsiteY49" fmla="*/ 0 h 4443861"/>
              <a:gd name="connsiteX50" fmla="*/ 2649834 w 7530453"/>
              <a:gd name="connsiteY50" fmla="*/ 1205362 h 4443861"/>
              <a:gd name="connsiteX51" fmla="*/ 2394514 w 7530453"/>
              <a:gd name="connsiteY51" fmla="*/ 1175267 h 4443861"/>
              <a:gd name="connsiteX52" fmla="*/ 2142262 w 7530453"/>
              <a:gd name="connsiteY52" fmla="*/ 1210824 h 4443861"/>
              <a:gd name="connsiteX53" fmla="*/ 1676289 w 7530453"/>
              <a:gd name="connsiteY53" fmla="*/ 1280155 h 4443861"/>
              <a:gd name="connsiteX54" fmla="*/ 1167004 w 7530453"/>
              <a:gd name="connsiteY54" fmla="*/ 1260262 h 4443861"/>
              <a:gd name="connsiteX55" fmla="*/ 1054248 w 7530453"/>
              <a:gd name="connsiteY55" fmla="*/ 1388456 h 4443861"/>
              <a:gd name="connsiteX56" fmla="*/ 986562 w 7530453"/>
              <a:gd name="connsiteY56" fmla="*/ 1466072 h 4443861"/>
              <a:gd name="connsiteX57" fmla="*/ 917028 w 7530453"/>
              <a:gd name="connsiteY57" fmla="*/ 1462663 h 4443861"/>
              <a:gd name="connsiteX58" fmla="*/ 870462 w 7530453"/>
              <a:gd name="connsiteY58" fmla="*/ 1603405 h 4443861"/>
              <a:gd name="connsiteX59" fmla="*/ 256794 w 7530453"/>
              <a:gd name="connsiteY59" fmla="*/ 1429802 h 4443861"/>
              <a:gd name="connsiteX60" fmla="*/ 0 w 7530453"/>
              <a:gd name="connsiteY60" fmla="*/ 1311040 h 4443861"/>
              <a:gd name="connsiteX61" fmla="*/ 473459 w 7530453"/>
              <a:gd name="connsiteY61" fmla="*/ 1561946 h 4443861"/>
              <a:gd name="connsiteX62" fmla="*/ 404572 w 7530453"/>
              <a:gd name="connsiteY62" fmla="*/ 1661661 h 4443861"/>
              <a:gd name="connsiteX63" fmla="*/ 420289 w 7530453"/>
              <a:gd name="connsiteY63" fmla="*/ 1899029 h 4443861"/>
              <a:gd name="connsiteX64" fmla="*/ 528610 w 7530453"/>
              <a:gd name="connsiteY64" fmla="*/ 1887068 h 4443861"/>
              <a:gd name="connsiteX65" fmla="*/ 691999 w 7530453"/>
              <a:gd name="connsiteY65" fmla="*/ 1957477 h 4443861"/>
              <a:gd name="connsiteX66" fmla="*/ 881879 w 7530453"/>
              <a:gd name="connsiteY66" fmla="*/ 2070502 h 4443861"/>
              <a:gd name="connsiteX67" fmla="*/ 846650 w 7530453"/>
              <a:gd name="connsiteY67" fmla="*/ 2215945 h 4443861"/>
              <a:gd name="connsiteX68" fmla="*/ 1036743 w 7530453"/>
              <a:gd name="connsiteY68" fmla="*/ 2446084 h 4443861"/>
              <a:gd name="connsiteX69" fmla="*/ 939283 w 7530453"/>
              <a:gd name="connsiteY69" fmla="*/ 2722664 h 4443861"/>
              <a:gd name="connsiteX0" fmla="*/ 939283 w 7530453"/>
              <a:gd name="connsiteY0" fmla="*/ 2722664 h 4443861"/>
              <a:gd name="connsiteX1" fmla="*/ 1481396 w 7530453"/>
              <a:gd name="connsiteY1" fmla="*/ 2964791 h 4443861"/>
              <a:gd name="connsiteX2" fmla="*/ 1802790 w 7530453"/>
              <a:gd name="connsiteY2" fmla="*/ 3123583 h 4443861"/>
              <a:gd name="connsiteX3" fmla="*/ 1351035 w 7530453"/>
              <a:gd name="connsiteY3" fmla="*/ 3749329 h 4443861"/>
              <a:gd name="connsiteX4" fmla="*/ 1691263 w 7530453"/>
              <a:gd name="connsiteY4" fmla="*/ 3993635 h 4443861"/>
              <a:gd name="connsiteX5" fmla="*/ 1846733 w 7530453"/>
              <a:gd name="connsiteY5" fmla="*/ 3791418 h 4443861"/>
              <a:gd name="connsiteX6" fmla="*/ 1873512 w 7530453"/>
              <a:gd name="connsiteY6" fmla="*/ 3762054 h 4443861"/>
              <a:gd name="connsiteX7" fmla="*/ 1917962 w 7530453"/>
              <a:gd name="connsiteY7" fmla="*/ 3774754 h 4443861"/>
              <a:gd name="connsiteX8" fmla="*/ 1892562 w 7530453"/>
              <a:gd name="connsiteY8" fmla="*/ 3812854 h 4443861"/>
              <a:gd name="connsiteX9" fmla="*/ 2054487 w 7530453"/>
              <a:gd name="connsiteY9" fmla="*/ 3886168 h 4443861"/>
              <a:gd name="connsiteX10" fmla="*/ 2264104 w 7530453"/>
              <a:gd name="connsiteY10" fmla="*/ 3959252 h 4443861"/>
              <a:gd name="connsiteX11" fmla="*/ 2258637 w 7530453"/>
              <a:gd name="connsiteY11" fmla="*/ 3881799 h 4443861"/>
              <a:gd name="connsiteX12" fmla="*/ 2284018 w 7530453"/>
              <a:gd name="connsiteY12" fmla="*/ 3796103 h 4443861"/>
              <a:gd name="connsiteX13" fmla="*/ 2398730 w 7530453"/>
              <a:gd name="connsiteY13" fmla="*/ 3304726 h 4443861"/>
              <a:gd name="connsiteX14" fmla="*/ 3209371 w 7530453"/>
              <a:gd name="connsiteY14" fmla="*/ 3988725 h 4443861"/>
              <a:gd name="connsiteX15" fmla="*/ 3418531 w 7530453"/>
              <a:gd name="connsiteY15" fmla="*/ 4051094 h 4443861"/>
              <a:gd name="connsiteX16" fmla="*/ 3587937 w 7530453"/>
              <a:gd name="connsiteY16" fmla="*/ 4082788 h 4443861"/>
              <a:gd name="connsiteX17" fmla="*/ 3827621 w 7530453"/>
              <a:gd name="connsiteY17" fmla="*/ 4132643 h 4443861"/>
              <a:gd name="connsiteX18" fmla="*/ 4037219 w 7530453"/>
              <a:gd name="connsiteY18" fmla="*/ 4175132 h 4443861"/>
              <a:gd name="connsiteX19" fmla="*/ 4145186 w 7530453"/>
              <a:gd name="connsiteY19" fmla="*/ 4070912 h 4443861"/>
              <a:gd name="connsiteX20" fmla="*/ 4141979 w 7530453"/>
              <a:gd name="connsiteY20" fmla="*/ 3735017 h 4443861"/>
              <a:gd name="connsiteX21" fmla="*/ 4161866 w 7530453"/>
              <a:gd name="connsiteY21" fmla="*/ 3474718 h 4443861"/>
              <a:gd name="connsiteX22" fmla="*/ 4197487 w 7530453"/>
              <a:gd name="connsiteY22" fmla="*/ 3442878 h 4443861"/>
              <a:gd name="connsiteX23" fmla="*/ 4660169 w 7530453"/>
              <a:gd name="connsiteY23" fmla="*/ 3813064 h 4443861"/>
              <a:gd name="connsiteX24" fmla="*/ 5124690 w 7530453"/>
              <a:gd name="connsiteY24" fmla="*/ 4171628 h 4443861"/>
              <a:gd name="connsiteX25" fmla="*/ 5428047 w 7530453"/>
              <a:gd name="connsiteY25" fmla="*/ 4443861 h 4443861"/>
              <a:gd name="connsiteX26" fmla="*/ 5422274 w 7530453"/>
              <a:gd name="connsiteY26" fmla="*/ 4134010 h 4443861"/>
              <a:gd name="connsiteX27" fmla="*/ 5374553 w 7530453"/>
              <a:gd name="connsiteY27" fmla="*/ 4021923 h 4443861"/>
              <a:gd name="connsiteX28" fmla="*/ 5313105 w 7530453"/>
              <a:gd name="connsiteY28" fmla="*/ 3872334 h 4443861"/>
              <a:gd name="connsiteX29" fmla="*/ 5773929 w 7530453"/>
              <a:gd name="connsiteY29" fmla="*/ 3758783 h 4443861"/>
              <a:gd name="connsiteX30" fmla="*/ 5756707 w 7530453"/>
              <a:gd name="connsiteY30" fmla="*/ 3521139 h 4443861"/>
              <a:gd name="connsiteX31" fmla="*/ 6001375 w 7530453"/>
              <a:gd name="connsiteY31" fmla="*/ 3526816 h 4443861"/>
              <a:gd name="connsiteX32" fmla="*/ 6007552 w 7530453"/>
              <a:gd name="connsiteY32" fmla="*/ 3476333 h 4443861"/>
              <a:gd name="connsiteX33" fmla="*/ 5855255 w 7530453"/>
              <a:gd name="connsiteY33" fmla="*/ 3485201 h 4443861"/>
              <a:gd name="connsiteX34" fmla="*/ 5801787 w 7530453"/>
              <a:gd name="connsiteY34" fmla="*/ 3426661 h 4443861"/>
              <a:gd name="connsiteX35" fmla="*/ 5884266 w 7530453"/>
              <a:gd name="connsiteY35" fmla="*/ 3312051 h 4443861"/>
              <a:gd name="connsiteX36" fmla="*/ 5967700 w 7530453"/>
              <a:gd name="connsiteY36" fmla="*/ 3393272 h 4443861"/>
              <a:gd name="connsiteX37" fmla="*/ 6058876 w 7530453"/>
              <a:gd name="connsiteY37" fmla="*/ 3377352 h 4443861"/>
              <a:gd name="connsiteX38" fmla="*/ 6103753 w 7530453"/>
              <a:gd name="connsiteY38" fmla="*/ 3288987 h 4443861"/>
              <a:gd name="connsiteX39" fmla="*/ 6237148 w 7530453"/>
              <a:gd name="connsiteY39" fmla="*/ 3382416 h 4443861"/>
              <a:gd name="connsiteX40" fmla="*/ 6668600 w 7530453"/>
              <a:gd name="connsiteY40" fmla="*/ 3275520 h 4443861"/>
              <a:gd name="connsiteX41" fmla="*/ 6916619 w 7530453"/>
              <a:gd name="connsiteY41" fmla="*/ 3417983 h 4443861"/>
              <a:gd name="connsiteX42" fmla="*/ 7049441 w 7530453"/>
              <a:gd name="connsiteY42" fmla="*/ 3504295 h 4443861"/>
              <a:gd name="connsiteX43" fmla="*/ 7510558 w 7530453"/>
              <a:gd name="connsiteY43" fmla="*/ 3809934 h 4443861"/>
              <a:gd name="connsiteX44" fmla="*/ 7530453 w 7530453"/>
              <a:gd name="connsiteY44" fmla="*/ 3749774 h 4443861"/>
              <a:gd name="connsiteX45" fmla="*/ 6117589 w 7530453"/>
              <a:gd name="connsiteY45" fmla="*/ 2602010 h 4443861"/>
              <a:gd name="connsiteX46" fmla="*/ 4505700 w 7530453"/>
              <a:gd name="connsiteY46" fmla="*/ 1515412 h 4443861"/>
              <a:gd name="connsiteX47" fmla="*/ 3723369 w 7530453"/>
              <a:gd name="connsiteY47" fmla="*/ 1029265 h 4443861"/>
              <a:gd name="connsiteX48" fmla="*/ 3490428 w 7530453"/>
              <a:gd name="connsiteY48" fmla="*/ 746814 h 4443861"/>
              <a:gd name="connsiteX49" fmla="*/ 3006331 w 7530453"/>
              <a:gd name="connsiteY49" fmla="*/ 0 h 4443861"/>
              <a:gd name="connsiteX50" fmla="*/ 2649834 w 7530453"/>
              <a:gd name="connsiteY50" fmla="*/ 1205362 h 4443861"/>
              <a:gd name="connsiteX51" fmla="*/ 2394514 w 7530453"/>
              <a:gd name="connsiteY51" fmla="*/ 1175267 h 4443861"/>
              <a:gd name="connsiteX52" fmla="*/ 2142262 w 7530453"/>
              <a:gd name="connsiteY52" fmla="*/ 1210824 h 4443861"/>
              <a:gd name="connsiteX53" fmla="*/ 1676289 w 7530453"/>
              <a:gd name="connsiteY53" fmla="*/ 1280155 h 4443861"/>
              <a:gd name="connsiteX54" fmla="*/ 1167004 w 7530453"/>
              <a:gd name="connsiteY54" fmla="*/ 1260262 h 4443861"/>
              <a:gd name="connsiteX55" fmla="*/ 1054248 w 7530453"/>
              <a:gd name="connsiteY55" fmla="*/ 1388456 h 4443861"/>
              <a:gd name="connsiteX56" fmla="*/ 986562 w 7530453"/>
              <a:gd name="connsiteY56" fmla="*/ 1466072 h 4443861"/>
              <a:gd name="connsiteX57" fmla="*/ 917028 w 7530453"/>
              <a:gd name="connsiteY57" fmla="*/ 1462663 h 4443861"/>
              <a:gd name="connsiteX58" fmla="*/ 474344 w 7530453"/>
              <a:gd name="connsiteY58" fmla="*/ 1471366 h 4443861"/>
              <a:gd name="connsiteX59" fmla="*/ 256794 w 7530453"/>
              <a:gd name="connsiteY59" fmla="*/ 1429802 h 4443861"/>
              <a:gd name="connsiteX60" fmla="*/ 0 w 7530453"/>
              <a:gd name="connsiteY60" fmla="*/ 1311040 h 4443861"/>
              <a:gd name="connsiteX61" fmla="*/ 473459 w 7530453"/>
              <a:gd name="connsiteY61" fmla="*/ 1561946 h 4443861"/>
              <a:gd name="connsiteX62" fmla="*/ 404572 w 7530453"/>
              <a:gd name="connsiteY62" fmla="*/ 1661661 h 4443861"/>
              <a:gd name="connsiteX63" fmla="*/ 420289 w 7530453"/>
              <a:gd name="connsiteY63" fmla="*/ 1899029 h 4443861"/>
              <a:gd name="connsiteX64" fmla="*/ 528610 w 7530453"/>
              <a:gd name="connsiteY64" fmla="*/ 1887068 h 4443861"/>
              <a:gd name="connsiteX65" fmla="*/ 691999 w 7530453"/>
              <a:gd name="connsiteY65" fmla="*/ 1957477 h 4443861"/>
              <a:gd name="connsiteX66" fmla="*/ 881879 w 7530453"/>
              <a:gd name="connsiteY66" fmla="*/ 2070502 h 4443861"/>
              <a:gd name="connsiteX67" fmla="*/ 846650 w 7530453"/>
              <a:gd name="connsiteY67" fmla="*/ 2215945 h 4443861"/>
              <a:gd name="connsiteX68" fmla="*/ 1036743 w 7530453"/>
              <a:gd name="connsiteY68" fmla="*/ 2446084 h 4443861"/>
              <a:gd name="connsiteX69" fmla="*/ 939283 w 7530453"/>
              <a:gd name="connsiteY69" fmla="*/ 2722664 h 4443861"/>
              <a:gd name="connsiteX0" fmla="*/ 939283 w 7530453"/>
              <a:gd name="connsiteY0" fmla="*/ 2722664 h 4443861"/>
              <a:gd name="connsiteX1" fmla="*/ 1481396 w 7530453"/>
              <a:gd name="connsiteY1" fmla="*/ 2964791 h 4443861"/>
              <a:gd name="connsiteX2" fmla="*/ 1802790 w 7530453"/>
              <a:gd name="connsiteY2" fmla="*/ 3123583 h 4443861"/>
              <a:gd name="connsiteX3" fmla="*/ 1351035 w 7530453"/>
              <a:gd name="connsiteY3" fmla="*/ 3749329 h 4443861"/>
              <a:gd name="connsiteX4" fmla="*/ 1691263 w 7530453"/>
              <a:gd name="connsiteY4" fmla="*/ 3993635 h 4443861"/>
              <a:gd name="connsiteX5" fmla="*/ 1846733 w 7530453"/>
              <a:gd name="connsiteY5" fmla="*/ 3791418 h 4443861"/>
              <a:gd name="connsiteX6" fmla="*/ 1873512 w 7530453"/>
              <a:gd name="connsiteY6" fmla="*/ 3762054 h 4443861"/>
              <a:gd name="connsiteX7" fmla="*/ 1917962 w 7530453"/>
              <a:gd name="connsiteY7" fmla="*/ 3774754 h 4443861"/>
              <a:gd name="connsiteX8" fmla="*/ 1892562 w 7530453"/>
              <a:gd name="connsiteY8" fmla="*/ 3812854 h 4443861"/>
              <a:gd name="connsiteX9" fmla="*/ 2054487 w 7530453"/>
              <a:gd name="connsiteY9" fmla="*/ 3886168 h 4443861"/>
              <a:gd name="connsiteX10" fmla="*/ 2264104 w 7530453"/>
              <a:gd name="connsiteY10" fmla="*/ 3959252 h 4443861"/>
              <a:gd name="connsiteX11" fmla="*/ 2258637 w 7530453"/>
              <a:gd name="connsiteY11" fmla="*/ 3881799 h 4443861"/>
              <a:gd name="connsiteX12" fmla="*/ 2284018 w 7530453"/>
              <a:gd name="connsiteY12" fmla="*/ 3796103 h 4443861"/>
              <a:gd name="connsiteX13" fmla="*/ 2398730 w 7530453"/>
              <a:gd name="connsiteY13" fmla="*/ 3304726 h 4443861"/>
              <a:gd name="connsiteX14" fmla="*/ 3209371 w 7530453"/>
              <a:gd name="connsiteY14" fmla="*/ 3988725 h 4443861"/>
              <a:gd name="connsiteX15" fmla="*/ 3418531 w 7530453"/>
              <a:gd name="connsiteY15" fmla="*/ 4051094 h 4443861"/>
              <a:gd name="connsiteX16" fmla="*/ 3587937 w 7530453"/>
              <a:gd name="connsiteY16" fmla="*/ 4082788 h 4443861"/>
              <a:gd name="connsiteX17" fmla="*/ 3827621 w 7530453"/>
              <a:gd name="connsiteY17" fmla="*/ 4132643 h 4443861"/>
              <a:gd name="connsiteX18" fmla="*/ 4037219 w 7530453"/>
              <a:gd name="connsiteY18" fmla="*/ 4175132 h 4443861"/>
              <a:gd name="connsiteX19" fmla="*/ 4145186 w 7530453"/>
              <a:gd name="connsiteY19" fmla="*/ 4070912 h 4443861"/>
              <a:gd name="connsiteX20" fmla="*/ 4141979 w 7530453"/>
              <a:gd name="connsiteY20" fmla="*/ 3735017 h 4443861"/>
              <a:gd name="connsiteX21" fmla="*/ 4161866 w 7530453"/>
              <a:gd name="connsiteY21" fmla="*/ 3474718 h 4443861"/>
              <a:gd name="connsiteX22" fmla="*/ 4197487 w 7530453"/>
              <a:gd name="connsiteY22" fmla="*/ 3442878 h 4443861"/>
              <a:gd name="connsiteX23" fmla="*/ 4660169 w 7530453"/>
              <a:gd name="connsiteY23" fmla="*/ 3813064 h 4443861"/>
              <a:gd name="connsiteX24" fmla="*/ 5124690 w 7530453"/>
              <a:gd name="connsiteY24" fmla="*/ 4171628 h 4443861"/>
              <a:gd name="connsiteX25" fmla="*/ 5428047 w 7530453"/>
              <a:gd name="connsiteY25" fmla="*/ 4443861 h 4443861"/>
              <a:gd name="connsiteX26" fmla="*/ 5422274 w 7530453"/>
              <a:gd name="connsiteY26" fmla="*/ 4134010 h 4443861"/>
              <a:gd name="connsiteX27" fmla="*/ 5374553 w 7530453"/>
              <a:gd name="connsiteY27" fmla="*/ 4021923 h 4443861"/>
              <a:gd name="connsiteX28" fmla="*/ 5313105 w 7530453"/>
              <a:gd name="connsiteY28" fmla="*/ 3872334 h 4443861"/>
              <a:gd name="connsiteX29" fmla="*/ 5773929 w 7530453"/>
              <a:gd name="connsiteY29" fmla="*/ 3758783 h 4443861"/>
              <a:gd name="connsiteX30" fmla="*/ 5756707 w 7530453"/>
              <a:gd name="connsiteY30" fmla="*/ 3521139 h 4443861"/>
              <a:gd name="connsiteX31" fmla="*/ 6001375 w 7530453"/>
              <a:gd name="connsiteY31" fmla="*/ 3526816 h 4443861"/>
              <a:gd name="connsiteX32" fmla="*/ 6007552 w 7530453"/>
              <a:gd name="connsiteY32" fmla="*/ 3476333 h 4443861"/>
              <a:gd name="connsiteX33" fmla="*/ 5855255 w 7530453"/>
              <a:gd name="connsiteY33" fmla="*/ 3485201 h 4443861"/>
              <a:gd name="connsiteX34" fmla="*/ 5801787 w 7530453"/>
              <a:gd name="connsiteY34" fmla="*/ 3426661 h 4443861"/>
              <a:gd name="connsiteX35" fmla="*/ 5884266 w 7530453"/>
              <a:gd name="connsiteY35" fmla="*/ 3312051 h 4443861"/>
              <a:gd name="connsiteX36" fmla="*/ 5967700 w 7530453"/>
              <a:gd name="connsiteY36" fmla="*/ 3393272 h 4443861"/>
              <a:gd name="connsiteX37" fmla="*/ 6058876 w 7530453"/>
              <a:gd name="connsiteY37" fmla="*/ 3377352 h 4443861"/>
              <a:gd name="connsiteX38" fmla="*/ 6103753 w 7530453"/>
              <a:gd name="connsiteY38" fmla="*/ 3288987 h 4443861"/>
              <a:gd name="connsiteX39" fmla="*/ 6237148 w 7530453"/>
              <a:gd name="connsiteY39" fmla="*/ 3382416 h 4443861"/>
              <a:gd name="connsiteX40" fmla="*/ 6668600 w 7530453"/>
              <a:gd name="connsiteY40" fmla="*/ 3275520 h 4443861"/>
              <a:gd name="connsiteX41" fmla="*/ 6916619 w 7530453"/>
              <a:gd name="connsiteY41" fmla="*/ 3417983 h 4443861"/>
              <a:gd name="connsiteX42" fmla="*/ 7049441 w 7530453"/>
              <a:gd name="connsiteY42" fmla="*/ 3504295 h 4443861"/>
              <a:gd name="connsiteX43" fmla="*/ 7510558 w 7530453"/>
              <a:gd name="connsiteY43" fmla="*/ 3809934 h 4443861"/>
              <a:gd name="connsiteX44" fmla="*/ 7530453 w 7530453"/>
              <a:gd name="connsiteY44" fmla="*/ 3749774 h 4443861"/>
              <a:gd name="connsiteX45" fmla="*/ 6117589 w 7530453"/>
              <a:gd name="connsiteY45" fmla="*/ 2602010 h 4443861"/>
              <a:gd name="connsiteX46" fmla="*/ 4505700 w 7530453"/>
              <a:gd name="connsiteY46" fmla="*/ 1515412 h 4443861"/>
              <a:gd name="connsiteX47" fmla="*/ 3723369 w 7530453"/>
              <a:gd name="connsiteY47" fmla="*/ 1029265 h 4443861"/>
              <a:gd name="connsiteX48" fmla="*/ 3490428 w 7530453"/>
              <a:gd name="connsiteY48" fmla="*/ 746814 h 4443861"/>
              <a:gd name="connsiteX49" fmla="*/ 3006331 w 7530453"/>
              <a:gd name="connsiteY49" fmla="*/ 0 h 4443861"/>
              <a:gd name="connsiteX50" fmla="*/ 2649834 w 7530453"/>
              <a:gd name="connsiteY50" fmla="*/ 1205362 h 4443861"/>
              <a:gd name="connsiteX51" fmla="*/ 2394514 w 7530453"/>
              <a:gd name="connsiteY51" fmla="*/ 1175267 h 4443861"/>
              <a:gd name="connsiteX52" fmla="*/ 2142262 w 7530453"/>
              <a:gd name="connsiteY52" fmla="*/ 1210824 h 4443861"/>
              <a:gd name="connsiteX53" fmla="*/ 1676289 w 7530453"/>
              <a:gd name="connsiteY53" fmla="*/ 1280155 h 4443861"/>
              <a:gd name="connsiteX54" fmla="*/ 1167004 w 7530453"/>
              <a:gd name="connsiteY54" fmla="*/ 1260262 h 4443861"/>
              <a:gd name="connsiteX55" fmla="*/ 1054248 w 7530453"/>
              <a:gd name="connsiteY55" fmla="*/ 1388456 h 4443861"/>
              <a:gd name="connsiteX56" fmla="*/ 986562 w 7530453"/>
              <a:gd name="connsiteY56" fmla="*/ 1466072 h 4443861"/>
              <a:gd name="connsiteX57" fmla="*/ 503874 w 7530453"/>
              <a:gd name="connsiteY57" fmla="*/ 1339143 h 4443861"/>
              <a:gd name="connsiteX58" fmla="*/ 474344 w 7530453"/>
              <a:gd name="connsiteY58" fmla="*/ 1471366 h 4443861"/>
              <a:gd name="connsiteX59" fmla="*/ 256794 w 7530453"/>
              <a:gd name="connsiteY59" fmla="*/ 1429802 h 4443861"/>
              <a:gd name="connsiteX60" fmla="*/ 0 w 7530453"/>
              <a:gd name="connsiteY60" fmla="*/ 1311040 h 4443861"/>
              <a:gd name="connsiteX61" fmla="*/ 473459 w 7530453"/>
              <a:gd name="connsiteY61" fmla="*/ 1561946 h 4443861"/>
              <a:gd name="connsiteX62" fmla="*/ 404572 w 7530453"/>
              <a:gd name="connsiteY62" fmla="*/ 1661661 h 4443861"/>
              <a:gd name="connsiteX63" fmla="*/ 420289 w 7530453"/>
              <a:gd name="connsiteY63" fmla="*/ 1899029 h 4443861"/>
              <a:gd name="connsiteX64" fmla="*/ 528610 w 7530453"/>
              <a:gd name="connsiteY64" fmla="*/ 1887068 h 4443861"/>
              <a:gd name="connsiteX65" fmla="*/ 691999 w 7530453"/>
              <a:gd name="connsiteY65" fmla="*/ 1957477 h 4443861"/>
              <a:gd name="connsiteX66" fmla="*/ 881879 w 7530453"/>
              <a:gd name="connsiteY66" fmla="*/ 2070502 h 4443861"/>
              <a:gd name="connsiteX67" fmla="*/ 846650 w 7530453"/>
              <a:gd name="connsiteY67" fmla="*/ 2215945 h 4443861"/>
              <a:gd name="connsiteX68" fmla="*/ 1036743 w 7530453"/>
              <a:gd name="connsiteY68" fmla="*/ 2446084 h 4443861"/>
              <a:gd name="connsiteX69" fmla="*/ 939283 w 7530453"/>
              <a:gd name="connsiteY69" fmla="*/ 2722664 h 4443861"/>
              <a:gd name="connsiteX0" fmla="*/ 939283 w 7530453"/>
              <a:gd name="connsiteY0" fmla="*/ 2722664 h 4443861"/>
              <a:gd name="connsiteX1" fmla="*/ 1481396 w 7530453"/>
              <a:gd name="connsiteY1" fmla="*/ 2964791 h 4443861"/>
              <a:gd name="connsiteX2" fmla="*/ 1802790 w 7530453"/>
              <a:gd name="connsiteY2" fmla="*/ 3123583 h 4443861"/>
              <a:gd name="connsiteX3" fmla="*/ 1351035 w 7530453"/>
              <a:gd name="connsiteY3" fmla="*/ 3749329 h 4443861"/>
              <a:gd name="connsiteX4" fmla="*/ 1691263 w 7530453"/>
              <a:gd name="connsiteY4" fmla="*/ 3993635 h 4443861"/>
              <a:gd name="connsiteX5" fmla="*/ 1846733 w 7530453"/>
              <a:gd name="connsiteY5" fmla="*/ 3791418 h 4443861"/>
              <a:gd name="connsiteX6" fmla="*/ 1873512 w 7530453"/>
              <a:gd name="connsiteY6" fmla="*/ 3762054 h 4443861"/>
              <a:gd name="connsiteX7" fmla="*/ 1917962 w 7530453"/>
              <a:gd name="connsiteY7" fmla="*/ 3774754 h 4443861"/>
              <a:gd name="connsiteX8" fmla="*/ 1892562 w 7530453"/>
              <a:gd name="connsiteY8" fmla="*/ 3812854 h 4443861"/>
              <a:gd name="connsiteX9" fmla="*/ 2054487 w 7530453"/>
              <a:gd name="connsiteY9" fmla="*/ 3886168 h 4443861"/>
              <a:gd name="connsiteX10" fmla="*/ 2264104 w 7530453"/>
              <a:gd name="connsiteY10" fmla="*/ 3959252 h 4443861"/>
              <a:gd name="connsiteX11" fmla="*/ 2258637 w 7530453"/>
              <a:gd name="connsiteY11" fmla="*/ 3881799 h 4443861"/>
              <a:gd name="connsiteX12" fmla="*/ 2284018 w 7530453"/>
              <a:gd name="connsiteY12" fmla="*/ 3796103 h 4443861"/>
              <a:gd name="connsiteX13" fmla="*/ 2398730 w 7530453"/>
              <a:gd name="connsiteY13" fmla="*/ 3304726 h 4443861"/>
              <a:gd name="connsiteX14" fmla="*/ 3209371 w 7530453"/>
              <a:gd name="connsiteY14" fmla="*/ 3988725 h 4443861"/>
              <a:gd name="connsiteX15" fmla="*/ 3418531 w 7530453"/>
              <a:gd name="connsiteY15" fmla="*/ 4051094 h 4443861"/>
              <a:gd name="connsiteX16" fmla="*/ 3587937 w 7530453"/>
              <a:gd name="connsiteY16" fmla="*/ 4082788 h 4443861"/>
              <a:gd name="connsiteX17" fmla="*/ 3827621 w 7530453"/>
              <a:gd name="connsiteY17" fmla="*/ 4132643 h 4443861"/>
              <a:gd name="connsiteX18" fmla="*/ 4037219 w 7530453"/>
              <a:gd name="connsiteY18" fmla="*/ 4175132 h 4443861"/>
              <a:gd name="connsiteX19" fmla="*/ 4145186 w 7530453"/>
              <a:gd name="connsiteY19" fmla="*/ 4070912 h 4443861"/>
              <a:gd name="connsiteX20" fmla="*/ 4141979 w 7530453"/>
              <a:gd name="connsiteY20" fmla="*/ 3735017 h 4443861"/>
              <a:gd name="connsiteX21" fmla="*/ 4161866 w 7530453"/>
              <a:gd name="connsiteY21" fmla="*/ 3474718 h 4443861"/>
              <a:gd name="connsiteX22" fmla="*/ 4197487 w 7530453"/>
              <a:gd name="connsiteY22" fmla="*/ 3442878 h 4443861"/>
              <a:gd name="connsiteX23" fmla="*/ 4660169 w 7530453"/>
              <a:gd name="connsiteY23" fmla="*/ 3813064 h 4443861"/>
              <a:gd name="connsiteX24" fmla="*/ 5124690 w 7530453"/>
              <a:gd name="connsiteY24" fmla="*/ 4171628 h 4443861"/>
              <a:gd name="connsiteX25" fmla="*/ 5428047 w 7530453"/>
              <a:gd name="connsiteY25" fmla="*/ 4443861 h 4443861"/>
              <a:gd name="connsiteX26" fmla="*/ 5422274 w 7530453"/>
              <a:gd name="connsiteY26" fmla="*/ 4134010 h 4443861"/>
              <a:gd name="connsiteX27" fmla="*/ 5374553 w 7530453"/>
              <a:gd name="connsiteY27" fmla="*/ 4021923 h 4443861"/>
              <a:gd name="connsiteX28" fmla="*/ 5313105 w 7530453"/>
              <a:gd name="connsiteY28" fmla="*/ 3872334 h 4443861"/>
              <a:gd name="connsiteX29" fmla="*/ 5773929 w 7530453"/>
              <a:gd name="connsiteY29" fmla="*/ 3758783 h 4443861"/>
              <a:gd name="connsiteX30" fmla="*/ 5756707 w 7530453"/>
              <a:gd name="connsiteY30" fmla="*/ 3521139 h 4443861"/>
              <a:gd name="connsiteX31" fmla="*/ 6001375 w 7530453"/>
              <a:gd name="connsiteY31" fmla="*/ 3526816 h 4443861"/>
              <a:gd name="connsiteX32" fmla="*/ 6007552 w 7530453"/>
              <a:gd name="connsiteY32" fmla="*/ 3476333 h 4443861"/>
              <a:gd name="connsiteX33" fmla="*/ 5855255 w 7530453"/>
              <a:gd name="connsiteY33" fmla="*/ 3485201 h 4443861"/>
              <a:gd name="connsiteX34" fmla="*/ 5801787 w 7530453"/>
              <a:gd name="connsiteY34" fmla="*/ 3426661 h 4443861"/>
              <a:gd name="connsiteX35" fmla="*/ 5884266 w 7530453"/>
              <a:gd name="connsiteY35" fmla="*/ 3312051 h 4443861"/>
              <a:gd name="connsiteX36" fmla="*/ 5967700 w 7530453"/>
              <a:gd name="connsiteY36" fmla="*/ 3393272 h 4443861"/>
              <a:gd name="connsiteX37" fmla="*/ 6058876 w 7530453"/>
              <a:gd name="connsiteY37" fmla="*/ 3377352 h 4443861"/>
              <a:gd name="connsiteX38" fmla="*/ 6103753 w 7530453"/>
              <a:gd name="connsiteY38" fmla="*/ 3288987 h 4443861"/>
              <a:gd name="connsiteX39" fmla="*/ 6237148 w 7530453"/>
              <a:gd name="connsiteY39" fmla="*/ 3382416 h 4443861"/>
              <a:gd name="connsiteX40" fmla="*/ 6668600 w 7530453"/>
              <a:gd name="connsiteY40" fmla="*/ 3275520 h 4443861"/>
              <a:gd name="connsiteX41" fmla="*/ 6916619 w 7530453"/>
              <a:gd name="connsiteY41" fmla="*/ 3417983 h 4443861"/>
              <a:gd name="connsiteX42" fmla="*/ 7049441 w 7530453"/>
              <a:gd name="connsiteY42" fmla="*/ 3504295 h 4443861"/>
              <a:gd name="connsiteX43" fmla="*/ 7510558 w 7530453"/>
              <a:gd name="connsiteY43" fmla="*/ 3809934 h 4443861"/>
              <a:gd name="connsiteX44" fmla="*/ 7530453 w 7530453"/>
              <a:gd name="connsiteY44" fmla="*/ 3749774 h 4443861"/>
              <a:gd name="connsiteX45" fmla="*/ 6117589 w 7530453"/>
              <a:gd name="connsiteY45" fmla="*/ 2602010 h 4443861"/>
              <a:gd name="connsiteX46" fmla="*/ 4505700 w 7530453"/>
              <a:gd name="connsiteY46" fmla="*/ 1515412 h 4443861"/>
              <a:gd name="connsiteX47" fmla="*/ 3723369 w 7530453"/>
              <a:gd name="connsiteY47" fmla="*/ 1029265 h 4443861"/>
              <a:gd name="connsiteX48" fmla="*/ 3490428 w 7530453"/>
              <a:gd name="connsiteY48" fmla="*/ 746814 h 4443861"/>
              <a:gd name="connsiteX49" fmla="*/ 3006331 w 7530453"/>
              <a:gd name="connsiteY49" fmla="*/ 0 h 4443861"/>
              <a:gd name="connsiteX50" fmla="*/ 2649834 w 7530453"/>
              <a:gd name="connsiteY50" fmla="*/ 1205362 h 4443861"/>
              <a:gd name="connsiteX51" fmla="*/ 2394514 w 7530453"/>
              <a:gd name="connsiteY51" fmla="*/ 1175267 h 4443861"/>
              <a:gd name="connsiteX52" fmla="*/ 2142262 w 7530453"/>
              <a:gd name="connsiteY52" fmla="*/ 1210824 h 4443861"/>
              <a:gd name="connsiteX53" fmla="*/ 1676289 w 7530453"/>
              <a:gd name="connsiteY53" fmla="*/ 1280155 h 4443861"/>
              <a:gd name="connsiteX54" fmla="*/ 1167004 w 7530453"/>
              <a:gd name="connsiteY54" fmla="*/ 1260262 h 4443861"/>
              <a:gd name="connsiteX55" fmla="*/ 1054248 w 7530453"/>
              <a:gd name="connsiteY55" fmla="*/ 1388456 h 4443861"/>
              <a:gd name="connsiteX56" fmla="*/ 611741 w 7530453"/>
              <a:gd name="connsiteY56" fmla="*/ 1338293 h 4443861"/>
              <a:gd name="connsiteX57" fmla="*/ 503874 w 7530453"/>
              <a:gd name="connsiteY57" fmla="*/ 1339143 h 4443861"/>
              <a:gd name="connsiteX58" fmla="*/ 474344 w 7530453"/>
              <a:gd name="connsiteY58" fmla="*/ 1471366 h 4443861"/>
              <a:gd name="connsiteX59" fmla="*/ 256794 w 7530453"/>
              <a:gd name="connsiteY59" fmla="*/ 1429802 h 4443861"/>
              <a:gd name="connsiteX60" fmla="*/ 0 w 7530453"/>
              <a:gd name="connsiteY60" fmla="*/ 1311040 h 4443861"/>
              <a:gd name="connsiteX61" fmla="*/ 473459 w 7530453"/>
              <a:gd name="connsiteY61" fmla="*/ 1561946 h 4443861"/>
              <a:gd name="connsiteX62" fmla="*/ 404572 w 7530453"/>
              <a:gd name="connsiteY62" fmla="*/ 1661661 h 4443861"/>
              <a:gd name="connsiteX63" fmla="*/ 420289 w 7530453"/>
              <a:gd name="connsiteY63" fmla="*/ 1899029 h 4443861"/>
              <a:gd name="connsiteX64" fmla="*/ 528610 w 7530453"/>
              <a:gd name="connsiteY64" fmla="*/ 1887068 h 4443861"/>
              <a:gd name="connsiteX65" fmla="*/ 691999 w 7530453"/>
              <a:gd name="connsiteY65" fmla="*/ 1957477 h 4443861"/>
              <a:gd name="connsiteX66" fmla="*/ 881879 w 7530453"/>
              <a:gd name="connsiteY66" fmla="*/ 2070502 h 4443861"/>
              <a:gd name="connsiteX67" fmla="*/ 846650 w 7530453"/>
              <a:gd name="connsiteY67" fmla="*/ 2215945 h 4443861"/>
              <a:gd name="connsiteX68" fmla="*/ 1036743 w 7530453"/>
              <a:gd name="connsiteY68" fmla="*/ 2446084 h 4443861"/>
              <a:gd name="connsiteX69" fmla="*/ 939283 w 7530453"/>
              <a:gd name="connsiteY69" fmla="*/ 2722664 h 4443861"/>
              <a:gd name="connsiteX0" fmla="*/ 939283 w 7530453"/>
              <a:gd name="connsiteY0" fmla="*/ 2722664 h 4443861"/>
              <a:gd name="connsiteX1" fmla="*/ 1481396 w 7530453"/>
              <a:gd name="connsiteY1" fmla="*/ 2964791 h 4443861"/>
              <a:gd name="connsiteX2" fmla="*/ 1802790 w 7530453"/>
              <a:gd name="connsiteY2" fmla="*/ 3123583 h 4443861"/>
              <a:gd name="connsiteX3" fmla="*/ 1351035 w 7530453"/>
              <a:gd name="connsiteY3" fmla="*/ 3749329 h 4443861"/>
              <a:gd name="connsiteX4" fmla="*/ 1691263 w 7530453"/>
              <a:gd name="connsiteY4" fmla="*/ 3993635 h 4443861"/>
              <a:gd name="connsiteX5" fmla="*/ 1846733 w 7530453"/>
              <a:gd name="connsiteY5" fmla="*/ 3791418 h 4443861"/>
              <a:gd name="connsiteX6" fmla="*/ 1873512 w 7530453"/>
              <a:gd name="connsiteY6" fmla="*/ 3762054 h 4443861"/>
              <a:gd name="connsiteX7" fmla="*/ 1917962 w 7530453"/>
              <a:gd name="connsiteY7" fmla="*/ 3774754 h 4443861"/>
              <a:gd name="connsiteX8" fmla="*/ 1892562 w 7530453"/>
              <a:gd name="connsiteY8" fmla="*/ 3812854 h 4443861"/>
              <a:gd name="connsiteX9" fmla="*/ 2054487 w 7530453"/>
              <a:gd name="connsiteY9" fmla="*/ 3886168 h 4443861"/>
              <a:gd name="connsiteX10" fmla="*/ 2264104 w 7530453"/>
              <a:gd name="connsiteY10" fmla="*/ 3959252 h 4443861"/>
              <a:gd name="connsiteX11" fmla="*/ 2258637 w 7530453"/>
              <a:gd name="connsiteY11" fmla="*/ 3881799 h 4443861"/>
              <a:gd name="connsiteX12" fmla="*/ 2284018 w 7530453"/>
              <a:gd name="connsiteY12" fmla="*/ 3796103 h 4443861"/>
              <a:gd name="connsiteX13" fmla="*/ 2398730 w 7530453"/>
              <a:gd name="connsiteY13" fmla="*/ 3304726 h 4443861"/>
              <a:gd name="connsiteX14" fmla="*/ 3209371 w 7530453"/>
              <a:gd name="connsiteY14" fmla="*/ 3988725 h 4443861"/>
              <a:gd name="connsiteX15" fmla="*/ 3418531 w 7530453"/>
              <a:gd name="connsiteY15" fmla="*/ 4051094 h 4443861"/>
              <a:gd name="connsiteX16" fmla="*/ 3587937 w 7530453"/>
              <a:gd name="connsiteY16" fmla="*/ 4082788 h 4443861"/>
              <a:gd name="connsiteX17" fmla="*/ 3827621 w 7530453"/>
              <a:gd name="connsiteY17" fmla="*/ 4132643 h 4443861"/>
              <a:gd name="connsiteX18" fmla="*/ 4037219 w 7530453"/>
              <a:gd name="connsiteY18" fmla="*/ 4175132 h 4443861"/>
              <a:gd name="connsiteX19" fmla="*/ 4145186 w 7530453"/>
              <a:gd name="connsiteY19" fmla="*/ 4070912 h 4443861"/>
              <a:gd name="connsiteX20" fmla="*/ 4141979 w 7530453"/>
              <a:gd name="connsiteY20" fmla="*/ 3735017 h 4443861"/>
              <a:gd name="connsiteX21" fmla="*/ 4161866 w 7530453"/>
              <a:gd name="connsiteY21" fmla="*/ 3474718 h 4443861"/>
              <a:gd name="connsiteX22" fmla="*/ 4197487 w 7530453"/>
              <a:gd name="connsiteY22" fmla="*/ 3442878 h 4443861"/>
              <a:gd name="connsiteX23" fmla="*/ 4660169 w 7530453"/>
              <a:gd name="connsiteY23" fmla="*/ 3813064 h 4443861"/>
              <a:gd name="connsiteX24" fmla="*/ 5124690 w 7530453"/>
              <a:gd name="connsiteY24" fmla="*/ 4171628 h 4443861"/>
              <a:gd name="connsiteX25" fmla="*/ 5428047 w 7530453"/>
              <a:gd name="connsiteY25" fmla="*/ 4443861 h 4443861"/>
              <a:gd name="connsiteX26" fmla="*/ 5422274 w 7530453"/>
              <a:gd name="connsiteY26" fmla="*/ 4134010 h 4443861"/>
              <a:gd name="connsiteX27" fmla="*/ 5374553 w 7530453"/>
              <a:gd name="connsiteY27" fmla="*/ 4021923 h 4443861"/>
              <a:gd name="connsiteX28" fmla="*/ 5313105 w 7530453"/>
              <a:gd name="connsiteY28" fmla="*/ 3872334 h 4443861"/>
              <a:gd name="connsiteX29" fmla="*/ 5773929 w 7530453"/>
              <a:gd name="connsiteY29" fmla="*/ 3758783 h 4443861"/>
              <a:gd name="connsiteX30" fmla="*/ 5756707 w 7530453"/>
              <a:gd name="connsiteY30" fmla="*/ 3521139 h 4443861"/>
              <a:gd name="connsiteX31" fmla="*/ 6001375 w 7530453"/>
              <a:gd name="connsiteY31" fmla="*/ 3526816 h 4443861"/>
              <a:gd name="connsiteX32" fmla="*/ 6007552 w 7530453"/>
              <a:gd name="connsiteY32" fmla="*/ 3476333 h 4443861"/>
              <a:gd name="connsiteX33" fmla="*/ 5855255 w 7530453"/>
              <a:gd name="connsiteY33" fmla="*/ 3485201 h 4443861"/>
              <a:gd name="connsiteX34" fmla="*/ 5801787 w 7530453"/>
              <a:gd name="connsiteY34" fmla="*/ 3426661 h 4443861"/>
              <a:gd name="connsiteX35" fmla="*/ 5884266 w 7530453"/>
              <a:gd name="connsiteY35" fmla="*/ 3312051 h 4443861"/>
              <a:gd name="connsiteX36" fmla="*/ 5967700 w 7530453"/>
              <a:gd name="connsiteY36" fmla="*/ 3393272 h 4443861"/>
              <a:gd name="connsiteX37" fmla="*/ 6058876 w 7530453"/>
              <a:gd name="connsiteY37" fmla="*/ 3377352 h 4443861"/>
              <a:gd name="connsiteX38" fmla="*/ 6103753 w 7530453"/>
              <a:gd name="connsiteY38" fmla="*/ 3288987 h 4443861"/>
              <a:gd name="connsiteX39" fmla="*/ 6237148 w 7530453"/>
              <a:gd name="connsiteY39" fmla="*/ 3382416 h 4443861"/>
              <a:gd name="connsiteX40" fmla="*/ 6668600 w 7530453"/>
              <a:gd name="connsiteY40" fmla="*/ 3275520 h 4443861"/>
              <a:gd name="connsiteX41" fmla="*/ 6916619 w 7530453"/>
              <a:gd name="connsiteY41" fmla="*/ 3417983 h 4443861"/>
              <a:gd name="connsiteX42" fmla="*/ 7049441 w 7530453"/>
              <a:gd name="connsiteY42" fmla="*/ 3504295 h 4443861"/>
              <a:gd name="connsiteX43" fmla="*/ 7510558 w 7530453"/>
              <a:gd name="connsiteY43" fmla="*/ 3809934 h 4443861"/>
              <a:gd name="connsiteX44" fmla="*/ 7530453 w 7530453"/>
              <a:gd name="connsiteY44" fmla="*/ 3749774 h 4443861"/>
              <a:gd name="connsiteX45" fmla="*/ 6117589 w 7530453"/>
              <a:gd name="connsiteY45" fmla="*/ 2602010 h 4443861"/>
              <a:gd name="connsiteX46" fmla="*/ 4505700 w 7530453"/>
              <a:gd name="connsiteY46" fmla="*/ 1515412 h 4443861"/>
              <a:gd name="connsiteX47" fmla="*/ 3723369 w 7530453"/>
              <a:gd name="connsiteY47" fmla="*/ 1029265 h 4443861"/>
              <a:gd name="connsiteX48" fmla="*/ 3490428 w 7530453"/>
              <a:gd name="connsiteY48" fmla="*/ 746814 h 4443861"/>
              <a:gd name="connsiteX49" fmla="*/ 3006331 w 7530453"/>
              <a:gd name="connsiteY49" fmla="*/ 0 h 4443861"/>
              <a:gd name="connsiteX50" fmla="*/ 2649834 w 7530453"/>
              <a:gd name="connsiteY50" fmla="*/ 1205362 h 4443861"/>
              <a:gd name="connsiteX51" fmla="*/ 2394514 w 7530453"/>
              <a:gd name="connsiteY51" fmla="*/ 1175267 h 4443861"/>
              <a:gd name="connsiteX52" fmla="*/ 2142262 w 7530453"/>
              <a:gd name="connsiteY52" fmla="*/ 1210824 h 4443861"/>
              <a:gd name="connsiteX53" fmla="*/ 1676289 w 7530453"/>
              <a:gd name="connsiteY53" fmla="*/ 1280155 h 4443861"/>
              <a:gd name="connsiteX54" fmla="*/ 1167004 w 7530453"/>
              <a:gd name="connsiteY54" fmla="*/ 1260262 h 4443861"/>
              <a:gd name="connsiteX55" fmla="*/ 704984 w 7530453"/>
              <a:gd name="connsiteY55" fmla="*/ 1213824 h 4443861"/>
              <a:gd name="connsiteX56" fmla="*/ 611741 w 7530453"/>
              <a:gd name="connsiteY56" fmla="*/ 1338293 h 4443861"/>
              <a:gd name="connsiteX57" fmla="*/ 503874 w 7530453"/>
              <a:gd name="connsiteY57" fmla="*/ 1339143 h 4443861"/>
              <a:gd name="connsiteX58" fmla="*/ 474344 w 7530453"/>
              <a:gd name="connsiteY58" fmla="*/ 1471366 h 4443861"/>
              <a:gd name="connsiteX59" fmla="*/ 256794 w 7530453"/>
              <a:gd name="connsiteY59" fmla="*/ 1429802 h 4443861"/>
              <a:gd name="connsiteX60" fmla="*/ 0 w 7530453"/>
              <a:gd name="connsiteY60" fmla="*/ 1311040 h 4443861"/>
              <a:gd name="connsiteX61" fmla="*/ 473459 w 7530453"/>
              <a:gd name="connsiteY61" fmla="*/ 1561946 h 4443861"/>
              <a:gd name="connsiteX62" fmla="*/ 404572 w 7530453"/>
              <a:gd name="connsiteY62" fmla="*/ 1661661 h 4443861"/>
              <a:gd name="connsiteX63" fmla="*/ 420289 w 7530453"/>
              <a:gd name="connsiteY63" fmla="*/ 1899029 h 4443861"/>
              <a:gd name="connsiteX64" fmla="*/ 528610 w 7530453"/>
              <a:gd name="connsiteY64" fmla="*/ 1887068 h 4443861"/>
              <a:gd name="connsiteX65" fmla="*/ 691999 w 7530453"/>
              <a:gd name="connsiteY65" fmla="*/ 1957477 h 4443861"/>
              <a:gd name="connsiteX66" fmla="*/ 881879 w 7530453"/>
              <a:gd name="connsiteY66" fmla="*/ 2070502 h 4443861"/>
              <a:gd name="connsiteX67" fmla="*/ 846650 w 7530453"/>
              <a:gd name="connsiteY67" fmla="*/ 2215945 h 4443861"/>
              <a:gd name="connsiteX68" fmla="*/ 1036743 w 7530453"/>
              <a:gd name="connsiteY68" fmla="*/ 2446084 h 4443861"/>
              <a:gd name="connsiteX69" fmla="*/ 939283 w 7530453"/>
              <a:gd name="connsiteY69" fmla="*/ 2722664 h 4443861"/>
              <a:gd name="connsiteX0" fmla="*/ 939283 w 7530453"/>
              <a:gd name="connsiteY0" fmla="*/ 2722664 h 4443861"/>
              <a:gd name="connsiteX1" fmla="*/ 1481396 w 7530453"/>
              <a:gd name="connsiteY1" fmla="*/ 2964791 h 4443861"/>
              <a:gd name="connsiteX2" fmla="*/ 1802790 w 7530453"/>
              <a:gd name="connsiteY2" fmla="*/ 3123583 h 4443861"/>
              <a:gd name="connsiteX3" fmla="*/ 1351035 w 7530453"/>
              <a:gd name="connsiteY3" fmla="*/ 3749329 h 4443861"/>
              <a:gd name="connsiteX4" fmla="*/ 1691263 w 7530453"/>
              <a:gd name="connsiteY4" fmla="*/ 3993635 h 4443861"/>
              <a:gd name="connsiteX5" fmla="*/ 1846733 w 7530453"/>
              <a:gd name="connsiteY5" fmla="*/ 3791418 h 4443861"/>
              <a:gd name="connsiteX6" fmla="*/ 1873512 w 7530453"/>
              <a:gd name="connsiteY6" fmla="*/ 3762054 h 4443861"/>
              <a:gd name="connsiteX7" fmla="*/ 1917962 w 7530453"/>
              <a:gd name="connsiteY7" fmla="*/ 3774754 h 4443861"/>
              <a:gd name="connsiteX8" fmla="*/ 1892562 w 7530453"/>
              <a:gd name="connsiteY8" fmla="*/ 3812854 h 4443861"/>
              <a:gd name="connsiteX9" fmla="*/ 2054487 w 7530453"/>
              <a:gd name="connsiteY9" fmla="*/ 3886168 h 4443861"/>
              <a:gd name="connsiteX10" fmla="*/ 2264104 w 7530453"/>
              <a:gd name="connsiteY10" fmla="*/ 3959252 h 4443861"/>
              <a:gd name="connsiteX11" fmla="*/ 2258637 w 7530453"/>
              <a:gd name="connsiteY11" fmla="*/ 3881799 h 4443861"/>
              <a:gd name="connsiteX12" fmla="*/ 2284018 w 7530453"/>
              <a:gd name="connsiteY12" fmla="*/ 3796103 h 4443861"/>
              <a:gd name="connsiteX13" fmla="*/ 2398730 w 7530453"/>
              <a:gd name="connsiteY13" fmla="*/ 3304726 h 4443861"/>
              <a:gd name="connsiteX14" fmla="*/ 3209371 w 7530453"/>
              <a:gd name="connsiteY14" fmla="*/ 3988725 h 4443861"/>
              <a:gd name="connsiteX15" fmla="*/ 3418531 w 7530453"/>
              <a:gd name="connsiteY15" fmla="*/ 4051094 h 4443861"/>
              <a:gd name="connsiteX16" fmla="*/ 3587937 w 7530453"/>
              <a:gd name="connsiteY16" fmla="*/ 4082788 h 4443861"/>
              <a:gd name="connsiteX17" fmla="*/ 3827621 w 7530453"/>
              <a:gd name="connsiteY17" fmla="*/ 4132643 h 4443861"/>
              <a:gd name="connsiteX18" fmla="*/ 4037219 w 7530453"/>
              <a:gd name="connsiteY18" fmla="*/ 4175132 h 4443861"/>
              <a:gd name="connsiteX19" fmla="*/ 4145186 w 7530453"/>
              <a:gd name="connsiteY19" fmla="*/ 4070912 h 4443861"/>
              <a:gd name="connsiteX20" fmla="*/ 4141979 w 7530453"/>
              <a:gd name="connsiteY20" fmla="*/ 3735017 h 4443861"/>
              <a:gd name="connsiteX21" fmla="*/ 4161866 w 7530453"/>
              <a:gd name="connsiteY21" fmla="*/ 3474718 h 4443861"/>
              <a:gd name="connsiteX22" fmla="*/ 4197487 w 7530453"/>
              <a:gd name="connsiteY22" fmla="*/ 3442878 h 4443861"/>
              <a:gd name="connsiteX23" fmla="*/ 4660169 w 7530453"/>
              <a:gd name="connsiteY23" fmla="*/ 3813064 h 4443861"/>
              <a:gd name="connsiteX24" fmla="*/ 5124690 w 7530453"/>
              <a:gd name="connsiteY24" fmla="*/ 4171628 h 4443861"/>
              <a:gd name="connsiteX25" fmla="*/ 5428047 w 7530453"/>
              <a:gd name="connsiteY25" fmla="*/ 4443861 h 4443861"/>
              <a:gd name="connsiteX26" fmla="*/ 5422274 w 7530453"/>
              <a:gd name="connsiteY26" fmla="*/ 4134010 h 4443861"/>
              <a:gd name="connsiteX27" fmla="*/ 5374553 w 7530453"/>
              <a:gd name="connsiteY27" fmla="*/ 4021923 h 4443861"/>
              <a:gd name="connsiteX28" fmla="*/ 5313105 w 7530453"/>
              <a:gd name="connsiteY28" fmla="*/ 3872334 h 4443861"/>
              <a:gd name="connsiteX29" fmla="*/ 5773929 w 7530453"/>
              <a:gd name="connsiteY29" fmla="*/ 3758783 h 4443861"/>
              <a:gd name="connsiteX30" fmla="*/ 5756707 w 7530453"/>
              <a:gd name="connsiteY30" fmla="*/ 3521139 h 4443861"/>
              <a:gd name="connsiteX31" fmla="*/ 6001375 w 7530453"/>
              <a:gd name="connsiteY31" fmla="*/ 3526816 h 4443861"/>
              <a:gd name="connsiteX32" fmla="*/ 6007552 w 7530453"/>
              <a:gd name="connsiteY32" fmla="*/ 3476333 h 4443861"/>
              <a:gd name="connsiteX33" fmla="*/ 5855255 w 7530453"/>
              <a:gd name="connsiteY33" fmla="*/ 3485201 h 4443861"/>
              <a:gd name="connsiteX34" fmla="*/ 5801787 w 7530453"/>
              <a:gd name="connsiteY34" fmla="*/ 3426661 h 4443861"/>
              <a:gd name="connsiteX35" fmla="*/ 5884266 w 7530453"/>
              <a:gd name="connsiteY35" fmla="*/ 3312051 h 4443861"/>
              <a:gd name="connsiteX36" fmla="*/ 5967700 w 7530453"/>
              <a:gd name="connsiteY36" fmla="*/ 3393272 h 4443861"/>
              <a:gd name="connsiteX37" fmla="*/ 6058876 w 7530453"/>
              <a:gd name="connsiteY37" fmla="*/ 3377352 h 4443861"/>
              <a:gd name="connsiteX38" fmla="*/ 6103753 w 7530453"/>
              <a:gd name="connsiteY38" fmla="*/ 3288987 h 4443861"/>
              <a:gd name="connsiteX39" fmla="*/ 6237148 w 7530453"/>
              <a:gd name="connsiteY39" fmla="*/ 3382416 h 4443861"/>
              <a:gd name="connsiteX40" fmla="*/ 6668600 w 7530453"/>
              <a:gd name="connsiteY40" fmla="*/ 3275520 h 4443861"/>
              <a:gd name="connsiteX41" fmla="*/ 6916619 w 7530453"/>
              <a:gd name="connsiteY41" fmla="*/ 3417983 h 4443861"/>
              <a:gd name="connsiteX42" fmla="*/ 7049441 w 7530453"/>
              <a:gd name="connsiteY42" fmla="*/ 3504295 h 4443861"/>
              <a:gd name="connsiteX43" fmla="*/ 7510558 w 7530453"/>
              <a:gd name="connsiteY43" fmla="*/ 3809934 h 4443861"/>
              <a:gd name="connsiteX44" fmla="*/ 7530453 w 7530453"/>
              <a:gd name="connsiteY44" fmla="*/ 3749774 h 4443861"/>
              <a:gd name="connsiteX45" fmla="*/ 6117589 w 7530453"/>
              <a:gd name="connsiteY45" fmla="*/ 2602010 h 4443861"/>
              <a:gd name="connsiteX46" fmla="*/ 4505700 w 7530453"/>
              <a:gd name="connsiteY46" fmla="*/ 1515412 h 4443861"/>
              <a:gd name="connsiteX47" fmla="*/ 3723369 w 7530453"/>
              <a:gd name="connsiteY47" fmla="*/ 1029265 h 4443861"/>
              <a:gd name="connsiteX48" fmla="*/ 3490428 w 7530453"/>
              <a:gd name="connsiteY48" fmla="*/ 746814 h 4443861"/>
              <a:gd name="connsiteX49" fmla="*/ 3006331 w 7530453"/>
              <a:gd name="connsiteY49" fmla="*/ 0 h 4443861"/>
              <a:gd name="connsiteX50" fmla="*/ 2649834 w 7530453"/>
              <a:gd name="connsiteY50" fmla="*/ 1205362 h 4443861"/>
              <a:gd name="connsiteX51" fmla="*/ 2394514 w 7530453"/>
              <a:gd name="connsiteY51" fmla="*/ 1175267 h 4443861"/>
              <a:gd name="connsiteX52" fmla="*/ 2142262 w 7530453"/>
              <a:gd name="connsiteY52" fmla="*/ 1210824 h 4443861"/>
              <a:gd name="connsiteX53" fmla="*/ 1676289 w 7530453"/>
              <a:gd name="connsiteY53" fmla="*/ 1280155 h 4443861"/>
              <a:gd name="connsiteX54" fmla="*/ 775147 w 7530453"/>
              <a:gd name="connsiteY54" fmla="*/ 1115445 h 4443861"/>
              <a:gd name="connsiteX55" fmla="*/ 704984 w 7530453"/>
              <a:gd name="connsiteY55" fmla="*/ 1213824 h 4443861"/>
              <a:gd name="connsiteX56" fmla="*/ 611741 w 7530453"/>
              <a:gd name="connsiteY56" fmla="*/ 1338293 h 4443861"/>
              <a:gd name="connsiteX57" fmla="*/ 503874 w 7530453"/>
              <a:gd name="connsiteY57" fmla="*/ 1339143 h 4443861"/>
              <a:gd name="connsiteX58" fmla="*/ 474344 w 7530453"/>
              <a:gd name="connsiteY58" fmla="*/ 1471366 h 4443861"/>
              <a:gd name="connsiteX59" fmla="*/ 256794 w 7530453"/>
              <a:gd name="connsiteY59" fmla="*/ 1429802 h 4443861"/>
              <a:gd name="connsiteX60" fmla="*/ 0 w 7530453"/>
              <a:gd name="connsiteY60" fmla="*/ 1311040 h 4443861"/>
              <a:gd name="connsiteX61" fmla="*/ 473459 w 7530453"/>
              <a:gd name="connsiteY61" fmla="*/ 1561946 h 4443861"/>
              <a:gd name="connsiteX62" fmla="*/ 404572 w 7530453"/>
              <a:gd name="connsiteY62" fmla="*/ 1661661 h 4443861"/>
              <a:gd name="connsiteX63" fmla="*/ 420289 w 7530453"/>
              <a:gd name="connsiteY63" fmla="*/ 1899029 h 4443861"/>
              <a:gd name="connsiteX64" fmla="*/ 528610 w 7530453"/>
              <a:gd name="connsiteY64" fmla="*/ 1887068 h 4443861"/>
              <a:gd name="connsiteX65" fmla="*/ 691999 w 7530453"/>
              <a:gd name="connsiteY65" fmla="*/ 1957477 h 4443861"/>
              <a:gd name="connsiteX66" fmla="*/ 881879 w 7530453"/>
              <a:gd name="connsiteY66" fmla="*/ 2070502 h 4443861"/>
              <a:gd name="connsiteX67" fmla="*/ 846650 w 7530453"/>
              <a:gd name="connsiteY67" fmla="*/ 2215945 h 4443861"/>
              <a:gd name="connsiteX68" fmla="*/ 1036743 w 7530453"/>
              <a:gd name="connsiteY68" fmla="*/ 2446084 h 4443861"/>
              <a:gd name="connsiteX69" fmla="*/ 939283 w 7530453"/>
              <a:gd name="connsiteY69" fmla="*/ 2722664 h 4443861"/>
              <a:gd name="connsiteX0" fmla="*/ 939283 w 7530453"/>
              <a:gd name="connsiteY0" fmla="*/ 2722664 h 4443861"/>
              <a:gd name="connsiteX1" fmla="*/ 1481396 w 7530453"/>
              <a:gd name="connsiteY1" fmla="*/ 2964791 h 4443861"/>
              <a:gd name="connsiteX2" fmla="*/ 1802790 w 7530453"/>
              <a:gd name="connsiteY2" fmla="*/ 3123583 h 4443861"/>
              <a:gd name="connsiteX3" fmla="*/ 1351035 w 7530453"/>
              <a:gd name="connsiteY3" fmla="*/ 3749329 h 4443861"/>
              <a:gd name="connsiteX4" fmla="*/ 1691263 w 7530453"/>
              <a:gd name="connsiteY4" fmla="*/ 3993635 h 4443861"/>
              <a:gd name="connsiteX5" fmla="*/ 1846733 w 7530453"/>
              <a:gd name="connsiteY5" fmla="*/ 3791418 h 4443861"/>
              <a:gd name="connsiteX6" fmla="*/ 1873512 w 7530453"/>
              <a:gd name="connsiteY6" fmla="*/ 3762054 h 4443861"/>
              <a:gd name="connsiteX7" fmla="*/ 1917962 w 7530453"/>
              <a:gd name="connsiteY7" fmla="*/ 3774754 h 4443861"/>
              <a:gd name="connsiteX8" fmla="*/ 1892562 w 7530453"/>
              <a:gd name="connsiteY8" fmla="*/ 3812854 h 4443861"/>
              <a:gd name="connsiteX9" fmla="*/ 2054487 w 7530453"/>
              <a:gd name="connsiteY9" fmla="*/ 3886168 h 4443861"/>
              <a:gd name="connsiteX10" fmla="*/ 2264104 w 7530453"/>
              <a:gd name="connsiteY10" fmla="*/ 3959252 h 4443861"/>
              <a:gd name="connsiteX11" fmla="*/ 2258637 w 7530453"/>
              <a:gd name="connsiteY11" fmla="*/ 3881799 h 4443861"/>
              <a:gd name="connsiteX12" fmla="*/ 2284018 w 7530453"/>
              <a:gd name="connsiteY12" fmla="*/ 3796103 h 4443861"/>
              <a:gd name="connsiteX13" fmla="*/ 2398730 w 7530453"/>
              <a:gd name="connsiteY13" fmla="*/ 3304726 h 4443861"/>
              <a:gd name="connsiteX14" fmla="*/ 3209371 w 7530453"/>
              <a:gd name="connsiteY14" fmla="*/ 3988725 h 4443861"/>
              <a:gd name="connsiteX15" fmla="*/ 3418531 w 7530453"/>
              <a:gd name="connsiteY15" fmla="*/ 4051094 h 4443861"/>
              <a:gd name="connsiteX16" fmla="*/ 3587937 w 7530453"/>
              <a:gd name="connsiteY16" fmla="*/ 4082788 h 4443861"/>
              <a:gd name="connsiteX17" fmla="*/ 3827621 w 7530453"/>
              <a:gd name="connsiteY17" fmla="*/ 4132643 h 4443861"/>
              <a:gd name="connsiteX18" fmla="*/ 4037219 w 7530453"/>
              <a:gd name="connsiteY18" fmla="*/ 4175132 h 4443861"/>
              <a:gd name="connsiteX19" fmla="*/ 4145186 w 7530453"/>
              <a:gd name="connsiteY19" fmla="*/ 4070912 h 4443861"/>
              <a:gd name="connsiteX20" fmla="*/ 4141979 w 7530453"/>
              <a:gd name="connsiteY20" fmla="*/ 3735017 h 4443861"/>
              <a:gd name="connsiteX21" fmla="*/ 4161866 w 7530453"/>
              <a:gd name="connsiteY21" fmla="*/ 3474718 h 4443861"/>
              <a:gd name="connsiteX22" fmla="*/ 4197487 w 7530453"/>
              <a:gd name="connsiteY22" fmla="*/ 3442878 h 4443861"/>
              <a:gd name="connsiteX23" fmla="*/ 4660169 w 7530453"/>
              <a:gd name="connsiteY23" fmla="*/ 3813064 h 4443861"/>
              <a:gd name="connsiteX24" fmla="*/ 5124690 w 7530453"/>
              <a:gd name="connsiteY24" fmla="*/ 4171628 h 4443861"/>
              <a:gd name="connsiteX25" fmla="*/ 5428047 w 7530453"/>
              <a:gd name="connsiteY25" fmla="*/ 4443861 h 4443861"/>
              <a:gd name="connsiteX26" fmla="*/ 5422274 w 7530453"/>
              <a:gd name="connsiteY26" fmla="*/ 4134010 h 4443861"/>
              <a:gd name="connsiteX27" fmla="*/ 5374553 w 7530453"/>
              <a:gd name="connsiteY27" fmla="*/ 4021923 h 4443861"/>
              <a:gd name="connsiteX28" fmla="*/ 5313105 w 7530453"/>
              <a:gd name="connsiteY28" fmla="*/ 3872334 h 4443861"/>
              <a:gd name="connsiteX29" fmla="*/ 5773929 w 7530453"/>
              <a:gd name="connsiteY29" fmla="*/ 3758783 h 4443861"/>
              <a:gd name="connsiteX30" fmla="*/ 5756707 w 7530453"/>
              <a:gd name="connsiteY30" fmla="*/ 3521139 h 4443861"/>
              <a:gd name="connsiteX31" fmla="*/ 6001375 w 7530453"/>
              <a:gd name="connsiteY31" fmla="*/ 3526816 h 4443861"/>
              <a:gd name="connsiteX32" fmla="*/ 6007552 w 7530453"/>
              <a:gd name="connsiteY32" fmla="*/ 3476333 h 4443861"/>
              <a:gd name="connsiteX33" fmla="*/ 5855255 w 7530453"/>
              <a:gd name="connsiteY33" fmla="*/ 3485201 h 4443861"/>
              <a:gd name="connsiteX34" fmla="*/ 5801787 w 7530453"/>
              <a:gd name="connsiteY34" fmla="*/ 3426661 h 4443861"/>
              <a:gd name="connsiteX35" fmla="*/ 5884266 w 7530453"/>
              <a:gd name="connsiteY35" fmla="*/ 3312051 h 4443861"/>
              <a:gd name="connsiteX36" fmla="*/ 5967700 w 7530453"/>
              <a:gd name="connsiteY36" fmla="*/ 3393272 h 4443861"/>
              <a:gd name="connsiteX37" fmla="*/ 6058876 w 7530453"/>
              <a:gd name="connsiteY37" fmla="*/ 3377352 h 4443861"/>
              <a:gd name="connsiteX38" fmla="*/ 6103753 w 7530453"/>
              <a:gd name="connsiteY38" fmla="*/ 3288987 h 4443861"/>
              <a:gd name="connsiteX39" fmla="*/ 6237148 w 7530453"/>
              <a:gd name="connsiteY39" fmla="*/ 3382416 h 4443861"/>
              <a:gd name="connsiteX40" fmla="*/ 6668600 w 7530453"/>
              <a:gd name="connsiteY40" fmla="*/ 3275520 h 4443861"/>
              <a:gd name="connsiteX41" fmla="*/ 6916619 w 7530453"/>
              <a:gd name="connsiteY41" fmla="*/ 3417983 h 4443861"/>
              <a:gd name="connsiteX42" fmla="*/ 7049441 w 7530453"/>
              <a:gd name="connsiteY42" fmla="*/ 3504295 h 4443861"/>
              <a:gd name="connsiteX43" fmla="*/ 7510558 w 7530453"/>
              <a:gd name="connsiteY43" fmla="*/ 3809934 h 4443861"/>
              <a:gd name="connsiteX44" fmla="*/ 7530453 w 7530453"/>
              <a:gd name="connsiteY44" fmla="*/ 3749774 h 4443861"/>
              <a:gd name="connsiteX45" fmla="*/ 6117589 w 7530453"/>
              <a:gd name="connsiteY45" fmla="*/ 2602010 h 4443861"/>
              <a:gd name="connsiteX46" fmla="*/ 4505700 w 7530453"/>
              <a:gd name="connsiteY46" fmla="*/ 1515412 h 4443861"/>
              <a:gd name="connsiteX47" fmla="*/ 3723369 w 7530453"/>
              <a:gd name="connsiteY47" fmla="*/ 1029265 h 4443861"/>
              <a:gd name="connsiteX48" fmla="*/ 3490428 w 7530453"/>
              <a:gd name="connsiteY48" fmla="*/ 746814 h 4443861"/>
              <a:gd name="connsiteX49" fmla="*/ 3006331 w 7530453"/>
              <a:gd name="connsiteY49" fmla="*/ 0 h 4443861"/>
              <a:gd name="connsiteX50" fmla="*/ 2649834 w 7530453"/>
              <a:gd name="connsiteY50" fmla="*/ 1205362 h 4443861"/>
              <a:gd name="connsiteX51" fmla="*/ 2394514 w 7530453"/>
              <a:gd name="connsiteY51" fmla="*/ 1175267 h 4443861"/>
              <a:gd name="connsiteX52" fmla="*/ 2142262 w 7530453"/>
              <a:gd name="connsiteY52" fmla="*/ 1210824 h 4443861"/>
              <a:gd name="connsiteX53" fmla="*/ 1331283 w 7530453"/>
              <a:gd name="connsiteY53" fmla="*/ 1143857 h 4443861"/>
              <a:gd name="connsiteX54" fmla="*/ 775147 w 7530453"/>
              <a:gd name="connsiteY54" fmla="*/ 1115445 h 4443861"/>
              <a:gd name="connsiteX55" fmla="*/ 704984 w 7530453"/>
              <a:gd name="connsiteY55" fmla="*/ 1213824 h 4443861"/>
              <a:gd name="connsiteX56" fmla="*/ 611741 w 7530453"/>
              <a:gd name="connsiteY56" fmla="*/ 1338293 h 4443861"/>
              <a:gd name="connsiteX57" fmla="*/ 503874 w 7530453"/>
              <a:gd name="connsiteY57" fmla="*/ 1339143 h 4443861"/>
              <a:gd name="connsiteX58" fmla="*/ 474344 w 7530453"/>
              <a:gd name="connsiteY58" fmla="*/ 1471366 h 4443861"/>
              <a:gd name="connsiteX59" fmla="*/ 256794 w 7530453"/>
              <a:gd name="connsiteY59" fmla="*/ 1429802 h 4443861"/>
              <a:gd name="connsiteX60" fmla="*/ 0 w 7530453"/>
              <a:gd name="connsiteY60" fmla="*/ 1311040 h 4443861"/>
              <a:gd name="connsiteX61" fmla="*/ 473459 w 7530453"/>
              <a:gd name="connsiteY61" fmla="*/ 1561946 h 4443861"/>
              <a:gd name="connsiteX62" fmla="*/ 404572 w 7530453"/>
              <a:gd name="connsiteY62" fmla="*/ 1661661 h 4443861"/>
              <a:gd name="connsiteX63" fmla="*/ 420289 w 7530453"/>
              <a:gd name="connsiteY63" fmla="*/ 1899029 h 4443861"/>
              <a:gd name="connsiteX64" fmla="*/ 528610 w 7530453"/>
              <a:gd name="connsiteY64" fmla="*/ 1887068 h 4443861"/>
              <a:gd name="connsiteX65" fmla="*/ 691999 w 7530453"/>
              <a:gd name="connsiteY65" fmla="*/ 1957477 h 4443861"/>
              <a:gd name="connsiteX66" fmla="*/ 881879 w 7530453"/>
              <a:gd name="connsiteY66" fmla="*/ 2070502 h 4443861"/>
              <a:gd name="connsiteX67" fmla="*/ 846650 w 7530453"/>
              <a:gd name="connsiteY67" fmla="*/ 2215945 h 4443861"/>
              <a:gd name="connsiteX68" fmla="*/ 1036743 w 7530453"/>
              <a:gd name="connsiteY68" fmla="*/ 2446084 h 4443861"/>
              <a:gd name="connsiteX69" fmla="*/ 939283 w 7530453"/>
              <a:gd name="connsiteY69" fmla="*/ 2722664 h 4443861"/>
              <a:gd name="connsiteX0" fmla="*/ 939283 w 7530453"/>
              <a:gd name="connsiteY0" fmla="*/ 2722664 h 4443861"/>
              <a:gd name="connsiteX1" fmla="*/ 1481396 w 7530453"/>
              <a:gd name="connsiteY1" fmla="*/ 2964791 h 4443861"/>
              <a:gd name="connsiteX2" fmla="*/ 1802790 w 7530453"/>
              <a:gd name="connsiteY2" fmla="*/ 3123583 h 4443861"/>
              <a:gd name="connsiteX3" fmla="*/ 1351035 w 7530453"/>
              <a:gd name="connsiteY3" fmla="*/ 3749329 h 4443861"/>
              <a:gd name="connsiteX4" fmla="*/ 1691263 w 7530453"/>
              <a:gd name="connsiteY4" fmla="*/ 3993635 h 4443861"/>
              <a:gd name="connsiteX5" fmla="*/ 1846733 w 7530453"/>
              <a:gd name="connsiteY5" fmla="*/ 3791418 h 4443861"/>
              <a:gd name="connsiteX6" fmla="*/ 1873512 w 7530453"/>
              <a:gd name="connsiteY6" fmla="*/ 3762054 h 4443861"/>
              <a:gd name="connsiteX7" fmla="*/ 1917962 w 7530453"/>
              <a:gd name="connsiteY7" fmla="*/ 3774754 h 4443861"/>
              <a:gd name="connsiteX8" fmla="*/ 1892562 w 7530453"/>
              <a:gd name="connsiteY8" fmla="*/ 3812854 h 4443861"/>
              <a:gd name="connsiteX9" fmla="*/ 2054487 w 7530453"/>
              <a:gd name="connsiteY9" fmla="*/ 3886168 h 4443861"/>
              <a:gd name="connsiteX10" fmla="*/ 2264104 w 7530453"/>
              <a:gd name="connsiteY10" fmla="*/ 3959252 h 4443861"/>
              <a:gd name="connsiteX11" fmla="*/ 2258637 w 7530453"/>
              <a:gd name="connsiteY11" fmla="*/ 3881799 h 4443861"/>
              <a:gd name="connsiteX12" fmla="*/ 2284018 w 7530453"/>
              <a:gd name="connsiteY12" fmla="*/ 3796103 h 4443861"/>
              <a:gd name="connsiteX13" fmla="*/ 2398730 w 7530453"/>
              <a:gd name="connsiteY13" fmla="*/ 3304726 h 4443861"/>
              <a:gd name="connsiteX14" fmla="*/ 3209371 w 7530453"/>
              <a:gd name="connsiteY14" fmla="*/ 3988725 h 4443861"/>
              <a:gd name="connsiteX15" fmla="*/ 3418531 w 7530453"/>
              <a:gd name="connsiteY15" fmla="*/ 4051094 h 4443861"/>
              <a:gd name="connsiteX16" fmla="*/ 3587937 w 7530453"/>
              <a:gd name="connsiteY16" fmla="*/ 4082788 h 4443861"/>
              <a:gd name="connsiteX17" fmla="*/ 3827621 w 7530453"/>
              <a:gd name="connsiteY17" fmla="*/ 4132643 h 4443861"/>
              <a:gd name="connsiteX18" fmla="*/ 4037219 w 7530453"/>
              <a:gd name="connsiteY18" fmla="*/ 4175132 h 4443861"/>
              <a:gd name="connsiteX19" fmla="*/ 4145186 w 7530453"/>
              <a:gd name="connsiteY19" fmla="*/ 4070912 h 4443861"/>
              <a:gd name="connsiteX20" fmla="*/ 4141979 w 7530453"/>
              <a:gd name="connsiteY20" fmla="*/ 3735017 h 4443861"/>
              <a:gd name="connsiteX21" fmla="*/ 4161866 w 7530453"/>
              <a:gd name="connsiteY21" fmla="*/ 3474718 h 4443861"/>
              <a:gd name="connsiteX22" fmla="*/ 4197487 w 7530453"/>
              <a:gd name="connsiteY22" fmla="*/ 3442878 h 4443861"/>
              <a:gd name="connsiteX23" fmla="*/ 4660169 w 7530453"/>
              <a:gd name="connsiteY23" fmla="*/ 3813064 h 4443861"/>
              <a:gd name="connsiteX24" fmla="*/ 5124690 w 7530453"/>
              <a:gd name="connsiteY24" fmla="*/ 4171628 h 4443861"/>
              <a:gd name="connsiteX25" fmla="*/ 5428047 w 7530453"/>
              <a:gd name="connsiteY25" fmla="*/ 4443861 h 4443861"/>
              <a:gd name="connsiteX26" fmla="*/ 5422274 w 7530453"/>
              <a:gd name="connsiteY26" fmla="*/ 4134010 h 4443861"/>
              <a:gd name="connsiteX27" fmla="*/ 5374553 w 7530453"/>
              <a:gd name="connsiteY27" fmla="*/ 4021923 h 4443861"/>
              <a:gd name="connsiteX28" fmla="*/ 5313105 w 7530453"/>
              <a:gd name="connsiteY28" fmla="*/ 3872334 h 4443861"/>
              <a:gd name="connsiteX29" fmla="*/ 5773929 w 7530453"/>
              <a:gd name="connsiteY29" fmla="*/ 3758783 h 4443861"/>
              <a:gd name="connsiteX30" fmla="*/ 5756707 w 7530453"/>
              <a:gd name="connsiteY30" fmla="*/ 3521139 h 4443861"/>
              <a:gd name="connsiteX31" fmla="*/ 6001375 w 7530453"/>
              <a:gd name="connsiteY31" fmla="*/ 3526816 h 4443861"/>
              <a:gd name="connsiteX32" fmla="*/ 6007552 w 7530453"/>
              <a:gd name="connsiteY32" fmla="*/ 3476333 h 4443861"/>
              <a:gd name="connsiteX33" fmla="*/ 5855255 w 7530453"/>
              <a:gd name="connsiteY33" fmla="*/ 3485201 h 4443861"/>
              <a:gd name="connsiteX34" fmla="*/ 5801787 w 7530453"/>
              <a:gd name="connsiteY34" fmla="*/ 3426661 h 4443861"/>
              <a:gd name="connsiteX35" fmla="*/ 5884266 w 7530453"/>
              <a:gd name="connsiteY35" fmla="*/ 3312051 h 4443861"/>
              <a:gd name="connsiteX36" fmla="*/ 5967700 w 7530453"/>
              <a:gd name="connsiteY36" fmla="*/ 3393272 h 4443861"/>
              <a:gd name="connsiteX37" fmla="*/ 6058876 w 7530453"/>
              <a:gd name="connsiteY37" fmla="*/ 3377352 h 4443861"/>
              <a:gd name="connsiteX38" fmla="*/ 6103753 w 7530453"/>
              <a:gd name="connsiteY38" fmla="*/ 3288987 h 4443861"/>
              <a:gd name="connsiteX39" fmla="*/ 6237148 w 7530453"/>
              <a:gd name="connsiteY39" fmla="*/ 3382416 h 4443861"/>
              <a:gd name="connsiteX40" fmla="*/ 6668600 w 7530453"/>
              <a:gd name="connsiteY40" fmla="*/ 3275520 h 4443861"/>
              <a:gd name="connsiteX41" fmla="*/ 6916619 w 7530453"/>
              <a:gd name="connsiteY41" fmla="*/ 3417983 h 4443861"/>
              <a:gd name="connsiteX42" fmla="*/ 7049441 w 7530453"/>
              <a:gd name="connsiteY42" fmla="*/ 3504295 h 4443861"/>
              <a:gd name="connsiteX43" fmla="*/ 7510558 w 7530453"/>
              <a:gd name="connsiteY43" fmla="*/ 3809934 h 4443861"/>
              <a:gd name="connsiteX44" fmla="*/ 7530453 w 7530453"/>
              <a:gd name="connsiteY44" fmla="*/ 3749774 h 4443861"/>
              <a:gd name="connsiteX45" fmla="*/ 6117589 w 7530453"/>
              <a:gd name="connsiteY45" fmla="*/ 2602010 h 4443861"/>
              <a:gd name="connsiteX46" fmla="*/ 4505700 w 7530453"/>
              <a:gd name="connsiteY46" fmla="*/ 1515412 h 4443861"/>
              <a:gd name="connsiteX47" fmla="*/ 3723369 w 7530453"/>
              <a:gd name="connsiteY47" fmla="*/ 1029265 h 4443861"/>
              <a:gd name="connsiteX48" fmla="*/ 3490428 w 7530453"/>
              <a:gd name="connsiteY48" fmla="*/ 746814 h 4443861"/>
              <a:gd name="connsiteX49" fmla="*/ 3006331 w 7530453"/>
              <a:gd name="connsiteY49" fmla="*/ 0 h 4443861"/>
              <a:gd name="connsiteX50" fmla="*/ 2649834 w 7530453"/>
              <a:gd name="connsiteY50" fmla="*/ 1205362 h 4443861"/>
              <a:gd name="connsiteX51" fmla="*/ 2394514 w 7530453"/>
              <a:gd name="connsiteY51" fmla="*/ 1175267 h 4443861"/>
              <a:gd name="connsiteX52" fmla="*/ 1844109 w 7530453"/>
              <a:gd name="connsiteY52" fmla="*/ 1083044 h 4443861"/>
              <a:gd name="connsiteX53" fmla="*/ 1331283 w 7530453"/>
              <a:gd name="connsiteY53" fmla="*/ 1143857 h 4443861"/>
              <a:gd name="connsiteX54" fmla="*/ 775147 w 7530453"/>
              <a:gd name="connsiteY54" fmla="*/ 1115445 h 4443861"/>
              <a:gd name="connsiteX55" fmla="*/ 704984 w 7530453"/>
              <a:gd name="connsiteY55" fmla="*/ 1213824 h 4443861"/>
              <a:gd name="connsiteX56" fmla="*/ 611741 w 7530453"/>
              <a:gd name="connsiteY56" fmla="*/ 1338293 h 4443861"/>
              <a:gd name="connsiteX57" fmla="*/ 503874 w 7530453"/>
              <a:gd name="connsiteY57" fmla="*/ 1339143 h 4443861"/>
              <a:gd name="connsiteX58" fmla="*/ 474344 w 7530453"/>
              <a:gd name="connsiteY58" fmla="*/ 1471366 h 4443861"/>
              <a:gd name="connsiteX59" fmla="*/ 256794 w 7530453"/>
              <a:gd name="connsiteY59" fmla="*/ 1429802 h 4443861"/>
              <a:gd name="connsiteX60" fmla="*/ 0 w 7530453"/>
              <a:gd name="connsiteY60" fmla="*/ 1311040 h 4443861"/>
              <a:gd name="connsiteX61" fmla="*/ 473459 w 7530453"/>
              <a:gd name="connsiteY61" fmla="*/ 1561946 h 4443861"/>
              <a:gd name="connsiteX62" fmla="*/ 404572 w 7530453"/>
              <a:gd name="connsiteY62" fmla="*/ 1661661 h 4443861"/>
              <a:gd name="connsiteX63" fmla="*/ 420289 w 7530453"/>
              <a:gd name="connsiteY63" fmla="*/ 1899029 h 4443861"/>
              <a:gd name="connsiteX64" fmla="*/ 528610 w 7530453"/>
              <a:gd name="connsiteY64" fmla="*/ 1887068 h 4443861"/>
              <a:gd name="connsiteX65" fmla="*/ 691999 w 7530453"/>
              <a:gd name="connsiteY65" fmla="*/ 1957477 h 4443861"/>
              <a:gd name="connsiteX66" fmla="*/ 881879 w 7530453"/>
              <a:gd name="connsiteY66" fmla="*/ 2070502 h 4443861"/>
              <a:gd name="connsiteX67" fmla="*/ 846650 w 7530453"/>
              <a:gd name="connsiteY67" fmla="*/ 2215945 h 4443861"/>
              <a:gd name="connsiteX68" fmla="*/ 1036743 w 7530453"/>
              <a:gd name="connsiteY68" fmla="*/ 2446084 h 4443861"/>
              <a:gd name="connsiteX69" fmla="*/ 939283 w 7530453"/>
              <a:gd name="connsiteY69" fmla="*/ 2722664 h 4443861"/>
              <a:gd name="connsiteX0" fmla="*/ 939283 w 7530453"/>
              <a:gd name="connsiteY0" fmla="*/ 2722664 h 4443861"/>
              <a:gd name="connsiteX1" fmla="*/ 1481396 w 7530453"/>
              <a:gd name="connsiteY1" fmla="*/ 2964791 h 4443861"/>
              <a:gd name="connsiteX2" fmla="*/ 1802790 w 7530453"/>
              <a:gd name="connsiteY2" fmla="*/ 3123583 h 4443861"/>
              <a:gd name="connsiteX3" fmla="*/ 1351035 w 7530453"/>
              <a:gd name="connsiteY3" fmla="*/ 3749329 h 4443861"/>
              <a:gd name="connsiteX4" fmla="*/ 1691263 w 7530453"/>
              <a:gd name="connsiteY4" fmla="*/ 3993635 h 4443861"/>
              <a:gd name="connsiteX5" fmla="*/ 1846733 w 7530453"/>
              <a:gd name="connsiteY5" fmla="*/ 3791418 h 4443861"/>
              <a:gd name="connsiteX6" fmla="*/ 1873512 w 7530453"/>
              <a:gd name="connsiteY6" fmla="*/ 3762054 h 4443861"/>
              <a:gd name="connsiteX7" fmla="*/ 1917962 w 7530453"/>
              <a:gd name="connsiteY7" fmla="*/ 3774754 h 4443861"/>
              <a:gd name="connsiteX8" fmla="*/ 1892562 w 7530453"/>
              <a:gd name="connsiteY8" fmla="*/ 3812854 h 4443861"/>
              <a:gd name="connsiteX9" fmla="*/ 2054487 w 7530453"/>
              <a:gd name="connsiteY9" fmla="*/ 3886168 h 4443861"/>
              <a:gd name="connsiteX10" fmla="*/ 2264104 w 7530453"/>
              <a:gd name="connsiteY10" fmla="*/ 3959252 h 4443861"/>
              <a:gd name="connsiteX11" fmla="*/ 2258637 w 7530453"/>
              <a:gd name="connsiteY11" fmla="*/ 3881799 h 4443861"/>
              <a:gd name="connsiteX12" fmla="*/ 2284018 w 7530453"/>
              <a:gd name="connsiteY12" fmla="*/ 3796103 h 4443861"/>
              <a:gd name="connsiteX13" fmla="*/ 2398730 w 7530453"/>
              <a:gd name="connsiteY13" fmla="*/ 3304726 h 4443861"/>
              <a:gd name="connsiteX14" fmla="*/ 3209371 w 7530453"/>
              <a:gd name="connsiteY14" fmla="*/ 3988725 h 4443861"/>
              <a:gd name="connsiteX15" fmla="*/ 3418531 w 7530453"/>
              <a:gd name="connsiteY15" fmla="*/ 4051094 h 4443861"/>
              <a:gd name="connsiteX16" fmla="*/ 3587937 w 7530453"/>
              <a:gd name="connsiteY16" fmla="*/ 4082788 h 4443861"/>
              <a:gd name="connsiteX17" fmla="*/ 3827621 w 7530453"/>
              <a:gd name="connsiteY17" fmla="*/ 4132643 h 4443861"/>
              <a:gd name="connsiteX18" fmla="*/ 4037219 w 7530453"/>
              <a:gd name="connsiteY18" fmla="*/ 4175132 h 4443861"/>
              <a:gd name="connsiteX19" fmla="*/ 4145186 w 7530453"/>
              <a:gd name="connsiteY19" fmla="*/ 4070912 h 4443861"/>
              <a:gd name="connsiteX20" fmla="*/ 4141979 w 7530453"/>
              <a:gd name="connsiteY20" fmla="*/ 3735017 h 4443861"/>
              <a:gd name="connsiteX21" fmla="*/ 4161866 w 7530453"/>
              <a:gd name="connsiteY21" fmla="*/ 3474718 h 4443861"/>
              <a:gd name="connsiteX22" fmla="*/ 4197487 w 7530453"/>
              <a:gd name="connsiteY22" fmla="*/ 3442878 h 4443861"/>
              <a:gd name="connsiteX23" fmla="*/ 4660169 w 7530453"/>
              <a:gd name="connsiteY23" fmla="*/ 3813064 h 4443861"/>
              <a:gd name="connsiteX24" fmla="*/ 5124690 w 7530453"/>
              <a:gd name="connsiteY24" fmla="*/ 4171628 h 4443861"/>
              <a:gd name="connsiteX25" fmla="*/ 5428047 w 7530453"/>
              <a:gd name="connsiteY25" fmla="*/ 4443861 h 4443861"/>
              <a:gd name="connsiteX26" fmla="*/ 5422274 w 7530453"/>
              <a:gd name="connsiteY26" fmla="*/ 4134010 h 4443861"/>
              <a:gd name="connsiteX27" fmla="*/ 5374553 w 7530453"/>
              <a:gd name="connsiteY27" fmla="*/ 4021923 h 4443861"/>
              <a:gd name="connsiteX28" fmla="*/ 5313105 w 7530453"/>
              <a:gd name="connsiteY28" fmla="*/ 3872334 h 4443861"/>
              <a:gd name="connsiteX29" fmla="*/ 5773929 w 7530453"/>
              <a:gd name="connsiteY29" fmla="*/ 3758783 h 4443861"/>
              <a:gd name="connsiteX30" fmla="*/ 5756707 w 7530453"/>
              <a:gd name="connsiteY30" fmla="*/ 3521139 h 4443861"/>
              <a:gd name="connsiteX31" fmla="*/ 6001375 w 7530453"/>
              <a:gd name="connsiteY31" fmla="*/ 3526816 h 4443861"/>
              <a:gd name="connsiteX32" fmla="*/ 6007552 w 7530453"/>
              <a:gd name="connsiteY32" fmla="*/ 3476333 h 4443861"/>
              <a:gd name="connsiteX33" fmla="*/ 5855255 w 7530453"/>
              <a:gd name="connsiteY33" fmla="*/ 3485201 h 4443861"/>
              <a:gd name="connsiteX34" fmla="*/ 5801787 w 7530453"/>
              <a:gd name="connsiteY34" fmla="*/ 3426661 h 4443861"/>
              <a:gd name="connsiteX35" fmla="*/ 5884266 w 7530453"/>
              <a:gd name="connsiteY35" fmla="*/ 3312051 h 4443861"/>
              <a:gd name="connsiteX36" fmla="*/ 5967700 w 7530453"/>
              <a:gd name="connsiteY36" fmla="*/ 3393272 h 4443861"/>
              <a:gd name="connsiteX37" fmla="*/ 6058876 w 7530453"/>
              <a:gd name="connsiteY37" fmla="*/ 3377352 h 4443861"/>
              <a:gd name="connsiteX38" fmla="*/ 6103753 w 7530453"/>
              <a:gd name="connsiteY38" fmla="*/ 3288987 h 4443861"/>
              <a:gd name="connsiteX39" fmla="*/ 6237148 w 7530453"/>
              <a:gd name="connsiteY39" fmla="*/ 3382416 h 4443861"/>
              <a:gd name="connsiteX40" fmla="*/ 6668600 w 7530453"/>
              <a:gd name="connsiteY40" fmla="*/ 3275520 h 4443861"/>
              <a:gd name="connsiteX41" fmla="*/ 6916619 w 7530453"/>
              <a:gd name="connsiteY41" fmla="*/ 3417983 h 4443861"/>
              <a:gd name="connsiteX42" fmla="*/ 7049441 w 7530453"/>
              <a:gd name="connsiteY42" fmla="*/ 3504295 h 4443861"/>
              <a:gd name="connsiteX43" fmla="*/ 7510558 w 7530453"/>
              <a:gd name="connsiteY43" fmla="*/ 3809934 h 4443861"/>
              <a:gd name="connsiteX44" fmla="*/ 7530453 w 7530453"/>
              <a:gd name="connsiteY44" fmla="*/ 3749774 h 4443861"/>
              <a:gd name="connsiteX45" fmla="*/ 6117589 w 7530453"/>
              <a:gd name="connsiteY45" fmla="*/ 2602010 h 4443861"/>
              <a:gd name="connsiteX46" fmla="*/ 4505700 w 7530453"/>
              <a:gd name="connsiteY46" fmla="*/ 1515412 h 4443861"/>
              <a:gd name="connsiteX47" fmla="*/ 3723369 w 7530453"/>
              <a:gd name="connsiteY47" fmla="*/ 1029265 h 4443861"/>
              <a:gd name="connsiteX48" fmla="*/ 3490428 w 7530453"/>
              <a:gd name="connsiteY48" fmla="*/ 746814 h 4443861"/>
              <a:gd name="connsiteX49" fmla="*/ 3006331 w 7530453"/>
              <a:gd name="connsiteY49" fmla="*/ 0 h 4443861"/>
              <a:gd name="connsiteX50" fmla="*/ 2649834 w 7530453"/>
              <a:gd name="connsiteY50" fmla="*/ 1205362 h 4443861"/>
              <a:gd name="connsiteX51" fmla="*/ 2151733 w 7530453"/>
              <a:gd name="connsiteY51" fmla="*/ 1030450 h 4443861"/>
              <a:gd name="connsiteX52" fmla="*/ 1844109 w 7530453"/>
              <a:gd name="connsiteY52" fmla="*/ 1083044 h 4443861"/>
              <a:gd name="connsiteX53" fmla="*/ 1331283 w 7530453"/>
              <a:gd name="connsiteY53" fmla="*/ 1143857 h 4443861"/>
              <a:gd name="connsiteX54" fmla="*/ 775147 w 7530453"/>
              <a:gd name="connsiteY54" fmla="*/ 1115445 h 4443861"/>
              <a:gd name="connsiteX55" fmla="*/ 704984 w 7530453"/>
              <a:gd name="connsiteY55" fmla="*/ 1213824 h 4443861"/>
              <a:gd name="connsiteX56" fmla="*/ 611741 w 7530453"/>
              <a:gd name="connsiteY56" fmla="*/ 1338293 h 4443861"/>
              <a:gd name="connsiteX57" fmla="*/ 503874 w 7530453"/>
              <a:gd name="connsiteY57" fmla="*/ 1339143 h 4443861"/>
              <a:gd name="connsiteX58" fmla="*/ 474344 w 7530453"/>
              <a:gd name="connsiteY58" fmla="*/ 1471366 h 4443861"/>
              <a:gd name="connsiteX59" fmla="*/ 256794 w 7530453"/>
              <a:gd name="connsiteY59" fmla="*/ 1429802 h 4443861"/>
              <a:gd name="connsiteX60" fmla="*/ 0 w 7530453"/>
              <a:gd name="connsiteY60" fmla="*/ 1311040 h 4443861"/>
              <a:gd name="connsiteX61" fmla="*/ 473459 w 7530453"/>
              <a:gd name="connsiteY61" fmla="*/ 1561946 h 4443861"/>
              <a:gd name="connsiteX62" fmla="*/ 404572 w 7530453"/>
              <a:gd name="connsiteY62" fmla="*/ 1661661 h 4443861"/>
              <a:gd name="connsiteX63" fmla="*/ 420289 w 7530453"/>
              <a:gd name="connsiteY63" fmla="*/ 1899029 h 4443861"/>
              <a:gd name="connsiteX64" fmla="*/ 528610 w 7530453"/>
              <a:gd name="connsiteY64" fmla="*/ 1887068 h 4443861"/>
              <a:gd name="connsiteX65" fmla="*/ 691999 w 7530453"/>
              <a:gd name="connsiteY65" fmla="*/ 1957477 h 4443861"/>
              <a:gd name="connsiteX66" fmla="*/ 881879 w 7530453"/>
              <a:gd name="connsiteY66" fmla="*/ 2070502 h 4443861"/>
              <a:gd name="connsiteX67" fmla="*/ 846650 w 7530453"/>
              <a:gd name="connsiteY67" fmla="*/ 2215945 h 4443861"/>
              <a:gd name="connsiteX68" fmla="*/ 1036743 w 7530453"/>
              <a:gd name="connsiteY68" fmla="*/ 2446084 h 4443861"/>
              <a:gd name="connsiteX69" fmla="*/ 939283 w 7530453"/>
              <a:gd name="connsiteY69" fmla="*/ 2722664 h 4443861"/>
              <a:gd name="connsiteX0" fmla="*/ 939283 w 7530453"/>
              <a:gd name="connsiteY0" fmla="*/ 2722664 h 4443861"/>
              <a:gd name="connsiteX1" fmla="*/ 1481396 w 7530453"/>
              <a:gd name="connsiteY1" fmla="*/ 2964791 h 4443861"/>
              <a:gd name="connsiteX2" fmla="*/ 1802790 w 7530453"/>
              <a:gd name="connsiteY2" fmla="*/ 3123583 h 4443861"/>
              <a:gd name="connsiteX3" fmla="*/ 1351035 w 7530453"/>
              <a:gd name="connsiteY3" fmla="*/ 3749329 h 4443861"/>
              <a:gd name="connsiteX4" fmla="*/ 1691263 w 7530453"/>
              <a:gd name="connsiteY4" fmla="*/ 3993635 h 4443861"/>
              <a:gd name="connsiteX5" fmla="*/ 1846733 w 7530453"/>
              <a:gd name="connsiteY5" fmla="*/ 3791418 h 4443861"/>
              <a:gd name="connsiteX6" fmla="*/ 1873512 w 7530453"/>
              <a:gd name="connsiteY6" fmla="*/ 3762054 h 4443861"/>
              <a:gd name="connsiteX7" fmla="*/ 1917962 w 7530453"/>
              <a:gd name="connsiteY7" fmla="*/ 3774754 h 4443861"/>
              <a:gd name="connsiteX8" fmla="*/ 1892562 w 7530453"/>
              <a:gd name="connsiteY8" fmla="*/ 3812854 h 4443861"/>
              <a:gd name="connsiteX9" fmla="*/ 2054487 w 7530453"/>
              <a:gd name="connsiteY9" fmla="*/ 3886168 h 4443861"/>
              <a:gd name="connsiteX10" fmla="*/ 2264104 w 7530453"/>
              <a:gd name="connsiteY10" fmla="*/ 3959252 h 4443861"/>
              <a:gd name="connsiteX11" fmla="*/ 2258637 w 7530453"/>
              <a:gd name="connsiteY11" fmla="*/ 3881799 h 4443861"/>
              <a:gd name="connsiteX12" fmla="*/ 2284018 w 7530453"/>
              <a:gd name="connsiteY12" fmla="*/ 3796103 h 4443861"/>
              <a:gd name="connsiteX13" fmla="*/ 2398730 w 7530453"/>
              <a:gd name="connsiteY13" fmla="*/ 3304726 h 4443861"/>
              <a:gd name="connsiteX14" fmla="*/ 3209371 w 7530453"/>
              <a:gd name="connsiteY14" fmla="*/ 3988725 h 4443861"/>
              <a:gd name="connsiteX15" fmla="*/ 3418531 w 7530453"/>
              <a:gd name="connsiteY15" fmla="*/ 4051094 h 4443861"/>
              <a:gd name="connsiteX16" fmla="*/ 3587937 w 7530453"/>
              <a:gd name="connsiteY16" fmla="*/ 4082788 h 4443861"/>
              <a:gd name="connsiteX17" fmla="*/ 3827621 w 7530453"/>
              <a:gd name="connsiteY17" fmla="*/ 4132643 h 4443861"/>
              <a:gd name="connsiteX18" fmla="*/ 4037219 w 7530453"/>
              <a:gd name="connsiteY18" fmla="*/ 4175132 h 4443861"/>
              <a:gd name="connsiteX19" fmla="*/ 4145186 w 7530453"/>
              <a:gd name="connsiteY19" fmla="*/ 4070912 h 4443861"/>
              <a:gd name="connsiteX20" fmla="*/ 4141979 w 7530453"/>
              <a:gd name="connsiteY20" fmla="*/ 3735017 h 4443861"/>
              <a:gd name="connsiteX21" fmla="*/ 4161866 w 7530453"/>
              <a:gd name="connsiteY21" fmla="*/ 3474718 h 4443861"/>
              <a:gd name="connsiteX22" fmla="*/ 4197487 w 7530453"/>
              <a:gd name="connsiteY22" fmla="*/ 3442878 h 4443861"/>
              <a:gd name="connsiteX23" fmla="*/ 4660169 w 7530453"/>
              <a:gd name="connsiteY23" fmla="*/ 3813064 h 4443861"/>
              <a:gd name="connsiteX24" fmla="*/ 5124690 w 7530453"/>
              <a:gd name="connsiteY24" fmla="*/ 4171628 h 4443861"/>
              <a:gd name="connsiteX25" fmla="*/ 5428047 w 7530453"/>
              <a:gd name="connsiteY25" fmla="*/ 4443861 h 4443861"/>
              <a:gd name="connsiteX26" fmla="*/ 5422274 w 7530453"/>
              <a:gd name="connsiteY26" fmla="*/ 4134010 h 4443861"/>
              <a:gd name="connsiteX27" fmla="*/ 5374553 w 7530453"/>
              <a:gd name="connsiteY27" fmla="*/ 4021923 h 4443861"/>
              <a:gd name="connsiteX28" fmla="*/ 5313105 w 7530453"/>
              <a:gd name="connsiteY28" fmla="*/ 3872334 h 4443861"/>
              <a:gd name="connsiteX29" fmla="*/ 5773929 w 7530453"/>
              <a:gd name="connsiteY29" fmla="*/ 3758783 h 4443861"/>
              <a:gd name="connsiteX30" fmla="*/ 5756707 w 7530453"/>
              <a:gd name="connsiteY30" fmla="*/ 3521139 h 4443861"/>
              <a:gd name="connsiteX31" fmla="*/ 6001375 w 7530453"/>
              <a:gd name="connsiteY31" fmla="*/ 3526816 h 4443861"/>
              <a:gd name="connsiteX32" fmla="*/ 6007552 w 7530453"/>
              <a:gd name="connsiteY32" fmla="*/ 3476333 h 4443861"/>
              <a:gd name="connsiteX33" fmla="*/ 5855255 w 7530453"/>
              <a:gd name="connsiteY33" fmla="*/ 3485201 h 4443861"/>
              <a:gd name="connsiteX34" fmla="*/ 5801787 w 7530453"/>
              <a:gd name="connsiteY34" fmla="*/ 3426661 h 4443861"/>
              <a:gd name="connsiteX35" fmla="*/ 5884266 w 7530453"/>
              <a:gd name="connsiteY35" fmla="*/ 3312051 h 4443861"/>
              <a:gd name="connsiteX36" fmla="*/ 5967700 w 7530453"/>
              <a:gd name="connsiteY36" fmla="*/ 3393272 h 4443861"/>
              <a:gd name="connsiteX37" fmla="*/ 6058876 w 7530453"/>
              <a:gd name="connsiteY37" fmla="*/ 3377352 h 4443861"/>
              <a:gd name="connsiteX38" fmla="*/ 6103753 w 7530453"/>
              <a:gd name="connsiteY38" fmla="*/ 3288987 h 4443861"/>
              <a:gd name="connsiteX39" fmla="*/ 6237148 w 7530453"/>
              <a:gd name="connsiteY39" fmla="*/ 3382416 h 4443861"/>
              <a:gd name="connsiteX40" fmla="*/ 6668600 w 7530453"/>
              <a:gd name="connsiteY40" fmla="*/ 3275520 h 4443861"/>
              <a:gd name="connsiteX41" fmla="*/ 6916619 w 7530453"/>
              <a:gd name="connsiteY41" fmla="*/ 3417983 h 4443861"/>
              <a:gd name="connsiteX42" fmla="*/ 7049441 w 7530453"/>
              <a:gd name="connsiteY42" fmla="*/ 3504295 h 4443861"/>
              <a:gd name="connsiteX43" fmla="*/ 7510558 w 7530453"/>
              <a:gd name="connsiteY43" fmla="*/ 3809934 h 4443861"/>
              <a:gd name="connsiteX44" fmla="*/ 7530453 w 7530453"/>
              <a:gd name="connsiteY44" fmla="*/ 3749774 h 4443861"/>
              <a:gd name="connsiteX45" fmla="*/ 6117589 w 7530453"/>
              <a:gd name="connsiteY45" fmla="*/ 2602010 h 4443861"/>
              <a:gd name="connsiteX46" fmla="*/ 4505700 w 7530453"/>
              <a:gd name="connsiteY46" fmla="*/ 1515412 h 4443861"/>
              <a:gd name="connsiteX47" fmla="*/ 3723369 w 7530453"/>
              <a:gd name="connsiteY47" fmla="*/ 1029265 h 4443861"/>
              <a:gd name="connsiteX48" fmla="*/ 3490428 w 7530453"/>
              <a:gd name="connsiteY48" fmla="*/ 746814 h 4443861"/>
              <a:gd name="connsiteX49" fmla="*/ 3006331 w 7530453"/>
              <a:gd name="connsiteY49" fmla="*/ 0 h 4443861"/>
              <a:gd name="connsiteX50" fmla="*/ 2428349 w 7530453"/>
              <a:gd name="connsiteY50" fmla="*/ 1005174 h 4443861"/>
              <a:gd name="connsiteX51" fmla="*/ 2151733 w 7530453"/>
              <a:gd name="connsiteY51" fmla="*/ 1030450 h 4443861"/>
              <a:gd name="connsiteX52" fmla="*/ 1844109 w 7530453"/>
              <a:gd name="connsiteY52" fmla="*/ 1083044 h 4443861"/>
              <a:gd name="connsiteX53" fmla="*/ 1331283 w 7530453"/>
              <a:gd name="connsiteY53" fmla="*/ 1143857 h 4443861"/>
              <a:gd name="connsiteX54" fmla="*/ 775147 w 7530453"/>
              <a:gd name="connsiteY54" fmla="*/ 1115445 h 4443861"/>
              <a:gd name="connsiteX55" fmla="*/ 704984 w 7530453"/>
              <a:gd name="connsiteY55" fmla="*/ 1213824 h 4443861"/>
              <a:gd name="connsiteX56" fmla="*/ 611741 w 7530453"/>
              <a:gd name="connsiteY56" fmla="*/ 1338293 h 4443861"/>
              <a:gd name="connsiteX57" fmla="*/ 503874 w 7530453"/>
              <a:gd name="connsiteY57" fmla="*/ 1339143 h 4443861"/>
              <a:gd name="connsiteX58" fmla="*/ 474344 w 7530453"/>
              <a:gd name="connsiteY58" fmla="*/ 1471366 h 4443861"/>
              <a:gd name="connsiteX59" fmla="*/ 256794 w 7530453"/>
              <a:gd name="connsiteY59" fmla="*/ 1429802 h 4443861"/>
              <a:gd name="connsiteX60" fmla="*/ 0 w 7530453"/>
              <a:gd name="connsiteY60" fmla="*/ 1311040 h 4443861"/>
              <a:gd name="connsiteX61" fmla="*/ 473459 w 7530453"/>
              <a:gd name="connsiteY61" fmla="*/ 1561946 h 4443861"/>
              <a:gd name="connsiteX62" fmla="*/ 404572 w 7530453"/>
              <a:gd name="connsiteY62" fmla="*/ 1661661 h 4443861"/>
              <a:gd name="connsiteX63" fmla="*/ 420289 w 7530453"/>
              <a:gd name="connsiteY63" fmla="*/ 1899029 h 4443861"/>
              <a:gd name="connsiteX64" fmla="*/ 528610 w 7530453"/>
              <a:gd name="connsiteY64" fmla="*/ 1887068 h 4443861"/>
              <a:gd name="connsiteX65" fmla="*/ 691999 w 7530453"/>
              <a:gd name="connsiteY65" fmla="*/ 1957477 h 4443861"/>
              <a:gd name="connsiteX66" fmla="*/ 881879 w 7530453"/>
              <a:gd name="connsiteY66" fmla="*/ 2070502 h 4443861"/>
              <a:gd name="connsiteX67" fmla="*/ 846650 w 7530453"/>
              <a:gd name="connsiteY67" fmla="*/ 2215945 h 4443861"/>
              <a:gd name="connsiteX68" fmla="*/ 1036743 w 7530453"/>
              <a:gd name="connsiteY68" fmla="*/ 2446084 h 4443861"/>
              <a:gd name="connsiteX69" fmla="*/ 939283 w 7530453"/>
              <a:gd name="connsiteY69" fmla="*/ 2722664 h 4443861"/>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237148 w 7530453"/>
              <a:gd name="connsiteY39" fmla="*/ 3471862 h 4533307"/>
              <a:gd name="connsiteX40" fmla="*/ 6668600 w 7530453"/>
              <a:gd name="connsiteY40" fmla="*/ 3364966 h 4533307"/>
              <a:gd name="connsiteX41" fmla="*/ 6916619 w 7530453"/>
              <a:gd name="connsiteY41" fmla="*/ 3507429 h 4533307"/>
              <a:gd name="connsiteX42" fmla="*/ 7049441 w 7530453"/>
              <a:gd name="connsiteY42" fmla="*/ 3593741 h 4533307"/>
              <a:gd name="connsiteX43" fmla="*/ 7510558 w 7530453"/>
              <a:gd name="connsiteY43" fmla="*/ 3899380 h 4533307"/>
              <a:gd name="connsiteX44" fmla="*/ 7530453 w 7530453"/>
              <a:gd name="connsiteY44" fmla="*/ 3839220 h 4533307"/>
              <a:gd name="connsiteX45" fmla="*/ 6117589 w 7530453"/>
              <a:gd name="connsiteY45" fmla="*/ 2691456 h 4533307"/>
              <a:gd name="connsiteX46" fmla="*/ 4505700 w 7530453"/>
              <a:gd name="connsiteY46" fmla="*/ 1604858 h 4533307"/>
              <a:gd name="connsiteX47" fmla="*/ 3723369 w 7530453"/>
              <a:gd name="connsiteY47" fmla="*/ 1118711 h 4533307"/>
              <a:gd name="connsiteX48" fmla="*/ 3490428 w 7530453"/>
              <a:gd name="connsiteY48" fmla="*/ 836260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237148 w 7530453"/>
              <a:gd name="connsiteY39" fmla="*/ 3471862 h 4533307"/>
              <a:gd name="connsiteX40" fmla="*/ 6668600 w 7530453"/>
              <a:gd name="connsiteY40" fmla="*/ 3364966 h 4533307"/>
              <a:gd name="connsiteX41" fmla="*/ 6916619 w 7530453"/>
              <a:gd name="connsiteY41" fmla="*/ 3507429 h 4533307"/>
              <a:gd name="connsiteX42" fmla="*/ 7049441 w 7530453"/>
              <a:gd name="connsiteY42" fmla="*/ 3593741 h 4533307"/>
              <a:gd name="connsiteX43" fmla="*/ 7510558 w 7530453"/>
              <a:gd name="connsiteY43" fmla="*/ 3899380 h 4533307"/>
              <a:gd name="connsiteX44" fmla="*/ 7530453 w 7530453"/>
              <a:gd name="connsiteY44" fmla="*/ 3839220 h 4533307"/>
              <a:gd name="connsiteX45" fmla="*/ 6117589 w 7530453"/>
              <a:gd name="connsiteY45" fmla="*/ 2691456 h 4533307"/>
              <a:gd name="connsiteX46" fmla="*/ 4505700 w 7530453"/>
              <a:gd name="connsiteY46" fmla="*/ 1604858 h 4533307"/>
              <a:gd name="connsiteX47" fmla="*/ 3723369 w 7530453"/>
              <a:gd name="connsiteY47" fmla="*/ 1118711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237148 w 7530453"/>
              <a:gd name="connsiteY39" fmla="*/ 3471862 h 4533307"/>
              <a:gd name="connsiteX40" fmla="*/ 6668600 w 7530453"/>
              <a:gd name="connsiteY40" fmla="*/ 3364966 h 4533307"/>
              <a:gd name="connsiteX41" fmla="*/ 6916619 w 7530453"/>
              <a:gd name="connsiteY41" fmla="*/ 3507429 h 4533307"/>
              <a:gd name="connsiteX42" fmla="*/ 7049441 w 7530453"/>
              <a:gd name="connsiteY42" fmla="*/ 3593741 h 4533307"/>
              <a:gd name="connsiteX43" fmla="*/ 7510558 w 7530453"/>
              <a:gd name="connsiteY43" fmla="*/ 3899380 h 4533307"/>
              <a:gd name="connsiteX44" fmla="*/ 7530453 w 7530453"/>
              <a:gd name="connsiteY44" fmla="*/ 3839220 h 4533307"/>
              <a:gd name="connsiteX45" fmla="*/ 6117589 w 7530453"/>
              <a:gd name="connsiteY45" fmla="*/ 2691456 h 4533307"/>
              <a:gd name="connsiteX46" fmla="*/ 4505700 w 7530453"/>
              <a:gd name="connsiteY46" fmla="*/ 1604858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237148 w 7530453"/>
              <a:gd name="connsiteY39" fmla="*/ 3471862 h 4533307"/>
              <a:gd name="connsiteX40" fmla="*/ 6668600 w 7530453"/>
              <a:gd name="connsiteY40" fmla="*/ 3364966 h 4533307"/>
              <a:gd name="connsiteX41" fmla="*/ 6916619 w 7530453"/>
              <a:gd name="connsiteY41" fmla="*/ 3507429 h 4533307"/>
              <a:gd name="connsiteX42" fmla="*/ 7049441 w 7530453"/>
              <a:gd name="connsiteY42" fmla="*/ 3593741 h 4533307"/>
              <a:gd name="connsiteX43" fmla="*/ 7510558 w 7530453"/>
              <a:gd name="connsiteY43" fmla="*/ 3899380 h 4533307"/>
              <a:gd name="connsiteX44" fmla="*/ 7530453 w 7530453"/>
              <a:gd name="connsiteY44" fmla="*/ 3839220 h 4533307"/>
              <a:gd name="connsiteX45" fmla="*/ 6117589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237148 w 7530453"/>
              <a:gd name="connsiteY39" fmla="*/ 3471862 h 4533307"/>
              <a:gd name="connsiteX40" fmla="*/ 6668600 w 7530453"/>
              <a:gd name="connsiteY40" fmla="*/ 3364966 h 4533307"/>
              <a:gd name="connsiteX41" fmla="*/ 6916619 w 7530453"/>
              <a:gd name="connsiteY41" fmla="*/ 3507429 h 4533307"/>
              <a:gd name="connsiteX42" fmla="*/ 7049441 w 7530453"/>
              <a:gd name="connsiteY42" fmla="*/ 3593741 h 4533307"/>
              <a:gd name="connsiteX43" fmla="*/ 7510558 w 7530453"/>
              <a:gd name="connsiteY43" fmla="*/ 3899380 h 4533307"/>
              <a:gd name="connsiteX44" fmla="*/ 7530453 w 7530453"/>
              <a:gd name="connsiteY44" fmla="*/ 3839220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237148 w 7530453"/>
              <a:gd name="connsiteY39" fmla="*/ 3471862 h 4533307"/>
              <a:gd name="connsiteX40" fmla="*/ 6668600 w 7530453"/>
              <a:gd name="connsiteY40" fmla="*/ 3364966 h 4533307"/>
              <a:gd name="connsiteX41" fmla="*/ 6916619 w 7530453"/>
              <a:gd name="connsiteY41" fmla="*/ 3507429 h 4533307"/>
              <a:gd name="connsiteX42" fmla="*/ 7049441 w 7530453"/>
              <a:gd name="connsiteY42" fmla="*/ 3593741 h 4533307"/>
              <a:gd name="connsiteX43" fmla="*/ 7510558 w 7530453"/>
              <a:gd name="connsiteY43" fmla="*/ 3899380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237148 w 7530453"/>
              <a:gd name="connsiteY39" fmla="*/ 3471862 h 4533307"/>
              <a:gd name="connsiteX40" fmla="*/ 6668600 w 7530453"/>
              <a:gd name="connsiteY40" fmla="*/ 3364966 h 4533307"/>
              <a:gd name="connsiteX41" fmla="*/ 6916619 w 7530453"/>
              <a:gd name="connsiteY41" fmla="*/ 3507429 h 4533307"/>
              <a:gd name="connsiteX42" fmla="*/ 7049441 w 7530453"/>
              <a:gd name="connsiteY42" fmla="*/ 3593741 h 4533307"/>
              <a:gd name="connsiteX43" fmla="*/ 7480743 w 7530453"/>
              <a:gd name="connsiteY43" fmla="*/ 3844010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237148 w 7530453"/>
              <a:gd name="connsiteY39" fmla="*/ 3471862 h 4533307"/>
              <a:gd name="connsiteX40" fmla="*/ 6715453 w 7530453"/>
              <a:gd name="connsiteY40" fmla="*/ 3339410 h 4533307"/>
              <a:gd name="connsiteX41" fmla="*/ 6916619 w 7530453"/>
              <a:gd name="connsiteY41" fmla="*/ 3507429 h 4533307"/>
              <a:gd name="connsiteX42" fmla="*/ 7049441 w 7530453"/>
              <a:gd name="connsiteY42" fmla="*/ 3593741 h 4533307"/>
              <a:gd name="connsiteX43" fmla="*/ 7480743 w 7530453"/>
              <a:gd name="connsiteY43" fmla="*/ 3844010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237148 w 7530453"/>
              <a:gd name="connsiteY39" fmla="*/ 3471862 h 4533307"/>
              <a:gd name="connsiteX40" fmla="*/ 6715453 w 7530453"/>
              <a:gd name="connsiteY40" fmla="*/ 3339410 h 4533307"/>
              <a:gd name="connsiteX41" fmla="*/ 6980509 w 7530453"/>
              <a:gd name="connsiteY41" fmla="*/ 3515948 h 4533307"/>
              <a:gd name="connsiteX42" fmla="*/ 7049441 w 7530453"/>
              <a:gd name="connsiteY42" fmla="*/ 3593741 h 4533307"/>
              <a:gd name="connsiteX43" fmla="*/ 7480743 w 7530453"/>
              <a:gd name="connsiteY43" fmla="*/ 3844010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237148 w 7530453"/>
              <a:gd name="connsiteY39" fmla="*/ 3471862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480743 w 7530453"/>
              <a:gd name="connsiteY43" fmla="*/ 3844010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237148 w 7530453"/>
              <a:gd name="connsiteY39" fmla="*/ 3471862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6063158 w 7530453"/>
              <a:gd name="connsiteY35" fmla="*/ 3444090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184527 w 7530453"/>
              <a:gd name="connsiteY31" fmla="*/ 3735524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6063158 w 7530453"/>
              <a:gd name="connsiteY35" fmla="*/ 3444090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184527 w 7530453"/>
              <a:gd name="connsiteY31" fmla="*/ 3735524 h 4533307"/>
              <a:gd name="connsiteX32" fmla="*/ 6267371 w 7530453"/>
              <a:gd name="connsiteY32" fmla="*/ 3719116 h 4533307"/>
              <a:gd name="connsiteX33" fmla="*/ 5855255 w 7530453"/>
              <a:gd name="connsiteY33" fmla="*/ 3574647 h 4533307"/>
              <a:gd name="connsiteX34" fmla="*/ 5801787 w 7530453"/>
              <a:gd name="connsiteY34" fmla="*/ 3516107 h 4533307"/>
              <a:gd name="connsiteX35" fmla="*/ 6063158 w 7530453"/>
              <a:gd name="connsiteY35" fmla="*/ 3444090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248417 w 7530453"/>
              <a:gd name="connsiteY31" fmla="*/ 3739783 h 4533307"/>
              <a:gd name="connsiteX32" fmla="*/ 6267371 w 7530453"/>
              <a:gd name="connsiteY32" fmla="*/ 3719116 h 4533307"/>
              <a:gd name="connsiteX33" fmla="*/ 5855255 w 7530453"/>
              <a:gd name="connsiteY33" fmla="*/ 3574647 h 4533307"/>
              <a:gd name="connsiteX34" fmla="*/ 5801787 w 7530453"/>
              <a:gd name="connsiteY34" fmla="*/ 3516107 h 4533307"/>
              <a:gd name="connsiteX35" fmla="*/ 6063158 w 7530453"/>
              <a:gd name="connsiteY35" fmla="*/ 3444090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248417 w 7530453"/>
              <a:gd name="connsiteY31" fmla="*/ 3739783 h 4533307"/>
              <a:gd name="connsiteX32" fmla="*/ 6267371 w 7530453"/>
              <a:gd name="connsiteY32" fmla="*/ 3719116 h 4533307"/>
              <a:gd name="connsiteX33" fmla="*/ 6046925 w 7530453"/>
              <a:gd name="connsiteY33" fmla="*/ 3647056 h 4533307"/>
              <a:gd name="connsiteX34" fmla="*/ 5801787 w 7530453"/>
              <a:gd name="connsiteY34" fmla="*/ 3516107 h 4533307"/>
              <a:gd name="connsiteX35" fmla="*/ 6063158 w 7530453"/>
              <a:gd name="connsiteY35" fmla="*/ 3444090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248417 w 7530453"/>
              <a:gd name="connsiteY31" fmla="*/ 3739783 h 4533307"/>
              <a:gd name="connsiteX32" fmla="*/ 6267371 w 7530453"/>
              <a:gd name="connsiteY32" fmla="*/ 3719116 h 4533307"/>
              <a:gd name="connsiteX33" fmla="*/ 6046925 w 7530453"/>
              <a:gd name="connsiteY33" fmla="*/ 3647056 h 4533307"/>
              <a:gd name="connsiteX34" fmla="*/ 6087162 w 7530453"/>
              <a:gd name="connsiteY34" fmla="*/ 3609812 h 4533307"/>
              <a:gd name="connsiteX35" fmla="*/ 6063158 w 7530453"/>
              <a:gd name="connsiteY35" fmla="*/ 3444090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248417 w 7530453"/>
              <a:gd name="connsiteY31" fmla="*/ 3739783 h 4533307"/>
              <a:gd name="connsiteX32" fmla="*/ 6267371 w 7530453"/>
              <a:gd name="connsiteY32" fmla="*/ 3719116 h 4533307"/>
              <a:gd name="connsiteX33" fmla="*/ 6046925 w 7530453"/>
              <a:gd name="connsiteY33" fmla="*/ 3647056 h 4533307"/>
              <a:gd name="connsiteX34" fmla="*/ 6087162 w 7530453"/>
              <a:gd name="connsiteY34" fmla="*/ 3609812 h 4533307"/>
              <a:gd name="connsiteX35" fmla="*/ 6122789 w 7530453"/>
              <a:gd name="connsiteY35" fmla="*/ 3520758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6003748 w 7530453"/>
              <a:gd name="connsiteY30" fmla="*/ 3751143 h 4533307"/>
              <a:gd name="connsiteX31" fmla="*/ 6248417 w 7530453"/>
              <a:gd name="connsiteY31" fmla="*/ 3739783 h 4533307"/>
              <a:gd name="connsiteX32" fmla="*/ 6267371 w 7530453"/>
              <a:gd name="connsiteY32" fmla="*/ 3719116 h 4533307"/>
              <a:gd name="connsiteX33" fmla="*/ 6046925 w 7530453"/>
              <a:gd name="connsiteY33" fmla="*/ 3647056 h 4533307"/>
              <a:gd name="connsiteX34" fmla="*/ 6087162 w 7530453"/>
              <a:gd name="connsiteY34" fmla="*/ 3609812 h 4533307"/>
              <a:gd name="connsiteX35" fmla="*/ 6122789 w 7530453"/>
              <a:gd name="connsiteY35" fmla="*/ 3520758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6008192 w 7530453"/>
              <a:gd name="connsiteY29" fmla="*/ 4005824 h 4533307"/>
              <a:gd name="connsiteX30" fmla="*/ 6003748 w 7530453"/>
              <a:gd name="connsiteY30" fmla="*/ 3751143 h 4533307"/>
              <a:gd name="connsiteX31" fmla="*/ 6248417 w 7530453"/>
              <a:gd name="connsiteY31" fmla="*/ 3739783 h 4533307"/>
              <a:gd name="connsiteX32" fmla="*/ 6267371 w 7530453"/>
              <a:gd name="connsiteY32" fmla="*/ 3719116 h 4533307"/>
              <a:gd name="connsiteX33" fmla="*/ 6046925 w 7530453"/>
              <a:gd name="connsiteY33" fmla="*/ 3647056 h 4533307"/>
              <a:gd name="connsiteX34" fmla="*/ 6087162 w 7530453"/>
              <a:gd name="connsiteY34" fmla="*/ 3609812 h 4533307"/>
              <a:gd name="connsiteX35" fmla="*/ 6122789 w 7530453"/>
              <a:gd name="connsiteY35" fmla="*/ 3520758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6008192 w 7530453"/>
              <a:gd name="connsiteY29" fmla="*/ 4005824 h 4533307"/>
              <a:gd name="connsiteX30" fmla="*/ 6003748 w 7530453"/>
              <a:gd name="connsiteY30" fmla="*/ 3751143 h 4533307"/>
              <a:gd name="connsiteX31" fmla="*/ 6248417 w 7530453"/>
              <a:gd name="connsiteY31" fmla="*/ 3739783 h 4533307"/>
              <a:gd name="connsiteX32" fmla="*/ 6182185 w 7530453"/>
              <a:gd name="connsiteY32" fmla="*/ 3706339 h 4533307"/>
              <a:gd name="connsiteX33" fmla="*/ 6046925 w 7530453"/>
              <a:gd name="connsiteY33" fmla="*/ 3647056 h 4533307"/>
              <a:gd name="connsiteX34" fmla="*/ 6087162 w 7530453"/>
              <a:gd name="connsiteY34" fmla="*/ 3609812 h 4533307"/>
              <a:gd name="connsiteX35" fmla="*/ 6122789 w 7530453"/>
              <a:gd name="connsiteY35" fmla="*/ 3520758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6008192 w 7530453"/>
              <a:gd name="connsiteY29" fmla="*/ 4005824 h 4533307"/>
              <a:gd name="connsiteX30" fmla="*/ 6003748 w 7530453"/>
              <a:gd name="connsiteY30" fmla="*/ 3751143 h 4533307"/>
              <a:gd name="connsiteX31" fmla="*/ 6248417 w 7530453"/>
              <a:gd name="connsiteY31" fmla="*/ 3739783 h 4533307"/>
              <a:gd name="connsiteX32" fmla="*/ 6182185 w 7530453"/>
              <a:gd name="connsiteY32" fmla="*/ 3706339 h 4533307"/>
              <a:gd name="connsiteX33" fmla="*/ 6059704 w 7530453"/>
              <a:gd name="connsiteY33" fmla="*/ 3681130 h 4533307"/>
              <a:gd name="connsiteX34" fmla="*/ 6087162 w 7530453"/>
              <a:gd name="connsiteY34" fmla="*/ 3609812 h 4533307"/>
              <a:gd name="connsiteX35" fmla="*/ 6122789 w 7530453"/>
              <a:gd name="connsiteY35" fmla="*/ 3520758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6008192 w 7530453"/>
              <a:gd name="connsiteY29" fmla="*/ 4005824 h 4533307"/>
              <a:gd name="connsiteX30" fmla="*/ 6003748 w 7530453"/>
              <a:gd name="connsiteY30" fmla="*/ 3751143 h 4533307"/>
              <a:gd name="connsiteX31" fmla="*/ 6248417 w 7530453"/>
              <a:gd name="connsiteY31" fmla="*/ 3739783 h 4533307"/>
              <a:gd name="connsiteX32" fmla="*/ 6182185 w 7530453"/>
              <a:gd name="connsiteY32" fmla="*/ 3706339 h 4533307"/>
              <a:gd name="connsiteX33" fmla="*/ 6059704 w 7530453"/>
              <a:gd name="connsiteY33" fmla="*/ 3681130 h 4533307"/>
              <a:gd name="connsiteX34" fmla="*/ 6099940 w 7530453"/>
              <a:gd name="connsiteY34" fmla="*/ 3597034 h 4533307"/>
              <a:gd name="connsiteX35" fmla="*/ 6122789 w 7530453"/>
              <a:gd name="connsiteY35" fmla="*/ 3520758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6008192 w 7530453"/>
              <a:gd name="connsiteY29" fmla="*/ 4005824 h 4533307"/>
              <a:gd name="connsiteX30" fmla="*/ 6003748 w 7530453"/>
              <a:gd name="connsiteY30" fmla="*/ 3751143 h 4533307"/>
              <a:gd name="connsiteX31" fmla="*/ 6248417 w 7530453"/>
              <a:gd name="connsiteY31" fmla="*/ 3739783 h 4533307"/>
              <a:gd name="connsiteX32" fmla="*/ 6182185 w 7530453"/>
              <a:gd name="connsiteY32" fmla="*/ 3706339 h 4533307"/>
              <a:gd name="connsiteX33" fmla="*/ 6059704 w 7530453"/>
              <a:gd name="connsiteY33" fmla="*/ 3681130 h 4533307"/>
              <a:gd name="connsiteX34" fmla="*/ 6099940 w 7530453"/>
              <a:gd name="connsiteY34" fmla="*/ 3597034 h 4533307"/>
              <a:gd name="connsiteX35" fmla="*/ 6139826 w 7530453"/>
              <a:gd name="connsiteY35" fmla="*/ 3520758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500515 w 7530453"/>
              <a:gd name="connsiteY28" fmla="*/ 4042708 h 4533307"/>
              <a:gd name="connsiteX29" fmla="*/ 6008192 w 7530453"/>
              <a:gd name="connsiteY29" fmla="*/ 4005824 h 4533307"/>
              <a:gd name="connsiteX30" fmla="*/ 6003748 w 7530453"/>
              <a:gd name="connsiteY30" fmla="*/ 3751143 h 4533307"/>
              <a:gd name="connsiteX31" fmla="*/ 6248417 w 7530453"/>
              <a:gd name="connsiteY31" fmla="*/ 3739783 h 4533307"/>
              <a:gd name="connsiteX32" fmla="*/ 6182185 w 7530453"/>
              <a:gd name="connsiteY32" fmla="*/ 3706339 h 4533307"/>
              <a:gd name="connsiteX33" fmla="*/ 6059704 w 7530453"/>
              <a:gd name="connsiteY33" fmla="*/ 3681130 h 4533307"/>
              <a:gd name="connsiteX34" fmla="*/ 6099940 w 7530453"/>
              <a:gd name="connsiteY34" fmla="*/ 3597034 h 4533307"/>
              <a:gd name="connsiteX35" fmla="*/ 6139826 w 7530453"/>
              <a:gd name="connsiteY35" fmla="*/ 3520758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827621 w 7530453"/>
              <a:gd name="connsiteY17" fmla="*/ 4222089 h 4750533"/>
              <a:gd name="connsiteX18" fmla="*/ 4037219 w 7530453"/>
              <a:gd name="connsiteY18" fmla="*/ 4264578 h 4750533"/>
              <a:gd name="connsiteX19" fmla="*/ 4145186 w 7530453"/>
              <a:gd name="connsiteY19" fmla="*/ 4160358 h 4750533"/>
              <a:gd name="connsiteX20" fmla="*/ 4141979 w 7530453"/>
              <a:gd name="connsiteY20" fmla="*/ 3824463 h 4750533"/>
              <a:gd name="connsiteX21" fmla="*/ 4161866 w 7530453"/>
              <a:gd name="connsiteY21" fmla="*/ 3564164 h 4750533"/>
              <a:gd name="connsiteX22" fmla="*/ 4197487 w 7530453"/>
              <a:gd name="connsiteY22" fmla="*/ 3532324 h 4750533"/>
              <a:gd name="connsiteX23" fmla="*/ 4660169 w 7530453"/>
              <a:gd name="connsiteY23" fmla="*/ 3902510 h 4750533"/>
              <a:gd name="connsiteX24" fmla="*/ 5124690 w 7530453"/>
              <a:gd name="connsiteY24" fmla="*/ 4261074 h 4750533"/>
              <a:gd name="connsiteX25" fmla="*/ 5611199 w 7530453"/>
              <a:gd name="connsiteY25" fmla="*/ 4750533 h 4750533"/>
              <a:gd name="connsiteX26" fmla="*/ 5422274 w 7530453"/>
              <a:gd name="connsiteY26" fmla="*/ 4223456 h 4750533"/>
              <a:gd name="connsiteX27" fmla="*/ 5374553 w 7530453"/>
              <a:gd name="connsiteY27" fmla="*/ 4111369 h 4750533"/>
              <a:gd name="connsiteX28" fmla="*/ 5500515 w 7530453"/>
              <a:gd name="connsiteY28" fmla="*/ 4042708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827621 w 7530453"/>
              <a:gd name="connsiteY17" fmla="*/ 4222089 h 4750533"/>
              <a:gd name="connsiteX18" fmla="*/ 4037219 w 7530453"/>
              <a:gd name="connsiteY18" fmla="*/ 4264578 h 4750533"/>
              <a:gd name="connsiteX19" fmla="*/ 4145186 w 7530453"/>
              <a:gd name="connsiteY19" fmla="*/ 4160358 h 4750533"/>
              <a:gd name="connsiteX20" fmla="*/ 4141979 w 7530453"/>
              <a:gd name="connsiteY20" fmla="*/ 3824463 h 4750533"/>
              <a:gd name="connsiteX21" fmla="*/ 4161866 w 7530453"/>
              <a:gd name="connsiteY21" fmla="*/ 3564164 h 4750533"/>
              <a:gd name="connsiteX22" fmla="*/ 4197487 w 7530453"/>
              <a:gd name="connsiteY22" fmla="*/ 3532324 h 4750533"/>
              <a:gd name="connsiteX23" fmla="*/ 4660169 w 7530453"/>
              <a:gd name="connsiteY23" fmla="*/ 3902510 h 4750533"/>
              <a:gd name="connsiteX24" fmla="*/ 5124690 w 7530453"/>
              <a:gd name="connsiteY24" fmla="*/ 4261074 h 4750533"/>
              <a:gd name="connsiteX25" fmla="*/ 5611199 w 7530453"/>
              <a:gd name="connsiteY25" fmla="*/ 4750533 h 4750533"/>
              <a:gd name="connsiteX26" fmla="*/ 5618203 w 7530453"/>
              <a:gd name="connsiteY26" fmla="*/ 4440682 h 4750533"/>
              <a:gd name="connsiteX27" fmla="*/ 5374553 w 7530453"/>
              <a:gd name="connsiteY27" fmla="*/ 4111369 h 4750533"/>
              <a:gd name="connsiteX28" fmla="*/ 5500515 w 7530453"/>
              <a:gd name="connsiteY28" fmla="*/ 4042708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827621 w 7530453"/>
              <a:gd name="connsiteY17" fmla="*/ 4222089 h 4750533"/>
              <a:gd name="connsiteX18" fmla="*/ 4037219 w 7530453"/>
              <a:gd name="connsiteY18" fmla="*/ 4264578 h 4750533"/>
              <a:gd name="connsiteX19" fmla="*/ 4145186 w 7530453"/>
              <a:gd name="connsiteY19" fmla="*/ 4160358 h 4750533"/>
              <a:gd name="connsiteX20" fmla="*/ 4141979 w 7530453"/>
              <a:gd name="connsiteY20" fmla="*/ 3824463 h 4750533"/>
              <a:gd name="connsiteX21" fmla="*/ 4161866 w 7530453"/>
              <a:gd name="connsiteY21" fmla="*/ 3564164 h 4750533"/>
              <a:gd name="connsiteX22" fmla="*/ 4197487 w 7530453"/>
              <a:gd name="connsiteY22" fmla="*/ 3532324 h 4750533"/>
              <a:gd name="connsiteX23" fmla="*/ 4660169 w 7530453"/>
              <a:gd name="connsiteY23" fmla="*/ 3902510 h 4750533"/>
              <a:gd name="connsiteX24" fmla="*/ 5124690 w 7530453"/>
              <a:gd name="connsiteY24" fmla="*/ 4261074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500515 w 7530453"/>
              <a:gd name="connsiteY28" fmla="*/ 4042708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827621 w 7530453"/>
              <a:gd name="connsiteY17" fmla="*/ 4222089 h 4750533"/>
              <a:gd name="connsiteX18" fmla="*/ 4037219 w 7530453"/>
              <a:gd name="connsiteY18" fmla="*/ 4264578 h 4750533"/>
              <a:gd name="connsiteX19" fmla="*/ 4145186 w 7530453"/>
              <a:gd name="connsiteY19" fmla="*/ 4160358 h 4750533"/>
              <a:gd name="connsiteX20" fmla="*/ 4141979 w 7530453"/>
              <a:gd name="connsiteY20" fmla="*/ 3824463 h 4750533"/>
              <a:gd name="connsiteX21" fmla="*/ 4161866 w 7530453"/>
              <a:gd name="connsiteY21" fmla="*/ 3564164 h 4750533"/>
              <a:gd name="connsiteX22" fmla="*/ 4197487 w 7530453"/>
              <a:gd name="connsiteY22" fmla="*/ 3532324 h 4750533"/>
              <a:gd name="connsiteX23" fmla="*/ 4660169 w 7530453"/>
              <a:gd name="connsiteY23" fmla="*/ 3902510 h 4750533"/>
              <a:gd name="connsiteX24" fmla="*/ 5124690 w 7530453"/>
              <a:gd name="connsiteY24" fmla="*/ 4261074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827621 w 7530453"/>
              <a:gd name="connsiteY17" fmla="*/ 4222089 h 4750533"/>
              <a:gd name="connsiteX18" fmla="*/ 4037219 w 7530453"/>
              <a:gd name="connsiteY18" fmla="*/ 4264578 h 4750533"/>
              <a:gd name="connsiteX19" fmla="*/ 4145186 w 7530453"/>
              <a:gd name="connsiteY19" fmla="*/ 4160358 h 4750533"/>
              <a:gd name="connsiteX20" fmla="*/ 4141979 w 7530453"/>
              <a:gd name="connsiteY20" fmla="*/ 3824463 h 4750533"/>
              <a:gd name="connsiteX21" fmla="*/ 4161866 w 7530453"/>
              <a:gd name="connsiteY21" fmla="*/ 3564164 h 4750533"/>
              <a:gd name="connsiteX22" fmla="*/ 4197487 w 7530453"/>
              <a:gd name="connsiteY22" fmla="*/ 3532324 h 4750533"/>
              <a:gd name="connsiteX23" fmla="*/ 4660169 w 7530453"/>
              <a:gd name="connsiteY23" fmla="*/ 3902510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827621 w 7530453"/>
              <a:gd name="connsiteY17" fmla="*/ 4222089 h 4750533"/>
              <a:gd name="connsiteX18" fmla="*/ 4037219 w 7530453"/>
              <a:gd name="connsiteY18" fmla="*/ 4264578 h 4750533"/>
              <a:gd name="connsiteX19" fmla="*/ 4145186 w 7530453"/>
              <a:gd name="connsiteY19" fmla="*/ 4160358 h 4750533"/>
              <a:gd name="connsiteX20" fmla="*/ 4141979 w 7530453"/>
              <a:gd name="connsiteY20" fmla="*/ 3824463 h 4750533"/>
              <a:gd name="connsiteX21" fmla="*/ 4161866 w 7530453"/>
              <a:gd name="connsiteY21" fmla="*/ 3564164 h 4750533"/>
              <a:gd name="connsiteX22" fmla="*/ 4197487 w 7530453"/>
              <a:gd name="connsiteY22" fmla="*/ 3532324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827621 w 7530453"/>
              <a:gd name="connsiteY17" fmla="*/ 4222089 h 4750533"/>
              <a:gd name="connsiteX18" fmla="*/ 4079813 w 7530453"/>
              <a:gd name="connsiteY18" fmla="*/ 4477544 h 4750533"/>
              <a:gd name="connsiteX19" fmla="*/ 4145186 w 7530453"/>
              <a:gd name="connsiteY19" fmla="*/ 4160358 h 4750533"/>
              <a:gd name="connsiteX20" fmla="*/ 4141979 w 7530453"/>
              <a:gd name="connsiteY20" fmla="*/ 3824463 h 4750533"/>
              <a:gd name="connsiteX21" fmla="*/ 4161866 w 7530453"/>
              <a:gd name="connsiteY21" fmla="*/ 3564164 h 4750533"/>
              <a:gd name="connsiteX22" fmla="*/ 4197487 w 7530453"/>
              <a:gd name="connsiteY22" fmla="*/ 3532324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827621 w 7530453"/>
              <a:gd name="connsiteY17" fmla="*/ 4222089 h 4750533"/>
              <a:gd name="connsiteX18" fmla="*/ 4079813 w 7530453"/>
              <a:gd name="connsiteY18" fmla="*/ 4477544 h 4750533"/>
              <a:gd name="connsiteX19" fmla="*/ 4153705 w 7530453"/>
              <a:gd name="connsiteY19" fmla="*/ 4458511 h 4750533"/>
              <a:gd name="connsiteX20" fmla="*/ 4141979 w 7530453"/>
              <a:gd name="connsiteY20" fmla="*/ 3824463 h 4750533"/>
              <a:gd name="connsiteX21" fmla="*/ 4161866 w 7530453"/>
              <a:gd name="connsiteY21" fmla="*/ 3564164 h 4750533"/>
              <a:gd name="connsiteX22" fmla="*/ 4197487 w 7530453"/>
              <a:gd name="connsiteY22" fmla="*/ 3532324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827621 w 7530453"/>
              <a:gd name="connsiteY17" fmla="*/ 4222089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61866 w 7530453"/>
              <a:gd name="connsiteY21" fmla="*/ 3564164 h 4750533"/>
              <a:gd name="connsiteX22" fmla="*/ 4197487 w 7530453"/>
              <a:gd name="connsiteY22" fmla="*/ 3532324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827621 w 7530453"/>
              <a:gd name="connsiteY17" fmla="*/ 4222089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197487 w 7530453"/>
              <a:gd name="connsiteY22" fmla="*/ 3532324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827621 w 7530453"/>
              <a:gd name="connsiteY17" fmla="*/ 4222089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93209 w 7530453"/>
              <a:gd name="connsiteY5" fmla="*/ 4106609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93209 w 7530453"/>
              <a:gd name="connsiteY5" fmla="*/ 4106609 h 4750533"/>
              <a:gd name="connsiteX6" fmla="*/ 1490173 w 7530453"/>
              <a:gd name="connsiteY6" fmla="*/ 4017613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93209 w 7530453"/>
              <a:gd name="connsiteY5" fmla="*/ 4106609 h 4750533"/>
              <a:gd name="connsiteX6" fmla="*/ 1490173 w 7530453"/>
              <a:gd name="connsiteY6" fmla="*/ 4017613 h 4750533"/>
              <a:gd name="connsiteX7" fmla="*/ 1624069 w 7530453"/>
              <a:gd name="connsiteY7" fmla="*/ 4013276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93209 w 7530453"/>
              <a:gd name="connsiteY5" fmla="*/ 4106609 h 4750533"/>
              <a:gd name="connsiteX6" fmla="*/ 1490173 w 7530453"/>
              <a:gd name="connsiteY6" fmla="*/ 4017613 h 4750533"/>
              <a:gd name="connsiteX7" fmla="*/ 1624069 w 7530453"/>
              <a:gd name="connsiteY7" fmla="*/ 4013276 h 4750533"/>
              <a:gd name="connsiteX8" fmla="*/ 1590150 w 7530453"/>
              <a:gd name="connsiteY8" fmla="*/ 409397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93209 w 7530453"/>
              <a:gd name="connsiteY5" fmla="*/ 4106609 h 4750533"/>
              <a:gd name="connsiteX6" fmla="*/ 1490173 w 7530453"/>
              <a:gd name="connsiteY6" fmla="*/ 4017613 h 4750533"/>
              <a:gd name="connsiteX7" fmla="*/ 1624069 w 7530453"/>
              <a:gd name="connsiteY7" fmla="*/ 4013276 h 4750533"/>
              <a:gd name="connsiteX8" fmla="*/ 1590150 w 7530453"/>
              <a:gd name="connsiteY8" fmla="*/ 4093970 h 4750533"/>
              <a:gd name="connsiteX9" fmla="*/ 1973560 w 7530453"/>
              <a:gd name="connsiteY9" fmla="*/ 4248211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93209 w 7530453"/>
              <a:gd name="connsiteY5" fmla="*/ 4106609 h 4750533"/>
              <a:gd name="connsiteX6" fmla="*/ 1490173 w 7530453"/>
              <a:gd name="connsiteY6" fmla="*/ 4017613 h 4750533"/>
              <a:gd name="connsiteX7" fmla="*/ 1624069 w 7530453"/>
              <a:gd name="connsiteY7" fmla="*/ 4013276 h 4750533"/>
              <a:gd name="connsiteX8" fmla="*/ 1590150 w 7530453"/>
              <a:gd name="connsiteY8" fmla="*/ 4093970 h 4750533"/>
              <a:gd name="connsiteX9" fmla="*/ 1973560 w 7530453"/>
              <a:gd name="connsiteY9" fmla="*/ 4248211 h 4750533"/>
              <a:gd name="connsiteX10" fmla="*/ 2029841 w 7530453"/>
              <a:gd name="connsiteY10" fmla="*/ 4278701 h 4750533"/>
              <a:gd name="connsiteX11" fmla="*/ 2258637 w 7530453"/>
              <a:gd name="connsiteY11" fmla="*/ 3971245 h 4750533"/>
              <a:gd name="connsiteX12" fmla="*/ 2284018 w 7530453"/>
              <a:gd name="connsiteY12" fmla="*/ 3885549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93209 w 7530453"/>
              <a:gd name="connsiteY5" fmla="*/ 4106609 h 4750533"/>
              <a:gd name="connsiteX6" fmla="*/ 1490173 w 7530453"/>
              <a:gd name="connsiteY6" fmla="*/ 4017613 h 4750533"/>
              <a:gd name="connsiteX7" fmla="*/ 1624069 w 7530453"/>
              <a:gd name="connsiteY7" fmla="*/ 4013276 h 4750533"/>
              <a:gd name="connsiteX8" fmla="*/ 1590150 w 7530453"/>
              <a:gd name="connsiteY8" fmla="*/ 4093970 h 4750533"/>
              <a:gd name="connsiteX9" fmla="*/ 1973560 w 7530453"/>
              <a:gd name="connsiteY9" fmla="*/ 4248211 h 4750533"/>
              <a:gd name="connsiteX10" fmla="*/ 2029841 w 7530453"/>
              <a:gd name="connsiteY10" fmla="*/ 4278701 h 4750533"/>
              <a:gd name="connsiteX11" fmla="*/ 2037152 w 7530453"/>
              <a:gd name="connsiteY11" fmla="*/ 4158656 h 4750533"/>
              <a:gd name="connsiteX12" fmla="*/ 2284018 w 7530453"/>
              <a:gd name="connsiteY12" fmla="*/ 3885549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93209 w 7530453"/>
              <a:gd name="connsiteY5" fmla="*/ 4106609 h 4750533"/>
              <a:gd name="connsiteX6" fmla="*/ 1490173 w 7530453"/>
              <a:gd name="connsiteY6" fmla="*/ 4017613 h 4750533"/>
              <a:gd name="connsiteX7" fmla="*/ 1624069 w 7530453"/>
              <a:gd name="connsiteY7" fmla="*/ 4013276 h 4750533"/>
              <a:gd name="connsiteX8" fmla="*/ 1590150 w 7530453"/>
              <a:gd name="connsiteY8" fmla="*/ 4093970 h 4750533"/>
              <a:gd name="connsiteX9" fmla="*/ 1973560 w 7530453"/>
              <a:gd name="connsiteY9" fmla="*/ 4248211 h 4750533"/>
              <a:gd name="connsiteX10" fmla="*/ 2029841 w 7530453"/>
              <a:gd name="connsiteY10" fmla="*/ 4278701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93209 w 7530453"/>
              <a:gd name="connsiteY5" fmla="*/ 4106609 h 4750533"/>
              <a:gd name="connsiteX6" fmla="*/ 1490173 w 7530453"/>
              <a:gd name="connsiteY6" fmla="*/ 4017613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29841 w 7530453"/>
              <a:gd name="connsiteY10" fmla="*/ 4278701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93209 w 7530453"/>
              <a:gd name="connsiteY5" fmla="*/ 4106609 h 4750533"/>
              <a:gd name="connsiteX6" fmla="*/ 1490173 w 7530453"/>
              <a:gd name="connsiteY6" fmla="*/ 4017613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93209 w 7530453"/>
              <a:gd name="connsiteY5" fmla="*/ 4106609 h 4750533"/>
              <a:gd name="connsiteX6" fmla="*/ 1515729 w 7530453"/>
              <a:gd name="connsiteY6" fmla="*/ 4004835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76171 w 7530453"/>
              <a:gd name="connsiteY5" fmla="*/ 4115129 h 4750533"/>
              <a:gd name="connsiteX6" fmla="*/ 1515729 w 7530453"/>
              <a:gd name="connsiteY6" fmla="*/ 4004835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444740 w 7530453"/>
              <a:gd name="connsiteY3" fmla="*/ 3787663 h 4750533"/>
              <a:gd name="connsiteX4" fmla="*/ 1039586 w 7530453"/>
              <a:gd name="connsiteY4" fmla="*/ 4419568 h 4750533"/>
              <a:gd name="connsiteX5" fmla="*/ 1476171 w 7530453"/>
              <a:gd name="connsiteY5" fmla="*/ 4115129 h 4750533"/>
              <a:gd name="connsiteX6" fmla="*/ 1515729 w 7530453"/>
              <a:gd name="connsiteY6" fmla="*/ 4004835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57329 w 7530453"/>
              <a:gd name="connsiteY3" fmla="*/ 3830257 h 4750533"/>
              <a:gd name="connsiteX4" fmla="*/ 1039586 w 7530453"/>
              <a:gd name="connsiteY4" fmla="*/ 4419568 h 4750533"/>
              <a:gd name="connsiteX5" fmla="*/ 1476171 w 7530453"/>
              <a:gd name="connsiteY5" fmla="*/ 4115129 h 4750533"/>
              <a:gd name="connsiteX6" fmla="*/ 1515729 w 7530453"/>
              <a:gd name="connsiteY6" fmla="*/ 4004835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513156 w 7530453"/>
              <a:gd name="connsiteY2" fmla="*/ 3281179 h 4750533"/>
              <a:gd name="connsiteX3" fmla="*/ 1257329 w 7530453"/>
              <a:gd name="connsiteY3" fmla="*/ 3830257 h 4750533"/>
              <a:gd name="connsiteX4" fmla="*/ 1039586 w 7530453"/>
              <a:gd name="connsiteY4" fmla="*/ 4419568 h 4750533"/>
              <a:gd name="connsiteX5" fmla="*/ 1476171 w 7530453"/>
              <a:gd name="connsiteY5" fmla="*/ 4115129 h 4750533"/>
              <a:gd name="connsiteX6" fmla="*/ 1515729 w 7530453"/>
              <a:gd name="connsiteY6" fmla="*/ 4004835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983055 w 7530453"/>
              <a:gd name="connsiteY1" fmla="*/ 3075533 h 4750533"/>
              <a:gd name="connsiteX2" fmla="*/ 1513156 w 7530453"/>
              <a:gd name="connsiteY2" fmla="*/ 3281179 h 4750533"/>
              <a:gd name="connsiteX3" fmla="*/ 1257329 w 7530453"/>
              <a:gd name="connsiteY3" fmla="*/ 3830257 h 4750533"/>
              <a:gd name="connsiteX4" fmla="*/ 1039586 w 7530453"/>
              <a:gd name="connsiteY4" fmla="*/ 4419568 h 4750533"/>
              <a:gd name="connsiteX5" fmla="*/ 1476171 w 7530453"/>
              <a:gd name="connsiteY5" fmla="*/ 4115129 h 4750533"/>
              <a:gd name="connsiteX6" fmla="*/ 1515729 w 7530453"/>
              <a:gd name="connsiteY6" fmla="*/ 4004835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983055 w 7530453"/>
              <a:gd name="connsiteY1" fmla="*/ 3075533 h 4750533"/>
              <a:gd name="connsiteX2" fmla="*/ 1513156 w 7530453"/>
              <a:gd name="connsiteY2" fmla="*/ 3281179 h 4750533"/>
              <a:gd name="connsiteX3" fmla="*/ 1321219 w 7530453"/>
              <a:gd name="connsiteY3" fmla="*/ 3753589 h 4750533"/>
              <a:gd name="connsiteX4" fmla="*/ 1039586 w 7530453"/>
              <a:gd name="connsiteY4" fmla="*/ 4419568 h 4750533"/>
              <a:gd name="connsiteX5" fmla="*/ 1476171 w 7530453"/>
              <a:gd name="connsiteY5" fmla="*/ 4115129 h 4750533"/>
              <a:gd name="connsiteX6" fmla="*/ 1515729 w 7530453"/>
              <a:gd name="connsiteY6" fmla="*/ 4004835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983055 w 7530453"/>
              <a:gd name="connsiteY1" fmla="*/ 3075533 h 4750533"/>
              <a:gd name="connsiteX2" fmla="*/ 1513156 w 7530453"/>
              <a:gd name="connsiteY2" fmla="*/ 3281179 h 4750533"/>
              <a:gd name="connsiteX3" fmla="*/ 1321219 w 7530453"/>
              <a:gd name="connsiteY3" fmla="*/ 3753589 h 4750533"/>
              <a:gd name="connsiteX4" fmla="*/ 1039586 w 7530453"/>
              <a:gd name="connsiteY4" fmla="*/ 4419568 h 4750533"/>
              <a:gd name="connsiteX5" fmla="*/ 1476171 w 7530453"/>
              <a:gd name="connsiteY5" fmla="*/ 4115129 h 4750533"/>
              <a:gd name="connsiteX6" fmla="*/ 1515729 w 7530453"/>
              <a:gd name="connsiteY6" fmla="*/ 4004835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983055 w 7530453"/>
              <a:gd name="connsiteY1" fmla="*/ 3075533 h 4750533"/>
              <a:gd name="connsiteX2" fmla="*/ 1513156 w 7530453"/>
              <a:gd name="connsiteY2" fmla="*/ 3281179 h 4750533"/>
              <a:gd name="connsiteX3" fmla="*/ 1321219 w 7530453"/>
              <a:gd name="connsiteY3" fmla="*/ 3753589 h 4750533"/>
              <a:gd name="connsiteX4" fmla="*/ 1039586 w 7530453"/>
              <a:gd name="connsiteY4" fmla="*/ 4419568 h 4750533"/>
              <a:gd name="connsiteX5" fmla="*/ 1476171 w 7530453"/>
              <a:gd name="connsiteY5" fmla="*/ 4115129 h 4750533"/>
              <a:gd name="connsiteX6" fmla="*/ 1494432 w 7530453"/>
              <a:gd name="connsiteY6" fmla="*/ 3992057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983055 w 7530453"/>
              <a:gd name="connsiteY1" fmla="*/ 3075533 h 4750533"/>
              <a:gd name="connsiteX2" fmla="*/ 1513156 w 7530453"/>
              <a:gd name="connsiteY2" fmla="*/ 3281179 h 4750533"/>
              <a:gd name="connsiteX3" fmla="*/ 1321219 w 7530453"/>
              <a:gd name="connsiteY3" fmla="*/ 3753589 h 4750533"/>
              <a:gd name="connsiteX4" fmla="*/ 1043845 w 7530453"/>
              <a:gd name="connsiteY4" fmla="*/ 4398271 h 4750533"/>
              <a:gd name="connsiteX5" fmla="*/ 1476171 w 7530453"/>
              <a:gd name="connsiteY5" fmla="*/ 4115129 h 4750533"/>
              <a:gd name="connsiteX6" fmla="*/ 1494432 w 7530453"/>
              <a:gd name="connsiteY6" fmla="*/ 3992057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497492 w 7530453"/>
              <a:gd name="connsiteY1" fmla="*/ 2862567 h 4750533"/>
              <a:gd name="connsiteX2" fmla="*/ 1513156 w 7530453"/>
              <a:gd name="connsiteY2" fmla="*/ 3281179 h 4750533"/>
              <a:gd name="connsiteX3" fmla="*/ 1321219 w 7530453"/>
              <a:gd name="connsiteY3" fmla="*/ 3753589 h 4750533"/>
              <a:gd name="connsiteX4" fmla="*/ 1043845 w 7530453"/>
              <a:gd name="connsiteY4" fmla="*/ 4398271 h 4750533"/>
              <a:gd name="connsiteX5" fmla="*/ 1476171 w 7530453"/>
              <a:gd name="connsiteY5" fmla="*/ 4115129 h 4750533"/>
              <a:gd name="connsiteX6" fmla="*/ 1494432 w 7530453"/>
              <a:gd name="connsiteY6" fmla="*/ 3992057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607055 w 7530453"/>
              <a:gd name="connsiteY0" fmla="*/ 2671552 h 4750533"/>
              <a:gd name="connsiteX1" fmla="*/ 497492 w 7530453"/>
              <a:gd name="connsiteY1" fmla="*/ 2862567 h 4750533"/>
              <a:gd name="connsiteX2" fmla="*/ 1513156 w 7530453"/>
              <a:gd name="connsiteY2" fmla="*/ 3281179 h 4750533"/>
              <a:gd name="connsiteX3" fmla="*/ 1321219 w 7530453"/>
              <a:gd name="connsiteY3" fmla="*/ 3753589 h 4750533"/>
              <a:gd name="connsiteX4" fmla="*/ 1043845 w 7530453"/>
              <a:gd name="connsiteY4" fmla="*/ 4398271 h 4750533"/>
              <a:gd name="connsiteX5" fmla="*/ 1476171 w 7530453"/>
              <a:gd name="connsiteY5" fmla="*/ 4115129 h 4750533"/>
              <a:gd name="connsiteX6" fmla="*/ 1494432 w 7530453"/>
              <a:gd name="connsiteY6" fmla="*/ 3992057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607055 w 7530453"/>
              <a:gd name="connsiteY69" fmla="*/ 2671552 h 4750533"/>
              <a:gd name="connsiteX0" fmla="*/ 607055 w 7530453"/>
              <a:gd name="connsiteY0" fmla="*/ 2671552 h 4750533"/>
              <a:gd name="connsiteX1" fmla="*/ 497492 w 7530453"/>
              <a:gd name="connsiteY1" fmla="*/ 2862567 h 4750533"/>
              <a:gd name="connsiteX2" fmla="*/ 1513156 w 7530453"/>
              <a:gd name="connsiteY2" fmla="*/ 3281179 h 4750533"/>
              <a:gd name="connsiteX3" fmla="*/ 1321219 w 7530453"/>
              <a:gd name="connsiteY3" fmla="*/ 3753589 h 4750533"/>
              <a:gd name="connsiteX4" fmla="*/ 1043845 w 7530453"/>
              <a:gd name="connsiteY4" fmla="*/ 4398271 h 4750533"/>
              <a:gd name="connsiteX5" fmla="*/ 1476171 w 7530453"/>
              <a:gd name="connsiteY5" fmla="*/ 4115129 h 4750533"/>
              <a:gd name="connsiteX6" fmla="*/ 1494432 w 7530453"/>
              <a:gd name="connsiteY6" fmla="*/ 3992057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661922 w 7530453"/>
              <a:gd name="connsiteY68" fmla="*/ 2509974 h 4750533"/>
              <a:gd name="connsiteX69" fmla="*/ 607055 w 7530453"/>
              <a:gd name="connsiteY69" fmla="*/ 2671552 h 4750533"/>
              <a:gd name="connsiteX0" fmla="*/ 607055 w 7530453"/>
              <a:gd name="connsiteY0" fmla="*/ 2671552 h 4750533"/>
              <a:gd name="connsiteX1" fmla="*/ 497492 w 7530453"/>
              <a:gd name="connsiteY1" fmla="*/ 2862567 h 4750533"/>
              <a:gd name="connsiteX2" fmla="*/ 1513156 w 7530453"/>
              <a:gd name="connsiteY2" fmla="*/ 3281179 h 4750533"/>
              <a:gd name="connsiteX3" fmla="*/ 1321219 w 7530453"/>
              <a:gd name="connsiteY3" fmla="*/ 3753589 h 4750533"/>
              <a:gd name="connsiteX4" fmla="*/ 1043845 w 7530453"/>
              <a:gd name="connsiteY4" fmla="*/ 4398271 h 4750533"/>
              <a:gd name="connsiteX5" fmla="*/ 1476171 w 7530453"/>
              <a:gd name="connsiteY5" fmla="*/ 4115129 h 4750533"/>
              <a:gd name="connsiteX6" fmla="*/ 1494432 w 7530453"/>
              <a:gd name="connsiteY6" fmla="*/ 3992057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416458 w 7530453"/>
              <a:gd name="connsiteY67" fmla="*/ 2309650 h 4750533"/>
              <a:gd name="connsiteX68" fmla="*/ 661922 w 7530453"/>
              <a:gd name="connsiteY68" fmla="*/ 2509974 h 4750533"/>
              <a:gd name="connsiteX69" fmla="*/ 607055 w 7530453"/>
              <a:gd name="connsiteY69" fmla="*/ 2671552 h 4750533"/>
              <a:gd name="connsiteX0" fmla="*/ 607055 w 7530453"/>
              <a:gd name="connsiteY0" fmla="*/ 2671552 h 4750533"/>
              <a:gd name="connsiteX1" fmla="*/ 497492 w 7530453"/>
              <a:gd name="connsiteY1" fmla="*/ 2862567 h 4750533"/>
              <a:gd name="connsiteX2" fmla="*/ 1513156 w 7530453"/>
              <a:gd name="connsiteY2" fmla="*/ 3281179 h 4750533"/>
              <a:gd name="connsiteX3" fmla="*/ 1321219 w 7530453"/>
              <a:gd name="connsiteY3" fmla="*/ 3753589 h 4750533"/>
              <a:gd name="connsiteX4" fmla="*/ 1043845 w 7530453"/>
              <a:gd name="connsiteY4" fmla="*/ 4398271 h 4750533"/>
              <a:gd name="connsiteX5" fmla="*/ 1476171 w 7530453"/>
              <a:gd name="connsiteY5" fmla="*/ 4115129 h 4750533"/>
              <a:gd name="connsiteX6" fmla="*/ 1494432 w 7530453"/>
              <a:gd name="connsiteY6" fmla="*/ 3992057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3267 w 7530453"/>
              <a:gd name="connsiteY61" fmla="*/ 158324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416458 w 7530453"/>
              <a:gd name="connsiteY67" fmla="*/ 2309650 h 4750533"/>
              <a:gd name="connsiteX68" fmla="*/ 661922 w 7530453"/>
              <a:gd name="connsiteY68" fmla="*/ 2509974 h 4750533"/>
              <a:gd name="connsiteX69" fmla="*/ 607055 w 7530453"/>
              <a:gd name="connsiteY69" fmla="*/ 2671552 h 4750533"/>
              <a:gd name="connsiteX0" fmla="*/ 675269 w 7598667"/>
              <a:gd name="connsiteY0" fmla="*/ 2671552 h 4750533"/>
              <a:gd name="connsiteX1" fmla="*/ 565706 w 7598667"/>
              <a:gd name="connsiteY1" fmla="*/ 2862567 h 4750533"/>
              <a:gd name="connsiteX2" fmla="*/ 1581370 w 7598667"/>
              <a:gd name="connsiteY2" fmla="*/ 3281179 h 4750533"/>
              <a:gd name="connsiteX3" fmla="*/ 1389433 w 7598667"/>
              <a:gd name="connsiteY3" fmla="*/ 3753589 h 4750533"/>
              <a:gd name="connsiteX4" fmla="*/ 1112059 w 7598667"/>
              <a:gd name="connsiteY4" fmla="*/ 4398271 h 4750533"/>
              <a:gd name="connsiteX5" fmla="*/ 1544385 w 7598667"/>
              <a:gd name="connsiteY5" fmla="*/ 4115129 h 4750533"/>
              <a:gd name="connsiteX6" fmla="*/ 1562646 w 7598667"/>
              <a:gd name="connsiteY6" fmla="*/ 3992057 h 4750533"/>
              <a:gd name="connsiteX7" fmla="*/ 1692283 w 7598667"/>
              <a:gd name="connsiteY7" fmla="*/ 4013276 h 4750533"/>
              <a:gd name="connsiteX8" fmla="*/ 1658364 w 7598667"/>
              <a:gd name="connsiteY8" fmla="*/ 4093970 h 4750533"/>
              <a:gd name="connsiteX9" fmla="*/ 2041774 w 7598667"/>
              <a:gd name="connsiteY9" fmla="*/ 4226915 h 4750533"/>
              <a:gd name="connsiteX10" fmla="*/ 2106574 w 7598667"/>
              <a:gd name="connsiteY10" fmla="*/ 4253146 h 4750533"/>
              <a:gd name="connsiteX11" fmla="*/ 2105366 w 7598667"/>
              <a:gd name="connsiteY11" fmla="*/ 4158656 h 4750533"/>
              <a:gd name="connsiteX12" fmla="*/ 2152043 w 7598667"/>
              <a:gd name="connsiteY12" fmla="*/ 3962217 h 4750533"/>
              <a:gd name="connsiteX13" fmla="*/ 2236940 w 7598667"/>
              <a:gd name="connsiteY13" fmla="*/ 3487878 h 4750533"/>
              <a:gd name="connsiteX14" fmla="*/ 3115731 w 7598667"/>
              <a:gd name="connsiteY14" fmla="*/ 4188914 h 4750533"/>
              <a:gd name="connsiteX15" fmla="*/ 3405817 w 7598667"/>
              <a:gd name="connsiteY15" fmla="*/ 4327950 h 4750533"/>
              <a:gd name="connsiteX16" fmla="*/ 3609299 w 7598667"/>
              <a:gd name="connsiteY16" fmla="*/ 4363904 h 4750533"/>
              <a:gd name="connsiteX17" fmla="*/ 3857501 w 7598667"/>
              <a:gd name="connsiteY17" fmla="*/ 4426537 h 4750533"/>
              <a:gd name="connsiteX18" fmla="*/ 4148027 w 7598667"/>
              <a:gd name="connsiteY18" fmla="*/ 4477544 h 4750533"/>
              <a:gd name="connsiteX19" fmla="*/ 4221919 w 7598667"/>
              <a:gd name="connsiteY19" fmla="*/ 4458511 h 4750533"/>
              <a:gd name="connsiteX20" fmla="*/ 4210193 w 7598667"/>
              <a:gd name="connsiteY20" fmla="*/ 3973539 h 4750533"/>
              <a:gd name="connsiteX21" fmla="*/ 4217302 w 7598667"/>
              <a:gd name="connsiteY21" fmla="*/ 3679167 h 4750533"/>
              <a:gd name="connsiteX22" fmla="*/ 4269961 w 7598667"/>
              <a:gd name="connsiteY22" fmla="*/ 3634548 h 4750533"/>
              <a:gd name="connsiteX23" fmla="*/ 4732643 w 7598667"/>
              <a:gd name="connsiteY23" fmla="*/ 4017511 h 4750533"/>
              <a:gd name="connsiteX24" fmla="*/ 5094939 w 7598667"/>
              <a:gd name="connsiteY24" fmla="*/ 4265333 h 4750533"/>
              <a:gd name="connsiteX25" fmla="*/ 5679413 w 7598667"/>
              <a:gd name="connsiteY25" fmla="*/ 4750533 h 4750533"/>
              <a:gd name="connsiteX26" fmla="*/ 5686417 w 7598667"/>
              <a:gd name="connsiteY26" fmla="*/ 4440682 h 4750533"/>
              <a:gd name="connsiteX27" fmla="*/ 5532213 w 7598667"/>
              <a:gd name="connsiteY27" fmla="*/ 4179519 h 4750533"/>
              <a:gd name="connsiteX28" fmla="*/ 5802992 w 7598667"/>
              <a:gd name="connsiteY28" fmla="*/ 4098079 h 4750533"/>
              <a:gd name="connsiteX29" fmla="*/ 6076406 w 7598667"/>
              <a:gd name="connsiteY29" fmla="*/ 4005824 h 4750533"/>
              <a:gd name="connsiteX30" fmla="*/ 6071962 w 7598667"/>
              <a:gd name="connsiteY30" fmla="*/ 3751143 h 4750533"/>
              <a:gd name="connsiteX31" fmla="*/ 6316631 w 7598667"/>
              <a:gd name="connsiteY31" fmla="*/ 3739783 h 4750533"/>
              <a:gd name="connsiteX32" fmla="*/ 6250399 w 7598667"/>
              <a:gd name="connsiteY32" fmla="*/ 3706339 h 4750533"/>
              <a:gd name="connsiteX33" fmla="*/ 6127918 w 7598667"/>
              <a:gd name="connsiteY33" fmla="*/ 3681130 h 4750533"/>
              <a:gd name="connsiteX34" fmla="*/ 6168154 w 7598667"/>
              <a:gd name="connsiteY34" fmla="*/ 3597034 h 4750533"/>
              <a:gd name="connsiteX35" fmla="*/ 6208040 w 7598667"/>
              <a:gd name="connsiteY35" fmla="*/ 3520758 h 4750533"/>
              <a:gd name="connsiteX36" fmla="*/ 6325548 w 7598667"/>
              <a:gd name="connsiteY36" fmla="*/ 3589201 h 4750533"/>
              <a:gd name="connsiteX37" fmla="*/ 6403947 w 7598667"/>
              <a:gd name="connsiteY37" fmla="*/ 3573282 h 4750533"/>
              <a:gd name="connsiteX38" fmla="*/ 6504196 w 7598667"/>
              <a:gd name="connsiteY38" fmla="*/ 3553066 h 4750533"/>
              <a:gd name="connsiteX39" fmla="*/ 6646108 w 7598667"/>
              <a:gd name="connsiteY39" fmla="*/ 3591124 h 4750533"/>
              <a:gd name="connsiteX40" fmla="*/ 6783667 w 7598667"/>
              <a:gd name="connsiteY40" fmla="*/ 3339410 h 4750533"/>
              <a:gd name="connsiteX41" fmla="*/ 7048723 w 7598667"/>
              <a:gd name="connsiteY41" fmla="*/ 3515948 h 4750533"/>
              <a:gd name="connsiteX42" fmla="*/ 7241176 w 7598667"/>
              <a:gd name="connsiteY42" fmla="*/ 3640594 h 4750533"/>
              <a:gd name="connsiteX43" fmla="*/ 7574513 w 7598667"/>
              <a:gd name="connsiteY43" fmla="*/ 3856788 h 4750533"/>
              <a:gd name="connsiteX44" fmla="*/ 7598667 w 7598667"/>
              <a:gd name="connsiteY44" fmla="*/ 3805146 h 4750533"/>
              <a:gd name="connsiteX45" fmla="*/ 6283768 w 7598667"/>
              <a:gd name="connsiteY45" fmla="*/ 2691456 h 4750533"/>
              <a:gd name="connsiteX46" fmla="*/ 4573914 w 7598667"/>
              <a:gd name="connsiteY46" fmla="*/ 1558005 h 4750533"/>
              <a:gd name="connsiteX47" fmla="*/ 3783065 w 7598667"/>
              <a:gd name="connsiteY47" fmla="*/ 1063340 h 4750533"/>
              <a:gd name="connsiteX48" fmla="*/ 3473456 w 7598667"/>
              <a:gd name="connsiteY48" fmla="*/ 695702 h 4750533"/>
              <a:gd name="connsiteX49" fmla="*/ 3057508 w 7598667"/>
              <a:gd name="connsiteY49" fmla="*/ 0 h 4750533"/>
              <a:gd name="connsiteX50" fmla="*/ 2496563 w 7598667"/>
              <a:gd name="connsiteY50" fmla="*/ 1094620 h 4750533"/>
              <a:gd name="connsiteX51" fmla="*/ 2219947 w 7598667"/>
              <a:gd name="connsiteY51" fmla="*/ 1119896 h 4750533"/>
              <a:gd name="connsiteX52" fmla="*/ 1912323 w 7598667"/>
              <a:gd name="connsiteY52" fmla="*/ 1172490 h 4750533"/>
              <a:gd name="connsiteX53" fmla="*/ 1399497 w 7598667"/>
              <a:gd name="connsiteY53" fmla="*/ 1233303 h 4750533"/>
              <a:gd name="connsiteX54" fmla="*/ 843361 w 7598667"/>
              <a:gd name="connsiteY54" fmla="*/ 1204891 h 4750533"/>
              <a:gd name="connsiteX55" fmla="*/ 773198 w 7598667"/>
              <a:gd name="connsiteY55" fmla="*/ 1303270 h 4750533"/>
              <a:gd name="connsiteX56" fmla="*/ 679955 w 7598667"/>
              <a:gd name="connsiteY56" fmla="*/ 1427739 h 4750533"/>
              <a:gd name="connsiteX57" fmla="*/ 572088 w 7598667"/>
              <a:gd name="connsiteY57" fmla="*/ 1428589 h 4750533"/>
              <a:gd name="connsiteX58" fmla="*/ 542558 w 7598667"/>
              <a:gd name="connsiteY58" fmla="*/ 1560812 h 4750533"/>
              <a:gd name="connsiteX59" fmla="*/ 325008 w 7598667"/>
              <a:gd name="connsiteY59" fmla="*/ 1519248 h 4750533"/>
              <a:gd name="connsiteX60" fmla="*/ 68214 w 7598667"/>
              <a:gd name="connsiteY60" fmla="*/ 1400486 h 4750533"/>
              <a:gd name="connsiteX61" fmla="*/ 111481 w 7598667"/>
              <a:gd name="connsiteY61" fmla="*/ 1583242 h 4750533"/>
              <a:gd name="connsiteX62" fmla="*/ 0 w 7598667"/>
              <a:gd name="connsiteY62" fmla="*/ 1704254 h 4750533"/>
              <a:gd name="connsiteX63" fmla="*/ 488503 w 7598667"/>
              <a:gd name="connsiteY63" fmla="*/ 1988475 h 4750533"/>
              <a:gd name="connsiteX64" fmla="*/ 596824 w 7598667"/>
              <a:gd name="connsiteY64" fmla="*/ 1976514 h 4750533"/>
              <a:gd name="connsiteX65" fmla="*/ 760213 w 7598667"/>
              <a:gd name="connsiteY65" fmla="*/ 2046923 h 4750533"/>
              <a:gd name="connsiteX66" fmla="*/ 950093 w 7598667"/>
              <a:gd name="connsiteY66" fmla="*/ 2159948 h 4750533"/>
              <a:gd name="connsiteX67" fmla="*/ 484672 w 7598667"/>
              <a:gd name="connsiteY67" fmla="*/ 2309650 h 4750533"/>
              <a:gd name="connsiteX68" fmla="*/ 730136 w 7598667"/>
              <a:gd name="connsiteY68" fmla="*/ 2509974 h 4750533"/>
              <a:gd name="connsiteX69" fmla="*/ 675269 w 7598667"/>
              <a:gd name="connsiteY69" fmla="*/ 2671552 h 4750533"/>
              <a:gd name="connsiteX0" fmla="*/ 675269 w 7598667"/>
              <a:gd name="connsiteY0" fmla="*/ 2671552 h 4750533"/>
              <a:gd name="connsiteX1" fmla="*/ 565706 w 7598667"/>
              <a:gd name="connsiteY1" fmla="*/ 2862567 h 4750533"/>
              <a:gd name="connsiteX2" fmla="*/ 1581370 w 7598667"/>
              <a:gd name="connsiteY2" fmla="*/ 3281179 h 4750533"/>
              <a:gd name="connsiteX3" fmla="*/ 1389433 w 7598667"/>
              <a:gd name="connsiteY3" fmla="*/ 3753589 h 4750533"/>
              <a:gd name="connsiteX4" fmla="*/ 1112059 w 7598667"/>
              <a:gd name="connsiteY4" fmla="*/ 4398271 h 4750533"/>
              <a:gd name="connsiteX5" fmla="*/ 1544385 w 7598667"/>
              <a:gd name="connsiteY5" fmla="*/ 4115129 h 4750533"/>
              <a:gd name="connsiteX6" fmla="*/ 1562646 w 7598667"/>
              <a:gd name="connsiteY6" fmla="*/ 3992057 h 4750533"/>
              <a:gd name="connsiteX7" fmla="*/ 1692283 w 7598667"/>
              <a:gd name="connsiteY7" fmla="*/ 4013276 h 4750533"/>
              <a:gd name="connsiteX8" fmla="*/ 1658364 w 7598667"/>
              <a:gd name="connsiteY8" fmla="*/ 4093970 h 4750533"/>
              <a:gd name="connsiteX9" fmla="*/ 2041774 w 7598667"/>
              <a:gd name="connsiteY9" fmla="*/ 4226915 h 4750533"/>
              <a:gd name="connsiteX10" fmla="*/ 2106574 w 7598667"/>
              <a:gd name="connsiteY10" fmla="*/ 4253146 h 4750533"/>
              <a:gd name="connsiteX11" fmla="*/ 2105366 w 7598667"/>
              <a:gd name="connsiteY11" fmla="*/ 4158656 h 4750533"/>
              <a:gd name="connsiteX12" fmla="*/ 2152043 w 7598667"/>
              <a:gd name="connsiteY12" fmla="*/ 3962217 h 4750533"/>
              <a:gd name="connsiteX13" fmla="*/ 2236940 w 7598667"/>
              <a:gd name="connsiteY13" fmla="*/ 3487878 h 4750533"/>
              <a:gd name="connsiteX14" fmla="*/ 3115731 w 7598667"/>
              <a:gd name="connsiteY14" fmla="*/ 4188914 h 4750533"/>
              <a:gd name="connsiteX15" fmla="*/ 3405817 w 7598667"/>
              <a:gd name="connsiteY15" fmla="*/ 4327950 h 4750533"/>
              <a:gd name="connsiteX16" fmla="*/ 3609299 w 7598667"/>
              <a:gd name="connsiteY16" fmla="*/ 4363904 h 4750533"/>
              <a:gd name="connsiteX17" fmla="*/ 3857501 w 7598667"/>
              <a:gd name="connsiteY17" fmla="*/ 4426537 h 4750533"/>
              <a:gd name="connsiteX18" fmla="*/ 4148027 w 7598667"/>
              <a:gd name="connsiteY18" fmla="*/ 4477544 h 4750533"/>
              <a:gd name="connsiteX19" fmla="*/ 4221919 w 7598667"/>
              <a:gd name="connsiteY19" fmla="*/ 4458511 h 4750533"/>
              <a:gd name="connsiteX20" fmla="*/ 4210193 w 7598667"/>
              <a:gd name="connsiteY20" fmla="*/ 3973539 h 4750533"/>
              <a:gd name="connsiteX21" fmla="*/ 4217302 w 7598667"/>
              <a:gd name="connsiteY21" fmla="*/ 3679167 h 4750533"/>
              <a:gd name="connsiteX22" fmla="*/ 4269961 w 7598667"/>
              <a:gd name="connsiteY22" fmla="*/ 3634548 h 4750533"/>
              <a:gd name="connsiteX23" fmla="*/ 4732643 w 7598667"/>
              <a:gd name="connsiteY23" fmla="*/ 4017511 h 4750533"/>
              <a:gd name="connsiteX24" fmla="*/ 5094939 w 7598667"/>
              <a:gd name="connsiteY24" fmla="*/ 4265333 h 4750533"/>
              <a:gd name="connsiteX25" fmla="*/ 5679413 w 7598667"/>
              <a:gd name="connsiteY25" fmla="*/ 4750533 h 4750533"/>
              <a:gd name="connsiteX26" fmla="*/ 5686417 w 7598667"/>
              <a:gd name="connsiteY26" fmla="*/ 4440682 h 4750533"/>
              <a:gd name="connsiteX27" fmla="*/ 5532213 w 7598667"/>
              <a:gd name="connsiteY27" fmla="*/ 4179519 h 4750533"/>
              <a:gd name="connsiteX28" fmla="*/ 5802992 w 7598667"/>
              <a:gd name="connsiteY28" fmla="*/ 4098079 h 4750533"/>
              <a:gd name="connsiteX29" fmla="*/ 6076406 w 7598667"/>
              <a:gd name="connsiteY29" fmla="*/ 4005824 h 4750533"/>
              <a:gd name="connsiteX30" fmla="*/ 6071962 w 7598667"/>
              <a:gd name="connsiteY30" fmla="*/ 3751143 h 4750533"/>
              <a:gd name="connsiteX31" fmla="*/ 6316631 w 7598667"/>
              <a:gd name="connsiteY31" fmla="*/ 3739783 h 4750533"/>
              <a:gd name="connsiteX32" fmla="*/ 6250399 w 7598667"/>
              <a:gd name="connsiteY32" fmla="*/ 3706339 h 4750533"/>
              <a:gd name="connsiteX33" fmla="*/ 6127918 w 7598667"/>
              <a:gd name="connsiteY33" fmla="*/ 3681130 h 4750533"/>
              <a:gd name="connsiteX34" fmla="*/ 6168154 w 7598667"/>
              <a:gd name="connsiteY34" fmla="*/ 3597034 h 4750533"/>
              <a:gd name="connsiteX35" fmla="*/ 6208040 w 7598667"/>
              <a:gd name="connsiteY35" fmla="*/ 3520758 h 4750533"/>
              <a:gd name="connsiteX36" fmla="*/ 6325548 w 7598667"/>
              <a:gd name="connsiteY36" fmla="*/ 3589201 h 4750533"/>
              <a:gd name="connsiteX37" fmla="*/ 6403947 w 7598667"/>
              <a:gd name="connsiteY37" fmla="*/ 3573282 h 4750533"/>
              <a:gd name="connsiteX38" fmla="*/ 6504196 w 7598667"/>
              <a:gd name="connsiteY38" fmla="*/ 3553066 h 4750533"/>
              <a:gd name="connsiteX39" fmla="*/ 6646108 w 7598667"/>
              <a:gd name="connsiteY39" fmla="*/ 3591124 h 4750533"/>
              <a:gd name="connsiteX40" fmla="*/ 6783667 w 7598667"/>
              <a:gd name="connsiteY40" fmla="*/ 3339410 h 4750533"/>
              <a:gd name="connsiteX41" fmla="*/ 7048723 w 7598667"/>
              <a:gd name="connsiteY41" fmla="*/ 3515948 h 4750533"/>
              <a:gd name="connsiteX42" fmla="*/ 7241176 w 7598667"/>
              <a:gd name="connsiteY42" fmla="*/ 3640594 h 4750533"/>
              <a:gd name="connsiteX43" fmla="*/ 7574513 w 7598667"/>
              <a:gd name="connsiteY43" fmla="*/ 3856788 h 4750533"/>
              <a:gd name="connsiteX44" fmla="*/ 7598667 w 7598667"/>
              <a:gd name="connsiteY44" fmla="*/ 3805146 h 4750533"/>
              <a:gd name="connsiteX45" fmla="*/ 6283768 w 7598667"/>
              <a:gd name="connsiteY45" fmla="*/ 2691456 h 4750533"/>
              <a:gd name="connsiteX46" fmla="*/ 4573914 w 7598667"/>
              <a:gd name="connsiteY46" fmla="*/ 1558005 h 4750533"/>
              <a:gd name="connsiteX47" fmla="*/ 3783065 w 7598667"/>
              <a:gd name="connsiteY47" fmla="*/ 1063340 h 4750533"/>
              <a:gd name="connsiteX48" fmla="*/ 3473456 w 7598667"/>
              <a:gd name="connsiteY48" fmla="*/ 695702 h 4750533"/>
              <a:gd name="connsiteX49" fmla="*/ 3057508 w 7598667"/>
              <a:gd name="connsiteY49" fmla="*/ 0 h 4750533"/>
              <a:gd name="connsiteX50" fmla="*/ 2496563 w 7598667"/>
              <a:gd name="connsiteY50" fmla="*/ 1094620 h 4750533"/>
              <a:gd name="connsiteX51" fmla="*/ 2219947 w 7598667"/>
              <a:gd name="connsiteY51" fmla="*/ 1119896 h 4750533"/>
              <a:gd name="connsiteX52" fmla="*/ 1912323 w 7598667"/>
              <a:gd name="connsiteY52" fmla="*/ 1172490 h 4750533"/>
              <a:gd name="connsiteX53" fmla="*/ 1399497 w 7598667"/>
              <a:gd name="connsiteY53" fmla="*/ 1233303 h 4750533"/>
              <a:gd name="connsiteX54" fmla="*/ 843361 w 7598667"/>
              <a:gd name="connsiteY54" fmla="*/ 1204891 h 4750533"/>
              <a:gd name="connsiteX55" fmla="*/ 773198 w 7598667"/>
              <a:gd name="connsiteY55" fmla="*/ 1303270 h 4750533"/>
              <a:gd name="connsiteX56" fmla="*/ 679955 w 7598667"/>
              <a:gd name="connsiteY56" fmla="*/ 1427739 h 4750533"/>
              <a:gd name="connsiteX57" fmla="*/ 572088 w 7598667"/>
              <a:gd name="connsiteY57" fmla="*/ 1428589 h 4750533"/>
              <a:gd name="connsiteX58" fmla="*/ 542558 w 7598667"/>
              <a:gd name="connsiteY58" fmla="*/ 1560812 h 4750533"/>
              <a:gd name="connsiteX59" fmla="*/ 325008 w 7598667"/>
              <a:gd name="connsiteY59" fmla="*/ 1519248 h 4750533"/>
              <a:gd name="connsiteX60" fmla="*/ 68214 w 7598667"/>
              <a:gd name="connsiteY60" fmla="*/ 1400486 h 4750533"/>
              <a:gd name="connsiteX61" fmla="*/ 111481 w 7598667"/>
              <a:gd name="connsiteY61" fmla="*/ 1583242 h 4750533"/>
              <a:gd name="connsiteX62" fmla="*/ 0 w 7598667"/>
              <a:gd name="connsiteY62" fmla="*/ 1704254 h 4750533"/>
              <a:gd name="connsiteX63" fmla="*/ 11458 w 7598667"/>
              <a:gd name="connsiteY63" fmla="*/ 1890511 h 4750533"/>
              <a:gd name="connsiteX64" fmla="*/ 596824 w 7598667"/>
              <a:gd name="connsiteY64" fmla="*/ 1976514 h 4750533"/>
              <a:gd name="connsiteX65" fmla="*/ 760213 w 7598667"/>
              <a:gd name="connsiteY65" fmla="*/ 2046923 h 4750533"/>
              <a:gd name="connsiteX66" fmla="*/ 950093 w 7598667"/>
              <a:gd name="connsiteY66" fmla="*/ 2159948 h 4750533"/>
              <a:gd name="connsiteX67" fmla="*/ 484672 w 7598667"/>
              <a:gd name="connsiteY67" fmla="*/ 2309650 h 4750533"/>
              <a:gd name="connsiteX68" fmla="*/ 730136 w 7598667"/>
              <a:gd name="connsiteY68" fmla="*/ 2509974 h 4750533"/>
              <a:gd name="connsiteX69" fmla="*/ 675269 w 7598667"/>
              <a:gd name="connsiteY69" fmla="*/ 2671552 h 4750533"/>
              <a:gd name="connsiteX0" fmla="*/ 675269 w 7598667"/>
              <a:gd name="connsiteY0" fmla="*/ 2671552 h 4750533"/>
              <a:gd name="connsiteX1" fmla="*/ 565706 w 7598667"/>
              <a:gd name="connsiteY1" fmla="*/ 2862567 h 4750533"/>
              <a:gd name="connsiteX2" fmla="*/ 1581370 w 7598667"/>
              <a:gd name="connsiteY2" fmla="*/ 3281179 h 4750533"/>
              <a:gd name="connsiteX3" fmla="*/ 1389433 w 7598667"/>
              <a:gd name="connsiteY3" fmla="*/ 3753589 h 4750533"/>
              <a:gd name="connsiteX4" fmla="*/ 1112059 w 7598667"/>
              <a:gd name="connsiteY4" fmla="*/ 4398271 h 4750533"/>
              <a:gd name="connsiteX5" fmla="*/ 1544385 w 7598667"/>
              <a:gd name="connsiteY5" fmla="*/ 4115129 h 4750533"/>
              <a:gd name="connsiteX6" fmla="*/ 1562646 w 7598667"/>
              <a:gd name="connsiteY6" fmla="*/ 3992057 h 4750533"/>
              <a:gd name="connsiteX7" fmla="*/ 1692283 w 7598667"/>
              <a:gd name="connsiteY7" fmla="*/ 4013276 h 4750533"/>
              <a:gd name="connsiteX8" fmla="*/ 1658364 w 7598667"/>
              <a:gd name="connsiteY8" fmla="*/ 4093970 h 4750533"/>
              <a:gd name="connsiteX9" fmla="*/ 2041774 w 7598667"/>
              <a:gd name="connsiteY9" fmla="*/ 4226915 h 4750533"/>
              <a:gd name="connsiteX10" fmla="*/ 2106574 w 7598667"/>
              <a:gd name="connsiteY10" fmla="*/ 4253146 h 4750533"/>
              <a:gd name="connsiteX11" fmla="*/ 2105366 w 7598667"/>
              <a:gd name="connsiteY11" fmla="*/ 4158656 h 4750533"/>
              <a:gd name="connsiteX12" fmla="*/ 2152043 w 7598667"/>
              <a:gd name="connsiteY12" fmla="*/ 3962217 h 4750533"/>
              <a:gd name="connsiteX13" fmla="*/ 2236940 w 7598667"/>
              <a:gd name="connsiteY13" fmla="*/ 3487878 h 4750533"/>
              <a:gd name="connsiteX14" fmla="*/ 3115731 w 7598667"/>
              <a:gd name="connsiteY14" fmla="*/ 4188914 h 4750533"/>
              <a:gd name="connsiteX15" fmla="*/ 3405817 w 7598667"/>
              <a:gd name="connsiteY15" fmla="*/ 4327950 h 4750533"/>
              <a:gd name="connsiteX16" fmla="*/ 3609299 w 7598667"/>
              <a:gd name="connsiteY16" fmla="*/ 4363904 h 4750533"/>
              <a:gd name="connsiteX17" fmla="*/ 3857501 w 7598667"/>
              <a:gd name="connsiteY17" fmla="*/ 4426537 h 4750533"/>
              <a:gd name="connsiteX18" fmla="*/ 4148027 w 7598667"/>
              <a:gd name="connsiteY18" fmla="*/ 4477544 h 4750533"/>
              <a:gd name="connsiteX19" fmla="*/ 4221919 w 7598667"/>
              <a:gd name="connsiteY19" fmla="*/ 4458511 h 4750533"/>
              <a:gd name="connsiteX20" fmla="*/ 4210193 w 7598667"/>
              <a:gd name="connsiteY20" fmla="*/ 3973539 h 4750533"/>
              <a:gd name="connsiteX21" fmla="*/ 4217302 w 7598667"/>
              <a:gd name="connsiteY21" fmla="*/ 3679167 h 4750533"/>
              <a:gd name="connsiteX22" fmla="*/ 4269961 w 7598667"/>
              <a:gd name="connsiteY22" fmla="*/ 3634548 h 4750533"/>
              <a:gd name="connsiteX23" fmla="*/ 4732643 w 7598667"/>
              <a:gd name="connsiteY23" fmla="*/ 4017511 h 4750533"/>
              <a:gd name="connsiteX24" fmla="*/ 5094939 w 7598667"/>
              <a:gd name="connsiteY24" fmla="*/ 4265333 h 4750533"/>
              <a:gd name="connsiteX25" fmla="*/ 5679413 w 7598667"/>
              <a:gd name="connsiteY25" fmla="*/ 4750533 h 4750533"/>
              <a:gd name="connsiteX26" fmla="*/ 5686417 w 7598667"/>
              <a:gd name="connsiteY26" fmla="*/ 4440682 h 4750533"/>
              <a:gd name="connsiteX27" fmla="*/ 5532213 w 7598667"/>
              <a:gd name="connsiteY27" fmla="*/ 4179519 h 4750533"/>
              <a:gd name="connsiteX28" fmla="*/ 5802992 w 7598667"/>
              <a:gd name="connsiteY28" fmla="*/ 4098079 h 4750533"/>
              <a:gd name="connsiteX29" fmla="*/ 6076406 w 7598667"/>
              <a:gd name="connsiteY29" fmla="*/ 4005824 h 4750533"/>
              <a:gd name="connsiteX30" fmla="*/ 6071962 w 7598667"/>
              <a:gd name="connsiteY30" fmla="*/ 3751143 h 4750533"/>
              <a:gd name="connsiteX31" fmla="*/ 6316631 w 7598667"/>
              <a:gd name="connsiteY31" fmla="*/ 3739783 h 4750533"/>
              <a:gd name="connsiteX32" fmla="*/ 6250399 w 7598667"/>
              <a:gd name="connsiteY32" fmla="*/ 3706339 h 4750533"/>
              <a:gd name="connsiteX33" fmla="*/ 6127918 w 7598667"/>
              <a:gd name="connsiteY33" fmla="*/ 3681130 h 4750533"/>
              <a:gd name="connsiteX34" fmla="*/ 6168154 w 7598667"/>
              <a:gd name="connsiteY34" fmla="*/ 3597034 h 4750533"/>
              <a:gd name="connsiteX35" fmla="*/ 6208040 w 7598667"/>
              <a:gd name="connsiteY35" fmla="*/ 3520758 h 4750533"/>
              <a:gd name="connsiteX36" fmla="*/ 6325548 w 7598667"/>
              <a:gd name="connsiteY36" fmla="*/ 3589201 h 4750533"/>
              <a:gd name="connsiteX37" fmla="*/ 6403947 w 7598667"/>
              <a:gd name="connsiteY37" fmla="*/ 3573282 h 4750533"/>
              <a:gd name="connsiteX38" fmla="*/ 6504196 w 7598667"/>
              <a:gd name="connsiteY38" fmla="*/ 3553066 h 4750533"/>
              <a:gd name="connsiteX39" fmla="*/ 6646108 w 7598667"/>
              <a:gd name="connsiteY39" fmla="*/ 3591124 h 4750533"/>
              <a:gd name="connsiteX40" fmla="*/ 6783667 w 7598667"/>
              <a:gd name="connsiteY40" fmla="*/ 3339410 h 4750533"/>
              <a:gd name="connsiteX41" fmla="*/ 7048723 w 7598667"/>
              <a:gd name="connsiteY41" fmla="*/ 3515948 h 4750533"/>
              <a:gd name="connsiteX42" fmla="*/ 7241176 w 7598667"/>
              <a:gd name="connsiteY42" fmla="*/ 3640594 h 4750533"/>
              <a:gd name="connsiteX43" fmla="*/ 7574513 w 7598667"/>
              <a:gd name="connsiteY43" fmla="*/ 3856788 h 4750533"/>
              <a:gd name="connsiteX44" fmla="*/ 7598667 w 7598667"/>
              <a:gd name="connsiteY44" fmla="*/ 3805146 h 4750533"/>
              <a:gd name="connsiteX45" fmla="*/ 6283768 w 7598667"/>
              <a:gd name="connsiteY45" fmla="*/ 2691456 h 4750533"/>
              <a:gd name="connsiteX46" fmla="*/ 4573914 w 7598667"/>
              <a:gd name="connsiteY46" fmla="*/ 1558005 h 4750533"/>
              <a:gd name="connsiteX47" fmla="*/ 3783065 w 7598667"/>
              <a:gd name="connsiteY47" fmla="*/ 1063340 h 4750533"/>
              <a:gd name="connsiteX48" fmla="*/ 3473456 w 7598667"/>
              <a:gd name="connsiteY48" fmla="*/ 695702 h 4750533"/>
              <a:gd name="connsiteX49" fmla="*/ 3057508 w 7598667"/>
              <a:gd name="connsiteY49" fmla="*/ 0 h 4750533"/>
              <a:gd name="connsiteX50" fmla="*/ 2496563 w 7598667"/>
              <a:gd name="connsiteY50" fmla="*/ 1094620 h 4750533"/>
              <a:gd name="connsiteX51" fmla="*/ 2219947 w 7598667"/>
              <a:gd name="connsiteY51" fmla="*/ 1119896 h 4750533"/>
              <a:gd name="connsiteX52" fmla="*/ 1912323 w 7598667"/>
              <a:gd name="connsiteY52" fmla="*/ 1172490 h 4750533"/>
              <a:gd name="connsiteX53" fmla="*/ 1399497 w 7598667"/>
              <a:gd name="connsiteY53" fmla="*/ 1233303 h 4750533"/>
              <a:gd name="connsiteX54" fmla="*/ 843361 w 7598667"/>
              <a:gd name="connsiteY54" fmla="*/ 1204891 h 4750533"/>
              <a:gd name="connsiteX55" fmla="*/ 773198 w 7598667"/>
              <a:gd name="connsiteY55" fmla="*/ 1303270 h 4750533"/>
              <a:gd name="connsiteX56" fmla="*/ 679955 w 7598667"/>
              <a:gd name="connsiteY56" fmla="*/ 1427739 h 4750533"/>
              <a:gd name="connsiteX57" fmla="*/ 572088 w 7598667"/>
              <a:gd name="connsiteY57" fmla="*/ 1428589 h 4750533"/>
              <a:gd name="connsiteX58" fmla="*/ 542558 w 7598667"/>
              <a:gd name="connsiteY58" fmla="*/ 1560812 h 4750533"/>
              <a:gd name="connsiteX59" fmla="*/ 325008 w 7598667"/>
              <a:gd name="connsiteY59" fmla="*/ 1519248 h 4750533"/>
              <a:gd name="connsiteX60" fmla="*/ 68214 w 7598667"/>
              <a:gd name="connsiteY60" fmla="*/ 1400486 h 4750533"/>
              <a:gd name="connsiteX61" fmla="*/ 111481 w 7598667"/>
              <a:gd name="connsiteY61" fmla="*/ 1583242 h 4750533"/>
              <a:gd name="connsiteX62" fmla="*/ 0 w 7598667"/>
              <a:gd name="connsiteY62" fmla="*/ 1704254 h 4750533"/>
              <a:gd name="connsiteX63" fmla="*/ 11458 w 7598667"/>
              <a:gd name="connsiteY63" fmla="*/ 1890511 h 4750533"/>
              <a:gd name="connsiteX64" fmla="*/ 141076 w 7598667"/>
              <a:gd name="connsiteY64" fmla="*/ 1861512 h 4750533"/>
              <a:gd name="connsiteX65" fmla="*/ 760213 w 7598667"/>
              <a:gd name="connsiteY65" fmla="*/ 2046923 h 4750533"/>
              <a:gd name="connsiteX66" fmla="*/ 950093 w 7598667"/>
              <a:gd name="connsiteY66" fmla="*/ 2159948 h 4750533"/>
              <a:gd name="connsiteX67" fmla="*/ 484672 w 7598667"/>
              <a:gd name="connsiteY67" fmla="*/ 2309650 h 4750533"/>
              <a:gd name="connsiteX68" fmla="*/ 730136 w 7598667"/>
              <a:gd name="connsiteY68" fmla="*/ 2509974 h 4750533"/>
              <a:gd name="connsiteX69" fmla="*/ 675269 w 7598667"/>
              <a:gd name="connsiteY69" fmla="*/ 2671552 h 4750533"/>
              <a:gd name="connsiteX0" fmla="*/ 675269 w 7598667"/>
              <a:gd name="connsiteY0" fmla="*/ 2671552 h 4750533"/>
              <a:gd name="connsiteX1" fmla="*/ 565706 w 7598667"/>
              <a:gd name="connsiteY1" fmla="*/ 2862567 h 4750533"/>
              <a:gd name="connsiteX2" fmla="*/ 1581370 w 7598667"/>
              <a:gd name="connsiteY2" fmla="*/ 3281179 h 4750533"/>
              <a:gd name="connsiteX3" fmla="*/ 1389433 w 7598667"/>
              <a:gd name="connsiteY3" fmla="*/ 3753589 h 4750533"/>
              <a:gd name="connsiteX4" fmla="*/ 1112059 w 7598667"/>
              <a:gd name="connsiteY4" fmla="*/ 4398271 h 4750533"/>
              <a:gd name="connsiteX5" fmla="*/ 1544385 w 7598667"/>
              <a:gd name="connsiteY5" fmla="*/ 4115129 h 4750533"/>
              <a:gd name="connsiteX6" fmla="*/ 1562646 w 7598667"/>
              <a:gd name="connsiteY6" fmla="*/ 3992057 h 4750533"/>
              <a:gd name="connsiteX7" fmla="*/ 1692283 w 7598667"/>
              <a:gd name="connsiteY7" fmla="*/ 4013276 h 4750533"/>
              <a:gd name="connsiteX8" fmla="*/ 1658364 w 7598667"/>
              <a:gd name="connsiteY8" fmla="*/ 4093970 h 4750533"/>
              <a:gd name="connsiteX9" fmla="*/ 2041774 w 7598667"/>
              <a:gd name="connsiteY9" fmla="*/ 4226915 h 4750533"/>
              <a:gd name="connsiteX10" fmla="*/ 2106574 w 7598667"/>
              <a:gd name="connsiteY10" fmla="*/ 4253146 h 4750533"/>
              <a:gd name="connsiteX11" fmla="*/ 2105366 w 7598667"/>
              <a:gd name="connsiteY11" fmla="*/ 4158656 h 4750533"/>
              <a:gd name="connsiteX12" fmla="*/ 2152043 w 7598667"/>
              <a:gd name="connsiteY12" fmla="*/ 3962217 h 4750533"/>
              <a:gd name="connsiteX13" fmla="*/ 2236940 w 7598667"/>
              <a:gd name="connsiteY13" fmla="*/ 3487878 h 4750533"/>
              <a:gd name="connsiteX14" fmla="*/ 3115731 w 7598667"/>
              <a:gd name="connsiteY14" fmla="*/ 4188914 h 4750533"/>
              <a:gd name="connsiteX15" fmla="*/ 3405817 w 7598667"/>
              <a:gd name="connsiteY15" fmla="*/ 4327950 h 4750533"/>
              <a:gd name="connsiteX16" fmla="*/ 3609299 w 7598667"/>
              <a:gd name="connsiteY16" fmla="*/ 4363904 h 4750533"/>
              <a:gd name="connsiteX17" fmla="*/ 3857501 w 7598667"/>
              <a:gd name="connsiteY17" fmla="*/ 4426537 h 4750533"/>
              <a:gd name="connsiteX18" fmla="*/ 4148027 w 7598667"/>
              <a:gd name="connsiteY18" fmla="*/ 4477544 h 4750533"/>
              <a:gd name="connsiteX19" fmla="*/ 4221919 w 7598667"/>
              <a:gd name="connsiteY19" fmla="*/ 4458511 h 4750533"/>
              <a:gd name="connsiteX20" fmla="*/ 4210193 w 7598667"/>
              <a:gd name="connsiteY20" fmla="*/ 3973539 h 4750533"/>
              <a:gd name="connsiteX21" fmla="*/ 4217302 w 7598667"/>
              <a:gd name="connsiteY21" fmla="*/ 3679167 h 4750533"/>
              <a:gd name="connsiteX22" fmla="*/ 4269961 w 7598667"/>
              <a:gd name="connsiteY22" fmla="*/ 3634548 h 4750533"/>
              <a:gd name="connsiteX23" fmla="*/ 4732643 w 7598667"/>
              <a:gd name="connsiteY23" fmla="*/ 4017511 h 4750533"/>
              <a:gd name="connsiteX24" fmla="*/ 5094939 w 7598667"/>
              <a:gd name="connsiteY24" fmla="*/ 4265333 h 4750533"/>
              <a:gd name="connsiteX25" fmla="*/ 5679413 w 7598667"/>
              <a:gd name="connsiteY25" fmla="*/ 4750533 h 4750533"/>
              <a:gd name="connsiteX26" fmla="*/ 5686417 w 7598667"/>
              <a:gd name="connsiteY26" fmla="*/ 4440682 h 4750533"/>
              <a:gd name="connsiteX27" fmla="*/ 5532213 w 7598667"/>
              <a:gd name="connsiteY27" fmla="*/ 4179519 h 4750533"/>
              <a:gd name="connsiteX28" fmla="*/ 5802992 w 7598667"/>
              <a:gd name="connsiteY28" fmla="*/ 4098079 h 4750533"/>
              <a:gd name="connsiteX29" fmla="*/ 6076406 w 7598667"/>
              <a:gd name="connsiteY29" fmla="*/ 4005824 h 4750533"/>
              <a:gd name="connsiteX30" fmla="*/ 6071962 w 7598667"/>
              <a:gd name="connsiteY30" fmla="*/ 3751143 h 4750533"/>
              <a:gd name="connsiteX31" fmla="*/ 6316631 w 7598667"/>
              <a:gd name="connsiteY31" fmla="*/ 3739783 h 4750533"/>
              <a:gd name="connsiteX32" fmla="*/ 6250399 w 7598667"/>
              <a:gd name="connsiteY32" fmla="*/ 3706339 h 4750533"/>
              <a:gd name="connsiteX33" fmla="*/ 6127918 w 7598667"/>
              <a:gd name="connsiteY33" fmla="*/ 3681130 h 4750533"/>
              <a:gd name="connsiteX34" fmla="*/ 6168154 w 7598667"/>
              <a:gd name="connsiteY34" fmla="*/ 3597034 h 4750533"/>
              <a:gd name="connsiteX35" fmla="*/ 6208040 w 7598667"/>
              <a:gd name="connsiteY35" fmla="*/ 3520758 h 4750533"/>
              <a:gd name="connsiteX36" fmla="*/ 6325548 w 7598667"/>
              <a:gd name="connsiteY36" fmla="*/ 3589201 h 4750533"/>
              <a:gd name="connsiteX37" fmla="*/ 6403947 w 7598667"/>
              <a:gd name="connsiteY37" fmla="*/ 3573282 h 4750533"/>
              <a:gd name="connsiteX38" fmla="*/ 6504196 w 7598667"/>
              <a:gd name="connsiteY38" fmla="*/ 3553066 h 4750533"/>
              <a:gd name="connsiteX39" fmla="*/ 6646108 w 7598667"/>
              <a:gd name="connsiteY39" fmla="*/ 3591124 h 4750533"/>
              <a:gd name="connsiteX40" fmla="*/ 6783667 w 7598667"/>
              <a:gd name="connsiteY40" fmla="*/ 3339410 h 4750533"/>
              <a:gd name="connsiteX41" fmla="*/ 7048723 w 7598667"/>
              <a:gd name="connsiteY41" fmla="*/ 3515948 h 4750533"/>
              <a:gd name="connsiteX42" fmla="*/ 7241176 w 7598667"/>
              <a:gd name="connsiteY42" fmla="*/ 3640594 h 4750533"/>
              <a:gd name="connsiteX43" fmla="*/ 7574513 w 7598667"/>
              <a:gd name="connsiteY43" fmla="*/ 3856788 h 4750533"/>
              <a:gd name="connsiteX44" fmla="*/ 7598667 w 7598667"/>
              <a:gd name="connsiteY44" fmla="*/ 3805146 h 4750533"/>
              <a:gd name="connsiteX45" fmla="*/ 6283768 w 7598667"/>
              <a:gd name="connsiteY45" fmla="*/ 2691456 h 4750533"/>
              <a:gd name="connsiteX46" fmla="*/ 4573914 w 7598667"/>
              <a:gd name="connsiteY46" fmla="*/ 1558005 h 4750533"/>
              <a:gd name="connsiteX47" fmla="*/ 3783065 w 7598667"/>
              <a:gd name="connsiteY47" fmla="*/ 1063340 h 4750533"/>
              <a:gd name="connsiteX48" fmla="*/ 3473456 w 7598667"/>
              <a:gd name="connsiteY48" fmla="*/ 695702 h 4750533"/>
              <a:gd name="connsiteX49" fmla="*/ 3057508 w 7598667"/>
              <a:gd name="connsiteY49" fmla="*/ 0 h 4750533"/>
              <a:gd name="connsiteX50" fmla="*/ 2496563 w 7598667"/>
              <a:gd name="connsiteY50" fmla="*/ 1094620 h 4750533"/>
              <a:gd name="connsiteX51" fmla="*/ 2219947 w 7598667"/>
              <a:gd name="connsiteY51" fmla="*/ 1119896 h 4750533"/>
              <a:gd name="connsiteX52" fmla="*/ 1912323 w 7598667"/>
              <a:gd name="connsiteY52" fmla="*/ 1172490 h 4750533"/>
              <a:gd name="connsiteX53" fmla="*/ 1399497 w 7598667"/>
              <a:gd name="connsiteY53" fmla="*/ 1233303 h 4750533"/>
              <a:gd name="connsiteX54" fmla="*/ 843361 w 7598667"/>
              <a:gd name="connsiteY54" fmla="*/ 1204891 h 4750533"/>
              <a:gd name="connsiteX55" fmla="*/ 773198 w 7598667"/>
              <a:gd name="connsiteY55" fmla="*/ 1303270 h 4750533"/>
              <a:gd name="connsiteX56" fmla="*/ 679955 w 7598667"/>
              <a:gd name="connsiteY56" fmla="*/ 1427739 h 4750533"/>
              <a:gd name="connsiteX57" fmla="*/ 572088 w 7598667"/>
              <a:gd name="connsiteY57" fmla="*/ 1428589 h 4750533"/>
              <a:gd name="connsiteX58" fmla="*/ 542558 w 7598667"/>
              <a:gd name="connsiteY58" fmla="*/ 1560812 h 4750533"/>
              <a:gd name="connsiteX59" fmla="*/ 325008 w 7598667"/>
              <a:gd name="connsiteY59" fmla="*/ 1519248 h 4750533"/>
              <a:gd name="connsiteX60" fmla="*/ 68214 w 7598667"/>
              <a:gd name="connsiteY60" fmla="*/ 1400486 h 4750533"/>
              <a:gd name="connsiteX61" fmla="*/ 111481 w 7598667"/>
              <a:gd name="connsiteY61" fmla="*/ 1583242 h 4750533"/>
              <a:gd name="connsiteX62" fmla="*/ 0 w 7598667"/>
              <a:gd name="connsiteY62" fmla="*/ 1704254 h 4750533"/>
              <a:gd name="connsiteX63" fmla="*/ 11458 w 7598667"/>
              <a:gd name="connsiteY63" fmla="*/ 1890511 h 4750533"/>
              <a:gd name="connsiteX64" fmla="*/ 141076 w 7598667"/>
              <a:gd name="connsiteY64" fmla="*/ 1861512 h 4750533"/>
              <a:gd name="connsiteX65" fmla="*/ 376873 w 7598667"/>
              <a:gd name="connsiteY65" fmla="*/ 1944699 h 4750533"/>
              <a:gd name="connsiteX66" fmla="*/ 950093 w 7598667"/>
              <a:gd name="connsiteY66" fmla="*/ 2159948 h 4750533"/>
              <a:gd name="connsiteX67" fmla="*/ 484672 w 7598667"/>
              <a:gd name="connsiteY67" fmla="*/ 2309650 h 4750533"/>
              <a:gd name="connsiteX68" fmla="*/ 730136 w 7598667"/>
              <a:gd name="connsiteY68" fmla="*/ 2509974 h 4750533"/>
              <a:gd name="connsiteX69" fmla="*/ 675269 w 7598667"/>
              <a:gd name="connsiteY69" fmla="*/ 2671552 h 4750533"/>
              <a:gd name="connsiteX0" fmla="*/ 675269 w 7598667"/>
              <a:gd name="connsiteY0" fmla="*/ 2671552 h 4750533"/>
              <a:gd name="connsiteX1" fmla="*/ 565706 w 7598667"/>
              <a:gd name="connsiteY1" fmla="*/ 2862567 h 4750533"/>
              <a:gd name="connsiteX2" fmla="*/ 1581370 w 7598667"/>
              <a:gd name="connsiteY2" fmla="*/ 3281179 h 4750533"/>
              <a:gd name="connsiteX3" fmla="*/ 1389433 w 7598667"/>
              <a:gd name="connsiteY3" fmla="*/ 3753589 h 4750533"/>
              <a:gd name="connsiteX4" fmla="*/ 1112059 w 7598667"/>
              <a:gd name="connsiteY4" fmla="*/ 4398271 h 4750533"/>
              <a:gd name="connsiteX5" fmla="*/ 1544385 w 7598667"/>
              <a:gd name="connsiteY5" fmla="*/ 4115129 h 4750533"/>
              <a:gd name="connsiteX6" fmla="*/ 1562646 w 7598667"/>
              <a:gd name="connsiteY6" fmla="*/ 3992057 h 4750533"/>
              <a:gd name="connsiteX7" fmla="*/ 1692283 w 7598667"/>
              <a:gd name="connsiteY7" fmla="*/ 4013276 h 4750533"/>
              <a:gd name="connsiteX8" fmla="*/ 1658364 w 7598667"/>
              <a:gd name="connsiteY8" fmla="*/ 4093970 h 4750533"/>
              <a:gd name="connsiteX9" fmla="*/ 2041774 w 7598667"/>
              <a:gd name="connsiteY9" fmla="*/ 4226915 h 4750533"/>
              <a:gd name="connsiteX10" fmla="*/ 2106574 w 7598667"/>
              <a:gd name="connsiteY10" fmla="*/ 4253146 h 4750533"/>
              <a:gd name="connsiteX11" fmla="*/ 2105366 w 7598667"/>
              <a:gd name="connsiteY11" fmla="*/ 4158656 h 4750533"/>
              <a:gd name="connsiteX12" fmla="*/ 2152043 w 7598667"/>
              <a:gd name="connsiteY12" fmla="*/ 3962217 h 4750533"/>
              <a:gd name="connsiteX13" fmla="*/ 2236940 w 7598667"/>
              <a:gd name="connsiteY13" fmla="*/ 3487878 h 4750533"/>
              <a:gd name="connsiteX14" fmla="*/ 3115731 w 7598667"/>
              <a:gd name="connsiteY14" fmla="*/ 4188914 h 4750533"/>
              <a:gd name="connsiteX15" fmla="*/ 3405817 w 7598667"/>
              <a:gd name="connsiteY15" fmla="*/ 4327950 h 4750533"/>
              <a:gd name="connsiteX16" fmla="*/ 3609299 w 7598667"/>
              <a:gd name="connsiteY16" fmla="*/ 4363904 h 4750533"/>
              <a:gd name="connsiteX17" fmla="*/ 3857501 w 7598667"/>
              <a:gd name="connsiteY17" fmla="*/ 4426537 h 4750533"/>
              <a:gd name="connsiteX18" fmla="*/ 4148027 w 7598667"/>
              <a:gd name="connsiteY18" fmla="*/ 4477544 h 4750533"/>
              <a:gd name="connsiteX19" fmla="*/ 4221919 w 7598667"/>
              <a:gd name="connsiteY19" fmla="*/ 4458511 h 4750533"/>
              <a:gd name="connsiteX20" fmla="*/ 4210193 w 7598667"/>
              <a:gd name="connsiteY20" fmla="*/ 3973539 h 4750533"/>
              <a:gd name="connsiteX21" fmla="*/ 4217302 w 7598667"/>
              <a:gd name="connsiteY21" fmla="*/ 3679167 h 4750533"/>
              <a:gd name="connsiteX22" fmla="*/ 4269961 w 7598667"/>
              <a:gd name="connsiteY22" fmla="*/ 3634548 h 4750533"/>
              <a:gd name="connsiteX23" fmla="*/ 4732643 w 7598667"/>
              <a:gd name="connsiteY23" fmla="*/ 4017511 h 4750533"/>
              <a:gd name="connsiteX24" fmla="*/ 5094939 w 7598667"/>
              <a:gd name="connsiteY24" fmla="*/ 4265333 h 4750533"/>
              <a:gd name="connsiteX25" fmla="*/ 5679413 w 7598667"/>
              <a:gd name="connsiteY25" fmla="*/ 4750533 h 4750533"/>
              <a:gd name="connsiteX26" fmla="*/ 5686417 w 7598667"/>
              <a:gd name="connsiteY26" fmla="*/ 4440682 h 4750533"/>
              <a:gd name="connsiteX27" fmla="*/ 5532213 w 7598667"/>
              <a:gd name="connsiteY27" fmla="*/ 4179519 h 4750533"/>
              <a:gd name="connsiteX28" fmla="*/ 5802992 w 7598667"/>
              <a:gd name="connsiteY28" fmla="*/ 4098079 h 4750533"/>
              <a:gd name="connsiteX29" fmla="*/ 6076406 w 7598667"/>
              <a:gd name="connsiteY29" fmla="*/ 4005824 h 4750533"/>
              <a:gd name="connsiteX30" fmla="*/ 6071962 w 7598667"/>
              <a:gd name="connsiteY30" fmla="*/ 3751143 h 4750533"/>
              <a:gd name="connsiteX31" fmla="*/ 6316631 w 7598667"/>
              <a:gd name="connsiteY31" fmla="*/ 3739783 h 4750533"/>
              <a:gd name="connsiteX32" fmla="*/ 6250399 w 7598667"/>
              <a:gd name="connsiteY32" fmla="*/ 3706339 h 4750533"/>
              <a:gd name="connsiteX33" fmla="*/ 6127918 w 7598667"/>
              <a:gd name="connsiteY33" fmla="*/ 3681130 h 4750533"/>
              <a:gd name="connsiteX34" fmla="*/ 6168154 w 7598667"/>
              <a:gd name="connsiteY34" fmla="*/ 3597034 h 4750533"/>
              <a:gd name="connsiteX35" fmla="*/ 6208040 w 7598667"/>
              <a:gd name="connsiteY35" fmla="*/ 3520758 h 4750533"/>
              <a:gd name="connsiteX36" fmla="*/ 6325548 w 7598667"/>
              <a:gd name="connsiteY36" fmla="*/ 3589201 h 4750533"/>
              <a:gd name="connsiteX37" fmla="*/ 6403947 w 7598667"/>
              <a:gd name="connsiteY37" fmla="*/ 3573282 h 4750533"/>
              <a:gd name="connsiteX38" fmla="*/ 6504196 w 7598667"/>
              <a:gd name="connsiteY38" fmla="*/ 3553066 h 4750533"/>
              <a:gd name="connsiteX39" fmla="*/ 6646108 w 7598667"/>
              <a:gd name="connsiteY39" fmla="*/ 3591124 h 4750533"/>
              <a:gd name="connsiteX40" fmla="*/ 6783667 w 7598667"/>
              <a:gd name="connsiteY40" fmla="*/ 3339410 h 4750533"/>
              <a:gd name="connsiteX41" fmla="*/ 7048723 w 7598667"/>
              <a:gd name="connsiteY41" fmla="*/ 3515948 h 4750533"/>
              <a:gd name="connsiteX42" fmla="*/ 7241176 w 7598667"/>
              <a:gd name="connsiteY42" fmla="*/ 3640594 h 4750533"/>
              <a:gd name="connsiteX43" fmla="*/ 7574513 w 7598667"/>
              <a:gd name="connsiteY43" fmla="*/ 3856788 h 4750533"/>
              <a:gd name="connsiteX44" fmla="*/ 7598667 w 7598667"/>
              <a:gd name="connsiteY44" fmla="*/ 3805146 h 4750533"/>
              <a:gd name="connsiteX45" fmla="*/ 6283768 w 7598667"/>
              <a:gd name="connsiteY45" fmla="*/ 2691456 h 4750533"/>
              <a:gd name="connsiteX46" fmla="*/ 4573914 w 7598667"/>
              <a:gd name="connsiteY46" fmla="*/ 1558005 h 4750533"/>
              <a:gd name="connsiteX47" fmla="*/ 3783065 w 7598667"/>
              <a:gd name="connsiteY47" fmla="*/ 1063340 h 4750533"/>
              <a:gd name="connsiteX48" fmla="*/ 3473456 w 7598667"/>
              <a:gd name="connsiteY48" fmla="*/ 695702 h 4750533"/>
              <a:gd name="connsiteX49" fmla="*/ 3057508 w 7598667"/>
              <a:gd name="connsiteY49" fmla="*/ 0 h 4750533"/>
              <a:gd name="connsiteX50" fmla="*/ 2496563 w 7598667"/>
              <a:gd name="connsiteY50" fmla="*/ 1094620 h 4750533"/>
              <a:gd name="connsiteX51" fmla="*/ 2219947 w 7598667"/>
              <a:gd name="connsiteY51" fmla="*/ 1119896 h 4750533"/>
              <a:gd name="connsiteX52" fmla="*/ 1912323 w 7598667"/>
              <a:gd name="connsiteY52" fmla="*/ 1172490 h 4750533"/>
              <a:gd name="connsiteX53" fmla="*/ 1399497 w 7598667"/>
              <a:gd name="connsiteY53" fmla="*/ 1233303 h 4750533"/>
              <a:gd name="connsiteX54" fmla="*/ 843361 w 7598667"/>
              <a:gd name="connsiteY54" fmla="*/ 1204891 h 4750533"/>
              <a:gd name="connsiteX55" fmla="*/ 773198 w 7598667"/>
              <a:gd name="connsiteY55" fmla="*/ 1303270 h 4750533"/>
              <a:gd name="connsiteX56" fmla="*/ 679955 w 7598667"/>
              <a:gd name="connsiteY56" fmla="*/ 1427739 h 4750533"/>
              <a:gd name="connsiteX57" fmla="*/ 572088 w 7598667"/>
              <a:gd name="connsiteY57" fmla="*/ 1428589 h 4750533"/>
              <a:gd name="connsiteX58" fmla="*/ 542558 w 7598667"/>
              <a:gd name="connsiteY58" fmla="*/ 1560812 h 4750533"/>
              <a:gd name="connsiteX59" fmla="*/ 325008 w 7598667"/>
              <a:gd name="connsiteY59" fmla="*/ 1519248 h 4750533"/>
              <a:gd name="connsiteX60" fmla="*/ 68214 w 7598667"/>
              <a:gd name="connsiteY60" fmla="*/ 1400486 h 4750533"/>
              <a:gd name="connsiteX61" fmla="*/ 111481 w 7598667"/>
              <a:gd name="connsiteY61" fmla="*/ 1583242 h 4750533"/>
              <a:gd name="connsiteX62" fmla="*/ 0 w 7598667"/>
              <a:gd name="connsiteY62" fmla="*/ 1704254 h 4750533"/>
              <a:gd name="connsiteX63" fmla="*/ 11458 w 7598667"/>
              <a:gd name="connsiteY63" fmla="*/ 1890511 h 4750533"/>
              <a:gd name="connsiteX64" fmla="*/ 141076 w 7598667"/>
              <a:gd name="connsiteY64" fmla="*/ 1861512 h 4750533"/>
              <a:gd name="connsiteX65" fmla="*/ 376873 w 7598667"/>
              <a:gd name="connsiteY65" fmla="*/ 1944699 h 4750533"/>
              <a:gd name="connsiteX66" fmla="*/ 536938 w 7598667"/>
              <a:gd name="connsiteY66" fmla="*/ 2074762 h 4750533"/>
              <a:gd name="connsiteX67" fmla="*/ 484672 w 7598667"/>
              <a:gd name="connsiteY67" fmla="*/ 2309650 h 4750533"/>
              <a:gd name="connsiteX68" fmla="*/ 730136 w 7598667"/>
              <a:gd name="connsiteY68" fmla="*/ 2509974 h 4750533"/>
              <a:gd name="connsiteX69" fmla="*/ 675269 w 7598667"/>
              <a:gd name="connsiteY69" fmla="*/ 2671552 h 4750533"/>
              <a:gd name="connsiteX0" fmla="*/ 675269 w 7598667"/>
              <a:gd name="connsiteY0" fmla="*/ 2671552 h 4750533"/>
              <a:gd name="connsiteX1" fmla="*/ 565706 w 7598667"/>
              <a:gd name="connsiteY1" fmla="*/ 2862567 h 4750533"/>
              <a:gd name="connsiteX2" fmla="*/ 1581370 w 7598667"/>
              <a:gd name="connsiteY2" fmla="*/ 3281179 h 4750533"/>
              <a:gd name="connsiteX3" fmla="*/ 1389433 w 7598667"/>
              <a:gd name="connsiteY3" fmla="*/ 3753589 h 4750533"/>
              <a:gd name="connsiteX4" fmla="*/ 1112059 w 7598667"/>
              <a:gd name="connsiteY4" fmla="*/ 4398271 h 4750533"/>
              <a:gd name="connsiteX5" fmla="*/ 1544385 w 7598667"/>
              <a:gd name="connsiteY5" fmla="*/ 4115129 h 4750533"/>
              <a:gd name="connsiteX6" fmla="*/ 1562646 w 7598667"/>
              <a:gd name="connsiteY6" fmla="*/ 3992057 h 4750533"/>
              <a:gd name="connsiteX7" fmla="*/ 1692283 w 7598667"/>
              <a:gd name="connsiteY7" fmla="*/ 4013276 h 4750533"/>
              <a:gd name="connsiteX8" fmla="*/ 1658364 w 7598667"/>
              <a:gd name="connsiteY8" fmla="*/ 4093970 h 4750533"/>
              <a:gd name="connsiteX9" fmla="*/ 2041774 w 7598667"/>
              <a:gd name="connsiteY9" fmla="*/ 4226915 h 4750533"/>
              <a:gd name="connsiteX10" fmla="*/ 2106574 w 7598667"/>
              <a:gd name="connsiteY10" fmla="*/ 4253146 h 4750533"/>
              <a:gd name="connsiteX11" fmla="*/ 2105366 w 7598667"/>
              <a:gd name="connsiteY11" fmla="*/ 4158656 h 4750533"/>
              <a:gd name="connsiteX12" fmla="*/ 2152043 w 7598667"/>
              <a:gd name="connsiteY12" fmla="*/ 3962217 h 4750533"/>
              <a:gd name="connsiteX13" fmla="*/ 2236940 w 7598667"/>
              <a:gd name="connsiteY13" fmla="*/ 3487878 h 4750533"/>
              <a:gd name="connsiteX14" fmla="*/ 3115731 w 7598667"/>
              <a:gd name="connsiteY14" fmla="*/ 4188914 h 4750533"/>
              <a:gd name="connsiteX15" fmla="*/ 3405817 w 7598667"/>
              <a:gd name="connsiteY15" fmla="*/ 4327950 h 4750533"/>
              <a:gd name="connsiteX16" fmla="*/ 3609299 w 7598667"/>
              <a:gd name="connsiteY16" fmla="*/ 4363904 h 4750533"/>
              <a:gd name="connsiteX17" fmla="*/ 3857501 w 7598667"/>
              <a:gd name="connsiteY17" fmla="*/ 4426537 h 4750533"/>
              <a:gd name="connsiteX18" fmla="*/ 4148027 w 7598667"/>
              <a:gd name="connsiteY18" fmla="*/ 4477544 h 4750533"/>
              <a:gd name="connsiteX19" fmla="*/ 4221919 w 7598667"/>
              <a:gd name="connsiteY19" fmla="*/ 4458511 h 4750533"/>
              <a:gd name="connsiteX20" fmla="*/ 4210193 w 7598667"/>
              <a:gd name="connsiteY20" fmla="*/ 3973539 h 4750533"/>
              <a:gd name="connsiteX21" fmla="*/ 4217302 w 7598667"/>
              <a:gd name="connsiteY21" fmla="*/ 3679167 h 4750533"/>
              <a:gd name="connsiteX22" fmla="*/ 4269961 w 7598667"/>
              <a:gd name="connsiteY22" fmla="*/ 3634548 h 4750533"/>
              <a:gd name="connsiteX23" fmla="*/ 4732643 w 7598667"/>
              <a:gd name="connsiteY23" fmla="*/ 4017511 h 4750533"/>
              <a:gd name="connsiteX24" fmla="*/ 5094939 w 7598667"/>
              <a:gd name="connsiteY24" fmla="*/ 4265333 h 4750533"/>
              <a:gd name="connsiteX25" fmla="*/ 5679413 w 7598667"/>
              <a:gd name="connsiteY25" fmla="*/ 4750533 h 4750533"/>
              <a:gd name="connsiteX26" fmla="*/ 5686417 w 7598667"/>
              <a:gd name="connsiteY26" fmla="*/ 4440682 h 4750533"/>
              <a:gd name="connsiteX27" fmla="*/ 5532213 w 7598667"/>
              <a:gd name="connsiteY27" fmla="*/ 4179519 h 4750533"/>
              <a:gd name="connsiteX28" fmla="*/ 5802992 w 7598667"/>
              <a:gd name="connsiteY28" fmla="*/ 4098079 h 4750533"/>
              <a:gd name="connsiteX29" fmla="*/ 6076406 w 7598667"/>
              <a:gd name="connsiteY29" fmla="*/ 4005824 h 4750533"/>
              <a:gd name="connsiteX30" fmla="*/ 6071962 w 7598667"/>
              <a:gd name="connsiteY30" fmla="*/ 3751143 h 4750533"/>
              <a:gd name="connsiteX31" fmla="*/ 6316631 w 7598667"/>
              <a:gd name="connsiteY31" fmla="*/ 3739783 h 4750533"/>
              <a:gd name="connsiteX32" fmla="*/ 6250399 w 7598667"/>
              <a:gd name="connsiteY32" fmla="*/ 3706339 h 4750533"/>
              <a:gd name="connsiteX33" fmla="*/ 6127918 w 7598667"/>
              <a:gd name="connsiteY33" fmla="*/ 3681130 h 4750533"/>
              <a:gd name="connsiteX34" fmla="*/ 6168154 w 7598667"/>
              <a:gd name="connsiteY34" fmla="*/ 3597034 h 4750533"/>
              <a:gd name="connsiteX35" fmla="*/ 6208040 w 7598667"/>
              <a:gd name="connsiteY35" fmla="*/ 3520758 h 4750533"/>
              <a:gd name="connsiteX36" fmla="*/ 6325548 w 7598667"/>
              <a:gd name="connsiteY36" fmla="*/ 3589201 h 4750533"/>
              <a:gd name="connsiteX37" fmla="*/ 6403947 w 7598667"/>
              <a:gd name="connsiteY37" fmla="*/ 3573282 h 4750533"/>
              <a:gd name="connsiteX38" fmla="*/ 6504196 w 7598667"/>
              <a:gd name="connsiteY38" fmla="*/ 3553066 h 4750533"/>
              <a:gd name="connsiteX39" fmla="*/ 6646108 w 7598667"/>
              <a:gd name="connsiteY39" fmla="*/ 3591124 h 4750533"/>
              <a:gd name="connsiteX40" fmla="*/ 6783667 w 7598667"/>
              <a:gd name="connsiteY40" fmla="*/ 3339410 h 4750533"/>
              <a:gd name="connsiteX41" fmla="*/ 7048723 w 7598667"/>
              <a:gd name="connsiteY41" fmla="*/ 3515948 h 4750533"/>
              <a:gd name="connsiteX42" fmla="*/ 7241176 w 7598667"/>
              <a:gd name="connsiteY42" fmla="*/ 3640594 h 4750533"/>
              <a:gd name="connsiteX43" fmla="*/ 7574513 w 7598667"/>
              <a:gd name="connsiteY43" fmla="*/ 3856788 h 4750533"/>
              <a:gd name="connsiteX44" fmla="*/ 7598667 w 7598667"/>
              <a:gd name="connsiteY44" fmla="*/ 3805146 h 4750533"/>
              <a:gd name="connsiteX45" fmla="*/ 6283768 w 7598667"/>
              <a:gd name="connsiteY45" fmla="*/ 2691456 h 4750533"/>
              <a:gd name="connsiteX46" fmla="*/ 4573914 w 7598667"/>
              <a:gd name="connsiteY46" fmla="*/ 1558005 h 4750533"/>
              <a:gd name="connsiteX47" fmla="*/ 3783065 w 7598667"/>
              <a:gd name="connsiteY47" fmla="*/ 1063340 h 4750533"/>
              <a:gd name="connsiteX48" fmla="*/ 3473456 w 7598667"/>
              <a:gd name="connsiteY48" fmla="*/ 695702 h 4750533"/>
              <a:gd name="connsiteX49" fmla="*/ 3057508 w 7598667"/>
              <a:gd name="connsiteY49" fmla="*/ 0 h 4750533"/>
              <a:gd name="connsiteX50" fmla="*/ 2496563 w 7598667"/>
              <a:gd name="connsiteY50" fmla="*/ 1094620 h 4750533"/>
              <a:gd name="connsiteX51" fmla="*/ 2219947 w 7598667"/>
              <a:gd name="connsiteY51" fmla="*/ 1119896 h 4750533"/>
              <a:gd name="connsiteX52" fmla="*/ 1912323 w 7598667"/>
              <a:gd name="connsiteY52" fmla="*/ 1172490 h 4750533"/>
              <a:gd name="connsiteX53" fmla="*/ 1399497 w 7598667"/>
              <a:gd name="connsiteY53" fmla="*/ 1233303 h 4750533"/>
              <a:gd name="connsiteX54" fmla="*/ 843361 w 7598667"/>
              <a:gd name="connsiteY54" fmla="*/ 1204891 h 4750533"/>
              <a:gd name="connsiteX55" fmla="*/ 773198 w 7598667"/>
              <a:gd name="connsiteY55" fmla="*/ 1303270 h 4750533"/>
              <a:gd name="connsiteX56" fmla="*/ 679955 w 7598667"/>
              <a:gd name="connsiteY56" fmla="*/ 1427739 h 4750533"/>
              <a:gd name="connsiteX57" fmla="*/ 572088 w 7598667"/>
              <a:gd name="connsiteY57" fmla="*/ 1428589 h 4750533"/>
              <a:gd name="connsiteX58" fmla="*/ 542558 w 7598667"/>
              <a:gd name="connsiteY58" fmla="*/ 1560812 h 4750533"/>
              <a:gd name="connsiteX59" fmla="*/ 325008 w 7598667"/>
              <a:gd name="connsiteY59" fmla="*/ 1519248 h 4750533"/>
              <a:gd name="connsiteX60" fmla="*/ 68214 w 7598667"/>
              <a:gd name="connsiteY60" fmla="*/ 1400486 h 4750533"/>
              <a:gd name="connsiteX61" fmla="*/ 111481 w 7598667"/>
              <a:gd name="connsiteY61" fmla="*/ 1583242 h 4750533"/>
              <a:gd name="connsiteX62" fmla="*/ 0 w 7598667"/>
              <a:gd name="connsiteY62" fmla="*/ 1704254 h 4750533"/>
              <a:gd name="connsiteX63" fmla="*/ 11458 w 7598667"/>
              <a:gd name="connsiteY63" fmla="*/ 1890511 h 4750533"/>
              <a:gd name="connsiteX64" fmla="*/ 141076 w 7598667"/>
              <a:gd name="connsiteY64" fmla="*/ 1861512 h 4750533"/>
              <a:gd name="connsiteX65" fmla="*/ 376873 w 7598667"/>
              <a:gd name="connsiteY65" fmla="*/ 1944699 h 4750533"/>
              <a:gd name="connsiteX66" fmla="*/ 536938 w 7598667"/>
              <a:gd name="connsiteY66" fmla="*/ 2074762 h 4750533"/>
              <a:gd name="connsiteX67" fmla="*/ 518747 w 7598667"/>
              <a:gd name="connsiteY67" fmla="*/ 2296872 h 4750533"/>
              <a:gd name="connsiteX68" fmla="*/ 730136 w 7598667"/>
              <a:gd name="connsiteY68" fmla="*/ 2509974 h 4750533"/>
              <a:gd name="connsiteX69" fmla="*/ 675269 w 7598667"/>
              <a:gd name="connsiteY69" fmla="*/ 2671552 h 4750533"/>
              <a:gd name="connsiteX0" fmla="*/ 675269 w 7598667"/>
              <a:gd name="connsiteY0" fmla="*/ 2671552 h 4750533"/>
              <a:gd name="connsiteX1" fmla="*/ 565706 w 7598667"/>
              <a:gd name="connsiteY1" fmla="*/ 2862567 h 4750533"/>
              <a:gd name="connsiteX2" fmla="*/ 1581370 w 7598667"/>
              <a:gd name="connsiteY2" fmla="*/ 3281179 h 4750533"/>
              <a:gd name="connsiteX3" fmla="*/ 1389433 w 7598667"/>
              <a:gd name="connsiteY3" fmla="*/ 3753589 h 4750533"/>
              <a:gd name="connsiteX4" fmla="*/ 1112059 w 7598667"/>
              <a:gd name="connsiteY4" fmla="*/ 4398271 h 4750533"/>
              <a:gd name="connsiteX5" fmla="*/ 1544385 w 7598667"/>
              <a:gd name="connsiteY5" fmla="*/ 4115129 h 4750533"/>
              <a:gd name="connsiteX6" fmla="*/ 1562646 w 7598667"/>
              <a:gd name="connsiteY6" fmla="*/ 3992057 h 4750533"/>
              <a:gd name="connsiteX7" fmla="*/ 1692283 w 7598667"/>
              <a:gd name="connsiteY7" fmla="*/ 4013276 h 4750533"/>
              <a:gd name="connsiteX8" fmla="*/ 1658364 w 7598667"/>
              <a:gd name="connsiteY8" fmla="*/ 4093970 h 4750533"/>
              <a:gd name="connsiteX9" fmla="*/ 2041774 w 7598667"/>
              <a:gd name="connsiteY9" fmla="*/ 4226915 h 4750533"/>
              <a:gd name="connsiteX10" fmla="*/ 2106574 w 7598667"/>
              <a:gd name="connsiteY10" fmla="*/ 4253146 h 4750533"/>
              <a:gd name="connsiteX11" fmla="*/ 2105366 w 7598667"/>
              <a:gd name="connsiteY11" fmla="*/ 4158656 h 4750533"/>
              <a:gd name="connsiteX12" fmla="*/ 2152043 w 7598667"/>
              <a:gd name="connsiteY12" fmla="*/ 3962217 h 4750533"/>
              <a:gd name="connsiteX13" fmla="*/ 2236940 w 7598667"/>
              <a:gd name="connsiteY13" fmla="*/ 3487878 h 4750533"/>
              <a:gd name="connsiteX14" fmla="*/ 3115731 w 7598667"/>
              <a:gd name="connsiteY14" fmla="*/ 4188914 h 4750533"/>
              <a:gd name="connsiteX15" fmla="*/ 3405817 w 7598667"/>
              <a:gd name="connsiteY15" fmla="*/ 4327950 h 4750533"/>
              <a:gd name="connsiteX16" fmla="*/ 3609299 w 7598667"/>
              <a:gd name="connsiteY16" fmla="*/ 4363904 h 4750533"/>
              <a:gd name="connsiteX17" fmla="*/ 3857501 w 7598667"/>
              <a:gd name="connsiteY17" fmla="*/ 4426537 h 4750533"/>
              <a:gd name="connsiteX18" fmla="*/ 4148027 w 7598667"/>
              <a:gd name="connsiteY18" fmla="*/ 4477544 h 4750533"/>
              <a:gd name="connsiteX19" fmla="*/ 4221919 w 7598667"/>
              <a:gd name="connsiteY19" fmla="*/ 4458511 h 4750533"/>
              <a:gd name="connsiteX20" fmla="*/ 4210193 w 7598667"/>
              <a:gd name="connsiteY20" fmla="*/ 3973539 h 4750533"/>
              <a:gd name="connsiteX21" fmla="*/ 4217302 w 7598667"/>
              <a:gd name="connsiteY21" fmla="*/ 3679167 h 4750533"/>
              <a:gd name="connsiteX22" fmla="*/ 4269961 w 7598667"/>
              <a:gd name="connsiteY22" fmla="*/ 3634548 h 4750533"/>
              <a:gd name="connsiteX23" fmla="*/ 4732643 w 7598667"/>
              <a:gd name="connsiteY23" fmla="*/ 4017511 h 4750533"/>
              <a:gd name="connsiteX24" fmla="*/ 5094939 w 7598667"/>
              <a:gd name="connsiteY24" fmla="*/ 4265333 h 4750533"/>
              <a:gd name="connsiteX25" fmla="*/ 5679413 w 7598667"/>
              <a:gd name="connsiteY25" fmla="*/ 4750533 h 4750533"/>
              <a:gd name="connsiteX26" fmla="*/ 5686417 w 7598667"/>
              <a:gd name="connsiteY26" fmla="*/ 4440682 h 4750533"/>
              <a:gd name="connsiteX27" fmla="*/ 5532213 w 7598667"/>
              <a:gd name="connsiteY27" fmla="*/ 4179519 h 4750533"/>
              <a:gd name="connsiteX28" fmla="*/ 5802992 w 7598667"/>
              <a:gd name="connsiteY28" fmla="*/ 4098079 h 4750533"/>
              <a:gd name="connsiteX29" fmla="*/ 6076406 w 7598667"/>
              <a:gd name="connsiteY29" fmla="*/ 4005824 h 4750533"/>
              <a:gd name="connsiteX30" fmla="*/ 6071962 w 7598667"/>
              <a:gd name="connsiteY30" fmla="*/ 3751143 h 4750533"/>
              <a:gd name="connsiteX31" fmla="*/ 6316631 w 7598667"/>
              <a:gd name="connsiteY31" fmla="*/ 3739783 h 4750533"/>
              <a:gd name="connsiteX32" fmla="*/ 6250399 w 7598667"/>
              <a:gd name="connsiteY32" fmla="*/ 3706339 h 4750533"/>
              <a:gd name="connsiteX33" fmla="*/ 6127918 w 7598667"/>
              <a:gd name="connsiteY33" fmla="*/ 3681130 h 4750533"/>
              <a:gd name="connsiteX34" fmla="*/ 6168154 w 7598667"/>
              <a:gd name="connsiteY34" fmla="*/ 3597034 h 4750533"/>
              <a:gd name="connsiteX35" fmla="*/ 6208040 w 7598667"/>
              <a:gd name="connsiteY35" fmla="*/ 3520758 h 4750533"/>
              <a:gd name="connsiteX36" fmla="*/ 6325548 w 7598667"/>
              <a:gd name="connsiteY36" fmla="*/ 3589201 h 4750533"/>
              <a:gd name="connsiteX37" fmla="*/ 6403947 w 7598667"/>
              <a:gd name="connsiteY37" fmla="*/ 3573282 h 4750533"/>
              <a:gd name="connsiteX38" fmla="*/ 6504196 w 7598667"/>
              <a:gd name="connsiteY38" fmla="*/ 3553066 h 4750533"/>
              <a:gd name="connsiteX39" fmla="*/ 6646108 w 7598667"/>
              <a:gd name="connsiteY39" fmla="*/ 3591124 h 4750533"/>
              <a:gd name="connsiteX40" fmla="*/ 6783667 w 7598667"/>
              <a:gd name="connsiteY40" fmla="*/ 3339410 h 4750533"/>
              <a:gd name="connsiteX41" fmla="*/ 7048723 w 7598667"/>
              <a:gd name="connsiteY41" fmla="*/ 3515948 h 4750533"/>
              <a:gd name="connsiteX42" fmla="*/ 7241176 w 7598667"/>
              <a:gd name="connsiteY42" fmla="*/ 3640594 h 4750533"/>
              <a:gd name="connsiteX43" fmla="*/ 7574513 w 7598667"/>
              <a:gd name="connsiteY43" fmla="*/ 3856788 h 4750533"/>
              <a:gd name="connsiteX44" fmla="*/ 7598667 w 7598667"/>
              <a:gd name="connsiteY44" fmla="*/ 3805146 h 4750533"/>
              <a:gd name="connsiteX45" fmla="*/ 6283768 w 7598667"/>
              <a:gd name="connsiteY45" fmla="*/ 2691456 h 4750533"/>
              <a:gd name="connsiteX46" fmla="*/ 4573914 w 7598667"/>
              <a:gd name="connsiteY46" fmla="*/ 1558005 h 4750533"/>
              <a:gd name="connsiteX47" fmla="*/ 3783065 w 7598667"/>
              <a:gd name="connsiteY47" fmla="*/ 1063340 h 4750533"/>
              <a:gd name="connsiteX48" fmla="*/ 3473456 w 7598667"/>
              <a:gd name="connsiteY48" fmla="*/ 695702 h 4750533"/>
              <a:gd name="connsiteX49" fmla="*/ 3057508 w 7598667"/>
              <a:gd name="connsiteY49" fmla="*/ 0 h 4750533"/>
              <a:gd name="connsiteX50" fmla="*/ 2496563 w 7598667"/>
              <a:gd name="connsiteY50" fmla="*/ 1094620 h 4750533"/>
              <a:gd name="connsiteX51" fmla="*/ 2219947 w 7598667"/>
              <a:gd name="connsiteY51" fmla="*/ 1119896 h 4750533"/>
              <a:gd name="connsiteX52" fmla="*/ 1912323 w 7598667"/>
              <a:gd name="connsiteY52" fmla="*/ 1172490 h 4750533"/>
              <a:gd name="connsiteX53" fmla="*/ 1399497 w 7598667"/>
              <a:gd name="connsiteY53" fmla="*/ 1233303 h 4750533"/>
              <a:gd name="connsiteX54" fmla="*/ 843361 w 7598667"/>
              <a:gd name="connsiteY54" fmla="*/ 1204891 h 4750533"/>
              <a:gd name="connsiteX55" fmla="*/ 773198 w 7598667"/>
              <a:gd name="connsiteY55" fmla="*/ 1303270 h 4750533"/>
              <a:gd name="connsiteX56" fmla="*/ 679955 w 7598667"/>
              <a:gd name="connsiteY56" fmla="*/ 1427739 h 4750533"/>
              <a:gd name="connsiteX57" fmla="*/ 572088 w 7598667"/>
              <a:gd name="connsiteY57" fmla="*/ 1428589 h 4750533"/>
              <a:gd name="connsiteX58" fmla="*/ 542558 w 7598667"/>
              <a:gd name="connsiteY58" fmla="*/ 1560812 h 4750533"/>
              <a:gd name="connsiteX59" fmla="*/ 325008 w 7598667"/>
              <a:gd name="connsiteY59" fmla="*/ 1519248 h 4750533"/>
              <a:gd name="connsiteX60" fmla="*/ 68214 w 7598667"/>
              <a:gd name="connsiteY60" fmla="*/ 1400486 h 4750533"/>
              <a:gd name="connsiteX61" fmla="*/ 111481 w 7598667"/>
              <a:gd name="connsiteY61" fmla="*/ 1583242 h 4750533"/>
              <a:gd name="connsiteX62" fmla="*/ 0 w 7598667"/>
              <a:gd name="connsiteY62" fmla="*/ 1704254 h 4750533"/>
              <a:gd name="connsiteX63" fmla="*/ 11458 w 7598667"/>
              <a:gd name="connsiteY63" fmla="*/ 1890511 h 4750533"/>
              <a:gd name="connsiteX64" fmla="*/ 141076 w 7598667"/>
              <a:gd name="connsiteY64" fmla="*/ 1861512 h 4750533"/>
              <a:gd name="connsiteX65" fmla="*/ 376873 w 7598667"/>
              <a:gd name="connsiteY65" fmla="*/ 1944699 h 4750533"/>
              <a:gd name="connsiteX66" fmla="*/ 536938 w 7598667"/>
              <a:gd name="connsiteY66" fmla="*/ 2074762 h 4750533"/>
              <a:gd name="connsiteX67" fmla="*/ 493191 w 7598667"/>
              <a:gd name="connsiteY67" fmla="*/ 2279835 h 4750533"/>
              <a:gd name="connsiteX68" fmla="*/ 730136 w 7598667"/>
              <a:gd name="connsiteY68" fmla="*/ 2509974 h 4750533"/>
              <a:gd name="connsiteX69" fmla="*/ 675269 w 7598667"/>
              <a:gd name="connsiteY69" fmla="*/ 2671552 h 4750533"/>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573914 w 7598667"/>
              <a:gd name="connsiteY46" fmla="*/ 1574867 h 4767395"/>
              <a:gd name="connsiteX47" fmla="*/ 3783065 w 7598667"/>
              <a:gd name="connsiteY47" fmla="*/ 1080202 h 4767395"/>
              <a:gd name="connsiteX48" fmla="*/ 3473456 w 7598667"/>
              <a:gd name="connsiteY48" fmla="*/ 712564 h 4767395"/>
              <a:gd name="connsiteX49" fmla="*/ 3087016 w 7598667"/>
              <a:gd name="connsiteY49" fmla="*/ 0 h 4767395"/>
              <a:gd name="connsiteX50" fmla="*/ 2496563 w 7598667"/>
              <a:gd name="connsiteY50" fmla="*/ 111148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68214 w 7598667"/>
              <a:gd name="connsiteY60" fmla="*/ 1417348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573914 w 7598667"/>
              <a:gd name="connsiteY46" fmla="*/ 1574867 h 4767395"/>
              <a:gd name="connsiteX47" fmla="*/ 3783065 w 7598667"/>
              <a:gd name="connsiteY47" fmla="*/ 1080202 h 4767395"/>
              <a:gd name="connsiteX48" fmla="*/ 3486103 w 7598667"/>
              <a:gd name="connsiteY48" fmla="*/ 704132 h 4767395"/>
              <a:gd name="connsiteX49" fmla="*/ 3087016 w 7598667"/>
              <a:gd name="connsiteY49" fmla="*/ 0 h 4767395"/>
              <a:gd name="connsiteX50" fmla="*/ 2496563 w 7598667"/>
              <a:gd name="connsiteY50" fmla="*/ 111148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68214 w 7598667"/>
              <a:gd name="connsiteY60" fmla="*/ 1417348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573914 w 7598667"/>
              <a:gd name="connsiteY46" fmla="*/ 1574867 h 4767395"/>
              <a:gd name="connsiteX47" fmla="*/ 3783065 w 7598667"/>
              <a:gd name="connsiteY47" fmla="*/ 1054909 h 4767395"/>
              <a:gd name="connsiteX48" fmla="*/ 3486103 w 7598667"/>
              <a:gd name="connsiteY48" fmla="*/ 704132 h 4767395"/>
              <a:gd name="connsiteX49" fmla="*/ 3087016 w 7598667"/>
              <a:gd name="connsiteY49" fmla="*/ 0 h 4767395"/>
              <a:gd name="connsiteX50" fmla="*/ 2496563 w 7598667"/>
              <a:gd name="connsiteY50" fmla="*/ 111148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68214 w 7598667"/>
              <a:gd name="connsiteY60" fmla="*/ 1417348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783065 w 7598667"/>
              <a:gd name="connsiteY47" fmla="*/ 1054909 h 4767395"/>
              <a:gd name="connsiteX48" fmla="*/ 3486103 w 7598667"/>
              <a:gd name="connsiteY48" fmla="*/ 704132 h 4767395"/>
              <a:gd name="connsiteX49" fmla="*/ 3087016 w 7598667"/>
              <a:gd name="connsiteY49" fmla="*/ 0 h 4767395"/>
              <a:gd name="connsiteX50" fmla="*/ 2496563 w 7598667"/>
              <a:gd name="connsiteY50" fmla="*/ 111148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68214 w 7598667"/>
              <a:gd name="connsiteY60" fmla="*/ 1417348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87016 w 7598667"/>
              <a:gd name="connsiteY49" fmla="*/ 0 h 4767395"/>
              <a:gd name="connsiteX50" fmla="*/ 2496563 w 7598667"/>
              <a:gd name="connsiteY50" fmla="*/ 111148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68214 w 7598667"/>
              <a:gd name="connsiteY60" fmla="*/ 1417348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496563 w 7598667"/>
              <a:gd name="connsiteY50" fmla="*/ 111148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68214 w 7598667"/>
              <a:gd name="connsiteY60" fmla="*/ 1417348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496563 w 7598667"/>
              <a:gd name="connsiteY50" fmla="*/ 111148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68214 w 7598667"/>
              <a:gd name="connsiteY60" fmla="*/ 1417348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496563 w 7598667"/>
              <a:gd name="connsiteY50" fmla="*/ 111148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68214 w 7598667"/>
              <a:gd name="connsiteY60" fmla="*/ 1417348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496563 w 7598667"/>
              <a:gd name="connsiteY50" fmla="*/ 111148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68214 w 7598667"/>
              <a:gd name="connsiteY60" fmla="*/ 1417348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496563 w 7598667"/>
              <a:gd name="connsiteY50" fmla="*/ 111148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68214 w 7598667"/>
              <a:gd name="connsiteY60" fmla="*/ 1417348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68214 w 7598667"/>
              <a:gd name="connsiteY60" fmla="*/ 1417348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114583 w 7598667"/>
              <a:gd name="connsiteY60" fmla="*/ 1417349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1076 w 7598667"/>
              <a:gd name="connsiteY63" fmla="*/ 1878374 h 4767395"/>
              <a:gd name="connsiteX64" fmla="*/ 376873 w 7598667"/>
              <a:gd name="connsiteY64" fmla="*/ 1961561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68" fmla="*/ 675269 w 7598667"/>
              <a:gd name="connsiteY68"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29911 w 7598667"/>
              <a:gd name="connsiteY58" fmla="*/ 160718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1076 w 7598667"/>
              <a:gd name="connsiteY63" fmla="*/ 1878374 h 4767395"/>
              <a:gd name="connsiteX64" fmla="*/ 376873 w 7598667"/>
              <a:gd name="connsiteY64" fmla="*/ 1961561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68" fmla="*/ 675269 w 7598667"/>
              <a:gd name="connsiteY68"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38343 w 7598667"/>
              <a:gd name="connsiteY58" fmla="*/ 1594535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1076 w 7598667"/>
              <a:gd name="connsiteY63" fmla="*/ 1878374 h 4767395"/>
              <a:gd name="connsiteX64" fmla="*/ 376873 w 7598667"/>
              <a:gd name="connsiteY64" fmla="*/ 1961561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68" fmla="*/ 675269 w 7598667"/>
              <a:gd name="connsiteY68"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38343 w 7598667"/>
              <a:gd name="connsiteY58" fmla="*/ 1594535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1076 w 7598667"/>
              <a:gd name="connsiteY63" fmla="*/ 1878374 h 4767395"/>
              <a:gd name="connsiteX64" fmla="*/ 376873 w 7598667"/>
              <a:gd name="connsiteY64" fmla="*/ 1961561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68" fmla="*/ 675269 w 7598667"/>
              <a:gd name="connsiteY68"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38343 w 7598667"/>
              <a:gd name="connsiteY58" fmla="*/ 1594535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1076 w 7598667"/>
              <a:gd name="connsiteY63" fmla="*/ 1878374 h 4767395"/>
              <a:gd name="connsiteX64" fmla="*/ 376873 w 7598667"/>
              <a:gd name="connsiteY64" fmla="*/ 1961561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68" fmla="*/ 675269 w 7598667"/>
              <a:gd name="connsiteY68"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1076 w 7598667"/>
              <a:gd name="connsiteY63" fmla="*/ 1878374 h 4767395"/>
              <a:gd name="connsiteX64" fmla="*/ 376873 w 7598667"/>
              <a:gd name="connsiteY64" fmla="*/ 1961561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68" fmla="*/ 675269 w 7598667"/>
              <a:gd name="connsiteY68"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1076 w 7598667"/>
              <a:gd name="connsiteY63" fmla="*/ 1878374 h 4767395"/>
              <a:gd name="connsiteX64" fmla="*/ 376873 w 7598667"/>
              <a:gd name="connsiteY64" fmla="*/ 1961561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68" fmla="*/ 675269 w 7598667"/>
              <a:gd name="connsiteY68"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1076 w 7598667"/>
              <a:gd name="connsiteY63" fmla="*/ 1878374 h 4767395"/>
              <a:gd name="connsiteX64" fmla="*/ 376873 w 7598667"/>
              <a:gd name="connsiteY64" fmla="*/ 1961561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68" fmla="*/ 675269 w 7598667"/>
              <a:gd name="connsiteY68"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1076 w 7598667"/>
              <a:gd name="connsiteY63" fmla="*/ 1878374 h 4767395"/>
              <a:gd name="connsiteX64" fmla="*/ 364227 w 7598667"/>
              <a:gd name="connsiteY64" fmla="*/ 1974207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68" fmla="*/ 675269 w 7598667"/>
              <a:gd name="connsiteY68"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68" fmla="*/ 675269 w 7598667"/>
              <a:gd name="connsiteY68" fmla="*/ 2688414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406975 w 7598667"/>
              <a:gd name="connsiteY5" fmla="*/ 4262282 h 4767395"/>
              <a:gd name="connsiteX6" fmla="*/ 1544385 w 7598667"/>
              <a:gd name="connsiteY6" fmla="*/ 4131991 h 4767395"/>
              <a:gd name="connsiteX7" fmla="*/ 1562646 w 7598667"/>
              <a:gd name="connsiteY7" fmla="*/ 4008919 h 4767395"/>
              <a:gd name="connsiteX8" fmla="*/ 1692283 w 7598667"/>
              <a:gd name="connsiteY8" fmla="*/ 4030138 h 4767395"/>
              <a:gd name="connsiteX9" fmla="*/ 1658364 w 7598667"/>
              <a:gd name="connsiteY9" fmla="*/ 4110832 h 4767395"/>
              <a:gd name="connsiteX10" fmla="*/ 2041774 w 7598667"/>
              <a:gd name="connsiteY10" fmla="*/ 4243777 h 4767395"/>
              <a:gd name="connsiteX11" fmla="*/ 2106574 w 7598667"/>
              <a:gd name="connsiteY11" fmla="*/ 4270008 h 4767395"/>
              <a:gd name="connsiteX12" fmla="*/ 2105366 w 7598667"/>
              <a:gd name="connsiteY12" fmla="*/ 4175518 h 4767395"/>
              <a:gd name="connsiteX13" fmla="*/ 2152043 w 7598667"/>
              <a:gd name="connsiteY13" fmla="*/ 3979079 h 4767395"/>
              <a:gd name="connsiteX14" fmla="*/ 2236940 w 7598667"/>
              <a:gd name="connsiteY14" fmla="*/ 3504740 h 4767395"/>
              <a:gd name="connsiteX15" fmla="*/ 3115731 w 7598667"/>
              <a:gd name="connsiteY15" fmla="*/ 4205776 h 4767395"/>
              <a:gd name="connsiteX16" fmla="*/ 3405817 w 7598667"/>
              <a:gd name="connsiteY16" fmla="*/ 4344812 h 4767395"/>
              <a:gd name="connsiteX17" fmla="*/ 3609299 w 7598667"/>
              <a:gd name="connsiteY17" fmla="*/ 4380766 h 4767395"/>
              <a:gd name="connsiteX18" fmla="*/ 3857501 w 7598667"/>
              <a:gd name="connsiteY18" fmla="*/ 4443399 h 4767395"/>
              <a:gd name="connsiteX19" fmla="*/ 4148027 w 7598667"/>
              <a:gd name="connsiteY19" fmla="*/ 4494406 h 4767395"/>
              <a:gd name="connsiteX20" fmla="*/ 4221919 w 7598667"/>
              <a:gd name="connsiteY20" fmla="*/ 4475373 h 4767395"/>
              <a:gd name="connsiteX21" fmla="*/ 4210193 w 7598667"/>
              <a:gd name="connsiteY21" fmla="*/ 3990401 h 4767395"/>
              <a:gd name="connsiteX22" fmla="*/ 4217302 w 7598667"/>
              <a:gd name="connsiteY22" fmla="*/ 3696029 h 4767395"/>
              <a:gd name="connsiteX23" fmla="*/ 4269961 w 7598667"/>
              <a:gd name="connsiteY23" fmla="*/ 3651410 h 4767395"/>
              <a:gd name="connsiteX24" fmla="*/ 4732643 w 7598667"/>
              <a:gd name="connsiteY24" fmla="*/ 4034373 h 4767395"/>
              <a:gd name="connsiteX25" fmla="*/ 5094939 w 7598667"/>
              <a:gd name="connsiteY25" fmla="*/ 4282195 h 4767395"/>
              <a:gd name="connsiteX26" fmla="*/ 5679413 w 7598667"/>
              <a:gd name="connsiteY26" fmla="*/ 4767395 h 4767395"/>
              <a:gd name="connsiteX27" fmla="*/ 5686417 w 7598667"/>
              <a:gd name="connsiteY27" fmla="*/ 4457544 h 4767395"/>
              <a:gd name="connsiteX28" fmla="*/ 5532213 w 7598667"/>
              <a:gd name="connsiteY28" fmla="*/ 4196381 h 4767395"/>
              <a:gd name="connsiteX29" fmla="*/ 5802992 w 7598667"/>
              <a:gd name="connsiteY29" fmla="*/ 4114941 h 4767395"/>
              <a:gd name="connsiteX30" fmla="*/ 6076406 w 7598667"/>
              <a:gd name="connsiteY30" fmla="*/ 4022686 h 4767395"/>
              <a:gd name="connsiteX31" fmla="*/ 6071962 w 7598667"/>
              <a:gd name="connsiteY31" fmla="*/ 3768005 h 4767395"/>
              <a:gd name="connsiteX32" fmla="*/ 6316631 w 7598667"/>
              <a:gd name="connsiteY32" fmla="*/ 3756645 h 4767395"/>
              <a:gd name="connsiteX33" fmla="*/ 6250399 w 7598667"/>
              <a:gd name="connsiteY33" fmla="*/ 3723201 h 4767395"/>
              <a:gd name="connsiteX34" fmla="*/ 6127918 w 7598667"/>
              <a:gd name="connsiteY34" fmla="*/ 3697992 h 4767395"/>
              <a:gd name="connsiteX35" fmla="*/ 6168154 w 7598667"/>
              <a:gd name="connsiteY35" fmla="*/ 3613896 h 4767395"/>
              <a:gd name="connsiteX36" fmla="*/ 6208040 w 7598667"/>
              <a:gd name="connsiteY36" fmla="*/ 3537620 h 4767395"/>
              <a:gd name="connsiteX37" fmla="*/ 6325548 w 7598667"/>
              <a:gd name="connsiteY37" fmla="*/ 3606063 h 4767395"/>
              <a:gd name="connsiteX38" fmla="*/ 6403947 w 7598667"/>
              <a:gd name="connsiteY38" fmla="*/ 3590144 h 4767395"/>
              <a:gd name="connsiteX39" fmla="*/ 6504196 w 7598667"/>
              <a:gd name="connsiteY39" fmla="*/ 3569928 h 4767395"/>
              <a:gd name="connsiteX40" fmla="*/ 6646108 w 7598667"/>
              <a:gd name="connsiteY40" fmla="*/ 3607986 h 4767395"/>
              <a:gd name="connsiteX41" fmla="*/ 6783667 w 7598667"/>
              <a:gd name="connsiteY41" fmla="*/ 3356272 h 4767395"/>
              <a:gd name="connsiteX42" fmla="*/ 7048723 w 7598667"/>
              <a:gd name="connsiteY42" fmla="*/ 3532810 h 4767395"/>
              <a:gd name="connsiteX43" fmla="*/ 7241176 w 7598667"/>
              <a:gd name="connsiteY43" fmla="*/ 3657456 h 4767395"/>
              <a:gd name="connsiteX44" fmla="*/ 7574513 w 7598667"/>
              <a:gd name="connsiteY44" fmla="*/ 3873650 h 4767395"/>
              <a:gd name="connsiteX45" fmla="*/ 7598667 w 7598667"/>
              <a:gd name="connsiteY45" fmla="*/ 3822008 h 4767395"/>
              <a:gd name="connsiteX46" fmla="*/ 6283768 w 7598667"/>
              <a:gd name="connsiteY46" fmla="*/ 2708318 h 4767395"/>
              <a:gd name="connsiteX47" fmla="*/ 4645575 w 7598667"/>
              <a:gd name="connsiteY47" fmla="*/ 1583297 h 4767395"/>
              <a:gd name="connsiteX48" fmla="*/ 3867373 w 7598667"/>
              <a:gd name="connsiteY48" fmla="*/ 1139217 h 4767395"/>
              <a:gd name="connsiteX49" fmla="*/ 3486103 w 7598667"/>
              <a:gd name="connsiteY49" fmla="*/ 704132 h 4767395"/>
              <a:gd name="connsiteX50" fmla="*/ 3074370 w 7598667"/>
              <a:gd name="connsiteY50" fmla="*/ 0 h 4767395"/>
              <a:gd name="connsiteX51" fmla="*/ 2538717 w 7598667"/>
              <a:gd name="connsiteY51" fmla="*/ 1119912 h 4767395"/>
              <a:gd name="connsiteX52" fmla="*/ 2219947 w 7598667"/>
              <a:gd name="connsiteY52" fmla="*/ 1136758 h 4767395"/>
              <a:gd name="connsiteX53" fmla="*/ 1912323 w 7598667"/>
              <a:gd name="connsiteY53" fmla="*/ 1189352 h 4767395"/>
              <a:gd name="connsiteX54" fmla="*/ 1399497 w 7598667"/>
              <a:gd name="connsiteY54" fmla="*/ 1250165 h 4767395"/>
              <a:gd name="connsiteX55" fmla="*/ 843361 w 7598667"/>
              <a:gd name="connsiteY55" fmla="*/ 1221753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432266 w 7598667"/>
              <a:gd name="connsiteY5" fmla="*/ 4312866 h 4767395"/>
              <a:gd name="connsiteX6" fmla="*/ 1544385 w 7598667"/>
              <a:gd name="connsiteY6" fmla="*/ 4131991 h 4767395"/>
              <a:gd name="connsiteX7" fmla="*/ 1562646 w 7598667"/>
              <a:gd name="connsiteY7" fmla="*/ 4008919 h 4767395"/>
              <a:gd name="connsiteX8" fmla="*/ 1692283 w 7598667"/>
              <a:gd name="connsiteY8" fmla="*/ 4030138 h 4767395"/>
              <a:gd name="connsiteX9" fmla="*/ 1658364 w 7598667"/>
              <a:gd name="connsiteY9" fmla="*/ 4110832 h 4767395"/>
              <a:gd name="connsiteX10" fmla="*/ 2041774 w 7598667"/>
              <a:gd name="connsiteY10" fmla="*/ 4243777 h 4767395"/>
              <a:gd name="connsiteX11" fmla="*/ 2106574 w 7598667"/>
              <a:gd name="connsiteY11" fmla="*/ 4270008 h 4767395"/>
              <a:gd name="connsiteX12" fmla="*/ 2105366 w 7598667"/>
              <a:gd name="connsiteY12" fmla="*/ 4175518 h 4767395"/>
              <a:gd name="connsiteX13" fmla="*/ 2152043 w 7598667"/>
              <a:gd name="connsiteY13" fmla="*/ 3979079 h 4767395"/>
              <a:gd name="connsiteX14" fmla="*/ 2236940 w 7598667"/>
              <a:gd name="connsiteY14" fmla="*/ 3504740 h 4767395"/>
              <a:gd name="connsiteX15" fmla="*/ 3115731 w 7598667"/>
              <a:gd name="connsiteY15" fmla="*/ 4205776 h 4767395"/>
              <a:gd name="connsiteX16" fmla="*/ 3405817 w 7598667"/>
              <a:gd name="connsiteY16" fmla="*/ 4344812 h 4767395"/>
              <a:gd name="connsiteX17" fmla="*/ 3609299 w 7598667"/>
              <a:gd name="connsiteY17" fmla="*/ 4380766 h 4767395"/>
              <a:gd name="connsiteX18" fmla="*/ 3857501 w 7598667"/>
              <a:gd name="connsiteY18" fmla="*/ 4443399 h 4767395"/>
              <a:gd name="connsiteX19" fmla="*/ 4148027 w 7598667"/>
              <a:gd name="connsiteY19" fmla="*/ 4494406 h 4767395"/>
              <a:gd name="connsiteX20" fmla="*/ 4221919 w 7598667"/>
              <a:gd name="connsiteY20" fmla="*/ 4475373 h 4767395"/>
              <a:gd name="connsiteX21" fmla="*/ 4210193 w 7598667"/>
              <a:gd name="connsiteY21" fmla="*/ 3990401 h 4767395"/>
              <a:gd name="connsiteX22" fmla="*/ 4217302 w 7598667"/>
              <a:gd name="connsiteY22" fmla="*/ 3696029 h 4767395"/>
              <a:gd name="connsiteX23" fmla="*/ 4269961 w 7598667"/>
              <a:gd name="connsiteY23" fmla="*/ 3651410 h 4767395"/>
              <a:gd name="connsiteX24" fmla="*/ 4732643 w 7598667"/>
              <a:gd name="connsiteY24" fmla="*/ 4034373 h 4767395"/>
              <a:gd name="connsiteX25" fmla="*/ 5094939 w 7598667"/>
              <a:gd name="connsiteY25" fmla="*/ 4282195 h 4767395"/>
              <a:gd name="connsiteX26" fmla="*/ 5679413 w 7598667"/>
              <a:gd name="connsiteY26" fmla="*/ 4767395 h 4767395"/>
              <a:gd name="connsiteX27" fmla="*/ 5686417 w 7598667"/>
              <a:gd name="connsiteY27" fmla="*/ 4457544 h 4767395"/>
              <a:gd name="connsiteX28" fmla="*/ 5532213 w 7598667"/>
              <a:gd name="connsiteY28" fmla="*/ 4196381 h 4767395"/>
              <a:gd name="connsiteX29" fmla="*/ 5802992 w 7598667"/>
              <a:gd name="connsiteY29" fmla="*/ 4114941 h 4767395"/>
              <a:gd name="connsiteX30" fmla="*/ 6076406 w 7598667"/>
              <a:gd name="connsiteY30" fmla="*/ 4022686 h 4767395"/>
              <a:gd name="connsiteX31" fmla="*/ 6071962 w 7598667"/>
              <a:gd name="connsiteY31" fmla="*/ 3768005 h 4767395"/>
              <a:gd name="connsiteX32" fmla="*/ 6316631 w 7598667"/>
              <a:gd name="connsiteY32" fmla="*/ 3756645 h 4767395"/>
              <a:gd name="connsiteX33" fmla="*/ 6250399 w 7598667"/>
              <a:gd name="connsiteY33" fmla="*/ 3723201 h 4767395"/>
              <a:gd name="connsiteX34" fmla="*/ 6127918 w 7598667"/>
              <a:gd name="connsiteY34" fmla="*/ 3697992 h 4767395"/>
              <a:gd name="connsiteX35" fmla="*/ 6168154 w 7598667"/>
              <a:gd name="connsiteY35" fmla="*/ 3613896 h 4767395"/>
              <a:gd name="connsiteX36" fmla="*/ 6208040 w 7598667"/>
              <a:gd name="connsiteY36" fmla="*/ 3537620 h 4767395"/>
              <a:gd name="connsiteX37" fmla="*/ 6325548 w 7598667"/>
              <a:gd name="connsiteY37" fmla="*/ 3606063 h 4767395"/>
              <a:gd name="connsiteX38" fmla="*/ 6403947 w 7598667"/>
              <a:gd name="connsiteY38" fmla="*/ 3590144 h 4767395"/>
              <a:gd name="connsiteX39" fmla="*/ 6504196 w 7598667"/>
              <a:gd name="connsiteY39" fmla="*/ 3569928 h 4767395"/>
              <a:gd name="connsiteX40" fmla="*/ 6646108 w 7598667"/>
              <a:gd name="connsiteY40" fmla="*/ 3607986 h 4767395"/>
              <a:gd name="connsiteX41" fmla="*/ 6783667 w 7598667"/>
              <a:gd name="connsiteY41" fmla="*/ 3356272 h 4767395"/>
              <a:gd name="connsiteX42" fmla="*/ 7048723 w 7598667"/>
              <a:gd name="connsiteY42" fmla="*/ 3532810 h 4767395"/>
              <a:gd name="connsiteX43" fmla="*/ 7241176 w 7598667"/>
              <a:gd name="connsiteY43" fmla="*/ 3657456 h 4767395"/>
              <a:gd name="connsiteX44" fmla="*/ 7574513 w 7598667"/>
              <a:gd name="connsiteY44" fmla="*/ 3873650 h 4767395"/>
              <a:gd name="connsiteX45" fmla="*/ 7598667 w 7598667"/>
              <a:gd name="connsiteY45" fmla="*/ 3822008 h 4767395"/>
              <a:gd name="connsiteX46" fmla="*/ 6283768 w 7598667"/>
              <a:gd name="connsiteY46" fmla="*/ 2708318 h 4767395"/>
              <a:gd name="connsiteX47" fmla="*/ 4645575 w 7598667"/>
              <a:gd name="connsiteY47" fmla="*/ 1583297 h 4767395"/>
              <a:gd name="connsiteX48" fmla="*/ 3867373 w 7598667"/>
              <a:gd name="connsiteY48" fmla="*/ 1139217 h 4767395"/>
              <a:gd name="connsiteX49" fmla="*/ 3486103 w 7598667"/>
              <a:gd name="connsiteY49" fmla="*/ 704132 h 4767395"/>
              <a:gd name="connsiteX50" fmla="*/ 3074370 w 7598667"/>
              <a:gd name="connsiteY50" fmla="*/ 0 h 4767395"/>
              <a:gd name="connsiteX51" fmla="*/ 2538717 w 7598667"/>
              <a:gd name="connsiteY51" fmla="*/ 1119912 h 4767395"/>
              <a:gd name="connsiteX52" fmla="*/ 2219947 w 7598667"/>
              <a:gd name="connsiteY52" fmla="*/ 1136758 h 4767395"/>
              <a:gd name="connsiteX53" fmla="*/ 1912323 w 7598667"/>
              <a:gd name="connsiteY53" fmla="*/ 1189352 h 4767395"/>
              <a:gd name="connsiteX54" fmla="*/ 1399497 w 7598667"/>
              <a:gd name="connsiteY54" fmla="*/ 1250165 h 4767395"/>
              <a:gd name="connsiteX55" fmla="*/ 843361 w 7598667"/>
              <a:gd name="connsiteY55" fmla="*/ 1221753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24705 w 7598667"/>
              <a:gd name="connsiteY4" fmla="*/ 4402487 h 4767395"/>
              <a:gd name="connsiteX5" fmla="*/ 1432266 w 7598667"/>
              <a:gd name="connsiteY5" fmla="*/ 4312866 h 4767395"/>
              <a:gd name="connsiteX6" fmla="*/ 1544385 w 7598667"/>
              <a:gd name="connsiteY6" fmla="*/ 4131991 h 4767395"/>
              <a:gd name="connsiteX7" fmla="*/ 1562646 w 7598667"/>
              <a:gd name="connsiteY7" fmla="*/ 4008919 h 4767395"/>
              <a:gd name="connsiteX8" fmla="*/ 1692283 w 7598667"/>
              <a:gd name="connsiteY8" fmla="*/ 4030138 h 4767395"/>
              <a:gd name="connsiteX9" fmla="*/ 1658364 w 7598667"/>
              <a:gd name="connsiteY9" fmla="*/ 4110832 h 4767395"/>
              <a:gd name="connsiteX10" fmla="*/ 2041774 w 7598667"/>
              <a:gd name="connsiteY10" fmla="*/ 4243777 h 4767395"/>
              <a:gd name="connsiteX11" fmla="*/ 2106574 w 7598667"/>
              <a:gd name="connsiteY11" fmla="*/ 4270008 h 4767395"/>
              <a:gd name="connsiteX12" fmla="*/ 2105366 w 7598667"/>
              <a:gd name="connsiteY12" fmla="*/ 4175518 h 4767395"/>
              <a:gd name="connsiteX13" fmla="*/ 2152043 w 7598667"/>
              <a:gd name="connsiteY13" fmla="*/ 3979079 h 4767395"/>
              <a:gd name="connsiteX14" fmla="*/ 2236940 w 7598667"/>
              <a:gd name="connsiteY14" fmla="*/ 3504740 h 4767395"/>
              <a:gd name="connsiteX15" fmla="*/ 3115731 w 7598667"/>
              <a:gd name="connsiteY15" fmla="*/ 4205776 h 4767395"/>
              <a:gd name="connsiteX16" fmla="*/ 3405817 w 7598667"/>
              <a:gd name="connsiteY16" fmla="*/ 4344812 h 4767395"/>
              <a:gd name="connsiteX17" fmla="*/ 3609299 w 7598667"/>
              <a:gd name="connsiteY17" fmla="*/ 4380766 h 4767395"/>
              <a:gd name="connsiteX18" fmla="*/ 3857501 w 7598667"/>
              <a:gd name="connsiteY18" fmla="*/ 4443399 h 4767395"/>
              <a:gd name="connsiteX19" fmla="*/ 4148027 w 7598667"/>
              <a:gd name="connsiteY19" fmla="*/ 4494406 h 4767395"/>
              <a:gd name="connsiteX20" fmla="*/ 4221919 w 7598667"/>
              <a:gd name="connsiteY20" fmla="*/ 4475373 h 4767395"/>
              <a:gd name="connsiteX21" fmla="*/ 4210193 w 7598667"/>
              <a:gd name="connsiteY21" fmla="*/ 3990401 h 4767395"/>
              <a:gd name="connsiteX22" fmla="*/ 4217302 w 7598667"/>
              <a:gd name="connsiteY22" fmla="*/ 3696029 h 4767395"/>
              <a:gd name="connsiteX23" fmla="*/ 4269961 w 7598667"/>
              <a:gd name="connsiteY23" fmla="*/ 3651410 h 4767395"/>
              <a:gd name="connsiteX24" fmla="*/ 4732643 w 7598667"/>
              <a:gd name="connsiteY24" fmla="*/ 4034373 h 4767395"/>
              <a:gd name="connsiteX25" fmla="*/ 5094939 w 7598667"/>
              <a:gd name="connsiteY25" fmla="*/ 4282195 h 4767395"/>
              <a:gd name="connsiteX26" fmla="*/ 5679413 w 7598667"/>
              <a:gd name="connsiteY26" fmla="*/ 4767395 h 4767395"/>
              <a:gd name="connsiteX27" fmla="*/ 5686417 w 7598667"/>
              <a:gd name="connsiteY27" fmla="*/ 4457544 h 4767395"/>
              <a:gd name="connsiteX28" fmla="*/ 5532213 w 7598667"/>
              <a:gd name="connsiteY28" fmla="*/ 4196381 h 4767395"/>
              <a:gd name="connsiteX29" fmla="*/ 5802992 w 7598667"/>
              <a:gd name="connsiteY29" fmla="*/ 4114941 h 4767395"/>
              <a:gd name="connsiteX30" fmla="*/ 6076406 w 7598667"/>
              <a:gd name="connsiteY30" fmla="*/ 4022686 h 4767395"/>
              <a:gd name="connsiteX31" fmla="*/ 6071962 w 7598667"/>
              <a:gd name="connsiteY31" fmla="*/ 3768005 h 4767395"/>
              <a:gd name="connsiteX32" fmla="*/ 6316631 w 7598667"/>
              <a:gd name="connsiteY32" fmla="*/ 3756645 h 4767395"/>
              <a:gd name="connsiteX33" fmla="*/ 6250399 w 7598667"/>
              <a:gd name="connsiteY33" fmla="*/ 3723201 h 4767395"/>
              <a:gd name="connsiteX34" fmla="*/ 6127918 w 7598667"/>
              <a:gd name="connsiteY34" fmla="*/ 3697992 h 4767395"/>
              <a:gd name="connsiteX35" fmla="*/ 6168154 w 7598667"/>
              <a:gd name="connsiteY35" fmla="*/ 3613896 h 4767395"/>
              <a:gd name="connsiteX36" fmla="*/ 6208040 w 7598667"/>
              <a:gd name="connsiteY36" fmla="*/ 3537620 h 4767395"/>
              <a:gd name="connsiteX37" fmla="*/ 6325548 w 7598667"/>
              <a:gd name="connsiteY37" fmla="*/ 3606063 h 4767395"/>
              <a:gd name="connsiteX38" fmla="*/ 6403947 w 7598667"/>
              <a:gd name="connsiteY38" fmla="*/ 3590144 h 4767395"/>
              <a:gd name="connsiteX39" fmla="*/ 6504196 w 7598667"/>
              <a:gd name="connsiteY39" fmla="*/ 3569928 h 4767395"/>
              <a:gd name="connsiteX40" fmla="*/ 6646108 w 7598667"/>
              <a:gd name="connsiteY40" fmla="*/ 3607986 h 4767395"/>
              <a:gd name="connsiteX41" fmla="*/ 6783667 w 7598667"/>
              <a:gd name="connsiteY41" fmla="*/ 3356272 h 4767395"/>
              <a:gd name="connsiteX42" fmla="*/ 7048723 w 7598667"/>
              <a:gd name="connsiteY42" fmla="*/ 3532810 h 4767395"/>
              <a:gd name="connsiteX43" fmla="*/ 7241176 w 7598667"/>
              <a:gd name="connsiteY43" fmla="*/ 3657456 h 4767395"/>
              <a:gd name="connsiteX44" fmla="*/ 7574513 w 7598667"/>
              <a:gd name="connsiteY44" fmla="*/ 3873650 h 4767395"/>
              <a:gd name="connsiteX45" fmla="*/ 7598667 w 7598667"/>
              <a:gd name="connsiteY45" fmla="*/ 3822008 h 4767395"/>
              <a:gd name="connsiteX46" fmla="*/ 6283768 w 7598667"/>
              <a:gd name="connsiteY46" fmla="*/ 2708318 h 4767395"/>
              <a:gd name="connsiteX47" fmla="*/ 4645575 w 7598667"/>
              <a:gd name="connsiteY47" fmla="*/ 1583297 h 4767395"/>
              <a:gd name="connsiteX48" fmla="*/ 3867373 w 7598667"/>
              <a:gd name="connsiteY48" fmla="*/ 1139217 h 4767395"/>
              <a:gd name="connsiteX49" fmla="*/ 3486103 w 7598667"/>
              <a:gd name="connsiteY49" fmla="*/ 704132 h 4767395"/>
              <a:gd name="connsiteX50" fmla="*/ 3074370 w 7598667"/>
              <a:gd name="connsiteY50" fmla="*/ 0 h 4767395"/>
              <a:gd name="connsiteX51" fmla="*/ 2538717 w 7598667"/>
              <a:gd name="connsiteY51" fmla="*/ 1119912 h 4767395"/>
              <a:gd name="connsiteX52" fmla="*/ 2219947 w 7598667"/>
              <a:gd name="connsiteY52" fmla="*/ 1136758 h 4767395"/>
              <a:gd name="connsiteX53" fmla="*/ 1912323 w 7598667"/>
              <a:gd name="connsiteY53" fmla="*/ 1189352 h 4767395"/>
              <a:gd name="connsiteX54" fmla="*/ 1399497 w 7598667"/>
              <a:gd name="connsiteY54" fmla="*/ 1250165 h 4767395"/>
              <a:gd name="connsiteX55" fmla="*/ 843361 w 7598667"/>
              <a:gd name="connsiteY55" fmla="*/ 1221753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12866 h 4767395"/>
              <a:gd name="connsiteX6" fmla="*/ 1544385 w 7598667"/>
              <a:gd name="connsiteY6" fmla="*/ 4131991 h 4767395"/>
              <a:gd name="connsiteX7" fmla="*/ 1562646 w 7598667"/>
              <a:gd name="connsiteY7" fmla="*/ 4008919 h 4767395"/>
              <a:gd name="connsiteX8" fmla="*/ 1692283 w 7598667"/>
              <a:gd name="connsiteY8" fmla="*/ 4030138 h 4767395"/>
              <a:gd name="connsiteX9" fmla="*/ 1658364 w 7598667"/>
              <a:gd name="connsiteY9" fmla="*/ 4110832 h 4767395"/>
              <a:gd name="connsiteX10" fmla="*/ 2041774 w 7598667"/>
              <a:gd name="connsiteY10" fmla="*/ 4243777 h 4767395"/>
              <a:gd name="connsiteX11" fmla="*/ 2106574 w 7598667"/>
              <a:gd name="connsiteY11" fmla="*/ 4270008 h 4767395"/>
              <a:gd name="connsiteX12" fmla="*/ 2105366 w 7598667"/>
              <a:gd name="connsiteY12" fmla="*/ 4175518 h 4767395"/>
              <a:gd name="connsiteX13" fmla="*/ 2152043 w 7598667"/>
              <a:gd name="connsiteY13" fmla="*/ 3979079 h 4767395"/>
              <a:gd name="connsiteX14" fmla="*/ 2236940 w 7598667"/>
              <a:gd name="connsiteY14" fmla="*/ 3504740 h 4767395"/>
              <a:gd name="connsiteX15" fmla="*/ 3115731 w 7598667"/>
              <a:gd name="connsiteY15" fmla="*/ 4205776 h 4767395"/>
              <a:gd name="connsiteX16" fmla="*/ 3405817 w 7598667"/>
              <a:gd name="connsiteY16" fmla="*/ 4344812 h 4767395"/>
              <a:gd name="connsiteX17" fmla="*/ 3609299 w 7598667"/>
              <a:gd name="connsiteY17" fmla="*/ 4380766 h 4767395"/>
              <a:gd name="connsiteX18" fmla="*/ 3857501 w 7598667"/>
              <a:gd name="connsiteY18" fmla="*/ 4443399 h 4767395"/>
              <a:gd name="connsiteX19" fmla="*/ 4148027 w 7598667"/>
              <a:gd name="connsiteY19" fmla="*/ 4494406 h 4767395"/>
              <a:gd name="connsiteX20" fmla="*/ 4221919 w 7598667"/>
              <a:gd name="connsiteY20" fmla="*/ 4475373 h 4767395"/>
              <a:gd name="connsiteX21" fmla="*/ 4210193 w 7598667"/>
              <a:gd name="connsiteY21" fmla="*/ 3990401 h 4767395"/>
              <a:gd name="connsiteX22" fmla="*/ 4217302 w 7598667"/>
              <a:gd name="connsiteY22" fmla="*/ 3696029 h 4767395"/>
              <a:gd name="connsiteX23" fmla="*/ 4269961 w 7598667"/>
              <a:gd name="connsiteY23" fmla="*/ 3651410 h 4767395"/>
              <a:gd name="connsiteX24" fmla="*/ 4732643 w 7598667"/>
              <a:gd name="connsiteY24" fmla="*/ 4034373 h 4767395"/>
              <a:gd name="connsiteX25" fmla="*/ 5094939 w 7598667"/>
              <a:gd name="connsiteY25" fmla="*/ 4282195 h 4767395"/>
              <a:gd name="connsiteX26" fmla="*/ 5679413 w 7598667"/>
              <a:gd name="connsiteY26" fmla="*/ 4767395 h 4767395"/>
              <a:gd name="connsiteX27" fmla="*/ 5686417 w 7598667"/>
              <a:gd name="connsiteY27" fmla="*/ 4457544 h 4767395"/>
              <a:gd name="connsiteX28" fmla="*/ 5532213 w 7598667"/>
              <a:gd name="connsiteY28" fmla="*/ 4196381 h 4767395"/>
              <a:gd name="connsiteX29" fmla="*/ 5802992 w 7598667"/>
              <a:gd name="connsiteY29" fmla="*/ 4114941 h 4767395"/>
              <a:gd name="connsiteX30" fmla="*/ 6076406 w 7598667"/>
              <a:gd name="connsiteY30" fmla="*/ 4022686 h 4767395"/>
              <a:gd name="connsiteX31" fmla="*/ 6071962 w 7598667"/>
              <a:gd name="connsiteY31" fmla="*/ 3768005 h 4767395"/>
              <a:gd name="connsiteX32" fmla="*/ 6316631 w 7598667"/>
              <a:gd name="connsiteY32" fmla="*/ 3756645 h 4767395"/>
              <a:gd name="connsiteX33" fmla="*/ 6250399 w 7598667"/>
              <a:gd name="connsiteY33" fmla="*/ 3723201 h 4767395"/>
              <a:gd name="connsiteX34" fmla="*/ 6127918 w 7598667"/>
              <a:gd name="connsiteY34" fmla="*/ 3697992 h 4767395"/>
              <a:gd name="connsiteX35" fmla="*/ 6168154 w 7598667"/>
              <a:gd name="connsiteY35" fmla="*/ 3613896 h 4767395"/>
              <a:gd name="connsiteX36" fmla="*/ 6208040 w 7598667"/>
              <a:gd name="connsiteY36" fmla="*/ 3537620 h 4767395"/>
              <a:gd name="connsiteX37" fmla="*/ 6325548 w 7598667"/>
              <a:gd name="connsiteY37" fmla="*/ 3606063 h 4767395"/>
              <a:gd name="connsiteX38" fmla="*/ 6403947 w 7598667"/>
              <a:gd name="connsiteY38" fmla="*/ 3590144 h 4767395"/>
              <a:gd name="connsiteX39" fmla="*/ 6504196 w 7598667"/>
              <a:gd name="connsiteY39" fmla="*/ 3569928 h 4767395"/>
              <a:gd name="connsiteX40" fmla="*/ 6646108 w 7598667"/>
              <a:gd name="connsiteY40" fmla="*/ 3607986 h 4767395"/>
              <a:gd name="connsiteX41" fmla="*/ 6783667 w 7598667"/>
              <a:gd name="connsiteY41" fmla="*/ 3356272 h 4767395"/>
              <a:gd name="connsiteX42" fmla="*/ 7048723 w 7598667"/>
              <a:gd name="connsiteY42" fmla="*/ 3532810 h 4767395"/>
              <a:gd name="connsiteX43" fmla="*/ 7241176 w 7598667"/>
              <a:gd name="connsiteY43" fmla="*/ 3657456 h 4767395"/>
              <a:gd name="connsiteX44" fmla="*/ 7574513 w 7598667"/>
              <a:gd name="connsiteY44" fmla="*/ 3873650 h 4767395"/>
              <a:gd name="connsiteX45" fmla="*/ 7598667 w 7598667"/>
              <a:gd name="connsiteY45" fmla="*/ 3822008 h 4767395"/>
              <a:gd name="connsiteX46" fmla="*/ 6283768 w 7598667"/>
              <a:gd name="connsiteY46" fmla="*/ 2708318 h 4767395"/>
              <a:gd name="connsiteX47" fmla="*/ 4645575 w 7598667"/>
              <a:gd name="connsiteY47" fmla="*/ 1583297 h 4767395"/>
              <a:gd name="connsiteX48" fmla="*/ 3867373 w 7598667"/>
              <a:gd name="connsiteY48" fmla="*/ 1139217 h 4767395"/>
              <a:gd name="connsiteX49" fmla="*/ 3486103 w 7598667"/>
              <a:gd name="connsiteY49" fmla="*/ 704132 h 4767395"/>
              <a:gd name="connsiteX50" fmla="*/ 3074370 w 7598667"/>
              <a:gd name="connsiteY50" fmla="*/ 0 h 4767395"/>
              <a:gd name="connsiteX51" fmla="*/ 2538717 w 7598667"/>
              <a:gd name="connsiteY51" fmla="*/ 1119912 h 4767395"/>
              <a:gd name="connsiteX52" fmla="*/ 2219947 w 7598667"/>
              <a:gd name="connsiteY52" fmla="*/ 1136758 h 4767395"/>
              <a:gd name="connsiteX53" fmla="*/ 1912323 w 7598667"/>
              <a:gd name="connsiteY53" fmla="*/ 1189352 h 4767395"/>
              <a:gd name="connsiteX54" fmla="*/ 1399497 w 7598667"/>
              <a:gd name="connsiteY54" fmla="*/ 1250165 h 4767395"/>
              <a:gd name="connsiteX55" fmla="*/ 843361 w 7598667"/>
              <a:gd name="connsiteY55" fmla="*/ 1221753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12866 h 4767395"/>
              <a:gd name="connsiteX6" fmla="*/ 1544385 w 7598667"/>
              <a:gd name="connsiteY6" fmla="*/ 4131991 h 4767395"/>
              <a:gd name="connsiteX7" fmla="*/ 1562646 w 7598667"/>
              <a:gd name="connsiteY7" fmla="*/ 4008919 h 4767395"/>
              <a:gd name="connsiteX8" fmla="*/ 1692283 w 7598667"/>
              <a:gd name="connsiteY8" fmla="*/ 4030138 h 4767395"/>
              <a:gd name="connsiteX9" fmla="*/ 1658364 w 7598667"/>
              <a:gd name="connsiteY9" fmla="*/ 4110832 h 4767395"/>
              <a:gd name="connsiteX10" fmla="*/ 2041774 w 7598667"/>
              <a:gd name="connsiteY10" fmla="*/ 4243777 h 4767395"/>
              <a:gd name="connsiteX11" fmla="*/ 2106574 w 7598667"/>
              <a:gd name="connsiteY11" fmla="*/ 4270008 h 4767395"/>
              <a:gd name="connsiteX12" fmla="*/ 2105366 w 7598667"/>
              <a:gd name="connsiteY12" fmla="*/ 4175518 h 4767395"/>
              <a:gd name="connsiteX13" fmla="*/ 2152043 w 7598667"/>
              <a:gd name="connsiteY13" fmla="*/ 3979079 h 4767395"/>
              <a:gd name="connsiteX14" fmla="*/ 2236940 w 7598667"/>
              <a:gd name="connsiteY14" fmla="*/ 3504740 h 4767395"/>
              <a:gd name="connsiteX15" fmla="*/ 3115731 w 7598667"/>
              <a:gd name="connsiteY15" fmla="*/ 4205776 h 4767395"/>
              <a:gd name="connsiteX16" fmla="*/ 3405817 w 7598667"/>
              <a:gd name="connsiteY16" fmla="*/ 4344812 h 4767395"/>
              <a:gd name="connsiteX17" fmla="*/ 3609299 w 7598667"/>
              <a:gd name="connsiteY17" fmla="*/ 4380766 h 4767395"/>
              <a:gd name="connsiteX18" fmla="*/ 3857501 w 7598667"/>
              <a:gd name="connsiteY18" fmla="*/ 4443399 h 4767395"/>
              <a:gd name="connsiteX19" fmla="*/ 4148027 w 7598667"/>
              <a:gd name="connsiteY19" fmla="*/ 4494406 h 4767395"/>
              <a:gd name="connsiteX20" fmla="*/ 4221919 w 7598667"/>
              <a:gd name="connsiteY20" fmla="*/ 4475373 h 4767395"/>
              <a:gd name="connsiteX21" fmla="*/ 4210193 w 7598667"/>
              <a:gd name="connsiteY21" fmla="*/ 3990401 h 4767395"/>
              <a:gd name="connsiteX22" fmla="*/ 4217302 w 7598667"/>
              <a:gd name="connsiteY22" fmla="*/ 3696029 h 4767395"/>
              <a:gd name="connsiteX23" fmla="*/ 4269961 w 7598667"/>
              <a:gd name="connsiteY23" fmla="*/ 3651410 h 4767395"/>
              <a:gd name="connsiteX24" fmla="*/ 4732643 w 7598667"/>
              <a:gd name="connsiteY24" fmla="*/ 4034373 h 4767395"/>
              <a:gd name="connsiteX25" fmla="*/ 5094939 w 7598667"/>
              <a:gd name="connsiteY25" fmla="*/ 4282195 h 4767395"/>
              <a:gd name="connsiteX26" fmla="*/ 5679413 w 7598667"/>
              <a:gd name="connsiteY26" fmla="*/ 4767395 h 4767395"/>
              <a:gd name="connsiteX27" fmla="*/ 5686417 w 7598667"/>
              <a:gd name="connsiteY27" fmla="*/ 4457544 h 4767395"/>
              <a:gd name="connsiteX28" fmla="*/ 5532213 w 7598667"/>
              <a:gd name="connsiteY28" fmla="*/ 4196381 h 4767395"/>
              <a:gd name="connsiteX29" fmla="*/ 5802992 w 7598667"/>
              <a:gd name="connsiteY29" fmla="*/ 4114941 h 4767395"/>
              <a:gd name="connsiteX30" fmla="*/ 6076406 w 7598667"/>
              <a:gd name="connsiteY30" fmla="*/ 4022686 h 4767395"/>
              <a:gd name="connsiteX31" fmla="*/ 6071962 w 7598667"/>
              <a:gd name="connsiteY31" fmla="*/ 3768005 h 4767395"/>
              <a:gd name="connsiteX32" fmla="*/ 6316631 w 7598667"/>
              <a:gd name="connsiteY32" fmla="*/ 3756645 h 4767395"/>
              <a:gd name="connsiteX33" fmla="*/ 6250399 w 7598667"/>
              <a:gd name="connsiteY33" fmla="*/ 3723201 h 4767395"/>
              <a:gd name="connsiteX34" fmla="*/ 6127918 w 7598667"/>
              <a:gd name="connsiteY34" fmla="*/ 3697992 h 4767395"/>
              <a:gd name="connsiteX35" fmla="*/ 6168154 w 7598667"/>
              <a:gd name="connsiteY35" fmla="*/ 3613896 h 4767395"/>
              <a:gd name="connsiteX36" fmla="*/ 6208040 w 7598667"/>
              <a:gd name="connsiteY36" fmla="*/ 3537620 h 4767395"/>
              <a:gd name="connsiteX37" fmla="*/ 6325548 w 7598667"/>
              <a:gd name="connsiteY37" fmla="*/ 3606063 h 4767395"/>
              <a:gd name="connsiteX38" fmla="*/ 6403947 w 7598667"/>
              <a:gd name="connsiteY38" fmla="*/ 3590144 h 4767395"/>
              <a:gd name="connsiteX39" fmla="*/ 6504196 w 7598667"/>
              <a:gd name="connsiteY39" fmla="*/ 3569928 h 4767395"/>
              <a:gd name="connsiteX40" fmla="*/ 6646108 w 7598667"/>
              <a:gd name="connsiteY40" fmla="*/ 3607986 h 4767395"/>
              <a:gd name="connsiteX41" fmla="*/ 6783667 w 7598667"/>
              <a:gd name="connsiteY41" fmla="*/ 3356272 h 4767395"/>
              <a:gd name="connsiteX42" fmla="*/ 7048723 w 7598667"/>
              <a:gd name="connsiteY42" fmla="*/ 3532810 h 4767395"/>
              <a:gd name="connsiteX43" fmla="*/ 7241176 w 7598667"/>
              <a:gd name="connsiteY43" fmla="*/ 3657456 h 4767395"/>
              <a:gd name="connsiteX44" fmla="*/ 7574513 w 7598667"/>
              <a:gd name="connsiteY44" fmla="*/ 3873650 h 4767395"/>
              <a:gd name="connsiteX45" fmla="*/ 7598667 w 7598667"/>
              <a:gd name="connsiteY45" fmla="*/ 3822008 h 4767395"/>
              <a:gd name="connsiteX46" fmla="*/ 6283768 w 7598667"/>
              <a:gd name="connsiteY46" fmla="*/ 2708318 h 4767395"/>
              <a:gd name="connsiteX47" fmla="*/ 4645575 w 7598667"/>
              <a:gd name="connsiteY47" fmla="*/ 1583297 h 4767395"/>
              <a:gd name="connsiteX48" fmla="*/ 3867373 w 7598667"/>
              <a:gd name="connsiteY48" fmla="*/ 1139217 h 4767395"/>
              <a:gd name="connsiteX49" fmla="*/ 3486103 w 7598667"/>
              <a:gd name="connsiteY49" fmla="*/ 704132 h 4767395"/>
              <a:gd name="connsiteX50" fmla="*/ 3074370 w 7598667"/>
              <a:gd name="connsiteY50" fmla="*/ 0 h 4767395"/>
              <a:gd name="connsiteX51" fmla="*/ 2538717 w 7598667"/>
              <a:gd name="connsiteY51" fmla="*/ 1119912 h 4767395"/>
              <a:gd name="connsiteX52" fmla="*/ 2219947 w 7598667"/>
              <a:gd name="connsiteY52" fmla="*/ 1136758 h 4767395"/>
              <a:gd name="connsiteX53" fmla="*/ 1912323 w 7598667"/>
              <a:gd name="connsiteY53" fmla="*/ 1189352 h 4767395"/>
              <a:gd name="connsiteX54" fmla="*/ 1399497 w 7598667"/>
              <a:gd name="connsiteY54" fmla="*/ 1250165 h 4767395"/>
              <a:gd name="connsiteX55" fmla="*/ 843361 w 7598667"/>
              <a:gd name="connsiteY55" fmla="*/ 1221753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12866 h 4767395"/>
              <a:gd name="connsiteX6" fmla="*/ 1544385 w 7598667"/>
              <a:gd name="connsiteY6" fmla="*/ 4131991 h 4767395"/>
              <a:gd name="connsiteX7" fmla="*/ 1562646 w 7598667"/>
              <a:gd name="connsiteY7" fmla="*/ 4008919 h 4767395"/>
              <a:gd name="connsiteX8" fmla="*/ 1692283 w 7598667"/>
              <a:gd name="connsiteY8" fmla="*/ 4030138 h 4767395"/>
              <a:gd name="connsiteX9" fmla="*/ 1658364 w 7598667"/>
              <a:gd name="connsiteY9" fmla="*/ 4110832 h 4767395"/>
              <a:gd name="connsiteX10" fmla="*/ 2041774 w 7598667"/>
              <a:gd name="connsiteY10" fmla="*/ 4243777 h 4767395"/>
              <a:gd name="connsiteX11" fmla="*/ 2106574 w 7598667"/>
              <a:gd name="connsiteY11" fmla="*/ 4270008 h 4767395"/>
              <a:gd name="connsiteX12" fmla="*/ 2105366 w 7598667"/>
              <a:gd name="connsiteY12" fmla="*/ 4175518 h 4767395"/>
              <a:gd name="connsiteX13" fmla="*/ 2152043 w 7598667"/>
              <a:gd name="connsiteY13" fmla="*/ 3979079 h 4767395"/>
              <a:gd name="connsiteX14" fmla="*/ 2236940 w 7598667"/>
              <a:gd name="connsiteY14" fmla="*/ 3504740 h 4767395"/>
              <a:gd name="connsiteX15" fmla="*/ 3115731 w 7598667"/>
              <a:gd name="connsiteY15" fmla="*/ 4205776 h 4767395"/>
              <a:gd name="connsiteX16" fmla="*/ 3405817 w 7598667"/>
              <a:gd name="connsiteY16" fmla="*/ 4344812 h 4767395"/>
              <a:gd name="connsiteX17" fmla="*/ 3609299 w 7598667"/>
              <a:gd name="connsiteY17" fmla="*/ 4380766 h 4767395"/>
              <a:gd name="connsiteX18" fmla="*/ 3857501 w 7598667"/>
              <a:gd name="connsiteY18" fmla="*/ 4443399 h 4767395"/>
              <a:gd name="connsiteX19" fmla="*/ 4148027 w 7598667"/>
              <a:gd name="connsiteY19" fmla="*/ 4494406 h 4767395"/>
              <a:gd name="connsiteX20" fmla="*/ 4221919 w 7598667"/>
              <a:gd name="connsiteY20" fmla="*/ 4475373 h 4767395"/>
              <a:gd name="connsiteX21" fmla="*/ 4210193 w 7598667"/>
              <a:gd name="connsiteY21" fmla="*/ 3990401 h 4767395"/>
              <a:gd name="connsiteX22" fmla="*/ 4217302 w 7598667"/>
              <a:gd name="connsiteY22" fmla="*/ 3696029 h 4767395"/>
              <a:gd name="connsiteX23" fmla="*/ 4269961 w 7598667"/>
              <a:gd name="connsiteY23" fmla="*/ 3651410 h 4767395"/>
              <a:gd name="connsiteX24" fmla="*/ 4732643 w 7598667"/>
              <a:gd name="connsiteY24" fmla="*/ 4034373 h 4767395"/>
              <a:gd name="connsiteX25" fmla="*/ 5094939 w 7598667"/>
              <a:gd name="connsiteY25" fmla="*/ 4282195 h 4767395"/>
              <a:gd name="connsiteX26" fmla="*/ 5679413 w 7598667"/>
              <a:gd name="connsiteY26" fmla="*/ 4767395 h 4767395"/>
              <a:gd name="connsiteX27" fmla="*/ 5686417 w 7598667"/>
              <a:gd name="connsiteY27" fmla="*/ 4457544 h 4767395"/>
              <a:gd name="connsiteX28" fmla="*/ 5532213 w 7598667"/>
              <a:gd name="connsiteY28" fmla="*/ 4196381 h 4767395"/>
              <a:gd name="connsiteX29" fmla="*/ 5802992 w 7598667"/>
              <a:gd name="connsiteY29" fmla="*/ 4114941 h 4767395"/>
              <a:gd name="connsiteX30" fmla="*/ 6076406 w 7598667"/>
              <a:gd name="connsiteY30" fmla="*/ 4022686 h 4767395"/>
              <a:gd name="connsiteX31" fmla="*/ 6071962 w 7598667"/>
              <a:gd name="connsiteY31" fmla="*/ 3768005 h 4767395"/>
              <a:gd name="connsiteX32" fmla="*/ 6316631 w 7598667"/>
              <a:gd name="connsiteY32" fmla="*/ 3756645 h 4767395"/>
              <a:gd name="connsiteX33" fmla="*/ 6250399 w 7598667"/>
              <a:gd name="connsiteY33" fmla="*/ 3723201 h 4767395"/>
              <a:gd name="connsiteX34" fmla="*/ 6127918 w 7598667"/>
              <a:gd name="connsiteY34" fmla="*/ 3697992 h 4767395"/>
              <a:gd name="connsiteX35" fmla="*/ 6168154 w 7598667"/>
              <a:gd name="connsiteY35" fmla="*/ 3613896 h 4767395"/>
              <a:gd name="connsiteX36" fmla="*/ 6208040 w 7598667"/>
              <a:gd name="connsiteY36" fmla="*/ 3537620 h 4767395"/>
              <a:gd name="connsiteX37" fmla="*/ 6325548 w 7598667"/>
              <a:gd name="connsiteY37" fmla="*/ 3606063 h 4767395"/>
              <a:gd name="connsiteX38" fmla="*/ 6403947 w 7598667"/>
              <a:gd name="connsiteY38" fmla="*/ 3590144 h 4767395"/>
              <a:gd name="connsiteX39" fmla="*/ 6504196 w 7598667"/>
              <a:gd name="connsiteY39" fmla="*/ 3569928 h 4767395"/>
              <a:gd name="connsiteX40" fmla="*/ 6646108 w 7598667"/>
              <a:gd name="connsiteY40" fmla="*/ 3607986 h 4767395"/>
              <a:gd name="connsiteX41" fmla="*/ 6783667 w 7598667"/>
              <a:gd name="connsiteY41" fmla="*/ 3356272 h 4767395"/>
              <a:gd name="connsiteX42" fmla="*/ 7048723 w 7598667"/>
              <a:gd name="connsiteY42" fmla="*/ 3532810 h 4767395"/>
              <a:gd name="connsiteX43" fmla="*/ 7241176 w 7598667"/>
              <a:gd name="connsiteY43" fmla="*/ 3657456 h 4767395"/>
              <a:gd name="connsiteX44" fmla="*/ 7574513 w 7598667"/>
              <a:gd name="connsiteY44" fmla="*/ 3873650 h 4767395"/>
              <a:gd name="connsiteX45" fmla="*/ 7598667 w 7598667"/>
              <a:gd name="connsiteY45" fmla="*/ 3822008 h 4767395"/>
              <a:gd name="connsiteX46" fmla="*/ 6283768 w 7598667"/>
              <a:gd name="connsiteY46" fmla="*/ 2708318 h 4767395"/>
              <a:gd name="connsiteX47" fmla="*/ 4645575 w 7598667"/>
              <a:gd name="connsiteY47" fmla="*/ 1583297 h 4767395"/>
              <a:gd name="connsiteX48" fmla="*/ 3867373 w 7598667"/>
              <a:gd name="connsiteY48" fmla="*/ 1139217 h 4767395"/>
              <a:gd name="connsiteX49" fmla="*/ 3486103 w 7598667"/>
              <a:gd name="connsiteY49" fmla="*/ 704132 h 4767395"/>
              <a:gd name="connsiteX50" fmla="*/ 3074370 w 7598667"/>
              <a:gd name="connsiteY50" fmla="*/ 0 h 4767395"/>
              <a:gd name="connsiteX51" fmla="*/ 2538717 w 7598667"/>
              <a:gd name="connsiteY51" fmla="*/ 1119912 h 4767395"/>
              <a:gd name="connsiteX52" fmla="*/ 2219947 w 7598667"/>
              <a:gd name="connsiteY52" fmla="*/ 1136758 h 4767395"/>
              <a:gd name="connsiteX53" fmla="*/ 1912323 w 7598667"/>
              <a:gd name="connsiteY53" fmla="*/ 1189352 h 4767395"/>
              <a:gd name="connsiteX54" fmla="*/ 1399497 w 7598667"/>
              <a:gd name="connsiteY54" fmla="*/ 1250165 h 4767395"/>
              <a:gd name="connsiteX55" fmla="*/ 843361 w 7598667"/>
              <a:gd name="connsiteY55" fmla="*/ 1221753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544385 w 7598667"/>
              <a:gd name="connsiteY6" fmla="*/ 4131991 h 4767395"/>
              <a:gd name="connsiteX7" fmla="*/ 1562646 w 7598667"/>
              <a:gd name="connsiteY7" fmla="*/ 4008919 h 4767395"/>
              <a:gd name="connsiteX8" fmla="*/ 1692283 w 7598667"/>
              <a:gd name="connsiteY8" fmla="*/ 4030138 h 4767395"/>
              <a:gd name="connsiteX9" fmla="*/ 1658364 w 7598667"/>
              <a:gd name="connsiteY9" fmla="*/ 4110832 h 4767395"/>
              <a:gd name="connsiteX10" fmla="*/ 2041774 w 7598667"/>
              <a:gd name="connsiteY10" fmla="*/ 4243777 h 4767395"/>
              <a:gd name="connsiteX11" fmla="*/ 2106574 w 7598667"/>
              <a:gd name="connsiteY11" fmla="*/ 4270008 h 4767395"/>
              <a:gd name="connsiteX12" fmla="*/ 2105366 w 7598667"/>
              <a:gd name="connsiteY12" fmla="*/ 4175518 h 4767395"/>
              <a:gd name="connsiteX13" fmla="*/ 2152043 w 7598667"/>
              <a:gd name="connsiteY13" fmla="*/ 3979079 h 4767395"/>
              <a:gd name="connsiteX14" fmla="*/ 2236940 w 7598667"/>
              <a:gd name="connsiteY14" fmla="*/ 3504740 h 4767395"/>
              <a:gd name="connsiteX15" fmla="*/ 3115731 w 7598667"/>
              <a:gd name="connsiteY15" fmla="*/ 4205776 h 4767395"/>
              <a:gd name="connsiteX16" fmla="*/ 3405817 w 7598667"/>
              <a:gd name="connsiteY16" fmla="*/ 4344812 h 4767395"/>
              <a:gd name="connsiteX17" fmla="*/ 3609299 w 7598667"/>
              <a:gd name="connsiteY17" fmla="*/ 4380766 h 4767395"/>
              <a:gd name="connsiteX18" fmla="*/ 3857501 w 7598667"/>
              <a:gd name="connsiteY18" fmla="*/ 4443399 h 4767395"/>
              <a:gd name="connsiteX19" fmla="*/ 4148027 w 7598667"/>
              <a:gd name="connsiteY19" fmla="*/ 4494406 h 4767395"/>
              <a:gd name="connsiteX20" fmla="*/ 4221919 w 7598667"/>
              <a:gd name="connsiteY20" fmla="*/ 4475373 h 4767395"/>
              <a:gd name="connsiteX21" fmla="*/ 4210193 w 7598667"/>
              <a:gd name="connsiteY21" fmla="*/ 3990401 h 4767395"/>
              <a:gd name="connsiteX22" fmla="*/ 4217302 w 7598667"/>
              <a:gd name="connsiteY22" fmla="*/ 3696029 h 4767395"/>
              <a:gd name="connsiteX23" fmla="*/ 4269961 w 7598667"/>
              <a:gd name="connsiteY23" fmla="*/ 3651410 h 4767395"/>
              <a:gd name="connsiteX24" fmla="*/ 4732643 w 7598667"/>
              <a:gd name="connsiteY24" fmla="*/ 4034373 h 4767395"/>
              <a:gd name="connsiteX25" fmla="*/ 5094939 w 7598667"/>
              <a:gd name="connsiteY25" fmla="*/ 4282195 h 4767395"/>
              <a:gd name="connsiteX26" fmla="*/ 5679413 w 7598667"/>
              <a:gd name="connsiteY26" fmla="*/ 4767395 h 4767395"/>
              <a:gd name="connsiteX27" fmla="*/ 5686417 w 7598667"/>
              <a:gd name="connsiteY27" fmla="*/ 4457544 h 4767395"/>
              <a:gd name="connsiteX28" fmla="*/ 5532213 w 7598667"/>
              <a:gd name="connsiteY28" fmla="*/ 4196381 h 4767395"/>
              <a:gd name="connsiteX29" fmla="*/ 5802992 w 7598667"/>
              <a:gd name="connsiteY29" fmla="*/ 4114941 h 4767395"/>
              <a:gd name="connsiteX30" fmla="*/ 6076406 w 7598667"/>
              <a:gd name="connsiteY30" fmla="*/ 4022686 h 4767395"/>
              <a:gd name="connsiteX31" fmla="*/ 6071962 w 7598667"/>
              <a:gd name="connsiteY31" fmla="*/ 3768005 h 4767395"/>
              <a:gd name="connsiteX32" fmla="*/ 6316631 w 7598667"/>
              <a:gd name="connsiteY32" fmla="*/ 3756645 h 4767395"/>
              <a:gd name="connsiteX33" fmla="*/ 6250399 w 7598667"/>
              <a:gd name="connsiteY33" fmla="*/ 3723201 h 4767395"/>
              <a:gd name="connsiteX34" fmla="*/ 6127918 w 7598667"/>
              <a:gd name="connsiteY34" fmla="*/ 3697992 h 4767395"/>
              <a:gd name="connsiteX35" fmla="*/ 6168154 w 7598667"/>
              <a:gd name="connsiteY35" fmla="*/ 3613896 h 4767395"/>
              <a:gd name="connsiteX36" fmla="*/ 6208040 w 7598667"/>
              <a:gd name="connsiteY36" fmla="*/ 3537620 h 4767395"/>
              <a:gd name="connsiteX37" fmla="*/ 6325548 w 7598667"/>
              <a:gd name="connsiteY37" fmla="*/ 3606063 h 4767395"/>
              <a:gd name="connsiteX38" fmla="*/ 6403947 w 7598667"/>
              <a:gd name="connsiteY38" fmla="*/ 3590144 h 4767395"/>
              <a:gd name="connsiteX39" fmla="*/ 6504196 w 7598667"/>
              <a:gd name="connsiteY39" fmla="*/ 3569928 h 4767395"/>
              <a:gd name="connsiteX40" fmla="*/ 6646108 w 7598667"/>
              <a:gd name="connsiteY40" fmla="*/ 3607986 h 4767395"/>
              <a:gd name="connsiteX41" fmla="*/ 6783667 w 7598667"/>
              <a:gd name="connsiteY41" fmla="*/ 3356272 h 4767395"/>
              <a:gd name="connsiteX42" fmla="*/ 7048723 w 7598667"/>
              <a:gd name="connsiteY42" fmla="*/ 3532810 h 4767395"/>
              <a:gd name="connsiteX43" fmla="*/ 7241176 w 7598667"/>
              <a:gd name="connsiteY43" fmla="*/ 3657456 h 4767395"/>
              <a:gd name="connsiteX44" fmla="*/ 7574513 w 7598667"/>
              <a:gd name="connsiteY44" fmla="*/ 3873650 h 4767395"/>
              <a:gd name="connsiteX45" fmla="*/ 7598667 w 7598667"/>
              <a:gd name="connsiteY45" fmla="*/ 3822008 h 4767395"/>
              <a:gd name="connsiteX46" fmla="*/ 6283768 w 7598667"/>
              <a:gd name="connsiteY46" fmla="*/ 2708318 h 4767395"/>
              <a:gd name="connsiteX47" fmla="*/ 4645575 w 7598667"/>
              <a:gd name="connsiteY47" fmla="*/ 1583297 h 4767395"/>
              <a:gd name="connsiteX48" fmla="*/ 3867373 w 7598667"/>
              <a:gd name="connsiteY48" fmla="*/ 1139217 h 4767395"/>
              <a:gd name="connsiteX49" fmla="*/ 3486103 w 7598667"/>
              <a:gd name="connsiteY49" fmla="*/ 704132 h 4767395"/>
              <a:gd name="connsiteX50" fmla="*/ 3074370 w 7598667"/>
              <a:gd name="connsiteY50" fmla="*/ 0 h 4767395"/>
              <a:gd name="connsiteX51" fmla="*/ 2538717 w 7598667"/>
              <a:gd name="connsiteY51" fmla="*/ 1119912 h 4767395"/>
              <a:gd name="connsiteX52" fmla="*/ 2219947 w 7598667"/>
              <a:gd name="connsiteY52" fmla="*/ 1136758 h 4767395"/>
              <a:gd name="connsiteX53" fmla="*/ 1912323 w 7598667"/>
              <a:gd name="connsiteY53" fmla="*/ 1189352 h 4767395"/>
              <a:gd name="connsiteX54" fmla="*/ 1399497 w 7598667"/>
              <a:gd name="connsiteY54" fmla="*/ 1250165 h 4767395"/>
              <a:gd name="connsiteX55" fmla="*/ 843361 w 7598667"/>
              <a:gd name="connsiteY55" fmla="*/ 1221753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544385 w 7598667"/>
              <a:gd name="connsiteY6" fmla="*/ 4131991 h 4767395"/>
              <a:gd name="connsiteX7" fmla="*/ 1562646 w 7598667"/>
              <a:gd name="connsiteY7" fmla="*/ 4008919 h 4767395"/>
              <a:gd name="connsiteX8" fmla="*/ 1726006 w 7598667"/>
              <a:gd name="connsiteY8" fmla="*/ 4034355 h 4767395"/>
              <a:gd name="connsiteX9" fmla="*/ 1658364 w 7598667"/>
              <a:gd name="connsiteY9" fmla="*/ 4110832 h 4767395"/>
              <a:gd name="connsiteX10" fmla="*/ 2041774 w 7598667"/>
              <a:gd name="connsiteY10" fmla="*/ 4243777 h 4767395"/>
              <a:gd name="connsiteX11" fmla="*/ 2106574 w 7598667"/>
              <a:gd name="connsiteY11" fmla="*/ 4270008 h 4767395"/>
              <a:gd name="connsiteX12" fmla="*/ 2105366 w 7598667"/>
              <a:gd name="connsiteY12" fmla="*/ 4175518 h 4767395"/>
              <a:gd name="connsiteX13" fmla="*/ 2152043 w 7598667"/>
              <a:gd name="connsiteY13" fmla="*/ 3979079 h 4767395"/>
              <a:gd name="connsiteX14" fmla="*/ 2236940 w 7598667"/>
              <a:gd name="connsiteY14" fmla="*/ 3504740 h 4767395"/>
              <a:gd name="connsiteX15" fmla="*/ 3115731 w 7598667"/>
              <a:gd name="connsiteY15" fmla="*/ 4205776 h 4767395"/>
              <a:gd name="connsiteX16" fmla="*/ 3405817 w 7598667"/>
              <a:gd name="connsiteY16" fmla="*/ 4344812 h 4767395"/>
              <a:gd name="connsiteX17" fmla="*/ 3609299 w 7598667"/>
              <a:gd name="connsiteY17" fmla="*/ 4380766 h 4767395"/>
              <a:gd name="connsiteX18" fmla="*/ 3857501 w 7598667"/>
              <a:gd name="connsiteY18" fmla="*/ 4443399 h 4767395"/>
              <a:gd name="connsiteX19" fmla="*/ 4148027 w 7598667"/>
              <a:gd name="connsiteY19" fmla="*/ 4494406 h 4767395"/>
              <a:gd name="connsiteX20" fmla="*/ 4221919 w 7598667"/>
              <a:gd name="connsiteY20" fmla="*/ 4475373 h 4767395"/>
              <a:gd name="connsiteX21" fmla="*/ 4210193 w 7598667"/>
              <a:gd name="connsiteY21" fmla="*/ 3990401 h 4767395"/>
              <a:gd name="connsiteX22" fmla="*/ 4217302 w 7598667"/>
              <a:gd name="connsiteY22" fmla="*/ 3696029 h 4767395"/>
              <a:gd name="connsiteX23" fmla="*/ 4269961 w 7598667"/>
              <a:gd name="connsiteY23" fmla="*/ 3651410 h 4767395"/>
              <a:gd name="connsiteX24" fmla="*/ 4732643 w 7598667"/>
              <a:gd name="connsiteY24" fmla="*/ 4034373 h 4767395"/>
              <a:gd name="connsiteX25" fmla="*/ 5094939 w 7598667"/>
              <a:gd name="connsiteY25" fmla="*/ 4282195 h 4767395"/>
              <a:gd name="connsiteX26" fmla="*/ 5679413 w 7598667"/>
              <a:gd name="connsiteY26" fmla="*/ 4767395 h 4767395"/>
              <a:gd name="connsiteX27" fmla="*/ 5686417 w 7598667"/>
              <a:gd name="connsiteY27" fmla="*/ 4457544 h 4767395"/>
              <a:gd name="connsiteX28" fmla="*/ 5532213 w 7598667"/>
              <a:gd name="connsiteY28" fmla="*/ 4196381 h 4767395"/>
              <a:gd name="connsiteX29" fmla="*/ 5802992 w 7598667"/>
              <a:gd name="connsiteY29" fmla="*/ 4114941 h 4767395"/>
              <a:gd name="connsiteX30" fmla="*/ 6076406 w 7598667"/>
              <a:gd name="connsiteY30" fmla="*/ 4022686 h 4767395"/>
              <a:gd name="connsiteX31" fmla="*/ 6071962 w 7598667"/>
              <a:gd name="connsiteY31" fmla="*/ 3768005 h 4767395"/>
              <a:gd name="connsiteX32" fmla="*/ 6316631 w 7598667"/>
              <a:gd name="connsiteY32" fmla="*/ 3756645 h 4767395"/>
              <a:gd name="connsiteX33" fmla="*/ 6250399 w 7598667"/>
              <a:gd name="connsiteY33" fmla="*/ 3723201 h 4767395"/>
              <a:gd name="connsiteX34" fmla="*/ 6127918 w 7598667"/>
              <a:gd name="connsiteY34" fmla="*/ 3697992 h 4767395"/>
              <a:gd name="connsiteX35" fmla="*/ 6168154 w 7598667"/>
              <a:gd name="connsiteY35" fmla="*/ 3613896 h 4767395"/>
              <a:gd name="connsiteX36" fmla="*/ 6208040 w 7598667"/>
              <a:gd name="connsiteY36" fmla="*/ 3537620 h 4767395"/>
              <a:gd name="connsiteX37" fmla="*/ 6325548 w 7598667"/>
              <a:gd name="connsiteY37" fmla="*/ 3606063 h 4767395"/>
              <a:gd name="connsiteX38" fmla="*/ 6403947 w 7598667"/>
              <a:gd name="connsiteY38" fmla="*/ 3590144 h 4767395"/>
              <a:gd name="connsiteX39" fmla="*/ 6504196 w 7598667"/>
              <a:gd name="connsiteY39" fmla="*/ 3569928 h 4767395"/>
              <a:gd name="connsiteX40" fmla="*/ 6646108 w 7598667"/>
              <a:gd name="connsiteY40" fmla="*/ 3607986 h 4767395"/>
              <a:gd name="connsiteX41" fmla="*/ 6783667 w 7598667"/>
              <a:gd name="connsiteY41" fmla="*/ 3356272 h 4767395"/>
              <a:gd name="connsiteX42" fmla="*/ 7048723 w 7598667"/>
              <a:gd name="connsiteY42" fmla="*/ 3532810 h 4767395"/>
              <a:gd name="connsiteX43" fmla="*/ 7241176 w 7598667"/>
              <a:gd name="connsiteY43" fmla="*/ 3657456 h 4767395"/>
              <a:gd name="connsiteX44" fmla="*/ 7574513 w 7598667"/>
              <a:gd name="connsiteY44" fmla="*/ 3873650 h 4767395"/>
              <a:gd name="connsiteX45" fmla="*/ 7598667 w 7598667"/>
              <a:gd name="connsiteY45" fmla="*/ 3822008 h 4767395"/>
              <a:gd name="connsiteX46" fmla="*/ 6283768 w 7598667"/>
              <a:gd name="connsiteY46" fmla="*/ 2708318 h 4767395"/>
              <a:gd name="connsiteX47" fmla="*/ 4645575 w 7598667"/>
              <a:gd name="connsiteY47" fmla="*/ 1583297 h 4767395"/>
              <a:gd name="connsiteX48" fmla="*/ 3867373 w 7598667"/>
              <a:gd name="connsiteY48" fmla="*/ 1139217 h 4767395"/>
              <a:gd name="connsiteX49" fmla="*/ 3486103 w 7598667"/>
              <a:gd name="connsiteY49" fmla="*/ 704132 h 4767395"/>
              <a:gd name="connsiteX50" fmla="*/ 3074370 w 7598667"/>
              <a:gd name="connsiteY50" fmla="*/ 0 h 4767395"/>
              <a:gd name="connsiteX51" fmla="*/ 2538717 w 7598667"/>
              <a:gd name="connsiteY51" fmla="*/ 1119912 h 4767395"/>
              <a:gd name="connsiteX52" fmla="*/ 2219947 w 7598667"/>
              <a:gd name="connsiteY52" fmla="*/ 1136758 h 4767395"/>
              <a:gd name="connsiteX53" fmla="*/ 1912323 w 7598667"/>
              <a:gd name="connsiteY53" fmla="*/ 1189352 h 4767395"/>
              <a:gd name="connsiteX54" fmla="*/ 1399497 w 7598667"/>
              <a:gd name="connsiteY54" fmla="*/ 1250165 h 4767395"/>
              <a:gd name="connsiteX55" fmla="*/ 843361 w 7598667"/>
              <a:gd name="connsiteY55" fmla="*/ 1221753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544385 w 7598667"/>
              <a:gd name="connsiteY6" fmla="*/ 4131991 h 4767395"/>
              <a:gd name="connsiteX7" fmla="*/ 1562646 w 7598667"/>
              <a:gd name="connsiteY7" fmla="*/ 4008919 h 4767395"/>
              <a:gd name="connsiteX8" fmla="*/ 1726006 w 7598667"/>
              <a:gd name="connsiteY8" fmla="*/ 4034355 h 4767395"/>
              <a:gd name="connsiteX9" fmla="*/ 1687870 w 7598667"/>
              <a:gd name="connsiteY9" fmla="*/ 4127694 h 4767395"/>
              <a:gd name="connsiteX10" fmla="*/ 2041774 w 7598667"/>
              <a:gd name="connsiteY10" fmla="*/ 4243777 h 4767395"/>
              <a:gd name="connsiteX11" fmla="*/ 2106574 w 7598667"/>
              <a:gd name="connsiteY11" fmla="*/ 4270008 h 4767395"/>
              <a:gd name="connsiteX12" fmla="*/ 2105366 w 7598667"/>
              <a:gd name="connsiteY12" fmla="*/ 4175518 h 4767395"/>
              <a:gd name="connsiteX13" fmla="*/ 2152043 w 7598667"/>
              <a:gd name="connsiteY13" fmla="*/ 3979079 h 4767395"/>
              <a:gd name="connsiteX14" fmla="*/ 2236940 w 7598667"/>
              <a:gd name="connsiteY14" fmla="*/ 3504740 h 4767395"/>
              <a:gd name="connsiteX15" fmla="*/ 3115731 w 7598667"/>
              <a:gd name="connsiteY15" fmla="*/ 4205776 h 4767395"/>
              <a:gd name="connsiteX16" fmla="*/ 3405817 w 7598667"/>
              <a:gd name="connsiteY16" fmla="*/ 4344812 h 4767395"/>
              <a:gd name="connsiteX17" fmla="*/ 3609299 w 7598667"/>
              <a:gd name="connsiteY17" fmla="*/ 4380766 h 4767395"/>
              <a:gd name="connsiteX18" fmla="*/ 3857501 w 7598667"/>
              <a:gd name="connsiteY18" fmla="*/ 4443399 h 4767395"/>
              <a:gd name="connsiteX19" fmla="*/ 4148027 w 7598667"/>
              <a:gd name="connsiteY19" fmla="*/ 4494406 h 4767395"/>
              <a:gd name="connsiteX20" fmla="*/ 4221919 w 7598667"/>
              <a:gd name="connsiteY20" fmla="*/ 4475373 h 4767395"/>
              <a:gd name="connsiteX21" fmla="*/ 4210193 w 7598667"/>
              <a:gd name="connsiteY21" fmla="*/ 3990401 h 4767395"/>
              <a:gd name="connsiteX22" fmla="*/ 4217302 w 7598667"/>
              <a:gd name="connsiteY22" fmla="*/ 3696029 h 4767395"/>
              <a:gd name="connsiteX23" fmla="*/ 4269961 w 7598667"/>
              <a:gd name="connsiteY23" fmla="*/ 3651410 h 4767395"/>
              <a:gd name="connsiteX24" fmla="*/ 4732643 w 7598667"/>
              <a:gd name="connsiteY24" fmla="*/ 4034373 h 4767395"/>
              <a:gd name="connsiteX25" fmla="*/ 5094939 w 7598667"/>
              <a:gd name="connsiteY25" fmla="*/ 4282195 h 4767395"/>
              <a:gd name="connsiteX26" fmla="*/ 5679413 w 7598667"/>
              <a:gd name="connsiteY26" fmla="*/ 4767395 h 4767395"/>
              <a:gd name="connsiteX27" fmla="*/ 5686417 w 7598667"/>
              <a:gd name="connsiteY27" fmla="*/ 4457544 h 4767395"/>
              <a:gd name="connsiteX28" fmla="*/ 5532213 w 7598667"/>
              <a:gd name="connsiteY28" fmla="*/ 4196381 h 4767395"/>
              <a:gd name="connsiteX29" fmla="*/ 5802992 w 7598667"/>
              <a:gd name="connsiteY29" fmla="*/ 4114941 h 4767395"/>
              <a:gd name="connsiteX30" fmla="*/ 6076406 w 7598667"/>
              <a:gd name="connsiteY30" fmla="*/ 4022686 h 4767395"/>
              <a:gd name="connsiteX31" fmla="*/ 6071962 w 7598667"/>
              <a:gd name="connsiteY31" fmla="*/ 3768005 h 4767395"/>
              <a:gd name="connsiteX32" fmla="*/ 6316631 w 7598667"/>
              <a:gd name="connsiteY32" fmla="*/ 3756645 h 4767395"/>
              <a:gd name="connsiteX33" fmla="*/ 6250399 w 7598667"/>
              <a:gd name="connsiteY33" fmla="*/ 3723201 h 4767395"/>
              <a:gd name="connsiteX34" fmla="*/ 6127918 w 7598667"/>
              <a:gd name="connsiteY34" fmla="*/ 3697992 h 4767395"/>
              <a:gd name="connsiteX35" fmla="*/ 6168154 w 7598667"/>
              <a:gd name="connsiteY35" fmla="*/ 3613896 h 4767395"/>
              <a:gd name="connsiteX36" fmla="*/ 6208040 w 7598667"/>
              <a:gd name="connsiteY36" fmla="*/ 3537620 h 4767395"/>
              <a:gd name="connsiteX37" fmla="*/ 6325548 w 7598667"/>
              <a:gd name="connsiteY37" fmla="*/ 3606063 h 4767395"/>
              <a:gd name="connsiteX38" fmla="*/ 6403947 w 7598667"/>
              <a:gd name="connsiteY38" fmla="*/ 3590144 h 4767395"/>
              <a:gd name="connsiteX39" fmla="*/ 6504196 w 7598667"/>
              <a:gd name="connsiteY39" fmla="*/ 3569928 h 4767395"/>
              <a:gd name="connsiteX40" fmla="*/ 6646108 w 7598667"/>
              <a:gd name="connsiteY40" fmla="*/ 3607986 h 4767395"/>
              <a:gd name="connsiteX41" fmla="*/ 6783667 w 7598667"/>
              <a:gd name="connsiteY41" fmla="*/ 3356272 h 4767395"/>
              <a:gd name="connsiteX42" fmla="*/ 7048723 w 7598667"/>
              <a:gd name="connsiteY42" fmla="*/ 3532810 h 4767395"/>
              <a:gd name="connsiteX43" fmla="*/ 7241176 w 7598667"/>
              <a:gd name="connsiteY43" fmla="*/ 3657456 h 4767395"/>
              <a:gd name="connsiteX44" fmla="*/ 7574513 w 7598667"/>
              <a:gd name="connsiteY44" fmla="*/ 3873650 h 4767395"/>
              <a:gd name="connsiteX45" fmla="*/ 7598667 w 7598667"/>
              <a:gd name="connsiteY45" fmla="*/ 3822008 h 4767395"/>
              <a:gd name="connsiteX46" fmla="*/ 6283768 w 7598667"/>
              <a:gd name="connsiteY46" fmla="*/ 2708318 h 4767395"/>
              <a:gd name="connsiteX47" fmla="*/ 4645575 w 7598667"/>
              <a:gd name="connsiteY47" fmla="*/ 1583297 h 4767395"/>
              <a:gd name="connsiteX48" fmla="*/ 3867373 w 7598667"/>
              <a:gd name="connsiteY48" fmla="*/ 1139217 h 4767395"/>
              <a:gd name="connsiteX49" fmla="*/ 3486103 w 7598667"/>
              <a:gd name="connsiteY49" fmla="*/ 704132 h 4767395"/>
              <a:gd name="connsiteX50" fmla="*/ 3074370 w 7598667"/>
              <a:gd name="connsiteY50" fmla="*/ 0 h 4767395"/>
              <a:gd name="connsiteX51" fmla="*/ 2538717 w 7598667"/>
              <a:gd name="connsiteY51" fmla="*/ 1119912 h 4767395"/>
              <a:gd name="connsiteX52" fmla="*/ 2219947 w 7598667"/>
              <a:gd name="connsiteY52" fmla="*/ 1136758 h 4767395"/>
              <a:gd name="connsiteX53" fmla="*/ 1912323 w 7598667"/>
              <a:gd name="connsiteY53" fmla="*/ 1189352 h 4767395"/>
              <a:gd name="connsiteX54" fmla="*/ 1399497 w 7598667"/>
              <a:gd name="connsiteY54" fmla="*/ 1250165 h 4767395"/>
              <a:gd name="connsiteX55" fmla="*/ 843361 w 7598667"/>
              <a:gd name="connsiteY55" fmla="*/ 1221753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544385 w 7598667"/>
              <a:gd name="connsiteY6" fmla="*/ 4131991 h 4767395"/>
              <a:gd name="connsiteX7" fmla="*/ 1630094 w 7598667"/>
              <a:gd name="connsiteY7" fmla="*/ 4025781 h 4767395"/>
              <a:gd name="connsiteX8" fmla="*/ 1726006 w 7598667"/>
              <a:gd name="connsiteY8" fmla="*/ 4034355 h 4767395"/>
              <a:gd name="connsiteX9" fmla="*/ 1687870 w 7598667"/>
              <a:gd name="connsiteY9" fmla="*/ 4127694 h 4767395"/>
              <a:gd name="connsiteX10" fmla="*/ 2041774 w 7598667"/>
              <a:gd name="connsiteY10" fmla="*/ 4243777 h 4767395"/>
              <a:gd name="connsiteX11" fmla="*/ 2106574 w 7598667"/>
              <a:gd name="connsiteY11" fmla="*/ 4270008 h 4767395"/>
              <a:gd name="connsiteX12" fmla="*/ 2105366 w 7598667"/>
              <a:gd name="connsiteY12" fmla="*/ 4175518 h 4767395"/>
              <a:gd name="connsiteX13" fmla="*/ 2152043 w 7598667"/>
              <a:gd name="connsiteY13" fmla="*/ 3979079 h 4767395"/>
              <a:gd name="connsiteX14" fmla="*/ 2236940 w 7598667"/>
              <a:gd name="connsiteY14" fmla="*/ 3504740 h 4767395"/>
              <a:gd name="connsiteX15" fmla="*/ 3115731 w 7598667"/>
              <a:gd name="connsiteY15" fmla="*/ 4205776 h 4767395"/>
              <a:gd name="connsiteX16" fmla="*/ 3405817 w 7598667"/>
              <a:gd name="connsiteY16" fmla="*/ 4344812 h 4767395"/>
              <a:gd name="connsiteX17" fmla="*/ 3609299 w 7598667"/>
              <a:gd name="connsiteY17" fmla="*/ 4380766 h 4767395"/>
              <a:gd name="connsiteX18" fmla="*/ 3857501 w 7598667"/>
              <a:gd name="connsiteY18" fmla="*/ 4443399 h 4767395"/>
              <a:gd name="connsiteX19" fmla="*/ 4148027 w 7598667"/>
              <a:gd name="connsiteY19" fmla="*/ 4494406 h 4767395"/>
              <a:gd name="connsiteX20" fmla="*/ 4221919 w 7598667"/>
              <a:gd name="connsiteY20" fmla="*/ 4475373 h 4767395"/>
              <a:gd name="connsiteX21" fmla="*/ 4210193 w 7598667"/>
              <a:gd name="connsiteY21" fmla="*/ 3990401 h 4767395"/>
              <a:gd name="connsiteX22" fmla="*/ 4217302 w 7598667"/>
              <a:gd name="connsiteY22" fmla="*/ 3696029 h 4767395"/>
              <a:gd name="connsiteX23" fmla="*/ 4269961 w 7598667"/>
              <a:gd name="connsiteY23" fmla="*/ 3651410 h 4767395"/>
              <a:gd name="connsiteX24" fmla="*/ 4732643 w 7598667"/>
              <a:gd name="connsiteY24" fmla="*/ 4034373 h 4767395"/>
              <a:gd name="connsiteX25" fmla="*/ 5094939 w 7598667"/>
              <a:gd name="connsiteY25" fmla="*/ 4282195 h 4767395"/>
              <a:gd name="connsiteX26" fmla="*/ 5679413 w 7598667"/>
              <a:gd name="connsiteY26" fmla="*/ 4767395 h 4767395"/>
              <a:gd name="connsiteX27" fmla="*/ 5686417 w 7598667"/>
              <a:gd name="connsiteY27" fmla="*/ 4457544 h 4767395"/>
              <a:gd name="connsiteX28" fmla="*/ 5532213 w 7598667"/>
              <a:gd name="connsiteY28" fmla="*/ 4196381 h 4767395"/>
              <a:gd name="connsiteX29" fmla="*/ 5802992 w 7598667"/>
              <a:gd name="connsiteY29" fmla="*/ 4114941 h 4767395"/>
              <a:gd name="connsiteX30" fmla="*/ 6076406 w 7598667"/>
              <a:gd name="connsiteY30" fmla="*/ 4022686 h 4767395"/>
              <a:gd name="connsiteX31" fmla="*/ 6071962 w 7598667"/>
              <a:gd name="connsiteY31" fmla="*/ 3768005 h 4767395"/>
              <a:gd name="connsiteX32" fmla="*/ 6316631 w 7598667"/>
              <a:gd name="connsiteY32" fmla="*/ 3756645 h 4767395"/>
              <a:gd name="connsiteX33" fmla="*/ 6250399 w 7598667"/>
              <a:gd name="connsiteY33" fmla="*/ 3723201 h 4767395"/>
              <a:gd name="connsiteX34" fmla="*/ 6127918 w 7598667"/>
              <a:gd name="connsiteY34" fmla="*/ 3697992 h 4767395"/>
              <a:gd name="connsiteX35" fmla="*/ 6168154 w 7598667"/>
              <a:gd name="connsiteY35" fmla="*/ 3613896 h 4767395"/>
              <a:gd name="connsiteX36" fmla="*/ 6208040 w 7598667"/>
              <a:gd name="connsiteY36" fmla="*/ 3537620 h 4767395"/>
              <a:gd name="connsiteX37" fmla="*/ 6325548 w 7598667"/>
              <a:gd name="connsiteY37" fmla="*/ 3606063 h 4767395"/>
              <a:gd name="connsiteX38" fmla="*/ 6403947 w 7598667"/>
              <a:gd name="connsiteY38" fmla="*/ 3590144 h 4767395"/>
              <a:gd name="connsiteX39" fmla="*/ 6504196 w 7598667"/>
              <a:gd name="connsiteY39" fmla="*/ 3569928 h 4767395"/>
              <a:gd name="connsiteX40" fmla="*/ 6646108 w 7598667"/>
              <a:gd name="connsiteY40" fmla="*/ 3607986 h 4767395"/>
              <a:gd name="connsiteX41" fmla="*/ 6783667 w 7598667"/>
              <a:gd name="connsiteY41" fmla="*/ 3356272 h 4767395"/>
              <a:gd name="connsiteX42" fmla="*/ 7048723 w 7598667"/>
              <a:gd name="connsiteY42" fmla="*/ 3532810 h 4767395"/>
              <a:gd name="connsiteX43" fmla="*/ 7241176 w 7598667"/>
              <a:gd name="connsiteY43" fmla="*/ 3657456 h 4767395"/>
              <a:gd name="connsiteX44" fmla="*/ 7574513 w 7598667"/>
              <a:gd name="connsiteY44" fmla="*/ 3873650 h 4767395"/>
              <a:gd name="connsiteX45" fmla="*/ 7598667 w 7598667"/>
              <a:gd name="connsiteY45" fmla="*/ 3822008 h 4767395"/>
              <a:gd name="connsiteX46" fmla="*/ 6283768 w 7598667"/>
              <a:gd name="connsiteY46" fmla="*/ 2708318 h 4767395"/>
              <a:gd name="connsiteX47" fmla="*/ 4645575 w 7598667"/>
              <a:gd name="connsiteY47" fmla="*/ 1583297 h 4767395"/>
              <a:gd name="connsiteX48" fmla="*/ 3867373 w 7598667"/>
              <a:gd name="connsiteY48" fmla="*/ 1139217 h 4767395"/>
              <a:gd name="connsiteX49" fmla="*/ 3486103 w 7598667"/>
              <a:gd name="connsiteY49" fmla="*/ 704132 h 4767395"/>
              <a:gd name="connsiteX50" fmla="*/ 3074370 w 7598667"/>
              <a:gd name="connsiteY50" fmla="*/ 0 h 4767395"/>
              <a:gd name="connsiteX51" fmla="*/ 2538717 w 7598667"/>
              <a:gd name="connsiteY51" fmla="*/ 1119912 h 4767395"/>
              <a:gd name="connsiteX52" fmla="*/ 2219947 w 7598667"/>
              <a:gd name="connsiteY52" fmla="*/ 1136758 h 4767395"/>
              <a:gd name="connsiteX53" fmla="*/ 1912323 w 7598667"/>
              <a:gd name="connsiteY53" fmla="*/ 1189352 h 4767395"/>
              <a:gd name="connsiteX54" fmla="*/ 1399497 w 7598667"/>
              <a:gd name="connsiteY54" fmla="*/ 1250165 h 4767395"/>
              <a:gd name="connsiteX55" fmla="*/ 843361 w 7598667"/>
              <a:gd name="connsiteY55" fmla="*/ 1221753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8027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22760 w 7598667"/>
              <a:gd name="connsiteY14" fmla="*/ 4198747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22760 w 7598667"/>
              <a:gd name="connsiteY14" fmla="*/ 4198747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22760 w 7598667"/>
              <a:gd name="connsiteY14" fmla="*/ 4198747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53731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22760 w 7598667"/>
              <a:gd name="connsiteY14" fmla="*/ 4198747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53731 w 7598667"/>
              <a:gd name="connsiteY23" fmla="*/ 4034373 h 4767395"/>
              <a:gd name="connsiteX24" fmla="*/ 5094939 w 7598667"/>
              <a:gd name="connsiteY24" fmla="*/ 428922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22760 w 7598667"/>
              <a:gd name="connsiteY14" fmla="*/ 4198747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53731 w 7598667"/>
              <a:gd name="connsiteY23" fmla="*/ 4034373 h 4767395"/>
              <a:gd name="connsiteX24" fmla="*/ 5094939 w 7598667"/>
              <a:gd name="connsiteY24" fmla="*/ 4289225 h 4767395"/>
              <a:gd name="connsiteX25" fmla="*/ 5679413 w 7598667"/>
              <a:gd name="connsiteY25" fmla="*/ 4767395 h 4767395"/>
              <a:gd name="connsiteX26" fmla="*/ 5686417 w 7598667"/>
              <a:gd name="connsiteY26" fmla="*/ 4457544 h 4767395"/>
              <a:gd name="connsiteX27" fmla="*/ 5528698 w 7598667"/>
              <a:gd name="connsiteY27" fmla="*/ 4185836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22760 w 7598667"/>
              <a:gd name="connsiteY14" fmla="*/ 4198747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53731 w 7598667"/>
              <a:gd name="connsiteY23" fmla="*/ 4034373 h 4767395"/>
              <a:gd name="connsiteX24" fmla="*/ 5094939 w 7598667"/>
              <a:gd name="connsiteY24" fmla="*/ 4289225 h 4767395"/>
              <a:gd name="connsiteX25" fmla="*/ 5679413 w 7598667"/>
              <a:gd name="connsiteY25" fmla="*/ 4767395 h 4767395"/>
              <a:gd name="connsiteX26" fmla="*/ 5686417 w 7598667"/>
              <a:gd name="connsiteY26" fmla="*/ 4457544 h 4767395"/>
              <a:gd name="connsiteX27" fmla="*/ 5528698 w 7598667"/>
              <a:gd name="connsiteY27" fmla="*/ 4185836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20146 w 7598667"/>
              <a:gd name="connsiteY31" fmla="*/ 3767189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22760 w 7598667"/>
              <a:gd name="connsiteY14" fmla="*/ 4198747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53731 w 7598667"/>
              <a:gd name="connsiteY23" fmla="*/ 4034373 h 4767395"/>
              <a:gd name="connsiteX24" fmla="*/ 5094939 w 7598667"/>
              <a:gd name="connsiteY24" fmla="*/ 4289225 h 4767395"/>
              <a:gd name="connsiteX25" fmla="*/ 5679413 w 7598667"/>
              <a:gd name="connsiteY25" fmla="*/ 4767395 h 4767395"/>
              <a:gd name="connsiteX26" fmla="*/ 5686417 w 7598667"/>
              <a:gd name="connsiteY26" fmla="*/ 4457544 h 4767395"/>
              <a:gd name="connsiteX27" fmla="*/ 5528698 w 7598667"/>
              <a:gd name="connsiteY27" fmla="*/ 4185836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20146 w 7598667"/>
              <a:gd name="connsiteY31" fmla="*/ 3767189 h 4767395"/>
              <a:gd name="connsiteX32" fmla="*/ 6320696 w 7598667"/>
              <a:gd name="connsiteY32" fmla="*/ 3726717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22760 w 7598667"/>
              <a:gd name="connsiteY14" fmla="*/ 4198747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53731 w 7598667"/>
              <a:gd name="connsiteY23" fmla="*/ 4034373 h 4767395"/>
              <a:gd name="connsiteX24" fmla="*/ 5094939 w 7598667"/>
              <a:gd name="connsiteY24" fmla="*/ 4289225 h 4767395"/>
              <a:gd name="connsiteX25" fmla="*/ 5679413 w 7598667"/>
              <a:gd name="connsiteY25" fmla="*/ 4767395 h 4767395"/>
              <a:gd name="connsiteX26" fmla="*/ 5686417 w 7598667"/>
              <a:gd name="connsiteY26" fmla="*/ 4457544 h 4767395"/>
              <a:gd name="connsiteX27" fmla="*/ 5528698 w 7598667"/>
              <a:gd name="connsiteY27" fmla="*/ 4185836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20146 w 7598667"/>
              <a:gd name="connsiteY31" fmla="*/ 3767189 h 4767395"/>
              <a:gd name="connsiteX32" fmla="*/ 6320696 w 7598667"/>
              <a:gd name="connsiteY32" fmla="*/ 3726717 h 4767395"/>
              <a:gd name="connsiteX33" fmla="*/ 6134947 w 7598667"/>
              <a:gd name="connsiteY33" fmla="*/ 3687448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22760 w 7598667"/>
              <a:gd name="connsiteY14" fmla="*/ 4198747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53731 w 7598667"/>
              <a:gd name="connsiteY23" fmla="*/ 4034373 h 4767395"/>
              <a:gd name="connsiteX24" fmla="*/ 5094939 w 7598667"/>
              <a:gd name="connsiteY24" fmla="*/ 4289225 h 4767395"/>
              <a:gd name="connsiteX25" fmla="*/ 5679413 w 7598667"/>
              <a:gd name="connsiteY25" fmla="*/ 4767395 h 4767395"/>
              <a:gd name="connsiteX26" fmla="*/ 5686417 w 7598667"/>
              <a:gd name="connsiteY26" fmla="*/ 4457544 h 4767395"/>
              <a:gd name="connsiteX27" fmla="*/ 5528698 w 7598667"/>
              <a:gd name="connsiteY27" fmla="*/ 4185836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20146 w 7598667"/>
              <a:gd name="connsiteY31" fmla="*/ 3767189 h 4767395"/>
              <a:gd name="connsiteX32" fmla="*/ 6320696 w 7598667"/>
              <a:gd name="connsiteY32" fmla="*/ 3726717 h 4767395"/>
              <a:gd name="connsiteX33" fmla="*/ 6134947 w 7598667"/>
              <a:gd name="connsiteY33" fmla="*/ 3687448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22760 w 7598667"/>
              <a:gd name="connsiteY14" fmla="*/ 4198747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53731 w 7598667"/>
              <a:gd name="connsiteY23" fmla="*/ 4034373 h 4767395"/>
              <a:gd name="connsiteX24" fmla="*/ 5094939 w 7598667"/>
              <a:gd name="connsiteY24" fmla="*/ 4289225 h 4767395"/>
              <a:gd name="connsiteX25" fmla="*/ 5679413 w 7598667"/>
              <a:gd name="connsiteY25" fmla="*/ 4767395 h 4767395"/>
              <a:gd name="connsiteX26" fmla="*/ 5686417 w 7598667"/>
              <a:gd name="connsiteY26" fmla="*/ 4457544 h 4767395"/>
              <a:gd name="connsiteX27" fmla="*/ 5528698 w 7598667"/>
              <a:gd name="connsiteY27" fmla="*/ 4185836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20146 w 7598667"/>
              <a:gd name="connsiteY31" fmla="*/ 3767189 h 4767395"/>
              <a:gd name="connsiteX32" fmla="*/ 6320696 w 7598667"/>
              <a:gd name="connsiteY32" fmla="*/ 3726717 h 4767395"/>
              <a:gd name="connsiteX33" fmla="*/ 6134947 w 7598667"/>
              <a:gd name="connsiteY33" fmla="*/ 3687448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652588"/>
              <a:gd name="connsiteY0" fmla="*/ 2526836 h 4767395"/>
              <a:gd name="connsiteX1" fmla="*/ 565706 w 7652588"/>
              <a:gd name="connsiteY1" fmla="*/ 2879429 h 4767395"/>
              <a:gd name="connsiteX2" fmla="*/ 1581370 w 7652588"/>
              <a:gd name="connsiteY2" fmla="*/ 3298041 h 4767395"/>
              <a:gd name="connsiteX3" fmla="*/ 1389433 w 7652588"/>
              <a:gd name="connsiteY3" fmla="*/ 3770451 h 4767395"/>
              <a:gd name="connsiteX4" fmla="*/ 1116274 w 7652588"/>
              <a:gd name="connsiteY4" fmla="*/ 4410917 h 4767395"/>
              <a:gd name="connsiteX5" fmla="*/ 1432266 w 7652588"/>
              <a:gd name="connsiteY5" fmla="*/ 4300221 h 4767395"/>
              <a:gd name="connsiteX6" fmla="*/ 1630094 w 7652588"/>
              <a:gd name="connsiteY6" fmla="*/ 4025781 h 4767395"/>
              <a:gd name="connsiteX7" fmla="*/ 1726006 w 7652588"/>
              <a:gd name="connsiteY7" fmla="*/ 4034355 h 4767395"/>
              <a:gd name="connsiteX8" fmla="*/ 1687870 w 7652588"/>
              <a:gd name="connsiteY8" fmla="*/ 4127694 h 4767395"/>
              <a:gd name="connsiteX9" fmla="*/ 2041774 w 7652588"/>
              <a:gd name="connsiteY9" fmla="*/ 4243777 h 4767395"/>
              <a:gd name="connsiteX10" fmla="*/ 2106574 w 7652588"/>
              <a:gd name="connsiteY10" fmla="*/ 4270008 h 4767395"/>
              <a:gd name="connsiteX11" fmla="*/ 2105366 w 7652588"/>
              <a:gd name="connsiteY11" fmla="*/ 4175518 h 4767395"/>
              <a:gd name="connsiteX12" fmla="*/ 2152043 w 7652588"/>
              <a:gd name="connsiteY12" fmla="*/ 3979079 h 4767395"/>
              <a:gd name="connsiteX13" fmla="*/ 2236940 w 7652588"/>
              <a:gd name="connsiteY13" fmla="*/ 3504740 h 4767395"/>
              <a:gd name="connsiteX14" fmla="*/ 3122760 w 7652588"/>
              <a:gd name="connsiteY14" fmla="*/ 4198747 h 4767395"/>
              <a:gd name="connsiteX15" fmla="*/ 3405817 w 7652588"/>
              <a:gd name="connsiteY15" fmla="*/ 4344812 h 4767395"/>
              <a:gd name="connsiteX16" fmla="*/ 3609299 w 7652588"/>
              <a:gd name="connsiteY16" fmla="*/ 4380766 h 4767395"/>
              <a:gd name="connsiteX17" fmla="*/ 3882794 w 7652588"/>
              <a:gd name="connsiteY17" fmla="*/ 4430752 h 4767395"/>
              <a:gd name="connsiteX18" fmla="*/ 4143812 w 7652588"/>
              <a:gd name="connsiteY18" fmla="*/ 4494406 h 4767395"/>
              <a:gd name="connsiteX19" fmla="*/ 4217703 w 7652588"/>
              <a:gd name="connsiteY19" fmla="*/ 4454295 h 4767395"/>
              <a:gd name="connsiteX20" fmla="*/ 4210193 w 7652588"/>
              <a:gd name="connsiteY20" fmla="*/ 3990401 h 4767395"/>
              <a:gd name="connsiteX21" fmla="*/ 4217302 w 7652588"/>
              <a:gd name="connsiteY21" fmla="*/ 3696029 h 4767395"/>
              <a:gd name="connsiteX22" fmla="*/ 4269961 w 7652588"/>
              <a:gd name="connsiteY22" fmla="*/ 3651410 h 4767395"/>
              <a:gd name="connsiteX23" fmla="*/ 4753731 w 7652588"/>
              <a:gd name="connsiteY23" fmla="*/ 4034373 h 4767395"/>
              <a:gd name="connsiteX24" fmla="*/ 5094939 w 7652588"/>
              <a:gd name="connsiteY24" fmla="*/ 4289225 h 4767395"/>
              <a:gd name="connsiteX25" fmla="*/ 5679413 w 7652588"/>
              <a:gd name="connsiteY25" fmla="*/ 4767395 h 4767395"/>
              <a:gd name="connsiteX26" fmla="*/ 5686417 w 7652588"/>
              <a:gd name="connsiteY26" fmla="*/ 4457544 h 4767395"/>
              <a:gd name="connsiteX27" fmla="*/ 5528698 w 7652588"/>
              <a:gd name="connsiteY27" fmla="*/ 4185836 h 4767395"/>
              <a:gd name="connsiteX28" fmla="*/ 5802992 w 7652588"/>
              <a:gd name="connsiteY28" fmla="*/ 4114941 h 4767395"/>
              <a:gd name="connsiteX29" fmla="*/ 6076406 w 7652588"/>
              <a:gd name="connsiteY29" fmla="*/ 4022686 h 4767395"/>
              <a:gd name="connsiteX30" fmla="*/ 6071962 w 7652588"/>
              <a:gd name="connsiteY30" fmla="*/ 3768005 h 4767395"/>
              <a:gd name="connsiteX31" fmla="*/ 6320146 w 7652588"/>
              <a:gd name="connsiteY31" fmla="*/ 3767189 h 4767395"/>
              <a:gd name="connsiteX32" fmla="*/ 6320696 w 7652588"/>
              <a:gd name="connsiteY32" fmla="*/ 3726717 h 4767395"/>
              <a:gd name="connsiteX33" fmla="*/ 6134947 w 7652588"/>
              <a:gd name="connsiteY33" fmla="*/ 3687448 h 4767395"/>
              <a:gd name="connsiteX34" fmla="*/ 6168154 w 7652588"/>
              <a:gd name="connsiteY34" fmla="*/ 3613896 h 4767395"/>
              <a:gd name="connsiteX35" fmla="*/ 6208040 w 7652588"/>
              <a:gd name="connsiteY35" fmla="*/ 3537620 h 4767395"/>
              <a:gd name="connsiteX36" fmla="*/ 6325548 w 7652588"/>
              <a:gd name="connsiteY36" fmla="*/ 3606063 h 4767395"/>
              <a:gd name="connsiteX37" fmla="*/ 6403947 w 7652588"/>
              <a:gd name="connsiteY37" fmla="*/ 3590144 h 4767395"/>
              <a:gd name="connsiteX38" fmla="*/ 6504196 w 7652588"/>
              <a:gd name="connsiteY38" fmla="*/ 3569928 h 4767395"/>
              <a:gd name="connsiteX39" fmla="*/ 6646108 w 7652588"/>
              <a:gd name="connsiteY39" fmla="*/ 3607986 h 4767395"/>
              <a:gd name="connsiteX40" fmla="*/ 6783667 w 7652588"/>
              <a:gd name="connsiteY40" fmla="*/ 3356272 h 4767395"/>
              <a:gd name="connsiteX41" fmla="*/ 7048723 w 7652588"/>
              <a:gd name="connsiteY41" fmla="*/ 3532810 h 4767395"/>
              <a:gd name="connsiteX42" fmla="*/ 7241176 w 7652588"/>
              <a:gd name="connsiteY42" fmla="*/ 3657456 h 4767395"/>
              <a:gd name="connsiteX43" fmla="*/ 7574513 w 7652588"/>
              <a:gd name="connsiteY43" fmla="*/ 3873650 h 4767395"/>
              <a:gd name="connsiteX44" fmla="*/ 7652588 w 7652588"/>
              <a:gd name="connsiteY44" fmla="*/ 3845597 h 4767395"/>
              <a:gd name="connsiteX45" fmla="*/ 6283768 w 7652588"/>
              <a:gd name="connsiteY45" fmla="*/ 2708318 h 4767395"/>
              <a:gd name="connsiteX46" fmla="*/ 4645575 w 7652588"/>
              <a:gd name="connsiteY46" fmla="*/ 1583297 h 4767395"/>
              <a:gd name="connsiteX47" fmla="*/ 3867373 w 7652588"/>
              <a:gd name="connsiteY47" fmla="*/ 1139217 h 4767395"/>
              <a:gd name="connsiteX48" fmla="*/ 3486103 w 7652588"/>
              <a:gd name="connsiteY48" fmla="*/ 704132 h 4767395"/>
              <a:gd name="connsiteX49" fmla="*/ 3074370 w 7652588"/>
              <a:gd name="connsiteY49" fmla="*/ 0 h 4767395"/>
              <a:gd name="connsiteX50" fmla="*/ 2538717 w 7652588"/>
              <a:gd name="connsiteY50" fmla="*/ 1119912 h 4767395"/>
              <a:gd name="connsiteX51" fmla="*/ 2219947 w 7652588"/>
              <a:gd name="connsiteY51" fmla="*/ 1136758 h 4767395"/>
              <a:gd name="connsiteX52" fmla="*/ 1912323 w 7652588"/>
              <a:gd name="connsiteY52" fmla="*/ 1189352 h 4767395"/>
              <a:gd name="connsiteX53" fmla="*/ 1399497 w 7652588"/>
              <a:gd name="connsiteY53" fmla="*/ 1250165 h 4767395"/>
              <a:gd name="connsiteX54" fmla="*/ 843361 w 7652588"/>
              <a:gd name="connsiteY54" fmla="*/ 1221753 h 4767395"/>
              <a:gd name="connsiteX55" fmla="*/ 679955 w 7652588"/>
              <a:gd name="connsiteY55" fmla="*/ 1461463 h 4767395"/>
              <a:gd name="connsiteX56" fmla="*/ 572088 w 7652588"/>
              <a:gd name="connsiteY56" fmla="*/ 1445451 h 4767395"/>
              <a:gd name="connsiteX57" fmla="*/ 517266 w 7652588"/>
              <a:gd name="connsiteY57" fmla="*/ 1598752 h 4767395"/>
              <a:gd name="connsiteX58" fmla="*/ 114583 w 7652588"/>
              <a:gd name="connsiteY58" fmla="*/ 1417349 h 4767395"/>
              <a:gd name="connsiteX59" fmla="*/ 111481 w 7652588"/>
              <a:gd name="connsiteY59" fmla="*/ 1600104 h 4767395"/>
              <a:gd name="connsiteX60" fmla="*/ 0 w 7652588"/>
              <a:gd name="connsiteY60" fmla="*/ 1721116 h 4767395"/>
              <a:gd name="connsiteX61" fmla="*/ 11458 w 7652588"/>
              <a:gd name="connsiteY61" fmla="*/ 1907373 h 4767395"/>
              <a:gd name="connsiteX62" fmla="*/ 145291 w 7652588"/>
              <a:gd name="connsiteY62" fmla="*/ 1903667 h 4767395"/>
              <a:gd name="connsiteX63" fmla="*/ 364227 w 7652588"/>
              <a:gd name="connsiteY63" fmla="*/ 1974207 h 4767395"/>
              <a:gd name="connsiteX64" fmla="*/ 558015 w 7652588"/>
              <a:gd name="connsiteY64" fmla="*/ 2108485 h 4767395"/>
              <a:gd name="connsiteX65" fmla="*/ 493191 w 7652588"/>
              <a:gd name="connsiteY65" fmla="*/ 2296697 h 4767395"/>
              <a:gd name="connsiteX66" fmla="*/ 730136 w 7652588"/>
              <a:gd name="connsiteY66" fmla="*/ 2526836 h 4767395"/>
              <a:gd name="connsiteX0" fmla="*/ 730136 w 7652588"/>
              <a:gd name="connsiteY0" fmla="*/ 2526836 h 4767395"/>
              <a:gd name="connsiteX1" fmla="*/ 565706 w 7652588"/>
              <a:gd name="connsiteY1" fmla="*/ 2879429 h 4767395"/>
              <a:gd name="connsiteX2" fmla="*/ 1581370 w 7652588"/>
              <a:gd name="connsiteY2" fmla="*/ 3298041 h 4767395"/>
              <a:gd name="connsiteX3" fmla="*/ 1389433 w 7652588"/>
              <a:gd name="connsiteY3" fmla="*/ 3770451 h 4767395"/>
              <a:gd name="connsiteX4" fmla="*/ 1116274 w 7652588"/>
              <a:gd name="connsiteY4" fmla="*/ 4410917 h 4767395"/>
              <a:gd name="connsiteX5" fmla="*/ 1432266 w 7652588"/>
              <a:gd name="connsiteY5" fmla="*/ 4300221 h 4767395"/>
              <a:gd name="connsiteX6" fmla="*/ 1630094 w 7652588"/>
              <a:gd name="connsiteY6" fmla="*/ 4025781 h 4767395"/>
              <a:gd name="connsiteX7" fmla="*/ 1726006 w 7652588"/>
              <a:gd name="connsiteY7" fmla="*/ 4034355 h 4767395"/>
              <a:gd name="connsiteX8" fmla="*/ 1687870 w 7652588"/>
              <a:gd name="connsiteY8" fmla="*/ 4127694 h 4767395"/>
              <a:gd name="connsiteX9" fmla="*/ 2041774 w 7652588"/>
              <a:gd name="connsiteY9" fmla="*/ 4243777 h 4767395"/>
              <a:gd name="connsiteX10" fmla="*/ 2106574 w 7652588"/>
              <a:gd name="connsiteY10" fmla="*/ 4270008 h 4767395"/>
              <a:gd name="connsiteX11" fmla="*/ 2105366 w 7652588"/>
              <a:gd name="connsiteY11" fmla="*/ 4175518 h 4767395"/>
              <a:gd name="connsiteX12" fmla="*/ 2152043 w 7652588"/>
              <a:gd name="connsiteY12" fmla="*/ 3979079 h 4767395"/>
              <a:gd name="connsiteX13" fmla="*/ 2236940 w 7652588"/>
              <a:gd name="connsiteY13" fmla="*/ 3504740 h 4767395"/>
              <a:gd name="connsiteX14" fmla="*/ 3122760 w 7652588"/>
              <a:gd name="connsiteY14" fmla="*/ 4198747 h 4767395"/>
              <a:gd name="connsiteX15" fmla="*/ 3405817 w 7652588"/>
              <a:gd name="connsiteY15" fmla="*/ 4344812 h 4767395"/>
              <a:gd name="connsiteX16" fmla="*/ 3609299 w 7652588"/>
              <a:gd name="connsiteY16" fmla="*/ 4380766 h 4767395"/>
              <a:gd name="connsiteX17" fmla="*/ 3882794 w 7652588"/>
              <a:gd name="connsiteY17" fmla="*/ 4430752 h 4767395"/>
              <a:gd name="connsiteX18" fmla="*/ 4143812 w 7652588"/>
              <a:gd name="connsiteY18" fmla="*/ 4494406 h 4767395"/>
              <a:gd name="connsiteX19" fmla="*/ 4217703 w 7652588"/>
              <a:gd name="connsiteY19" fmla="*/ 4454295 h 4767395"/>
              <a:gd name="connsiteX20" fmla="*/ 4210193 w 7652588"/>
              <a:gd name="connsiteY20" fmla="*/ 3990401 h 4767395"/>
              <a:gd name="connsiteX21" fmla="*/ 4217302 w 7652588"/>
              <a:gd name="connsiteY21" fmla="*/ 3696029 h 4767395"/>
              <a:gd name="connsiteX22" fmla="*/ 4269961 w 7652588"/>
              <a:gd name="connsiteY22" fmla="*/ 3651410 h 4767395"/>
              <a:gd name="connsiteX23" fmla="*/ 4753731 w 7652588"/>
              <a:gd name="connsiteY23" fmla="*/ 4034373 h 4767395"/>
              <a:gd name="connsiteX24" fmla="*/ 5094939 w 7652588"/>
              <a:gd name="connsiteY24" fmla="*/ 4289225 h 4767395"/>
              <a:gd name="connsiteX25" fmla="*/ 5679413 w 7652588"/>
              <a:gd name="connsiteY25" fmla="*/ 4767395 h 4767395"/>
              <a:gd name="connsiteX26" fmla="*/ 5686417 w 7652588"/>
              <a:gd name="connsiteY26" fmla="*/ 4457544 h 4767395"/>
              <a:gd name="connsiteX27" fmla="*/ 5528698 w 7652588"/>
              <a:gd name="connsiteY27" fmla="*/ 4185836 h 4767395"/>
              <a:gd name="connsiteX28" fmla="*/ 5802992 w 7652588"/>
              <a:gd name="connsiteY28" fmla="*/ 4114941 h 4767395"/>
              <a:gd name="connsiteX29" fmla="*/ 6076406 w 7652588"/>
              <a:gd name="connsiteY29" fmla="*/ 4022686 h 4767395"/>
              <a:gd name="connsiteX30" fmla="*/ 6071962 w 7652588"/>
              <a:gd name="connsiteY30" fmla="*/ 3768005 h 4767395"/>
              <a:gd name="connsiteX31" fmla="*/ 6320146 w 7652588"/>
              <a:gd name="connsiteY31" fmla="*/ 3767189 h 4767395"/>
              <a:gd name="connsiteX32" fmla="*/ 6320696 w 7652588"/>
              <a:gd name="connsiteY32" fmla="*/ 3726717 h 4767395"/>
              <a:gd name="connsiteX33" fmla="*/ 6134947 w 7652588"/>
              <a:gd name="connsiteY33" fmla="*/ 3687448 h 4767395"/>
              <a:gd name="connsiteX34" fmla="*/ 6168154 w 7652588"/>
              <a:gd name="connsiteY34" fmla="*/ 3613896 h 4767395"/>
              <a:gd name="connsiteX35" fmla="*/ 6208040 w 7652588"/>
              <a:gd name="connsiteY35" fmla="*/ 3537620 h 4767395"/>
              <a:gd name="connsiteX36" fmla="*/ 6325548 w 7652588"/>
              <a:gd name="connsiteY36" fmla="*/ 3606063 h 4767395"/>
              <a:gd name="connsiteX37" fmla="*/ 6403947 w 7652588"/>
              <a:gd name="connsiteY37" fmla="*/ 3590144 h 4767395"/>
              <a:gd name="connsiteX38" fmla="*/ 6504196 w 7652588"/>
              <a:gd name="connsiteY38" fmla="*/ 3569928 h 4767395"/>
              <a:gd name="connsiteX39" fmla="*/ 6646108 w 7652588"/>
              <a:gd name="connsiteY39" fmla="*/ 3607986 h 4767395"/>
              <a:gd name="connsiteX40" fmla="*/ 6783667 w 7652588"/>
              <a:gd name="connsiteY40" fmla="*/ 3356272 h 4767395"/>
              <a:gd name="connsiteX41" fmla="*/ 7048723 w 7652588"/>
              <a:gd name="connsiteY41" fmla="*/ 3532810 h 4767395"/>
              <a:gd name="connsiteX42" fmla="*/ 7241176 w 7652588"/>
              <a:gd name="connsiteY42" fmla="*/ 3657456 h 4767395"/>
              <a:gd name="connsiteX43" fmla="*/ 7604842 w 7652588"/>
              <a:gd name="connsiteY43" fmla="*/ 3900610 h 4767395"/>
              <a:gd name="connsiteX44" fmla="*/ 7652588 w 7652588"/>
              <a:gd name="connsiteY44" fmla="*/ 3845597 h 4767395"/>
              <a:gd name="connsiteX45" fmla="*/ 6283768 w 7652588"/>
              <a:gd name="connsiteY45" fmla="*/ 2708318 h 4767395"/>
              <a:gd name="connsiteX46" fmla="*/ 4645575 w 7652588"/>
              <a:gd name="connsiteY46" fmla="*/ 1583297 h 4767395"/>
              <a:gd name="connsiteX47" fmla="*/ 3867373 w 7652588"/>
              <a:gd name="connsiteY47" fmla="*/ 1139217 h 4767395"/>
              <a:gd name="connsiteX48" fmla="*/ 3486103 w 7652588"/>
              <a:gd name="connsiteY48" fmla="*/ 704132 h 4767395"/>
              <a:gd name="connsiteX49" fmla="*/ 3074370 w 7652588"/>
              <a:gd name="connsiteY49" fmla="*/ 0 h 4767395"/>
              <a:gd name="connsiteX50" fmla="*/ 2538717 w 7652588"/>
              <a:gd name="connsiteY50" fmla="*/ 1119912 h 4767395"/>
              <a:gd name="connsiteX51" fmla="*/ 2219947 w 7652588"/>
              <a:gd name="connsiteY51" fmla="*/ 1136758 h 4767395"/>
              <a:gd name="connsiteX52" fmla="*/ 1912323 w 7652588"/>
              <a:gd name="connsiteY52" fmla="*/ 1189352 h 4767395"/>
              <a:gd name="connsiteX53" fmla="*/ 1399497 w 7652588"/>
              <a:gd name="connsiteY53" fmla="*/ 1250165 h 4767395"/>
              <a:gd name="connsiteX54" fmla="*/ 843361 w 7652588"/>
              <a:gd name="connsiteY54" fmla="*/ 1221753 h 4767395"/>
              <a:gd name="connsiteX55" fmla="*/ 679955 w 7652588"/>
              <a:gd name="connsiteY55" fmla="*/ 1461463 h 4767395"/>
              <a:gd name="connsiteX56" fmla="*/ 572088 w 7652588"/>
              <a:gd name="connsiteY56" fmla="*/ 1445451 h 4767395"/>
              <a:gd name="connsiteX57" fmla="*/ 517266 w 7652588"/>
              <a:gd name="connsiteY57" fmla="*/ 1598752 h 4767395"/>
              <a:gd name="connsiteX58" fmla="*/ 114583 w 7652588"/>
              <a:gd name="connsiteY58" fmla="*/ 1417349 h 4767395"/>
              <a:gd name="connsiteX59" fmla="*/ 111481 w 7652588"/>
              <a:gd name="connsiteY59" fmla="*/ 1600104 h 4767395"/>
              <a:gd name="connsiteX60" fmla="*/ 0 w 7652588"/>
              <a:gd name="connsiteY60" fmla="*/ 1721116 h 4767395"/>
              <a:gd name="connsiteX61" fmla="*/ 11458 w 7652588"/>
              <a:gd name="connsiteY61" fmla="*/ 1907373 h 4767395"/>
              <a:gd name="connsiteX62" fmla="*/ 145291 w 7652588"/>
              <a:gd name="connsiteY62" fmla="*/ 1903667 h 4767395"/>
              <a:gd name="connsiteX63" fmla="*/ 364227 w 7652588"/>
              <a:gd name="connsiteY63" fmla="*/ 1974207 h 4767395"/>
              <a:gd name="connsiteX64" fmla="*/ 558015 w 7652588"/>
              <a:gd name="connsiteY64" fmla="*/ 2108485 h 4767395"/>
              <a:gd name="connsiteX65" fmla="*/ 493191 w 7652588"/>
              <a:gd name="connsiteY65" fmla="*/ 2296697 h 4767395"/>
              <a:gd name="connsiteX66" fmla="*/ 730136 w 7652588"/>
              <a:gd name="connsiteY66" fmla="*/ 2526836 h 4767395"/>
              <a:gd name="connsiteX0" fmla="*/ 730136 w 7652588"/>
              <a:gd name="connsiteY0" fmla="*/ 2526836 h 4767395"/>
              <a:gd name="connsiteX1" fmla="*/ 565706 w 7652588"/>
              <a:gd name="connsiteY1" fmla="*/ 2879429 h 4767395"/>
              <a:gd name="connsiteX2" fmla="*/ 1581370 w 7652588"/>
              <a:gd name="connsiteY2" fmla="*/ 3298041 h 4767395"/>
              <a:gd name="connsiteX3" fmla="*/ 1389433 w 7652588"/>
              <a:gd name="connsiteY3" fmla="*/ 3770451 h 4767395"/>
              <a:gd name="connsiteX4" fmla="*/ 1116274 w 7652588"/>
              <a:gd name="connsiteY4" fmla="*/ 4410917 h 4767395"/>
              <a:gd name="connsiteX5" fmla="*/ 1432266 w 7652588"/>
              <a:gd name="connsiteY5" fmla="*/ 4300221 h 4767395"/>
              <a:gd name="connsiteX6" fmla="*/ 1630094 w 7652588"/>
              <a:gd name="connsiteY6" fmla="*/ 4025781 h 4767395"/>
              <a:gd name="connsiteX7" fmla="*/ 1726006 w 7652588"/>
              <a:gd name="connsiteY7" fmla="*/ 4034355 h 4767395"/>
              <a:gd name="connsiteX8" fmla="*/ 1687870 w 7652588"/>
              <a:gd name="connsiteY8" fmla="*/ 4127694 h 4767395"/>
              <a:gd name="connsiteX9" fmla="*/ 2041774 w 7652588"/>
              <a:gd name="connsiteY9" fmla="*/ 4243777 h 4767395"/>
              <a:gd name="connsiteX10" fmla="*/ 2106574 w 7652588"/>
              <a:gd name="connsiteY10" fmla="*/ 4270008 h 4767395"/>
              <a:gd name="connsiteX11" fmla="*/ 2105366 w 7652588"/>
              <a:gd name="connsiteY11" fmla="*/ 4175518 h 4767395"/>
              <a:gd name="connsiteX12" fmla="*/ 2152043 w 7652588"/>
              <a:gd name="connsiteY12" fmla="*/ 3979079 h 4767395"/>
              <a:gd name="connsiteX13" fmla="*/ 2236940 w 7652588"/>
              <a:gd name="connsiteY13" fmla="*/ 3504740 h 4767395"/>
              <a:gd name="connsiteX14" fmla="*/ 3122760 w 7652588"/>
              <a:gd name="connsiteY14" fmla="*/ 4198747 h 4767395"/>
              <a:gd name="connsiteX15" fmla="*/ 3405817 w 7652588"/>
              <a:gd name="connsiteY15" fmla="*/ 4344812 h 4767395"/>
              <a:gd name="connsiteX16" fmla="*/ 3609299 w 7652588"/>
              <a:gd name="connsiteY16" fmla="*/ 4380766 h 4767395"/>
              <a:gd name="connsiteX17" fmla="*/ 3882794 w 7652588"/>
              <a:gd name="connsiteY17" fmla="*/ 4430752 h 4767395"/>
              <a:gd name="connsiteX18" fmla="*/ 4143812 w 7652588"/>
              <a:gd name="connsiteY18" fmla="*/ 4494406 h 4767395"/>
              <a:gd name="connsiteX19" fmla="*/ 4217703 w 7652588"/>
              <a:gd name="connsiteY19" fmla="*/ 4454295 h 4767395"/>
              <a:gd name="connsiteX20" fmla="*/ 4210193 w 7652588"/>
              <a:gd name="connsiteY20" fmla="*/ 3990401 h 4767395"/>
              <a:gd name="connsiteX21" fmla="*/ 4217302 w 7652588"/>
              <a:gd name="connsiteY21" fmla="*/ 3696029 h 4767395"/>
              <a:gd name="connsiteX22" fmla="*/ 4269961 w 7652588"/>
              <a:gd name="connsiteY22" fmla="*/ 3651410 h 4767395"/>
              <a:gd name="connsiteX23" fmla="*/ 4753731 w 7652588"/>
              <a:gd name="connsiteY23" fmla="*/ 4034373 h 4767395"/>
              <a:gd name="connsiteX24" fmla="*/ 5094939 w 7652588"/>
              <a:gd name="connsiteY24" fmla="*/ 4289225 h 4767395"/>
              <a:gd name="connsiteX25" fmla="*/ 5679413 w 7652588"/>
              <a:gd name="connsiteY25" fmla="*/ 4767395 h 4767395"/>
              <a:gd name="connsiteX26" fmla="*/ 5686417 w 7652588"/>
              <a:gd name="connsiteY26" fmla="*/ 4457544 h 4767395"/>
              <a:gd name="connsiteX27" fmla="*/ 5528698 w 7652588"/>
              <a:gd name="connsiteY27" fmla="*/ 4185836 h 4767395"/>
              <a:gd name="connsiteX28" fmla="*/ 5802992 w 7652588"/>
              <a:gd name="connsiteY28" fmla="*/ 4114941 h 4767395"/>
              <a:gd name="connsiteX29" fmla="*/ 6076406 w 7652588"/>
              <a:gd name="connsiteY29" fmla="*/ 4022686 h 4767395"/>
              <a:gd name="connsiteX30" fmla="*/ 6071962 w 7652588"/>
              <a:gd name="connsiteY30" fmla="*/ 3768005 h 4767395"/>
              <a:gd name="connsiteX31" fmla="*/ 6320146 w 7652588"/>
              <a:gd name="connsiteY31" fmla="*/ 3767189 h 4767395"/>
              <a:gd name="connsiteX32" fmla="*/ 6320696 w 7652588"/>
              <a:gd name="connsiteY32" fmla="*/ 3726717 h 4767395"/>
              <a:gd name="connsiteX33" fmla="*/ 6134947 w 7652588"/>
              <a:gd name="connsiteY33" fmla="*/ 3687448 h 4767395"/>
              <a:gd name="connsiteX34" fmla="*/ 6168154 w 7652588"/>
              <a:gd name="connsiteY34" fmla="*/ 3613896 h 4767395"/>
              <a:gd name="connsiteX35" fmla="*/ 6208040 w 7652588"/>
              <a:gd name="connsiteY35" fmla="*/ 3537620 h 4767395"/>
              <a:gd name="connsiteX36" fmla="*/ 6325548 w 7652588"/>
              <a:gd name="connsiteY36" fmla="*/ 3606063 h 4767395"/>
              <a:gd name="connsiteX37" fmla="*/ 6403947 w 7652588"/>
              <a:gd name="connsiteY37" fmla="*/ 3590144 h 4767395"/>
              <a:gd name="connsiteX38" fmla="*/ 6504196 w 7652588"/>
              <a:gd name="connsiteY38" fmla="*/ 3569928 h 4767395"/>
              <a:gd name="connsiteX39" fmla="*/ 6646108 w 7652588"/>
              <a:gd name="connsiteY39" fmla="*/ 3607986 h 4767395"/>
              <a:gd name="connsiteX40" fmla="*/ 6783667 w 7652588"/>
              <a:gd name="connsiteY40" fmla="*/ 3356272 h 4767395"/>
              <a:gd name="connsiteX41" fmla="*/ 7048723 w 7652588"/>
              <a:gd name="connsiteY41" fmla="*/ 3532810 h 4767395"/>
              <a:gd name="connsiteX42" fmla="*/ 7241176 w 7652588"/>
              <a:gd name="connsiteY42" fmla="*/ 3657456 h 4767395"/>
              <a:gd name="connsiteX43" fmla="*/ 7604842 w 7652588"/>
              <a:gd name="connsiteY43" fmla="*/ 3900610 h 4767395"/>
              <a:gd name="connsiteX44" fmla="*/ 7652588 w 7652588"/>
              <a:gd name="connsiteY44" fmla="*/ 3845597 h 4767395"/>
              <a:gd name="connsiteX45" fmla="*/ 6283768 w 7652588"/>
              <a:gd name="connsiteY45" fmla="*/ 2708318 h 4767395"/>
              <a:gd name="connsiteX46" fmla="*/ 4645575 w 7652588"/>
              <a:gd name="connsiteY46" fmla="*/ 1583297 h 4767395"/>
              <a:gd name="connsiteX47" fmla="*/ 3867373 w 7652588"/>
              <a:gd name="connsiteY47" fmla="*/ 1139217 h 4767395"/>
              <a:gd name="connsiteX48" fmla="*/ 3486103 w 7652588"/>
              <a:gd name="connsiteY48" fmla="*/ 704132 h 4767395"/>
              <a:gd name="connsiteX49" fmla="*/ 3074370 w 7652588"/>
              <a:gd name="connsiteY49" fmla="*/ 0 h 4767395"/>
              <a:gd name="connsiteX50" fmla="*/ 2538717 w 7652588"/>
              <a:gd name="connsiteY50" fmla="*/ 1119912 h 4767395"/>
              <a:gd name="connsiteX51" fmla="*/ 2219947 w 7652588"/>
              <a:gd name="connsiteY51" fmla="*/ 1136758 h 4767395"/>
              <a:gd name="connsiteX52" fmla="*/ 1912323 w 7652588"/>
              <a:gd name="connsiteY52" fmla="*/ 1189352 h 4767395"/>
              <a:gd name="connsiteX53" fmla="*/ 1399497 w 7652588"/>
              <a:gd name="connsiteY53" fmla="*/ 1250165 h 4767395"/>
              <a:gd name="connsiteX54" fmla="*/ 843361 w 7652588"/>
              <a:gd name="connsiteY54" fmla="*/ 1221753 h 4767395"/>
              <a:gd name="connsiteX55" fmla="*/ 679955 w 7652588"/>
              <a:gd name="connsiteY55" fmla="*/ 1461463 h 4767395"/>
              <a:gd name="connsiteX56" fmla="*/ 572088 w 7652588"/>
              <a:gd name="connsiteY56" fmla="*/ 1445451 h 4767395"/>
              <a:gd name="connsiteX57" fmla="*/ 517266 w 7652588"/>
              <a:gd name="connsiteY57" fmla="*/ 1598752 h 4767395"/>
              <a:gd name="connsiteX58" fmla="*/ 114583 w 7652588"/>
              <a:gd name="connsiteY58" fmla="*/ 1417349 h 4767395"/>
              <a:gd name="connsiteX59" fmla="*/ 111481 w 7652588"/>
              <a:gd name="connsiteY59" fmla="*/ 1600104 h 4767395"/>
              <a:gd name="connsiteX60" fmla="*/ 0 w 7652588"/>
              <a:gd name="connsiteY60" fmla="*/ 1721116 h 4767395"/>
              <a:gd name="connsiteX61" fmla="*/ 11458 w 7652588"/>
              <a:gd name="connsiteY61" fmla="*/ 1907373 h 4767395"/>
              <a:gd name="connsiteX62" fmla="*/ 145291 w 7652588"/>
              <a:gd name="connsiteY62" fmla="*/ 1903667 h 4767395"/>
              <a:gd name="connsiteX63" fmla="*/ 364227 w 7652588"/>
              <a:gd name="connsiteY63" fmla="*/ 1974207 h 4767395"/>
              <a:gd name="connsiteX64" fmla="*/ 558015 w 7652588"/>
              <a:gd name="connsiteY64" fmla="*/ 2108485 h 4767395"/>
              <a:gd name="connsiteX65" fmla="*/ 493191 w 7652588"/>
              <a:gd name="connsiteY65" fmla="*/ 2296697 h 4767395"/>
              <a:gd name="connsiteX66" fmla="*/ 730136 w 7652588"/>
              <a:gd name="connsiteY66" fmla="*/ 2526836 h 4767395"/>
              <a:gd name="connsiteX0" fmla="*/ 730136 w 7652588"/>
              <a:gd name="connsiteY0" fmla="*/ 2526836 h 4767395"/>
              <a:gd name="connsiteX1" fmla="*/ 565706 w 7652588"/>
              <a:gd name="connsiteY1" fmla="*/ 2879429 h 4767395"/>
              <a:gd name="connsiteX2" fmla="*/ 1581370 w 7652588"/>
              <a:gd name="connsiteY2" fmla="*/ 3298041 h 4767395"/>
              <a:gd name="connsiteX3" fmla="*/ 1389433 w 7652588"/>
              <a:gd name="connsiteY3" fmla="*/ 3770451 h 4767395"/>
              <a:gd name="connsiteX4" fmla="*/ 1116274 w 7652588"/>
              <a:gd name="connsiteY4" fmla="*/ 4410917 h 4767395"/>
              <a:gd name="connsiteX5" fmla="*/ 1432266 w 7652588"/>
              <a:gd name="connsiteY5" fmla="*/ 4300221 h 4767395"/>
              <a:gd name="connsiteX6" fmla="*/ 1630094 w 7652588"/>
              <a:gd name="connsiteY6" fmla="*/ 4025781 h 4767395"/>
              <a:gd name="connsiteX7" fmla="*/ 1726006 w 7652588"/>
              <a:gd name="connsiteY7" fmla="*/ 4034355 h 4767395"/>
              <a:gd name="connsiteX8" fmla="*/ 1687870 w 7652588"/>
              <a:gd name="connsiteY8" fmla="*/ 4127694 h 4767395"/>
              <a:gd name="connsiteX9" fmla="*/ 2041774 w 7652588"/>
              <a:gd name="connsiteY9" fmla="*/ 4243777 h 4767395"/>
              <a:gd name="connsiteX10" fmla="*/ 2106574 w 7652588"/>
              <a:gd name="connsiteY10" fmla="*/ 4270008 h 4767395"/>
              <a:gd name="connsiteX11" fmla="*/ 2105366 w 7652588"/>
              <a:gd name="connsiteY11" fmla="*/ 4175518 h 4767395"/>
              <a:gd name="connsiteX12" fmla="*/ 2152043 w 7652588"/>
              <a:gd name="connsiteY12" fmla="*/ 3979079 h 4767395"/>
              <a:gd name="connsiteX13" fmla="*/ 2236940 w 7652588"/>
              <a:gd name="connsiteY13" fmla="*/ 3504740 h 4767395"/>
              <a:gd name="connsiteX14" fmla="*/ 3122760 w 7652588"/>
              <a:gd name="connsiteY14" fmla="*/ 4198747 h 4767395"/>
              <a:gd name="connsiteX15" fmla="*/ 3405817 w 7652588"/>
              <a:gd name="connsiteY15" fmla="*/ 4344812 h 4767395"/>
              <a:gd name="connsiteX16" fmla="*/ 3609299 w 7652588"/>
              <a:gd name="connsiteY16" fmla="*/ 4380766 h 4767395"/>
              <a:gd name="connsiteX17" fmla="*/ 3882794 w 7652588"/>
              <a:gd name="connsiteY17" fmla="*/ 4430752 h 4767395"/>
              <a:gd name="connsiteX18" fmla="*/ 4143812 w 7652588"/>
              <a:gd name="connsiteY18" fmla="*/ 4494406 h 4767395"/>
              <a:gd name="connsiteX19" fmla="*/ 4217703 w 7652588"/>
              <a:gd name="connsiteY19" fmla="*/ 4454295 h 4767395"/>
              <a:gd name="connsiteX20" fmla="*/ 4210193 w 7652588"/>
              <a:gd name="connsiteY20" fmla="*/ 3990401 h 4767395"/>
              <a:gd name="connsiteX21" fmla="*/ 4217302 w 7652588"/>
              <a:gd name="connsiteY21" fmla="*/ 3696029 h 4767395"/>
              <a:gd name="connsiteX22" fmla="*/ 4269961 w 7652588"/>
              <a:gd name="connsiteY22" fmla="*/ 3651410 h 4767395"/>
              <a:gd name="connsiteX23" fmla="*/ 4753731 w 7652588"/>
              <a:gd name="connsiteY23" fmla="*/ 4034373 h 4767395"/>
              <a:gd name="connsiteX24" fmla="*/ 5094939 w 7652588"/>
              <a:gd name="connsiteY24" fmla="*/ 4289225 h 4767395"/>
              <a:gd name="connsiteX25" fmla="*/ 5679413 w 7652588"/>
              <a:gd name="connsiteY25" fmla="*/ 4767395 h 4767395"/>
              <a:gd name="connsiteX26" fmla="*/ 5686417 w 7652588"/>
              <a:gd name="connsiteY26" fmla="*/ 4457544 h 4767395"/>
              <a:gd name="connsiteX27" fmla="*/ 5528698 w 7652588"/>
              <a:gd name="connsiteY27" fmla="*/ 4185836 h 4767395"/>
              <a:gd name="connsiteX28" fmla="*/ 5802992 w 7652588"/>
              <a:gd name="connsiteY28" fmla="*/ 4114941 h 4767395"/>
              <a:gd name="connsiteX29" fmla="*/ 6076406 w 7652588"/>
              <a:gd name="connsiteY29" fmla="*/ 4022686 h 4767395"/>
              <a:gd name="connsiteX30" fmla="*/ 6071962 w 7652588"/>
              <a:gd name="connsiteY30" fmla="*/ 3768005 h 4767395"/>
              <a:gd name="connsiteX31" fmla="*/ 6320146 w 7652588"/>
              <a:gd name="connsiteY31" fmla="*/ 3767189 h 4767395"/>
              <a:gd name="connsiteX32" fmla="*/ 6320696 w 7652588"/>
              <a:gd name="connsiteY32" fmla="*/ 3726717 h 4767395"/>
              <a:gd name="connsiteX33" fmla="*/ 6134947 w 7652588"/>
              <a:gd name="connsiteY33" fmla="*/ 3687448 h 4767395"/>
              <a:gd name="connsiteX34" fmla="*/ 6168154 w 7652588"/>
              <a:gd name="connsiteY34" fmla="*/ 3613896 h 4767395"/>
              <a:gd name="connsiteX35" fmla="*/ 6208040 w 7652588"/>
              <a:gd name="connsiteY35" fmla="*/ 3537620 h 4767395"/>
              <a:gd name="connsiteX36" fmla="*/ 6325548 w 7652588"/>
              <a:gd name="connsiteY36" fmla="*/ 3606063 h 4767395"/>
              <a:gd name="connsiteX37" fmla="*/ 6403947 w 7652588"/>
              <a:gd name="connsiteY37" fmla="*/ 3590144 h 4767395"/>
              <a:gd name="connsiteX38" fmla="*/ 6504196 w 7652588"/>
              <a:gd name="connsiteY38" fmla="*/ 3569928 h 4767395"/>
              <a:gd name="connsiteX39" fmla="*/ 6646108 w 7652588"/>
              <a:gd name="connsiteY39" fmla="*/ 3607986 h 4767395"/>
              <a:gd name="connsiteX40" fmla="*/ 6729747 w 7652588"/>
              <a:gd name="connsiteY40" fmla="*/ 3389973 h 4767395"/>
              <a:gd name="connsiteX41" fmla="*/ 7048723 w 7652588"/>
              <a:gd name="connsiteY41" fmla="*/ 3532810 h 4767395"/>
              <a:gd name="connsiteX42" fmla="*/ 7241176 w 7652588"/>
              <a:gd name="connsiteY42" fmla="*/ 3657456 h 4767395"/>
              <a:gd name="connsiteX43" fmla="*/ 7604842 w 7652588"/>
              <a:gd name="connsiteY43" fmla="*/ 3900610 h 4767395"/>
              <a:gd name="connsiteX44" fmla="*/ 7652588 w 7652588"/>
              <a:gd name="connsiteY44" fmla="*/ 3845597 h 4767395"/>
              <a:gd name="connsiteX45" fmla="*/ 6283768 w 7652588"/>
              <a:gd name="connsiteY45" fmla="*/ 2708318 h 4767395"/>
              <a:gd name="connsiteX46" fmla="*/ 4645575 w 7652588"/>
              <a:gd name="connsiteY46" fmla="*/ 1583297 h 4767395"/>
              <a:gd name="connsiteX47" fmla="*/ 3867373 w 7652588"/>
              <a:gd name="connsiteY47" fmla="*/ 1139217 h 4767395"/>
              <a:gd name="connsiteX48" fmla="*/ 3486103 w 7652588"/>
              <a:gd name="connsiteY48" fmla="*/ 704132 h 4767395"/>
              <a:gd name="connsiteX49" fmla="*/ 3074370 w 7652588"/>
              <a:gd name="connsiteY49" fmla="*/ 0 h 4767395"/>
              <a:gd name="connsiteX50" fmla="*/ 2538717 w 7652588"/>
              <a:gd name="connsiteY50" fmla="*/ 1119912 h 4767395"/>
              <a:gd name="connsiteX51" fmla="*/ 2219947 w 7652588"/>
              <a:gd name="connsiteY51" fmla="*/ 1136758 h 4767395"/>
              <a:gd name="connsiteX52" fmla="*/ 1912323 w 7652588"/>
              <a:gd name="connsiteY52" fmla="*/ 1189352 h 4767395"/>
              <a:gd name="connsiteX53" fmla="*/ 1399497 w 7652588"/>
              <a:gd name="connsiteY53" fmla="*/ 1250165 h 4767395"/>
              <a:gd name="connsiteX54" fmla="*/ 843361 w 7652588"/>
              <a:gd name="connsiteY54" fmla="*/ 1221753 h 4767395"/>
              <a:gd name="connsiteX55" fmla="*/ 679955 w 7652588"/>
              <a:gd name="connsiteY55" fmla="*/ 1461463 h 4767395"/>
              <a:gd name="connsiteX56" fmla="*/ 572088 w 7652588"/>
              <a:gd name="connsiteY56" fmla="*/ 1445451 h 4767395"/>
              <a:gd name="connsiteX57" fmla="*/ 517266 w 7652588"/>
              <a:gd name="connsiteY57" fmla="*/ 1598752 h 4767395"/>
              <a:gd name="connsiteX58" fmla="*/ 114583 w 7652588"/>
              <a:gd name="connsiteY58" fmla="*/ 1417349 h 4767395"/>
              <a:gd name="connsiteX59" fmla="*/ 111481 w 7652588"/>
              <a:gd name="connsiteY59" fmla="*/ 1600104 h 4767395"/>
              <a:gd name="connsiteX60" fmla="*/ 0 w 7652588"/>
              <a:gd name="connsiteY60" fmla="*/ 1721116 h 4767395"/>
              <a:gd name="connsiteX61" fmla="*/ 11458 w 7652588"/>
              <a:gd name="connsiteY61" fmla="*/ 1907373 h 4767395"/>
              <a:gd name="connsiteX62" fmla="*/ 145291 w 7652588"/>
              <a:gd name="connsiteY62" fmla="*/ 1903667 h 4767395"/>
              <a:gd name="connsiteX63" fmla="*/ 364227 w 7652588"/>
              <a:gd name="connsiteY63" fmla="*/ 1974207 h 4767395"/>
              <a:gd name="connsiteX64" fmla="*/ 558015 w 7652588"/>
              <a:gd name="connsiteY64" fmla="*/ 2108485 h 4767395"/>
              <a:gd name="connsiteX65" fmla="*/ 493191 w 7652588"/>
              <a:gd name="connsiteY65" fmla="*/ 2296697 h 4767395"/>
              <a:gd name="connsiteX66" fmla="*/ 730136 w 7652588"/>
              <a:gd name="connsiteY66" fmla="*/ 2526836 h 4767395"/>
              <a:gd name="connsiteX0" fmla="*/ 730136 w 7652588"/>
              <a:gd name="connsiteY0" fmla="*/ 2526836 h 4767395"/>
              <a:gd name="connsiteX1" fmla="*/ 565706 w 7652588"/>
              <a:gd name="connsiteY1" fmla="*/ 2879429 h 4767395"/>
              <a:gd name="connsiteX2" fmla="*/ 1581370 w 7652588"/>
              <a:gd name="connsiteY2" fmla="*/ 3298041 h 4767395"/>
              <a:gd name="connsiteX3" fmla="*/ 1389433 w 7652588"/>
              <a:gd name="connsiteY3" fmla="*/ 3770451 h 4767395"/>
              <a:gd name="connsiteX4" fmla="*/ 1116274 w 7652588"/>
              <a:gd name="connsiteY4" fmla="*/ 4410917 h 4767395"/>
              <a:gd name="connsiteX5" fmla="*/ 1432266 w 7652588"/>
              <a:gd name="connsiteY5" fmla="*/ 4300221 h 4767395"/>
              <a:gd name="connsiteX6" fmla="*/ 1630094 w 7652588"/>
              <a:gd name="connsiteY6" fmla="*/ 4025781 h 4767395"/>
              <a:gd name="connsiteX7" fmla="*/ 1726006 w 7652588"/>
              <a:gd name="connsiteY7" fmla="*/ 4034355 h 4767395"/>
              <a:gd name="connsiteX8" fmla="*/ 1687870 w 7652588"/>
              <a:gd name="connsiteY8" fmla="*/ 4127694 h 4767395"/>
              <a:gd name="connsiteX9" fmla="*/ 2041774 w 7652588"/>
              <a:gd name="connsiteY9" fmla="*/ 4243777 h 4767395"/>
              <a:gd name="connsiteX10" fmla="*/ 2106574 w 7652588"/>
              <a:gd name="connsiteY10" fmla="*/ 4270008 h 4767395"/>
              <a:gd name="connsiteX11" fmla="*/ 2105366 w 7652588"/>
              <a:gd name="connsiteY11" fmla="*/ 4175518 h 4767395"/>
              <a:gd name="connsiteX12" fmla="*/ 2152043 w 7652588"/>
              <a:gd name="connsiteY12" fmla="*/ 3979079 h 4767395"/>
              <a:gd name="connsiteX13" fmla="*/ 2236940 w 7652588"/>
              <a:gd name="connsiteY13" fmla="*/ 3504740 h 4767395"/>
              <a:gd name="connsiteX14" fmla="*/ 3122760 w 7652588"/>
              <a:gd name="connsiteY14" fmla="*/ 4198747 h 4767395"/>
              <a:gd name="connsiteX15" fmla="*/ 3405817 w 7652588"/>
              <a:gd name="connsiteY15" fmla="*/ 4344812 h 4767395"/>
              <a:gd name="connsiteX16" fmla="*/ 3609299 w 7652588"/>
              <a:gd name="connsiteY16" fmla="*/ 4380766 h 4767395"/>
              <a:gd name="connsiteX17" fmla="*/ 3882794 w 7652588"/>
              <a:gd name="connsiteY17" fmla="*/ 4430752 h 4767395"/>
              <a:gd name="connsiteX18" fmla="*/ 4143812 w 7652588"/>
              <a:gd name="connsiteY18" fmla="*/ 4494406 h 4767395"/>
              <a:gd name="connsiteX19" fmla="*/ 4217703 w 7652588"/>
              <a:gd name="connsiteY19" fmla="*/ 4454295 h 4767395"/>
              <a:gd name="connsiteX20" fmla="*/ 4210193 w 7652588"/>
              <a:gd name="connsiteY20" fmla="*/ 3990401 h 4767395"/>
              <a:gd name="connsiteX21" fmla="*/ 4217302 w 7652588"/>
              <a:gd name="connsiteY21" fmla="*/ 3696029 h 4767395"/>
              <a:gd name="connsiteX22" fmla="*/ 4269961 w 7652588"/>
              <a:gd name="connsiteY22" fmla="*/ 3651410 h 4767395"/>
              <a:gd name="connsiteX23" fmla="*/ 4753731 w 7652588"/>
              <a:gd name="connsiteY23" fmla="*/ 4034373 h 4767395"/>
              <a:gd name="connsiteX24" fmla="*/ 5094939 w 7652588"/>
              <a:gd name="connsiteY24" fmla="*/ 4289225 h 4767395"/>
              <a:gd name="connsiteX25" fmla="*/ 5679413 w 7652588"/>
              <a:gd name="connsiteY25" fmla="*/ 4767395 h 4767395"/>
              <a:gd name="connsiteX26" fmla="*/ 5686417 w 7652588"/>
              <a:gd name="connsiteY26" fmla="*/ 4457544 h 4767395"/>
              <a:gd name="connsiteX27" fmla="*/ 5528698 w 7652588"/>
              <a:gd name="connsiteY27" fmla="*/ 4185836 h 4767395"/>
              <a:gd name="connsiteX28" fmla="*/ 5802992 w 7652588"/>
              <a:gd name="connsiteY28" fmla="*/ 4114941 h 4767395"/>
              <a:gd name="connsiteX29" fmla="*/ 6076406 w 7652588"/>
              <a:gd name="connsiteY29" fmla="*/ 4022686 h 4767395"/>
              <a:gd name="connsiteX30" fmla="*/ 6071962 w 7652588"/>
              <a:gd name="connsiteY30" fmla="*/ 3768005 h 4767395"/>
              <a:gd name="connsiteX31" fmla="*/ 6320146 w 7652588"/>
              <a:gd name="connsiteY31" fmla="*/ 3767189 h 4767395"/>
              <a:gd name="connsiteX32" fmla="*/ 6320696 w 7652588"/>
              <a:gd name="connsiteY32" fmla="*/ 3726717 h 4767395"/>
              <a:gd name="connsiteX33" fmla="*/ 6134947 w 7652588"/>
              <a:gd name="connsiteY33" fmla="*/ 3687448 h 4767395"/>
              <a:gd name="connsiteX34" fmla="*/ 6168154 w 7652588"/>
              <a:gd name="connsiteY34" fmla="*/ 3613896 h 4767395"/>
              <a:gd name="connsiteX35" fmla="*/ 6208040 w 7652588"/>
              <a:gd name="connsiteY35" fmla="*/ 3537620 h 4767395"/>
              <a:gd name="connsiteX36" fmla="*/ 6325548 w 7652588"/>
              <a:gd name="connsiteY36" fmla="*/ 3606063 h 4767395"/>
              <a:gd name="connsiteX37" fmla="*/ 6403947 w 7652588"/>
              <a:gd name="connsiteY37" fmla="*/ 3590144 h 4767395"/>
              <a:gd name="connsiteX38" fmla="*/ 6504196 w 7652588"/>
              <a:gd name="connsiteY38" fmla="*/ 3569928 h 4767395"/>
              <a:gd name="connsiteX39" fmla="*/ 6646108 w 7652588"/>
              <a:gd name="connsiteY39" fmla="*/ 3607986 h 4767395"/>
              <a:gd name="connsiteX40" fmla="*/ 6729747 w 7652588"/>
              <a:gd name="connsiteY40" fmla="*/ 3389973 h 4767395"/>
              <a:gd name="connsiteX41" fmla="*/ 7048723 w 7652588"/>
              <a:gd name="connsiteY41" fmla="*/ 3532810 h 4767395"/>
              <a:gd name="connsiteX42" fmla="*/ 7241176 w 7652588"/>
              <a:gd name="connsiteY42" fmla="*/ 3657456 h 4767395"/>
              <a:gd name="connsiteX43" fmla="*/ 7604842 w 7652588"/>
              <a:gd name="connsiteY43" fmla="*/ 3900610 h 4767395"/>
              <a:gd name="connsiteX44" fmla="*/ 7652588 w 7652588"/>
              <a:gd name="connsiteY44" fmla="*/ 3845597 h 4767395"/>
              <a:gd name="connsiteX45" fmla="*/ 6283768 w 7652588"/>
              <a:gd name="connsiteY45" fmla="*/ 2708318 h 4767395"/>
              <a:gd name="connsiteX46" fmla="*/ 4645575 w 7652588"/>
              <a:gd name="connsiteY46" fmla="*/ 1583297 h 4767395"/>
              <a:gd name="connsiteX47" fmla="*/ 3867373 w 7652588"/>
              <a:gd name="connsiteY47" fmla="*/ 1139217 h 4767395"/>
              <a:gd name="connsiteX48" fmla="*/ 3486103 w 7652588"/>
              <a:gd name="connsiteY48" fmla="*/ 704132 h 4767395"/>
              <a:gd name="connsiteX49" fmla="*/ 3074370 w 7652588"/>
              <a:gd name="connsiteY49" fmla="*/ 0 h 4767395"/>
              <a:gd name="connsiteX50" fmla="*/ 2538717 w 7652588"/>
              <a:gd name="connsiteY50" fmla="*/ 1119912 h 4767395"/>
              <a:gd name="connsiteX51" fmla="*/ 2219947 w 7652588"/>
              <a:gd name="connsiteY51" fmla="*/ 1136758 h 4767395"/>
              <a:gd name="connsiteX52" fmla="*/ 1912323 w 7652588"/>
              <a:gd name="connsiteY52" fmla="*/ 1189352 h 4767395"/>
              <a:gd name="connsiteX53" fmla="*/ 1399497 w 7652588"/>
              <a:gd name="connsiteY53" fmla="*/ 1250165 h 4767395"/>
              <a:gd name="connsiteX54" fmla="*/ 843361 w 7652588"/>
              <a:gd name="connsiteY54" fmla="*/ 1221753 h 4767395"/>
              <a:gd name="connsiteX55" fmla="*/ 679955 w 7652588"/>
              <a:gd name="connsiteY55" fmla="*/ 1461463 h 4767395"/>
              <a:gd name="connsiteX56" fmla="*/ 572088 w 7652588"/>
              <a:gd name="connsiteY56" fmla="*/ 1445451 h 4767395"/>
              <a:gd name="connsiteX57" fmla="*/ 517266 w 7652588"/>
              <a:gd name="connsiteY57" fmla="*/ 1598752 h 4767395"/>
              <a:gd name="connsiteX58" fmla="*/ 114583 w 7652588"/>
              <a:gd name="connsiteY58" fmla="*/ 1417349 h 4767395"/>
              <a:gd name="connsiteX59" fmla="*/ 111481 w 7652588"/>
              <a:gd name="connsiteY59" fmla="*/ 1600104 h 4767395"/>
              <a:gd name="connsiteX60" fmla="*/ 0 w 7652588"/>
              <a:gd name="connsiteY60" fmla="*/ 1721116 h 4767395"/>
              <a:gd name="connsiteX61" fmla="*/ 11458 w 7652588"/>
              <a:gd name="connsiteY61" fmla="*/ 1907373 h 4767395"/>
              <a:gd name="connsiteX62" fmla="*/ 145291 w 7652588"/>
              <a:gd name="connsiteY62" fmla="*/ 1903667 h 4767395"/>
              <a:gd name="connsiteX63" fmla="*/ 364227 w 7652588"/>
              <a:gd name="connsiteY63" fmla="*/ 1974207 h 4767395"/>
              <a:gd name="connsiteX64" fmla="*/ 558015 w 7652588"/>
              <a:gd name="connsiteY64" fmla="*/ 2108485 h 4767395"/>
              <a:gd name="connsiteX65" fmla="*/ 493191 w 7652588"/>
              <a:gd name="connsiteY65" fmla="*/ 2296697 h 4767395"/>
              <a:gd name="connsiteX66" fmla="*/ 730136 w 7652588"/>
              <a:gd name="connsiteY66" fmla="*/ 2526836 h 4767395"/>
              <a:gd name="connsiteX0" fmla="*/ 730136 w 7652588"/>
              <a:gd name="connsiteY0" fmla="*/ 2526836 h 4767395"/>
              <a:gd name="connsiteX1" fmla="*/ 565706 w 7652588"/>
              <a:gd name="connsiteY1" fmla="*/ 2879429 h 4767395"/>
              <a:gd name="connsiteX2" fmla="*/ 1581370 w 7652588"/>
              <a:gd name="connsiteY2" fmla="*/ 3298041 h 4767395"/>
              <a:gd name="connsiteX3" fmla="*/ 1389433 w 7652588"/>
              <a:gd name="connsiteY3" fmla="*/ 3770451 h 4767395"/>
              <a:gd name="connsiteX4" fmla="*/ 1116274 w 7652588"/>
              <a:gd name="connsiteY4" fmla="*/ 4410917 h 4767395"/>
              <a:gd name="connsiteX5" fmla="*/ 1432266 w 7652588"/>
              <a:gd name="connsiteY5" fmla="*/ 4300221 h 4767395"/>
              <a:gd name="connsiteX6" fmla="*/ 1630094 w 7652588"/>
              <a:gd name="connsiteY6" fmla="*/ 4025781 h 4767395"/>
              <a:gd name="connsiteX7" fmla="*/ 1726006 w 7652588"/>
              <a:gd name="connsiteY7" fmla="*/ 4034355 h 4767395"/>
              <a:gd name="connsiteX8" fmla="*/ 1687870 w 7652588"/>
              <a:gd name="connsiteY8" fmla="*/ 4127694 h 4767395"/>
              <a:gd name="connsiteX9" fmla="*/ 2041774 w 7652588"/>
              <a:gd name="connsiteY9" fmla="*/ 4243777 h 4767395"/>
              <a:gd name="connsiteX10" fmla="*/ 2106574 w 7652588"/>
              <a:gd name="connsiteY10" fmla="*/ 4270008 h 4767395"/>
              <a:gd name="connsiteX11" fmla="*/ 2105366 w 7652588"/>
              <a:gd name="connsiteY11" fmla="*/ 4175518 h 4767395"/>
              <a:gd name="connsiteX12" fmla="*/ 2152043 w 7652588"/>
              <a:gd name="connsiteY12" fmla="*/ 3979079 h 4767395"/>
              <a:gd name="connsiteX13" fmla="*/ 2236940 w 7652588"/>
              <a:gd name="connsiteY13" fmla="*/ 3504740 h 4767395"/>
              <a:gd name="connsiteX14" fmla="*/ 3122760 w 7652588"/>
              <a:gd name="connsiteY14" fmla="*/ 4198747 h 4767395"/>
              <a:gd name="connsiteX15" fmla="*/ 3405817 w 7652588"/>
              <a:gd name="connsiteY15" fmla="*/ 4344812 h 4767395"/>
              <a:gd name="connsiteX16" fmla="*/ 3609299 w 7652588"/>
              <a:gd name="connsiteY16" fmla="*/ 4380766 h 4767395"/>
              <a:gd name="connsiteX17" fmla="*/ 3882794 w 7652588"/>
              <a:gd name="connsiteY17" fmla="*/ 4430752 h 4767395"/>
              <a:gd name="connsiteX18" fmla="*/ 4143812 w 7652588"/>
              <a:gd name="connsiteY18" fmla="*/ 4494406 h 4767395"/>
              <a:gd name="connsiteX19" fmla="*/ 4217703 w 7652588"/>
              <a:gd name="connsiteY19" fmla="*/ 4454295 h 4767395"/>
              <a:gd name="connsiteX20" fmla="*/ 4210193 w 7652588"/>
              <a:gd name="connsiteY20" fmla="*/ 3990401 h 4767395"/>
              <a:gd name="connsiteX21" fmla="*/ 4217302 w 7652588"/>
              <a:gd name="connsiteY21" fmla="*/ 3696029 h 4767395"/>
              <a:gd name="connsiteX22" fmla="*/ 4269961 w 7652588"/>
              <a:gd name="connsiteY22" fmla="*/ 3651410 h 4767395"/>
              <a:gd name="connsiteX23" fmla="*/ 4753731 w 7652588"/>
              <a:gd name="connsiteY23" fmla="*/ 4034373 h 4767395"/>
              <a:gd name="connsiteX24" fmla="*/ 5094939 w 7652588"/>
              <a:gd name="connsiteY24" fmla="*/ 4289225 h 4767395"/>
              <a:gd name="connsiteX25" fmla="*/ 5679413 w 7652588"/>
              <a:gd name="connsiteY25" fmla="*/ 4767395 h 4767395"/>
              <a:gd name="connsiteX26" fmla="*/ 5686417 w 7652588"/>
              <a:gd name="connsiteY26" fmla="*/ 4457544 h 4767395"/>
              <a:gd name="connsiteX27" fmla="*/ 5528698 w 7652588"/>
              <a:gd name="connsiteY27" fmla="*/ 4185836 h 4767395"/>
              <a:gd name="connsiteX28" fmla="*/ 5802992 w 7652588"/>
              <a:gd name="connsiteY28" fmla="*/ 4114941 h 4767395"/>
              <a:gd name="connsiteX29" fmla="*/ 6076406 w 7652588"/>
              <a:gd name="connsiteY29" fmla="*/ 4022686 h 4767395"/>
              <a:gd name="connsiteX30" fmla="*/ 6071962 w 7652588"/>
              <a:gd name="connsiteY30" fmla="*/ 3768005 h 4767395"/>
              <a:gd name="connsiteX31" fmla="*/ 6320146 w 7652588"/>
              <a:gd name="connsiteY31" fmla="*/ 3767189 h 4767395"/>
              <a:gd name="connsiteX32" fmla="*/ 6320696 w 7652588"/>
              <a:gd name="connsiteY32" fmla="*/ 3726717 h 4767395"/>
              <a:gd name="connsiteX33" fmla="*/ 6134947 w 7652588"/>
              <a:gd name="connsiteY33" fmla="*/ 3687448 h 4767395"/>
              <a:gd name="connsiteX34" fmla="*/ 6168154 w 7652588"/>
              <a:gd name="connsiteY34" fmla="*/ 3613896 h 4767395"/>
              <a:gd name="connsiteX35" fmla="*/ 6208040 w 7652588"/>
              <a:gd name="connsiteY35" fmla="*/ 3537620 h 4767395"/>
              <a:gd name="connsiteX36" fmla="*/ 6325548 w 7652588"/>
              <a:gd name="connsiteY36" fmla="*/ 3606063 h 4767395"/>
              <a:gd name="connsiteX37" fmla="*/ 6403947 w 7652588"/>
              <a:gd name="connsiteY37" fmla="*/ 3590144 h 4767395"/>
              <a:gd name="connsiteX38" fmla="*/ 6504196 w 7652588"/>
              <a:gd name="connsiteY38" fmla="*/ 3569928 h 4767395"/>
              <a:gd name="connsiteX39" fmla="*/ 6646108 w 7652588"/>
              <a:gd name="connsiteY39" fmla="*/ 3607986 h 4767395"/>
              <a:gd name="connsiteX40" fmla="*/ 6729747 w 7652588"/>
              <a:gd name="connsiteY40" fmla="*/ 3389973 h 4767395"/>
              <a:gd name="connsiteX41" fmla="*/ 7041983 w 7652588"/>
              <a:gd name="connsiteY41" fmla="*/ 3539550 h 4767395"/>
              <a:gd name="connsiteX42" fmla="*/ 7241176 w 7652588"/>
              <a:gd name="connsiteY42" fmla="*/ 3657456 h 4767395"/>
              <a:gd name="connsiteX43" fmla="*/ 7604842 w 7652588"/>
              <a:gd name="connsiteY43" fmla="*/ 3900610 h 4767395"/>
              <a:gd name="connsiteX44" fmla="*/ 7652588 w 7652588"/>
              <a:gd name="connsiteY44" fmla="*/ 3845597 h 4767395"/>
              <a:gd name="connsiteX45" fmla="*/ 6283768 w 7652588"/>
              <a:gd name="connsiteY45" fmla="*/ 2708318 h 4767395"/>
              <a:gd name="connsiteX46" fmla="*/ 4645575 w 7652588"/>
              <a:gd name="connsiteY46" fmla="*/ 1583297 h 4767395"/>
              <a:gd name="connsiteX47" fmla="*/ 3867373 w 7652588"/>
              <a:gd name="connsiteY47" fmla="*/ 1139217 h 4767395"/>
              <a:gd name="connsiteX48" fmla="*/ 3486103 w 7652588"/>
              <a:gd name="connsiteY48" fmla="*/ 704132 h 4767395"/>
              <a:gd name="connsiteX49" fmla="*/ 3074370 w 7652588"/>
              <a:gd name="connsiteY49" fmla="*/ 0 h 4767395"/>
              <a:gd name="connsiteX50" fmla="*/ 2538717 w 7652588"/>
              <a:gd name="connsiteY50" fmla="*/ 1119912 h 4767395"/>
              <a:gd name="connsiteX51" fmla="*/ 2219947 w 7652588"/>
              <a:gd name="connsiteY51" fmla="*/ 1136758 h 4767395"/>
              <a:gd name="connsiteX52" fmla="*/ 1912323 w 7652588"/>
              <a:gd name="connsiteY52" fmla="*/ 1189352 h 4767395"/>
              <a:gd name="connsiteX53" fmla="*/ 1399497 w 7652588"/>
              <a:gd name="connsiteY53" fmla="*/ 1250165 h 4767395"/>
              <a:gd name="connsiteX54" fmla="*/ 843361 w 7652588"/>
              <a:gd name="connsiteY54" fmla="*/ 1221753 h 4767395"/>
              <a:gd name="connsiteX55" fmla="*/ 679955 w 7652588"/>
              <a:gd name="connsiteY55" fmla="*/ 1461463 h 4767395"/>
              <a:gd name="connsiteX56" fmla="*/ 572088 w 7652588"/>
              <a:gd name="connsiteY56" fmla="*/ 1445451 h 4767395"/>
              <a:gd name="connsiteX57" fmla="*/ 517266 w 7652588"/>
              <a:gd name="connsiteY57" fmla="*/ 1598752 h 4767395"/>
              <a:gd name="connsiteX58" fmla="*/ 114583 w 7652588"/>
              <a:gd name="connsiteY58" fmla="*/ 1417349 h 4767395"/>
              <a:gd name="connsiteX59" fmla="*/ 111481 w 7652588"/>
              <a:gd name="connsiteY59" fmla="*/ 1600104 h 4767395"/>
              <a:gd name="connsiteX60" fmla="*/ 0 w 7652588"/>
              <a:gd name="connsiteY60" fmla="*/ 1721116 h 4767395"/>
              <a:gd name="connsiteX61" fmla="*/ 11458 w 7652588"/>
              <a:gd name="connsiteY61" fmla="*/ 1907373 h 4767395"/>
              <a:gd name="connsiteX62" fmla="*/ 145291 w 7652588"/>
              <a:gd name="connsiteY62" fmla="*/ 1903667 h 4767395"/>
              <a:gd name="connsiteX63" fmla="*/ 364227 w 7652588"/>
              <a:gd name="connsiteY63" fmla="*/ 1974207 h 4767395"/>
              <a:gd name="connsiteX64" fmla="*/ 558015 w 7652588"/>
              <a:gd name="connsiteY64" fmla="*/ 2108485 h 4767395"/>
              <a:gd name="connsiteX65" fmla="*/ 493191 w 7652588"/>
              <a:gd name="connsiteY65" fmla="*/ 2296697 h 4767395"/>
              <a:gd name="connsiteX66" fmla="*/ 730136 w 7652588"/>
              <a:gd name="connsiteY66" fmla="*/ 2526836 h 4767395"/>
              <a:gd name="connsiteX0" fmla="*/ 730136 w 7652588"/>
              <a:gd name="connsiteY0" fmla="*/ 2526836 h 4767395"/>
              <a:gd name="connsiteX1" fmla="*/ 565706 w 7652588"/>
              <a:gd name="connsiteY1" fmla="*/ 2879429 h 4767395"/>
              <a:gd name="connsiteX2" fmla="*/ 1581370 w 7652588"/>
              <a:gd name="connsiteY2" fmla="*/ 3298041 h 4767395"/>
              <a:gd name="connsiteX3" fmla="*/ 1389433 w 7652588"/>
              <a:gd name="connsiteY3" fmla="*/ 3770451 h 4767395"/>
              <a:gd name="connsiteX4" fmla="*/ 1116274 w 7652588"/>
              <a:gd name="connsiteY4" fmla="*/ 4410917 h 4767395"/>
              <a:gd name="connsiteX5" fmla="*/ 1432266 w 7652588"/>
              <a:gd name="connsiteY5" fmla="*/ 4300221 h 4767395"/>
              <a:gd name="connsiteX6" fmla="*/ 1630094 w 7652588"/>
              <a:gd name="connsiteY6" fmla="*/ 4025781 h 4767395"/>
              <a:gd name="connsiteX7" fmla="*/ 1726006 w 7652588"/>
              <a:gd name="connsiteY7" fmla="*/ 4034355 h 4767395"/>
              <a:gd name="connsiteX8" fmla="*/ 1687870 w 7652588"/>
              <a:gd name="connsiteY8" fmla="*/ 4127694 h 4767395"/>
              <a:gd name="connsiteX9" fmla="*/ 2041774 w 7652588"/>
              <a:gd name="connsiteY9" fmla="*/ 4243777 h 4767395"/>
              <a:gd name="connsiteX10" fmla="*/ 2106574 w 7652588"/>
              <a:gd name="connsiteY10" fmla="*/ 4270008 h 4767395"/>
              <a:gd name="connsiteX11" fmla="*/ 2105366 w 7652588"/>
              <a:gd name="connsiteY11" fmla="*/ 4175518 h 4767395"/>
              <a:gd name="connsiteX12" fmla="*/ 2152043 w 7652588"/>
              <a:gd name="connsiteY12" fmla="*/ 3979079 h 4767395"/>
              <a:gd name="connsiteX13" fmla="*/ 2236940 w 7652588"/>
              <a:gd name="connsiteY13" fmla="*/ 3504740 h 4767395"/>
              <a:gd name="connsiteX14" fmla="*/ 3122760 w 7652588"/>
              <a:gd name="connsiteY14" fmla="*/ 4198747 h 4767395"/>
              <a:gd name="connsiteX15" fmla="*/ 3405817 w 7652588"/>
              <a:gd name="connsiteY15" fmla="*/ 4344812 h 4767395"/>
              <a:gd name="connsiteX16" fmla="*/ 3609299 w 7652588"/>
              <a:gd name="connsiteY16" fmla="*/ 4380766 h 4767395"/>
              <a:gd name="connsiteX17" fmla="*/ 3882794 w 7652588"/>
              <a:gd name="connsiteY17" fmla="*/ 4430752 h 4767395"/>
              <a:gd name="connsiteX18" fmla="*/ 4143812 w 7652588"/>
              <a:gd name="connsiteY18" fmla="*/ 4494406 h 4767395"/>
              <a:gd name="connsiteX19" fmla="*/ 4217703 w 7652588"/>
              <a:gd name="connsiteY19" fmla="*/ 4454295 h 4767395"/>
              <a:gd name="connsiteX20" fmla="*/ 4210193 w 7652588"/>
              <a:gd name="connsiteY20" fmla="*/ 3990401 h 4767395"/>
              <a:gd name="connsiteX21" fmla="*/ 4217302 w 7652588"/>
              <a:gd name="connsiteY21" fmla="*/ 3696029 h 4767395"/>
              <a:gd name="connsiteX22" fmla="*/ 4269961 w 7652588"/>
              <a:gd name="connsiteY22" fmla="*/ 3651410 h 4767395"/>
              <a:gd name="connsiteX23" fmla="*/ 4753731 w 7652588"/>
              <a:gd name="connsiteY23" fmla="*/ 4034373 h 4767395"/>
              <a:gd name="connsiteX24" fmla="*/ 5094939 w 7652588"/>
              <a:gd name="connsiteY24" fmla="*/ 4289225 h 4767395"/>
              <a:gd name="connsiteX25" fmla="*/ 5679413 w 7652588"/>
              <a:gd name="connsiteY25" fmla="*/ 4767395 h 4767395"/>
              <a:gd name="connsiteX26" fmla="*/ 5686417 w 7652588"/>
              <a:gd name="connsiteY26" fmla="*/ 4457544 h 4767395"/>
              <a:gd name="connsiteX27" fmla="*/ 5528698 w 7652588"/>
              <a:gd name="connsiteY27" fmla="*/ 4185836 h 4767395"/>
              <a:gd name="connsiteX28" fmla="*/ 5802992 w 7652588"/>
              <a:gd name="connsiteY28" fmla="*/ 4114941 h 4767395"/>
              <a:gd name="connsiteX29" fmla="*/ 6076406 w 7652588"/>
              <a:gd name="connsiteY29" fmla="*/ 4022686 h 4767395"/>
              <a:gd name="connsiteX30" fmla="*/ 6071962 w 7652588"/>
              <a:gd name="connsiteY30" fmla="*/ 3768005 h 4767395"/>
              <a:gd name="connsiteX31" fmla="*/ 6320146 w 7652588"/>
              <a:gd name="connsiteY31" fmla="*/ 3767189 h 4767395"/>
              <a:gd name="connsiteX32" fmla="*/ 6320696 w 7652588"/>
              <a:gd name="connsiteY32" fmla="*/ 3726717 h 4767395"/>
              <a:gd name="connsiteX33" fmla="*/ 6134947 w 7652588"/>
              <a:gd name="connsiteY33" fmla="*/ 3687448 h 4767395"/>
              <a:gd name="connsiteX34" fmla="*/ 6168154 w 7652588"/>
              <a:gd name="connsiteY34" fmla="*/ 3613896 h 4767395"/>
              <a:gd name="connsiteX35" fmla="*/ 6208040 w 7652588"/>
              <a:gd name="connsiteY35" fmla="*/ 3537620 h 4767395"/>
              <a:gd name="connsiteX36" fmla="*/ 6325548 w 7652588"/>
              <a:gd name="connsiteY36" fmla="*/ 3606063 h 4767395"/>
              <a:gd name="connsiteX37" fmla="*/ 6403947 w 7652588"/>
              <a:gd name="connsiteY37" fmla="*/ 3590144 h 4767395"/>
              <a:gd name="connsiteX38" fmla="*/ 6504196 w 7652588"/>
              <a:gd name="connsiteY38" fmla="*/ 3569928 h 4767395"/>
              <a:gd name="connsiteX39" fmla="*/ 6646108 w 7652588"/>
              <a:gd name="connsiteY39" fmla="*/ 3607986 h 4767395"/>
              <a:gd name="connsiteX40" fmla="*/ 6726375 w 7652588"/>
              <a:gd name="connsiteY40" fmla="*/ 3393343 h 4767395"/>
              <a:gd name="connsiteX41" fmla="*/ 7041983 w 7652588"/>
              <a:gd name="connsiteY41" fmla="*/ 3539550 h 4767395"/>
              <a:gd name="connsiteX42" fmla="*/ 7241176 w 7652588"/>
              <a:gd name="connsiteY42" fmla="*/ 3657456 h 4767395"/>
              <a:gd name="connsiteX43" fmla="*/ 7604842 w 7652588"/>
              <a:gd name="connsiteY43" fmla="*/ 3900610 h 4767395"/>
              <a:gd name="connsiteX44" fmla="*/ 7652588 w 7652588"/>
              <a:gd name="connsiteY44" fmla="*/ 3845597 h 4767395"/>
              <a:gd name="connsiteX45" fmla="*/ 6283768 w 7652588"/>
              <a:gd name="connsiteY45" fmla="*/ 2708318 h 4767395"/>
              <a:gd name="connsiteX46" fmla="*/ 4645575 w 7652588"/>
              <a:gd name="connsiteY46" fmla="*/ 1583297 h 4767395"/>
              <a:gd name="connsiteX47" fmla="*/ 3867373 w 7652588"/>
              <a:gd name="connsiteY47" fmla="*/ 1139217 h 4767395"/>
              <a:gd name="connsiteX48" fmla="*/ 3486103 w 7652588"/>
              <a:gd name="connsiteY48" fmla="*/ 704132 h 4767395"/>
              <a:gd name="connsiteX49" fmla="*/ 3074370 w 7652588"/>
              <a:gd name="connsiteY49" fmla="*/ 0 h 4767395"/>
              <a:gd name="connsiteX50" fmla="*/ 2538717 w 7652588"/>
              <a:gd name="connsiteY50" fmla="*/ 1119912 h 4767395"/>
              <a:gd name="connsiteX51" fmla="*/ 2219947 w 7652588"/>
              <a:gd name="connsiteY51" fmla="*/ 1136758 h 4767395"/>
              <a:gd name="connsiteX52" fmla="*/ 1912323 w 7652588"/>
              <a:gd name="connsiteY52" fmla="*/ 1189352 h 4767395"/>
              <a:gd name="connsiteX53" fmla="*/ 1399497 w 7652588"/>
              <a:gd name="connsiteY53" fmla="*/ 1250165 h 4767395"/>
              <a:gd name="connsiteX54" fmla="*/ 843361 w 7652588"/>
              <a:gd name="connsiteY54" fmla="*/ 1221753 h 4767395"/>
              <a:gd name="connsiteX55" fmla="*/ 679955 w 7652588"/>
              <a:gd name="connsiteY55" fmla="*/ 1461463 h 4767395"/>
              <a:gd name="connsiteX56" fmla="*/ 572088 w 7652588"/>
              <a:gd name="connsiteY56" fmla="*/ 1445451 h 4767395"/>
              <a:gd name="connsiteX57" fmla="*/ 517266 w 7652588"/>
              <a:gd name="connsiteY57" fmla="*/ 1598752 h 4767395"/>
              <a:gd name="connsiteX58" fmla="*/ 114583 w 7652588"/>
              <a:gd name="connsiteY58" fmla="*/ 1417349 h 4767395"/>
              <a:gd name="connsiteX59" fmla="*/ 111481 w 7652588"/>
              <a:gd name="connsiteY59" fmla="*/ 1600104 h 4767395"/>
              <a:gd name="connsiteX60" fmla="*/ 0 w 7652588"/>
              <a:gd name="connsiteY60" fmla="*/ 1721116 h 4767395"/>
              <a:gd name="connsiteX61" fmla="*/ 11458 w 7652588"/>
              <a:gd name="connsiteY61" fmla="*/ 1907373 h 4767395"/>
              <a:gd name="connsiteX62" fmla="*/ 145291 w 7652588"/>
              <a:gd name="connsiteY62" fmla="*/ 1903667 h 4767395"/>
              <a:gd name="connsiteX63" fmla="*/ 364227 w 7652588"/>
              <a:gd name="connsiteY63" fmla="*/ 1974207 h 4767395"/>
              <a:gd name="connsiteX64" fmla="*/ 558015 w 7652588"/>
              <a:gd name="connsiteY64" fmla="*/ 2108485 h 4767395"/>
              <a:gd name="connsiteX65" fmla="*/ 493191 w 7652588"/>
              <a:gd name="connsiteY65" fmla="*/ 2296697 h 4767395"/>
              <a:gd name="connsiteX66" fmla="*/ 730136 w 7652588"/>
              <a:gd name="connsiteY66"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08040 w 7669439"/>
              <a:gd name="connsiteY35" fmla="*/ 3537620 h 4767395"/>
              <a:gd name="connsiteX36" fmla="*/ 6325548 w 7669439"/>
              <a:gd name="connsiteY36" fmla="*/ 3606063 h 4767395"/>
              <a:gd name="connsiteX37" fmla="*/ 6403947 w 7669439"/>
              <a:gd name="connsiteY37" fmla="*/ 3590144 h 4767395"/>
              <a:gd name="connsiteX38" fmla="*/ 6504196 w 7669439"/>
              <a:gd name="connsiteY38" fmla="*/ 3569928 h 4767395"/>
              <a:gd name="connsiteX39" fmla="*/ 6646108 w 7669439"/>
              <a:gd name="connsiteY39" fmla="*/ 3607986 h 4767395"/>
              <a:gd name="connsiteX40" fmla="*/ 6726375 w 7669439"/>
              <a:gd name="connsiteY40" fmla="*/ 3393343 h 4767395"/>
              <a:gd name="connsiteX41" fmla="*/ 7041983 w 7669439"/>
              <a:gd name="connsiteY41" fmla="*/ 3539550 h 4767395"/>
              <a:gd name="connsiteX42" fmla="*/ 7241176 w 7669439"/>
              <a:gd name="connsiteY42" fmla="*/ 3657456 h 4767395"/>
              <a:gd name="connsiteX43" fmla="*/ 7604842 w 7669439"/>
              <a:gd name="connsiteY43" fmla="*/ 3900610 h 4767395"/>
              <a:gd name="connsiteX44" fmla="*/ 7669439 w 7669439"/>
              <a:gd name="connsiteY44" fmla="*/ 3828747 h 4767395"/>
              <a:gd name="connsiteX45" fmla="*/ 6283768 w 7669439"/>
              <a:gd name="connsiteY45" fmla="*/ 2708318 h 4767395"/>
              <a:gd name="connsiteX46" fmla="*/ 4645575 w 7669439"/>
              <a:gd name="connsiteY46" fmla="*/ 1583297 h 4767395"/>
              <a:gd name="connsiteX47" fmla="*/ 3867373 w 7669439"/>
              <a:gd name="connsiteY47" fmla="*/ 1139217 h 4767395"/>
              <a:gd name="connsiteX48" fmla="*/ 3486103 w 7669439"/>
              <a:gd name="connsiteY48" fmla="*/ 704132 h 4767395"/>
              <a:gd name="connsiteX49" fmla="*/ 3074370 w 7669439"/>
              <a:gd name="connsiteY49" fmla="*/ 0 h 4767395"/>
              <a:gd name="connsiteX50" fmla="*/ 2538717 w 7669439"/>
              <a:gd name="connsiteY50" fmla="*/ 1119912 h 4767395"/>
              <a:gd name="connsiteX51" fmla="*/ 2219947 w 7669439"/>
              <a:gd name="connsiteY51" fmla="*/ 1136758 h 4767395"/>
              <a:gd name="connsiteX52" fmla="*/ 1912323 w 7669439"/>
              <a:gd name="connsiteY52" fmla="*/ 1189352 h 4767395"/>
              <a:gd name="connsiteX53" fmla="*/ 1399497 w 7669439"/>
              <a:gd name="connsiteY53" fmla="*/ 1250165 h 4767395"/>
              <a:gd name="connsiteX54" fmla="*/ 843361 w 7669439"/>
              <a:gd name="connsiteY54" fmla="*/ 1221753 h 4767395"/>
              <a:gd name="connsiteX55" fmla="*/ 679955 w 7669439"/>
              <a:gd name="connsiteY55" fmla="*/ 1461463 h 4767395"/>
              <a:gd name="connsiteX56" fmla="*/ 572088 w 7669439"/>
              <a:gd name="connsiteY56" fmla="*/ 1445451 h 4767395"/>
              <a:gd name="connsiteX57" fmla="*/ 517266 w 7669439"/>
              <a:gd name="connsiteY57" fmla="*/ 1598752 h 4767395"/>
              <a:gd name="connsiteX58" fmla="*/ 114583 w 7669439"/>
              <a:gd name="connsiteY58" fmla="*/ 1417349 h 4767395"/>
              <a:gd name="connsiteX59" fmla="*/ 111481 w 7669439"/>
              <a:gd name="connsiteY59" fmla="*/ 1600104 h 4767395"/>
              <a:gd name="connsiteX60" fmla="*/ 0 w 7669439"/>
              <a:gd name="connsiteY60" fmla="*/ 1721116 h 4767395"/>
              <a:gd name="connsiteX61" fmla="*/ 11458 w 7669439"/>
              <a:gd name="connsiteY61" fmla="*/ 1907373 h 4767395"/>
              <a:gd name="connsiteX62" fmla="*/ 145291 w 7669439"/>
              <a:gd name="connsiteY62" fmla="*/ 1903667 h 4767395"/>
              <a:gd name="connsiteX63" fmla="*/ 364227 w 7669439"/>
              <a:gd name="connsiteY63" fmla="*/ 1974207 h 4767395"/>
              <a:gd name="connsiteX64" fmla="*/ 558015 w 7669439"/>
              <a:gd name="connsiteY64" fmla="*/ 2108485 h 4767395"/>
              <a:gd name="connsiteX65" fmla="*/ 493191 w 7669439"/>
              <a:gd name="connsiteY65" fmla="*/ 2296697 h 4767395"/>
              <a:gd name="connsiteX66" fmla="*/ 730136 w 7669439"/>
              <a:gd name="connsiteY66"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08040 w 7669439"/>
              <a:gd name="connsiteY35" fmla="*/ 3537620 h 4767395"/>
              <a:gd name="connsiteX36" fmla="*/ 6325548 w 7669439"/>
              <a:gd name="connsiteY36" fmla="*/ 3606063 h 4767395"/>
              <a:gd name="connsiteX37" fmla="*/ 6403947 w 7669439"/>
              <a:gd name="connsiteY37" fmla="*/ 3590144 h 4767395"/>
              <a:gd name="connsiteX38" fmla="*/ 6504196 w 7669439"/>
              <a:gd name="connsiteY38" fmla="*/ 3569928 h 4767395"/>
              <a:gd name="connsiteX39" fmla="*/ 6646108 w 7669439"/>
              <a:gd name="connsiteY39" fmla="*/ 3607986 h 4767395"/>
              <a:gd name="connsiteX40" fmla="*/ 6726375 w 7669439"/>
              <a:gd name="connsiteY40" fmla="*/ 3393343 h 4767395"/>
              <a:gd name="connsiteX41" fmla="*/ 7041983 w 7669439"/>
              <a:gd name="connsiteY41" fmla="*/ 3539550 h 4767395"/>
              <a:gd name="connsiteX42" fmla="*/ 7241176 w 7669439"/>
              <a:gd name="connsiteY42" fmla="*/ 3657456 h 4767395"/>
              <a:gd name="connsiteX43" fmla="*/ 7604842 w 7669439"/>
              <a:gd name="connsiteY43" fmla="*/ 3900610 h 4767395"/>
              <a:gd name="connsiteX44" fmla="*/ 7669439 w 7669439"/>
              <a:gd name="connsiteY44" fmla="*/ 3828747 h 4767395"/>
              <a:gd name="connsiteX45" fmla="*/ 6290508 w 7669439"/>
              <a:gd name="connsiteY45" fmla="*/ 2708318 h 4767395"/>
              <a:gd name="connsiteX46" fmla="*/ 4645575 w 7669439"/>
              <a:gd name="connsiteY46" fmla="*/ 1583297 h 4767395"/>
              <a:gd name="connsiteX47" fmla="*/ 3867373 w 7669439"/>
              <a:gd name="connsiteY47" fmla="*/ 1139217 h 4767395"/>
              <a:gd name="connsiteX48" fmla="*/ 3486103 w 7669439"/>
              <a:gd name="connsiteY48" fmla="*/ 704132 h 4767395"/>
              <a:gd name="connsiteX49" fmla="*/ 3074370 w 7669439"/>
              <a:gd name="connsiteY49" fmla="*/ 0 h 4767395"/>
              <a:gd name="connsiteX50" fmla="*/ 2538717 w 7669439"/>
              <a:gd name="connsiteY50" fmla="*/ 1119912 h 4767395"/>
              <a:gd name="connsiteX51" fmla="*/ 2219947 w 7669439"/>
              <a:gd name="connsiteY51" fmla="*/ 1136758 h 4767395"/>
              <a:gd name="connsiteX52" fmla="*/ 1912323 w 7669439"/>
              <a:gd name="connsiteY52" fmla="*/ 1189352 h 4767395"/>
              <a:gd name="connsiteX53" fmla="*/ 1399497 w 7669439"/>
              <a:gd name="connsiteY53" fmla="*/ 1250165 h 4767395"/>
              <a:gd name="connsiteX54" fmla="*/ 843361 w 7669439"/>
              <a:gd name="connsiteY54" fmla="*/ 1221753 h 4767395"/>
              <a:gd name="connsiteX55" fmla="*/ 679955 w 7669439"/>
              <a:gd name="connsiteY55" fmla="*/ 1461463 h 4767395"/>
              <a:gd name="connsiteX56" fmla="*/ 572088 w 7669439"/>
              <a:gd name="connsiteY56" fmla="*/ 1445451 h 4767395"/>
              <a:gd name="connsiteX57" fmla="*/ 517266 w 7669439"/>
              <a:gd name="connsiteY57" fmla="*/ 1598752 h 4767395"/>
              <a:gd name="connsiteX58" fmla="*/ 114583 w 7669439"/>
              <a:gd name="connsiteY58" fmla="*/ 1417349 h 4767395"/>
              <a:gd name="connsiteX59" fmla="*/ 111481 w 7669439"/>
              <a:gd name="connsiteY59" fmla="*/ 1600104 h 4767395"/>
              <a:gd name="connsiteX60" fmla="*/ 0 w 7669439"/>
              <a:gd name="connsiteY60" fmla="*/ 1721116 h 4767395"/>
              <a:gd name="connsiteX61" fmla="*/ 11458 w 7669439"/>
              <a:gd name="connsiteY61" fmla="*/ 1907373 h 4767395"/>
              <a:gd name="connsiteX62" fmla="*/ 145291 w 7669439"/>
              <a:gd name="connsiteY62" fmla="*/ 1903667 h 4767395"/>
              <a:gd name="connsiteX63" fmla="*/ 364227 w 7669439"/>
              <a:gd name="connsiteY63" fmla="*/ 1974207 h 4767395"/>
              <a:gd name="connsiteX64" fmla="*/ 558015 w 7669439"/>
              <a:gd name="connsiteY64" fmla="*/ 2108485 h 4767395"/>
              <a:gd name="connsiteX65" fmla="*/ 493191 w 7669439"/>
              <a:gd name="connsiteY65" fmla="*/ 2296697 h 4767395"/>
              <a:gd name="connsiteX66" fmla="*/ 730136 w 7669439"/>
              <a:gd name="connsiteY66"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08040 w 7669439"/>
              <a:gd name="connsiteY35" fmla="*/ 3537620 h 4767395"/>
              <a:gd name="connsiteX36" fmla="*/ 6325548 w 7669439"/>
              <a:gd name="connsiteY36" fmla="*/ 3606063 h 4767395"/>
              <a:gd name="connsiteX37" fmla="*/ 6403947 w 7669439"/>
              <a:gd name="connsiteY37" fmla="*/ 3590144 h 4767395"/>
              <a:gd name="connsiteX38" fmla="*/ 6504196 w 7669439"/>
              <a:gd name="connsiteY38" fmla="*/ 3569928 h 4767395"/>
              <a:gd name="connsiteX39" fmla="*/ 6646108 w 7669439"/>
              <a:gd name="connsiteY39" fmla="*/ 3607986 h 4767395"/>
              <a:gd name="connsiteX40" fmla="*/ 6726375 w 7669439"/>
              <a:gd name="connsiteY40" fmla="*/ 3393343 h 4767395"/>
              <a:gd name="connsiteX41" fmla="*/ 7041983 w 7669439"/>
              <a:gd name="connsiteY41" fmla="*/ 3539550 h 4767395"/>
              <a:gd name="connsiteX42" fmla="*/ 7241176 w 7669439"/>
              <a:gd name="connsiteY42" fmla="*/ 3657456 h 4767395"/>
              <a:gd name="connsiteX43" fmla="*/ 7604842 w 7669439"/>
              <a:gd name="connsiteY43" fmla="*/ 3900610 h 4767395"/>
              <a:gd name="connsiteX44" fmla="*/ 7669439 w 7669439"/>
              <a:gd name="connsiteY44" fmla="*/ 3828747 h 4767395"/>
              <a:gd name="connsiteX45" fmla="*/ 6290508 w 7669439"/>
              <a:gd name="connsiteY45" fmla="*/ 2708318 h 4767395"/>
              <a:gd name="connsiteX46" fmla="*/ 4645575 w 7669439"/>
              <a:gd name="connsiteY46" fmla="*/ 1583297 h 4767395"/>
              <a:gd name="connsiteX47" fmla="*/ 3867373 w 7669439"/>
              <a:gd name="connsiteY47" fmla="*/ 1139217 h 4767395"/>
              <a:gd name="connsiteX48" fmla="*/ 3486103 w 7669439"/>
              <a:gd name="connsiteY48" fmla="*/ 704132 h 4767395"/>
              <a:gd name="connsiteX49" fmla="*/ 3074370 w 7669439"/>
              <a:gd name="connsiteY49" fmla="*/ 0 h 4767395"/>
              <a:gd name="connsiteX50" fmla="*/ 2538717 w 7669439"/>
              <a:gd name="connsiteY50" fmla="*/ 1119912 h 4767395"/>
              <a:gd name="connsiteX51" fmla="*/ 2219947 w 7669439"/>
              <a:gd name="connsiteY51" fmla="*/ 1136758 h 4767395"/>
              <a:gd name="connsiteX52" fmla="*/ 1912323 w 7669439"/>
              <a:gd name="connsiteY52" fmla="*/ 1189352 h 4767395"/>
              <a:gd name="connsiteX53" fmla="*/ 1399497 w 7669439"/>
              <a:gd name="connsiteY53" fmla="*/ 1250165 h 4767395"/>
              <a:gd name="connsiteX54" fmla="*/ 843361 w 7669439"/>
              <a:gd name="connsiteY54" fmla="*/ 1221753 h 4767395"/>
              <a:gd name="connsiteX55" fmla="*/ 679955 w 7669439"/>
              <a:gd name="connsiteY55" fmla="*/ 1461463 h 4767395"/>
              <a:gd name="connsiteX56" fmla="*/ 572088 w 7669439"/>
              <a:gd name="connsiteY56" fmla="*/ 1445451 h 4767395"/>
              <a:gd name="connsiteX57" fmla="*/ 517266 w 7669439"/>
              <a:gd name="connsiteY57" fmla="*/ 1598752 h 4767395"/>
              <a:gd name="connsiteX58" fmla="*/ 114583 w 7669439"/>
              <a:gd name="connsiteY58" fmla="*/ 1417349 h 4767395"/>
              <a:gd name="connsiteX59" fmla="*/ 111481 w 7669439"/>
              <a:gd name="connsiteY59" fmla="*/ 1600104 h 4767395"/>
              <a:gd name="connsiteX60" fmla="*/ 0 w 7669439"/>
              <a:gd name="connsiteY60" fmla="*/ 1721116 h 4767395"/>
              <a:gd name="connsiteX61" fmla="*/ 11458 w 7669439"/>
              <a:gd name="connsiteY61" fmla="*/ 1907373 h 4767395"/>
              <a:gd name="connsiteX62" fmla="*/ 145291 w 7669439"/>
              <a:gd name="connsiteY62" fmla="*/ 1903667 h 4767395"/>
              <a:gd name="connsiteX63" fmla="*/ 364227 w 7669439"/>
              <a:gd name="connsiteY63" fmla="*/ 1974207 h 4767395"/>
              <a:gd name="connsiteX64" fmla="*/ 558015 w 7669439"/>
              <a:gd name="connsiteY64" fmla="*/ 2108485 h 4767395"/>
              <a:gd name="connsiteX65" fmla="*/ 493191 w 7669439"/>
              <a:gd name="connsiteY65" fmla="*/ 2296697 h 4767395"/>
              <a:gd name="connsiteX66" fmla="*/ 730136 w 7669439"/>
              <a:gd name="connsiteY66"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08040 w 7669439"/>
              <a:gd name="connsiteY35" fmla="*/ 3537620 h 4767395"/>
              <a:gd name="connsiteX36" fmla="*/ 6325548 w 7669439"/>
              <a:gd name="connsiteY36" fmla="*/ 3606063 h 4767395"/>
              <a:gd name="connsiteX37" fmla="*/ 6403947 w 7669439"/>
              <a:gd name="connsiteY37" fmla="*/ 3590144 h 4767395"/>
              <a:gd name="connsiteX38" fmla="*/ 6510937 w 7669439"/>
              <a:gd name="connsiteY38" fmla="*/ 3549709 h 4767395"/>
              <a:gd name="connsiteX39" fmla="*/ 6646108 w 7669439"/>
              <a:gd name="connsiteY39" fmla="*/ 3607986 h 4767395"/>
              <a:gd name="connsiteX40" fmla="*/ 6726375 w 7669439"/>
              <a:gd name="connsiteY40" fmla="*/ 3393343 h 4767395"/>
              <a:gd name="connsiteX41" fmla="*/ 7041983 w 7669439"/>
              <a:gd name="connsiteY41" fmla="*/ 3539550 h 4767395"/>
              <a:gd name="connsiteX42" fmla="*/ 7241176 w 7669439"/>
              <a:gd name="connsiteY42" fmla="*/ 3657456 h 4767395"/>
              <a:gd name="connsiteX43" fmla="*/ 7604842 w 7669439"/>
              <a:gd name="connsiteY43" fmla="*/ 3900610 h 4767395"/>
              <a:gd name="connsiteX44" fmla="*/ 7669439 w 7669439"/>
              <a:gd name="connsiteY44" fmla="*/ 3828747 h 4767395"/>
              <a:gd name="connsiteX45" fmla="*/ 6290508 w 7669439"/>
              <a:gd name="connsiteY45" fmla="*/ 2708318 h 4767395"/>
              <a:gd name="connsiteX46" fmla="*/ 4645575 w 7669439"/>
              <a:gd name="connsiteY46" fmla="*/ 1583297 h 4767395"/>
              <a:gd name="connsiteX47" fmla="*/ 3867373 w 7669439"/>
              <a:gd name="connsiteY47" fmla="*/ 1139217 h 4767395"/>
              <a:gd name="connsiteX48" fmla="*/ 3486103 w 7669439"/>
              <a:gd name="connsiteY48" fmla="*/ 704132 h 4767395"/>
              <a:gd name="connsiteX49" fmla="*/ 3074370 w 7669439"/>
              <a:gd name="connsiteY49" fmla="*/ 0 h 4767395"/>
              <a:gd name="connsiteX50" fmla="*/ 2538717 w 7669439"/>
              <a:gd name="connsiteY50" fmla="*/ 1119912 h 4767395"/>
              <a:gd name="connsiteX51" fmla="*/ 2219947 w 7669439"/>
              <a:gd name="connsiteY51" fmla="*/ 1136758 h 4767395"/>
              <a:gd name="connsiteX52" fmla="*/ 1912323 w 7669439"/>
              <a:gd name="connsiteY52" fmla="*/ 1189352 h 4767395"/>
              <a:gd name="connsiteX53" fmla="*/ 1399497 w 7669439"/>
              <a:gd name="connsiteY53" fmla="*/ 1250165 h 4767395"/>
              <a:gd name="connsiteX54" fmla="*/ 843361 w 7669439"/>
              <a:gd name="connsiteY54" fmla="*/ 1221753 h 4767395"/>
              <a:gd name="connsiteX55" fmla="*/ 679955 w 7669439"/>
              <a:gd name="connsiteY55" fmla="*/ 1461463 h 4767395"/>
              <a:gd name="connsiteX56" fmla="*/ 572088 w 7669439"/>
              <a:gd name="connsiteY56" fmla="*/ 1445451 h 4767395"/>
              <a:gd name="connsiteX57" fmla="*/ 517266 w 7669439"/>
              <a:gd name="connsiteY57" fmla="*/ 1598752 h 4767395"/>
              <a:gd name="connsiteX58" fmla="*/ 114583 w 7669439"/>
              <a:gd name="connsiteY58" fmla="*/ 1417349 h 4767395"/>
              <a:gd name="connsiteX59" fmla="*/ 111481 w 7669439"/>
              <a:gd name="connsiteY59" fmla="*/ 1600104 h 4767395"/>
              <a:gd name="connsiteX60" fmla="*/ 0 w 7669439"/>
              <a:gd name="connsiteY60" fmla="*/ 1721116 h 4767395"/>
              <a:gd name="connsiteX61" fmla="*/ 11458 w 7669439"/>
              <a:gd name="connsiteY61" fmla="*/ 1907373 h 4767395"/>
              <a:gd name="connsiteX62" fmla="*/ 145291 w 7669439"/>
              <a:gd name="connsiteY62" fmla="*/ 1903667 h 4767395"/>
              <a:gd name="connsiteX63" fmla="*/ 364227 w 7669439"/>
              <a:gd name="connsiteY63" fmla="*/ 1974207 h 4767395"/>
              <a:gd name="connsiteX64" fmla="*/ 558015 w 7669439"/>
              <a:gd name="connsiteY64" fmla="*/ 2108485 h 4767395"/>
              <a:gd name="connsiteX65" fmla="*/ 493191 w 7669439"/>
              <a:gd name="connsiteY65" fmla="*/ 2296697 h 4767395"/>
              <a:gd name="connsiteX66" fmla="*/ 730136 w 7669439"/>
              <a:gd name="connsiteY66"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08040 w 7669439"/>
              <a:gd name="connsiteY35" fmla="*/ 3537620 h 4767395"/>
              <a:gd name="connsiteX36" fmla="*/ 6325548 w 7669439"/>
              <a:gd name="connsiteY36" fmla="*/ 3606063 h 4767395"/>
              <a:gd name="connsiteX37" fmla="*/ 6403947 w 7669439"/>
              <a:gd name="connsiteY37" fmla="*/ 3590144 h 4767395"/>
              <a:gd name="connsiteX38" fmla="*/ 6510937 w 7669439"/>
              <a:gd name="connsiteY38" fmla="*/ 3549709 h 4767395"/>
              <a:gd name="connsiteX39" fmla="*/ 6646108 w 7669439"/>
              <a:gd name="connsiteY39" fmla="*/ 3607986 h 4767395"/>
              <a:gd name="connsiteX40" fmla="*/ 6726375 w 7669439"/>
              <a:gd name="connsiteY40" fmla="*/ 3393343 h 4767395"/>
              <a:gd name="connsiteX41" fmla="*/ 7041983 w 7669439"/>
              <a:gd name="connsiteY41" fmla="*/ 3539550 h 4767395"/>
              <a:gd name="connsiteX42" fmla="*/ 7241176 w 7669439"/>
              <a:gd name="connsiteY42" fmla="*/ 3657456 h 4767395"/>
              <a:gd name="connsiteX43" fmla="*/ 7604842 w 7669439"/>
              <a:gd name="connsiteY43" fmla="*/ 3900610 h 4767395"/>
              <a:gd name="connsiteX44" fmla="*/ 7669439 w 7669439"/>
              <a:gd name="connsiteY44" fmla="*/ 3828747 h 4767395"/>
              <a:gd name="connsiteX45" fmla="*/ 6290508 w 7669439"/>
              <a:gd name="connsiteY45" fmla="*/ 2708318 h 4767395"/>
              <a:gd name="connsiteX46" fmla="*/ 4645575 w 7669439"/>
              <a:gd name="connsiteY46" fmla="*/ 1583297 h 4767395"/>
              <a:gd name="connsiteX47" fmla="*/ 3867373 w 7669439"/>
              <a:gd name="connsiteY47" fmla="*/ 1139217 h 4767395"/>
              <a:gd name="connsiteX48" fmla="*/ 3486103 w 7669439"/>
              <a:gd name="connsiteY48" fmla="*/ 704132 h 4767395"/>
              <a:gd name="connsiteX49" fmla="*/ 3074370 w 7669439"/>
              <a:gd name="connsiteY49" fmla="*/ 0 h 4767395"/>
              <a:gd name="connsiteX50" fmla="*/ 2538717 w 7669439"/>
              <a:gd name="connsiteY50" fmla="*/ 1119912 h 4767395"/>
              <a:gd name="connsiteX51" fmla="*/ 2219947 w 7669439"/>
              <a:gd name="connsiteY51" fmla="*/ 1136758 h 4767395"/>
              <a:gd name="connsiteX52" fmla="*/ 1912323 w 7669439"/>
              <a:gd name="connsiteY52" fmla="*/ 1189352 h 4767395"/>
              <a:gd name="connsiteX53" fmla="*/ 1399497 w 7669439"/>
              <a:gd name="connsiteY53" fmla="*/ 1250165 h 4767395"/>
              <a:gd name="connsiteX54" fmla="*/ 843361 w 7669439"/>
              <a:gd name="connsiteY54" fmla="*/ 1221753 h 4767395"/>
              <a:gd name="connsiteX55" fmla="*/ 679955 w 7669439"/>
              <a:gd name="connsiteY55" fmla="*/ 1461463 h 4767395"/>
              <a:gd name="connsiteX56" fmla="*/ 572088 w 7669439"/>
              <a:gd name="connsiteY56" fmla="*/ 1445451 h 4767395"/>
              <a:gd name="connsiteX57" fmla="*/ 517266 w 7669439"/>
              <a:gd name="connsiteY57" fmla="*/ 1598752 h 4767395"/>
              <a:gd name="connsiteX58" fmla="*/ 114583 w 7669439"/>
              <a:gd name="connsiteY58" fmla="*/ 1417349 h 4767395"/>
              <a:gd name="connsiteX59" fmla="*/ 111481 w 7669439"/>
              <a:gd name="connsiteY59" fmla="*/ 1600104 h 4767395"/>
              <a:gd name="connsiteX60" fmla="*/ 0 w 7669439"/>
              <a:gd name="connsiteY60" fmla="*/ 1721116 h 4767395"/>
              <a:gd name="connsiteX61" fmla="*/ 11458 w 7669439"/>
              <a:gd name="connsiteY61" fmla="*/ 1907373 h 4767395"/>
              <a:gd name="connsiteX62" fmla="*/ 145291 w 7669439"/>
              <a:gd name="connsiteY62" fmla="*/ 1903667 h 4767395"/>
              <a:gd name="connsiteX63" fmla="*/ 364227 w 7669439"/>
              <a:gd name="connsiteY63" fmla="*/ 1974207 h 4767395"/>
              <a:gd name="connsiteX64" fmla="*/ 558015 w 7669439"/>
              <a:gd name="connsiteY64" fmla="*/ 2108485 h 4767395"/>
              <a:gd name="connsiteX65" fmla="*/ 493191 w 7669439"/>
              <a:gd name="connsiteY65" fmla="*/ 2296697 h 4767395"/>
              <a:gd name="connsiteX66" fmla="*/ 730136 w 7669439"/>
              <a:gd name="connsiteY66"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08040 w 7669439"/>
              <a:gd name="connsiteY35" fmla="*/ 3537620 h 4767395"/>
              <a:gd name="connsiteX36" fmla="*/ 6325548 w 7669439"/>
              <a:gd name="connsiteY36" fmla="*/ 3606063 h 4767395"/>
              <a:gd name="connsiteX37" fmla="*/ 6403947 w 7669439"/>
              <a:gd name="connsiteY37" fmla="*/ 3590144 h 4767395"/>
              <a:gd name="connsiteX38" fmla="*/ 6510937 w 7669439"/>
              <a:gd name="connsiteY38" fmla="*/ 3549709 h 4767395"/>
              <a:gd name="connsiteX39" fmla="*/ 6646108 w 7669439"/>
              <a:gd name="connsiteY39" fmla="*/ 3607986 h 4767395"/>
              <a:gd name="connsiteX40" fmla="*/ 6726375 w 7669439"/>
              <a:gd name="connsiteY40" fmla="*/ 3393343 h 4767395"/>
              <a:gd name="connsiteX41" fmla="*/ 7041983 w 7669439"/>
              <a:gd name="connsiteY41" fmla="*/ 3539550 h 4767395"/>
              <a:gd name="connsiteX42" fmla="*/ 7241176 w 7669439"/>
              <a:gd name="connsiteY42" fmla="*/ 3657456 h 4767395"/>
              <a:gd name="connsiteX43" fmla="*/ 7604842 w 7669439"/>
              <a:gd name="connsiteY43" fmla="*/ 3900610 h 4767395"/>
              <a:gd name="connsiteX44" fmla="*/ 7669439 w 7669439"/>
              <a:gd name="connsiteY44" fmla="*/ 3828747 h 4767395"/>
              <a:gd name="connsiteX45" fmla="*/ 6290508 w 7669439"/>
              <a:gd name="connsiteY45" fmla="*/ 2708318 h 4767395"/>
              <a:gd name="connsiteX46" fmla="*/ 4645575 w 7669439"/>
              <a:gd name="connsiteY46" fmla="*/ 1583297 h 4767395"/>
              <a:gd name="connsiteX47" fmla="*/ 3867373 w 7669439"/>
              <a:gd name="connsiteY47" fmla="*/ 1139217 h 4767395"/>
              <a:gd name="connsiteX48" fmla="*/ 3486103 w 7669439"/>
              <a:gd name="connsiteY48" fmla="*/ 704132 h 4767395"/>
              <a:gd name="connsiteX49" fmla="*/ 3074370 w 7669439"/>
              <a:gd name="connsiteY49" fmla="*/ 0 h 4767395"/>
              <a:gd name="connsiteX50" fmla="*/ 2538717 w 7669439"/>
              <a:gd name="connsiteY50" fmla="*/ 1119912 h 4767395"/>
              <a:gd name="connsiteX51" fmla="*/ 2219947 w 7669439"/>
              <a:gd name="connsiteY51" fmla="*/ 1136758 h 4767395"/>
              <a:gd name="connsiteX52" fmla="*/ 1912323 w 7669439"/>
              <a:gd name="connsiteY52" fmla="*/ 1189352 h 4767395"/>
              <a:gd name="connsiteX53" fmla="*/ 1399497 w 7669439"/>
              <a:gd name="connsiteY53" fmla="*/ 1250165 h 4767395"/>
              <a:gd name="connsiteX54" fmla="*/ 843361 w 7669439"/>
              <a:gd name="connsiteY54" fmla="*/ 1221753 h 4767395"/>
              <a:gd name="connsiteX55" fmla="*/ 679955 w 7669439"/>
              <a:gd name="connsiteY55" fmla="*/ 1461463 h 4767395"/>
              <a:gd name="connsiteX56" fmla="*/ 572088 w 7669439"/>
              <a:gd name="connsiteY56" fmla="*/ 1445451 h 4767395"/>
              <a:gd name="connsiteX57" fmla="*/ 517266 w 7669439"/>
              <a:gd name="connsiteY57" fmla="*/ 1598752 h 4767395"/>
              <a:gd name="connsiteX58" fmla="*/ 114583 w 7669439"/>
              <a:gd name="connsiteY58" fmla="*/ 1417349 h 4767395"/>
              <a:gd name="connsiteX59" fmla="*/ 111481 w 7669439"/>
              <a:gd name="connsiteY59" fmla="*/ 1600104 h 4767395"/>
              <a:gd name="connsiteX60" fmla="*/ 0 w 7669439"/>
              <a:gd name="connsiteY60" fmla="*/ 1721116 h 4767395"/>
              <a:gd name="connsiteX61" fmla="*/ 11458 w 7669439"/>
              <a:gd name="connsiteY61" fmla="*/ 1907373 h 4767395"/>
              <a:gd name="connsiteX62" fmla="*/ 145291 w 7669439"/>
              <a:gd name="connsiteY62" fmla="*/ 1903667 h 4767395"/>
              <a:gd name="connsiteX63" fmla="*/ 364227 w 7669439"/>
              <a:gd name="connsiteY63" fmla="*/ 1974207 h 4767395"/>
              <a:gd name="connsiteX64" fmla="*/ 558015 w 7669439"/>
              <a:gd name="connsiteY64" fmla="*/ 2108485 h 4767395"/>
              <a:gd name="connsiteX65" fmla="*/ 493191 w 7669439"/>
              <a:gd name="connsiteY65" fmla="*/ 2296697 h 4767395"/>
              <a:gd name="connsiteX66" fmla="*/ 730136 w 7669439"/>
              <a:gd name="connsiteY66"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08040 w 7669439"/>
              <a:gd name="connsiteY35" fmla="*/ 3537620 h 4767395"/>
              <a:gd name="connsiteX36" fmla="*/ 6325548 w 7669439"/>
              <a:gd name="connsiteY36" fmla="*/ 3606063 h 4767395"/>
              <a:gd name="connsiteX37" fmla="*/ 6403947 w 7669439"/>
              <a:gd name="connsiteY37" fmla="*/ 3590144 h 4767395"/>
              <a:gd name="connsiteX38" fmla="*/ 6494086 w 7669439"/>
              <a:gd name="connsiteY38" fmla="*/ 3536228 h 4767395"/>
              <a:gd name="connsiteX39" fmla="*/ 6646108 w 7669439"/>
              <a:gd name="connsiteY39" fmla="*/ 3607986 h 4767395"/>
              <a:gd name="connsiteX40" fmla="*/ 6726375 w 7669439"/>
              <a:gd name="connsiteY40" fmla="*/ 3393343 h 4767395"/>
              <a:gd name="connsiteX41" fmla="*/ 7041983 w 7669439"/>
              <a:gd name="connsiteY41" fmla="*/ 3539550 h 4767395"/>
              <a:gd name="connsiteX42" fmla="*/ 7241176 w 7669439"/>
              <a:gd name="connsiteY42" fmla="*/ 3657456 h 4767395"/>
              <a:gd name="connsiteX43" fmla="*/ 7604842 w 7669439"/>
              <a:gd name="connsiteY43" fmla="*/ 3900610 h 4767395"/>
              <a:gd name="connsiteX44" fmla="*/ 7669439 w 7669439"/>
              <a:gd name="connsiteY44" fmla="*/ 3828747 h 4767395"/>
              <a:gd name="connsiteX45" fmla="*/ 6290508 w 7669439"/>
              <a:gd name="connsiteY45" fmla="*/ 2708318 h 4767395"/>
              <a:gd name="connsiteX46" fmla="*/ 4645575 w 7669439"/>
              <a:gd name="connsiteY46" fmla="*/ 1583297 h 4767395"/>
              <a:gd name="connsiteX47" fmla="*/ 3867373 w 7669439"/>
              <a:gd name="connsiteY47" fmla="*/ 1139217 h 4767395"/>
              <a:gd name="connsiteX48" fmla="*/ 3486103 w 7669439"/>
              <a:gd name="connsiteY48" fmla="*/ 704132 h 4767395"/>
              <a:gd name="connsiteX49" fmla="*/ 3074370 w 7669439"/>
              <a:gd name="connsiteY49" fmla="*/ 0 h 4767395"/>
              <a:gd name="connsiteX50" fmla="*/ 2538717 w 7669439"/>
              <a:gd name="connsiteY50" fmla="*/ 1119912 h 4767395"/>
              <a:gd name="connsiteX51" fmla="*/ 2219947 w 7669439"/>
              <a:gd name="connsiteY51" fmla="*/ 1136758 h 4767395"/>
              <a:gd name="connsiteX52" fmla="*/ 1912323 w 7669439"/>
              <a:gd name="connsiteY52" fmla="*/ 1189352 h 4767395"/>
              <a:gd name="connsiteX53" fmla="*/ 1399497 w 7669439"/>
              <a:gd name="connsiteY53" fmla="*/ 1250165 h 4767395"/>
              <a:gd name="connsiteX54" fmla="*/ 843361 w 7669439"/>
              <a:gd name="connsiteY54" fmla="*/ 1221753 h 4767395"/>
              <a:gd name="connsiteX55" fmla="*/ 679955 w 7669439"/>
              <a:gd name="connsiteY55" fmla="*/ 1461463 h 4767395"/>
              <a:gd name="connsiteX56" fmla="*/ 572088 w 7669439"/>
              <a:gd name="connsiteY56" fmla="*/ 1445451 h 4767395"/>
              <a:gd name="connsiteX57" fmla="*/ 517266 w 7669439"/>
              <a:gd name="connsiteY57" fmla="*/ 1598752 h 4767395"/>
              <a:gd name="connsiteX58" fmla="*/ 114583 w 7669439"/>
              <a:gd name="connsiteY58" fmla="*/ 1417349 h 4767395"/>
              <a:gd name="connsiteX59" fmla="*/ 111481 w 7669439"/>
              <a:gd name="connsiteY59" fmla="*/ 1600104 h 4767395"/>
              <a:gd name="connsiteX60" fmla="*/ 0 w 7669439"/>
              <a:gd name="connsiteY60" fmla="*/ 1721116 h 4767395"/>
              <a:gd name="connsiteX61" fmla="*/ 11458 w 7669439"/>
              <a:gd name="connsiteY61" fmla="*/ 1907373 h 4767395"/>
              <a:gd name="connsiteX62" fmla="*/ 145291 w 7669439"/>
              <a:gd name="connsiteY62" fmla="*/ 1903667 h 4767395"/>
              <a:gd name="connsiteX63" fmla="*/ 364227 w 7669439"/>
              <a:gd name="connsiteY63" fmla="*/ 1974207 h 4767395"/>
              <a:gd name="connsiteX64" fmla="*/ 558015 w 7669439"/>
              <a:gd name="connsiteY64" fmla="*/ 2108485 h 4767395"/>
              <a:gd name="connsiteX65" fmla="*/ 493191 w 7669439"/>
              <a:gd name="connsiteY65" fmla="*/ 2296697 h 4767395"/>
              <a:gd name="connsiteX66" fmla="*/ 730136 w 7669439"/>
              <a:gd name="connsiteY66"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08040 w 7669439"/>
              <a:gd name="connsiteY35" fmla="*/ 3537620 h 4767395"/>
              <a:gd name="connsiteX36" fmla="*/ 6325548 w 7669439"/>
              <a:gd name="connsiteY36" fmla="*/ 3606063 h 4767395"/>
              <a:gd name="connsiteX37" fmla="*/ 6403947 w 7669439"/>
              <a:gd name="connsiteY37" fmla="*/ 3590144 h 4767395"/>
              <a:gd name="connsiteX38" fmla="*/ 6450276 w 7669439"/>
              <a:gd name="connsiteY38" fmla="*/ 3516009 h 4767395"/>
              <a:gd name="connsiteX39" fmla="*/ 6646108 w 7669439"/>
              <a:gd name="connsiteY39" fmla="*/ 3607986 h 4767395"/>
              <a:gd name="connsiteX40" fmla="*/ 6726375 w 7669439"/>
              <a:gd name="connsiteY40" fmla="*/ 3393343 h 4767395"/>
              <a:gd name="connsiteX41" fmla="*/ 7041983 w 7669439"/>
              <a:gd name="connsiteY41" fmla="*/ 3539550 h 4767395"/>
              <a:gd name="connsiteX42" fmla="*/ 7241176 w 7669439"/>
              <a:gd name="connsiteY42" fmla="*/ 3657456 h 4767395"/>
              <a:gd name="connsiteX43" fmla="*/ 7604842 w 7669439"/>
              <a:gd name="connsiteY43" fmla="*/ 3900610 h 4767395"/>
              <a:gd name="connsiteX44" fmla="*/ 7669439 w 7669439"/>
              <a:gd name="connsiteY44" fmla="*/ 3828747 h 4767395"/>
              <a:gd name="connsiteX45" fmla="*/ 6290508 w 7669439"/>
              <a:gd name="connsiteY45" fmla="*/ 2708318 h 4767395"/>
              <a:gd name="connsiteX46" fmla="*/ 4645575 w 7669439"/>
              <a:gd name="connsiteY46" fmla="*/ 1583297 h 4767395"/>
              <a:gd name="connsiteX47" fmla="*/ 3867373 w 7669439"/>
              <a:gd name="connsiteY47" fmla="*/ 1139217 h 4767395"/>
              <a:gd name="connsiteX48" fmla="*/ 3486103 w 7669439"/>
              <a:gd name="connsiteY48" fmla="*/ 704132 h 4767395"/>
              <a:gd name="connsiteX49" fmla="*/ 3074370 w 7669439"/>
              <a:gd name="connsiteY49" fmla="*/ 0 h 4767395"/>
              <a:gd name="connsiteX50" fmla="*/ 2538717 w 7669439"/>
              <a:gd name="connsiteY50" fmla="*/ 1119912 h 4767395"/>
              <a:gd name="connsiteX51" fmla="*/ 2219947 w 7669439"/>
              <a:gd name="connsiteY51" fmla="*/ 1136758 h 4767395"/>
              <a:gd name="connsiteX52" fmla="*/ 1912323 w 7669439"/>
              <a:gd name="connsiteY52" fmla="*/ 1189352 h 4767395"/>
              <a:gd name="connsiteX53" fmla="*/ 1399497 w 7669439"/>
              <a:gd name="connsiteY53" fmla="*/ 1250165 h 4767395"/>
              <a:gd name="connsiteX54" fmla="*/ 843361 w 7669439"/>
              <a:gd name="connsiteY54" fmla="*/ 1221753 h 4767395"/>
              <a:gd name="connsiteX55" fmla="*/ 679955 w 7669439"/>
              <a:gd name="connsiteY55" fmla="*/ 1461463 h 4767395"/>
              <a:gd name="connsiteX56" fmla="*/ 572088 w 7669439"/>
              <a:gd name="connsiteY56" fmla="*/ 1445451 h 4767395"/>
              <a:gd name="connsiteX57" fmla="*/ 517266 w 7669439"/>
              <a:gd name="connsiteY57" fmla="*/ 1598752 h 4767395"/>
              <a:gd name="connsiteX58" fmla="*/ 114583 w 7669439"/>
              <a:gd name="connsiteY58" fmla="*/ 1417349 h 4767395"/>
              <a:gd name="connsiteX59" fmla="*/ 111481 w 7669439"/>
              <a:gd name="connsiteY59" fmla="*/ 1600104 h 4767395"/>
              <a:gd name="connsiteX60" fmla="*/ 0 w 7669439"/>
              <a:gd name="connsiteY60" fmla="*/ 1721116 h 4767395"/>
              <a:gd name="connsiteX61" fmla="*/ 11458 w 7669439"/>
              <a:gd name="connsiteY61" fmla="*/ 1907373 h 4767395"/>
              <a:gd name="connsiteX62" fmla="*/ 145291 w 7669439"/>
              <a:gd name="connsiteY62" fmla="*/ 1903667 h 4767395"/>
              <a:gd name="connsiteX63" fmla="*/ 364227 w 7669439"/>
              <a:gd name="connsiteY63" fmla="*/ 1974207 h 4767395"/>
              <a:gd name="connsiteX64" fmla="*/ 558015 w 7669439"/>
              <a:gd name="connsiteY64" fmla="*/ 2108485 h 4767395"/>
              <a:gd name="connsiteX65" fmla="*/ 493191 w 7669439"/>
              <a:gd name="connsiteY65" fmla="*/ 2296697 h 4767395"/>
              <a:gd name="connsiteX66" fmla="*/ 730136 w 7669439"/>
              <a:gd name="connsiteY66"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08040 w 7669439"/>
              <a:gd name="connsiteY35" fmla="*/ 3537620 h 4767395"/>
              <a:gd name="connsiteX36" fmla="*/ 6281086 w 7669439"/>
              <a:gd name="connsiteY36" fmla="*/ 3589610 h 4767395"/>
              <a:gd name="connsiteX37" fmla="*/ 6325548 w 7669439"/>
              <a:gd name="connsiteY37" fmla="*/ 3606063 h 4767395"/>
              <a:gd name="connsiteX38" fmla="*/ 6403947 w 7669439"/>
              <a:gd name="connsiteY38" fmla="*/ 3590144 h 4767395"/>
              <a:gd name="connsiteX39" fmla="*/ 6450276 w 7669439"/>
              <a:gd name="connsiteY39" fmla="*/ 3516009 h 4767395"/>
              <a:gd name="connsiteX40" fmla="*/ 6646108 w 7669439"/>
              <a:gd name="connsiteY40" fmla="*/ 3607986 h 4767395"/>
              <a:gd name="connsiteX41" fmla="*/ 6726375 w 7669439"/>
              <a:gd name="connsiteY41" fmla="*/ 3393343 h 4767395"/>
              <a:gd name="connsiteX42" fmla="*/ 7041983 w 7669439"/>
              <a:gd name="connsiteY42" fmla="*/ 3539550 h 4767395"/>
              <a:gd name="connsiteX43" fmla="*/ 7241176 w 7669439"/>
              <a:gd name="connsiteY43" fmla="*/ 3657456 h 4767395"/>
              <a:gd name="connsiteX44" fmla="*/ 7604842 w 7669439"/>
              <a:gd name="connsiteY44" fmla="*/ 3900610 h 4767395"/>
              <a:gd name="connsiteX45" fmla="*/ 7669439 w 7669439"/>
              <a:gd name="connsiteY45" fmla="*/ 3828747 h 4767395"/>
              <a:gd name="connsiteX46" fmla="*/ 6290508 w 7669439"/>
              <a:gd name="connsiteY46" fmla="*/ 2708318 h 4767395"/>
              <a:gd name="connsiteX47" fmla="*/ 4645575 w 7669439"/>
              <a:gd name="connsiteY47" fmla="*/ 1583297 h 4767395"/>
              <a:gd name="connsiteX48" fmla="*/ 3867373 w 7669439"/>
              <a:gd name="connsiteY48" fmla="*/ 1139217 h 4767395"/>
              <a:gd name="connsiteX49" fmla="*/ 3486103 w 7669439"/>
              <a:gd name="connsiteY49" fmla="*/ 704132 h 4767395"/>
              <a:gd name="connsiteX50" fmla="*/ 3074370 w 7669439"/>
              <a:gd name="connsiteY50" fmla="*/ 0 h 4767395"/>
              <a:gd name="connsiteX51" fmla="*/ 2538717 w 7669439"/>
              <a:gd name="connsiteY51" fmla="*/ 1119912 h 4767395"/>
              <a:gd name="connsiteX52" fmla="*/ 2219947 w 7669439"/>
              <a:gd name="connsiteY52" fmla="*/ 1136758 h 4767395"/>
              <a:gd name="connsiteX53" fmla="*/ 1912323 w 7669439"/>
              <a:gd name="connsiteY53" fmla="*/ 1189352 h 4767395"/>
              <a:gd name="connsiteX54" fmla="*/ 1399497 w 7669439"/>
              <a:gd name="connsiteY54" fmla="*/ 1250165 h 4767395"/>
              <a:gd name="connsiteX55" fmla="*/ 843361 w 7669439"/>
              <a:gd name="connsiteY55" fmla="*/ 1221753 h 4767395"/>
              <a:gd name="connsiteX56" fmla="*/ 679955 w 7669439"/>
              <a:gd name="connsiteY56" fmla="*/ 1461463 h 4767395"/>
              <a:gd name="connsiteX57" fmla="*/ 572088 w 7669439"/>
              <a:gd name="connsiteY57" fmla="*/ 1445451 h 4767395"/>
              <a:gd name="connsiteX58" fmla="*/ 517266 w 7669439"/>
              <a:gd name="connsiteY58" fmla="*/ 1598752 h 4767395"/>
              <a:gd name="connsiteX59" fmla="*/ 114583 w 7669439"/>
              <a:gd name="connsiteY59" fmla="*/ 1417349 h 4767395"/>
              <a:gd name="connsiteX60" fmla="*/ 111481 w 7669439"/>
              <a:gd name="connsiteY60" fmla="*/ 1600104 h 4767395"/>
              <a:gd name="connsiteX61" fmla="*/ 0 w 7669439"/>
              <a:gd name="connsiteY61" fmla="*/ 1721116 h 4767395"/>
              <a:gd name="connsiteX62" fmla="*/ 11458 w 7669439"/>
              <a:gd name="connsiteY62" fmla="*/ 1907373 h 4767395"/>
              <a:gd name="connsiteX63" fmla="*/ 145291 w 7669439"/>
              <a:gd name="connsiteY63" fmla="*/ 1903667 h 4767395"/>
              <a:gd name="connsiteX64" fmla="*/ 364227 w 7669439"/>
              <a:gd name="connsiteY64" fmla="*/ 1974207 h 4767395"/>
              <a:gd name="connsiteX65" fmla="*/ 558015 w 7669439"/>
              <a:gd name="connsiteY65" fmla="*/ 2108485 h 4767395"/>
              <a:gd name="connsiteX66" fmla="*/ 493191 w 7669439"/>
              <a:gd name="connsiteY66" fmla="*/ 2296697 h 4767395"/>
              <a:gd name="connsiteX67" fmla="*/ 730136 w 7669439"/>
              <a:gd name="connsiteY67"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08040 w 7669439"/>
              <a:gd name="connsiteY35" fmla="*/ 3537620 h 4767395"/>
              <a:gd name="connsiteX36" fmla="*/ 6314786 w 7669439"/>
              <a:gd name="connsiteY36" fmla="*/ 3549170 h 4767395"/>
              <a:gd name="connsiteX37" fmla="*/ 6325548 w 7669439"/>
              <a:gd name="connsiteY37" fmla="*/ 3606063 h 4767395"/>
              <a:gd name="connsiteX38" fmla="*/ 6403947 w 7669439"/>
              <a:gd name="connsiteY38" fmla="*/ 3590144 h 4767395"/>
              <a:gd name="connsiteX39" fmla="*/ 6450276 w 7669439"/>
              <a:gd name="connsiteY39" fmla="*/ 3516009 h 4767395"/>
              <a:gd name="connsiteX40" fmla="*/ 6646108 w 7669439"/>
              <a:gd name="connsiteY40" fmla="*/ 3607986 h 4767395"/>
              <a:gd name="connsiteX41" fmla="*/ 6726375 w 7669439"/>
              <a:gd name="connsiteY41" fmla="*/ 3393343 h 4767395"/>
              <a:gd name="connsiteX42" fmla="*/ 7041983 w 7669439"/>
              <a:gd name="connsiteY42" fmla="*/ 3539550 h 4767395"/>
              <a:gd name="connsiteX43" fmla="*/ 7241176 w 7669439"/>
              <a:gd name="connsiteY43" fmla="*/ 3657456 h 4767395"/>
              <a:gd name="connsiteX44" fmla="*/ 7604842 w 7669439"/>
              <a:gd name="connsiteY44" fmla="*/ 3900610 h 4767395"/>
              <a:gd name="connsiteX45" fmla="*/ 7669439 w 7669439"/>
              <a:gd name="connsiteY45" fmla="*/ 3828747 h 4767395"/>
              <a:gd name="connsiteX46" fmla="*/ 6290508 w 7669439"/>
              <a:gd name="connsiteY46" fmla="*/ 2708318 h 4767395"/>
              <a:gd name="connsiteX47" fmla="*/ 4645575 w 7669439"/>
              <a:gd name="connsiteY47" fmla="*/ 1583297 h 4767395"/>
              <a:gd name="connsiteX48" fmla="*/ 3867373 w 7669439"/>
              <a:gd name="connsiteY48" fmla="*/ 1139217 h 4767395"/>
              <a:gd name="connsiteX49" fmla="*/ 3486103 w 7669439"/>
              <a:gd name="connsiteY49" fmla="*/ 704132 h 4767395"/>
              <a:gd name="connsiteX50" fmla="*/ 3074370 w 7669439"/>
              <a:gd name="connsiteY50" fmla="*/ 0 h 4767395"/>
              <a:gd name="connsiteX51" fmla="*/ 2538717 w 7669439"/>
              <a:gd name="connsiteY51" fmla="*/ 1119912 h 4767395"/>
              <a:gd name="connsiteX52" fmla="*/ 2219947 w 7669439"/>
              <a:gd name="connsiteY52" fmla="*/ 1136758 h 4767395"/>
              <a:gd name="connsiteX53" fmla="*/ 1912323 w 7669439"/>
              <a:gd name="connsiteY53" fmla="*/ 1189352 h 4767395"/>
              <a:gd name="connsiteX54" fmla="*/ 1399497 w 7669439"/>
              <a:gd name="connsiteY54" fmla="*/ 1250165 h 4767395"/>
              <a:gd name="connsiteX55" fmla="*/ 843361 w 7669439"/>
              <a:gd name="connsiteY55" fmla="*/ 1221753 h 4767395"/>
              <a:gd name="connsiteX56" fmla="*/ 679955 w 7669439"/>
              <a:gd name="connsiteY56" fmla="*/ 1461463 h 4767395"/>
              <a:gd name="connsiteX57" fmla="*/ 572088 w 7669439"/>
              <a:gd name="connsiteY57" fmla="*/ 1445451 h 4767395"/>
              <a:gd name="connsiteX58" fmla="*/ 517266 w 7669439"/>
              <a:gd name="connsiteY58" fmla="*/ 1598752 h 4767395"/>
              <a:gd name="connsiteX59" fmla="*/ 114583 w 7669439"/>
              <a:gd name="connsiteY59" fmla="*/ 1417349 h 4767395"/>
              <a:gd name="connsiteX60" fmla="*/ 111481 w 7669439"/>
              <a:gd name="connsiteY60" fmla="*/ 1600104 h 4767395"/>
              <a:gd name="connsiteX61" fmla="*/ 0 w 7669439"/>
              <a:gd name="connsiteY61" fmla="*/ 1721116 h 4767395"/>
              <a:gd name="connsiteX62" fmla="*/ 11458 w 7669439"/>
              <a:gd name="connsiteY62" fmla="*/ 1907373 h 4767395"/>
              <a:gd name="connsiteX63" fmla="*/ 145291 w 7669439"/>
              <a:gd name="connsiteY63" fmla="*/ 1903667 h 4767395"/>
              <a:gd name="connsiteX64" fmla="*/ 364227 w 7669439"/>
              <a:gd name="connsiteY64" fmla="*/ 1974207 h 4767395"/>
              <a:gd name="connsiteX65" fmla="*/ 558015 w 7669439"/>
              <a:gd name="connsiteY65" fmla="*/ 2108485 h 4767395"/>
              <a:gd name="connsiteX66" fmla="*/ 493191 w 7669439"/>
              <a:gd name="connsiteY66" fmla="*/ 2296697 h 4767395"/>
              <a:gd name="connsiteX67" fmla="*/ 730136 w 7669439"/>
              <a:gd name="connsiteY67"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08040 w 7669439"/>
              <a:gd name="connsiteY35" fmla="*/ 3537620 h 4767395"/>
              <a:gd name="connsiteX36" fmla="*/ 6314786 w 7669439"/>
              <a:gd name="connsiteY36" fmla="*/ 3549170 h 4767395"/>
              <a:gd name="connsiteX37" fmla="*/ 6305329 w 7669439"/>
              <a:gd name="connsiteY37" fmla="*/ 3612803 h 4767395"/>
              <a:gd name="connsiteX38" fmla="*/ 6403947 w 7669439"/>
              <a:gd name="connsiteY38" fmla="*/ 3590144 h 4767395"/>
              <a:gd name="connsiteX39" fmla="*/ 6450276 w 7669439"/>
              <a:gd name="connsiteY39" fmla="*/ 3516009 h 4767395"/>
              <a:gd name="connsiteX40" fmla="*/ 6646108 w 7669439"/>
              <a:gd name="connsiteY40" fmla="*/ 3607986 h 4767395"/>
              <a:gd name="connsiteX41" fmla="*/ 6726375 w 7669439"/>
              <a:gd name="connsiteY41" fmla="*/ 3393343 h 4767395"/>
              <a:gd name="connsiteX42" fmla="*/ 7041983 w 7669439"/>
              <a:gd name="connsiteY42" fmla="*/ 3539550 h 4767395"/>
              <a:gd name="connsiteX43" fmla="*/ 7241176 w 7669439"/>
              <a:gd name="connsiteY43" fmla="*/ 3657456 h 4767395"/>
              <a:gd name="connsiteX44" fmla="*/ 7604842 w 7669439"/>
              <a:gd name="connsiteY44" fmla="*/ 3900610 h 4767395"/>
              <a:gd name="connsiteX45" fmla="*/ 7669439 w 7669439"/>
              <a:gd name="connsiteY45" fmla="*/ 3828747 h 4767395"/>
              <a:gd name="connsiteX46" fmla="*/ 6290508 w 7669439"/>
              <a:gd name="connsiteY46" fmla="*/ 2708318 h 4767395"/>
              <a:gd name="connsiteX47" fmla="*/ 4645575 w 7669439"/>
              <a:gd name="connsiteY47" fmla="*/ 1583297 h 4767395"/>
              <a:gd name="connsiteX48" fmla="*/ 3867373 w 7669439"/>
              <a:gd name="connsiteY48" fmla="*/ 1139217 h 4767395"/>
              <a:gd name="connsiteX49" fmla="*/ 3486103 w 7669439"/>
              <a:gd name="connsiteY49" fmla="*/ 704132 h 4767395"/>
              <a:gd name="connsiteX50" fmla="*/ 3074370 w 7669439"/>
              <a:gd name="connsiteY50" fmla="*/ 0 h 4767395"/>
              <a:gd name="connsiteX51" fmla="*/ 2538717 w 7669439"/>
              <a:gd name="connsiteY51" fmla="*/ 1119912 h 4767395"/>
              <a:gd name="connsiteX52" fmla="*/ 2219947 w 7669439"/>
              <a:gd name="connsiteY52" fmla="*/ 1136758 h 4767395"/>
              <a:gd name="connsiteX53" fmla="*/ 1912323 w 7669439"/>
              <a:gd name="connsiteY53" fmla="*/ 1189352 h 4767395"/>
              <a:gd name="connsiteX54" fmla="*/ 1399497 w 7669439"/>
              <a:gd name="connsiteY54" fmla="*/ 1250165 h 4767395"/>
              <a:gd name="connsiteX55" fmla="*/ 843361 w 7669439"/>
              <a:gd name="connsiteY55" fmla="*/ 1221753 h 4767395"/>
              <a:gd name="connsiteX56" fmla="*/ 679955 w 7669439"/>
              <a:gd name="connsiteY56" fmla="*/ 1461463 h 4767395"/>
              <a:gd name="connsiteX57" fmla="*/ 572088 w 7669439"/>
              <a:gd name="connsiteY57" fmla="*/ 1445451 h 4767395"/>
              <a:gd name="connsiteX58" fmla="*/ 517266 w 7669439"/>
              <a:gd name="connsiteY58" fmla="*/ 1598752 h 4767395"/>
              <a:gd name="connsiteX59" fmla="*/ 114583 w 7669439"/>
              <a:gd name="connsiteY59" fmla="*/ 1417349 h 4767395"/>
              <a:gd name="connsiteX60" fmla="*/ 111481 w 7669439"/>
              <a:gd name="connsiteY60" fmla="*/ 1600104 h 4767395"/>
              <a:gd name="connsiteX61" fmla="*/ 0 w 7669439"/>
              <a:gd name="connsiteY61" fmla="*/ 1721116 h 4767395"/>
              <a:gd name="connsiteX62" fmla="*/ 11458 w 7669439"/>
              <a:gd name="connsiteY62" fmla="*/ 1907373 h 4767395"/>
              <a:gd name="connsiteX63" fmla="*/ 145291 w 7669439"/>
              <a:gd name="connsiteY63" fmla="*/ 1903667 h 4767395"/>
              <a:gd name="connsiteX64" fmla="*/ 364227 w 7669439"/>
              <a:gd name="connsiteY64" fmla="*/ 1974207 h 4767395"/>
              <a:gd name="connsiteX65" fmla="*/ 558015 w 7669439"/>
              <a:gd name="connsiteY65" fmla="*/ 2108485 h 4767395"/>
              <a:gd name="connsiteX66" fmla="*/ 493191 w 7669439"/>
              <a:gd name="connsiteY66" fmla="*/ 2296697 h 4767395"/>
              <a:gd name="connsiteX67" fmla="*/ 730136 w 7669439"/>
              <a:gd name="connsiteY67"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38369 w 7669439"/>
              <a:gd name="connsiteY35" fmla="*/ 3514030 h 4767395"/>
              <a:gd name="connsiteX36" fmla="*/ 6314786 w 7669439"/>
              <a:gd name="connsiteY36" fmla="*/ 3549170 h 4767395"/>
              <a:gd name="connsiteX37" fmla="*/ 6305329 w 7669439"/>
              <a:gd name="connsiteY37" fmla="*/ 3612803 h 4767395"/>
              <a:gd name="connsiteX38" fmla="*/ 6403947 w 7669439"/>
              <a:gd name="connsiteY38" fmla="*/ 3590144 h 4767395"/>
              <a:gd name="connsiteX39" fmla="*/ 6450276 w 7669439"/>
              <a:gd name="connsiteY39" fmla="*/ 3516009 h 4767395"/>
              <a:gd name="connsiteX40" fmla="*/ 6646108 w 7669439"/>
              <a:gd name="connsiteY40" fmla="*/ 3607986 h 4767395"/>
              <a:gd name="connsiteX41" fmla="*/ 6726375 w 7669439"/>
              <a:gd name="connsiteY41" fmla="*/ 3393343 h 4767395"/>
              <a:gd name="connsiteX42" fmla="*/ 7041983 w 7669439"/>
              <a:gd name="connsiteY42" fmla="*/ 3539550 h 4767395"/>
              <a:gd name="connsiteX43" fmla="*/ 7241176 w 7669439"/>
              <a:gd name="connsiteY43" fmla="*/ 3657456 h 4767395"/>
              <a:gd name="connsiteX44" fmla="*/ 7604842 w 7669439"/>
              <a:gd name="connsiteY44" fmla="*/ 3900610 h 4767395"/>
              <a:gd name="connsiteX45" fmla="*/ 7669439 w 7669439"/>
              <a:gd name="connsiteY45" fmla="*/ 3828747 h 4767395"/>
              <a:gd name="connsiteX46" fmla="*/ 6290508 w 7669439"/>
              <a:gd name="connsiteY46" fmla="*/ 2708318 h 4767395"/>
              <a:gd name="connsiteX47" fmla="*/ 4645575 w 7669439"/>
              <a:gd name="connsiteY47" fmla="*/ 1583297 h 4767395"/>
              <a:gd name="connsiteX48" fmla="*/ 3867373 w 7669439"/>
              <a:gd name="connsiteY48" fmla="*/ 1139217 h 4767395"/>
              <a:gd name="connsiteX49" fmla="*/ 3486103 w 7669439"/>
              <a:gd name="connsiteY49" fmla="*/ 704132 h 4767395"/>
              <a:gd name="connsiteX50" fmla="*/ 3074370 w 7669439"/>
              <a:gd name="connsiteY50" fmla="*/ 0 h 4767395"/>
              <a:gd name="connsiteX51" fmla="*/ 2538717 w 7669439"/>
              <a:gd name="connsiteY51" fmla="*/ 1119912 h 4767395"/>
              <a:gd name="connsiteX52" fmla="*/ 2219947 w 7669439"/>
              <a:gd name="connsiteY52" fmla="*/ 1136758 h 4767395"/>
              <a:gd name="connsiteX53" fmla="*/ 1912323 w 7669439"/>
              <a:gd name="connsiteY53" fmla="*/ 1189352 h 4767395"/>
              <a:gd name="connsiteX54" fmla="*/ 1399497 w 7669439"/>
              <a:gd name="connsiteY54" fmla="*/ 1250165 h 4767395"/>
              <a:gd name="connsiteX55" fmla="*/ 843361 w 7669439"/>
              <a:gd name="connsiteY55" fmla="*/ 1221753 h 4767395"/>
              <a:gd name="connsiteX56" fmla="*/ 679955 w 7669439"/>
              <a:gd name="connsiteY56" fmla="*/ 1461463 h 4767395"/>
              <a:gd name="connsiteX57" fmla="*/ 572088 w 7669439"/>
              <a:gd name="connsiteY57" fmla="*/ 1445451 h 4767395"/>
              <a:gd name="connsiteX58" fmla="*/ 517266 w 7669439"/>
              <a:gd name="connsiteY58" fmla="*/ 1598752 h 4767395"/>
              <a:gd name="connsiteX59" fmla="*/ 114583 w 7669439"/>
              <a:gd name="connsiteY59" fmla="*/ 1417349 h 4767395"/>
              <a:gd name="connsiteX60" fmla="*/ 111481 w 7669439"/>
              <a:gd name="connsiteY60" fmla="*/ 1600104 h 4767395"/>
              <a:gd name="connsiteX61" fmla="*/ 0 w 7669439"/>
              <a:gd name="connsiteY61" fmla="*/ 1721116 h 4767395"/>
              <a:gd name="connsiteX62" fmla="*/ 11458 w 7669439"/>
              <a:gd name="connsiteY62" fmla="*/ 1907373 h 4767395"/>
              <a:gd name="connsiteX63" fmla="*/ 145291 w 7669439"/>
              <a:gd name="connsiteY63" fmla="*/ 1903667 h 4767395"/>
              <a:gd name="connsiteX64" fmla="*/ 364227 w 7669439"/>
              <a:gd name="connsiteY64" fmla="*/ 1974207 h 4767395"/>
              <a:gd name="connsiteX65" fmla="*/ 558015 w 7669439"/>
              <a:gd name="connsiteY65" fmla="*/ 2108485 h 4767395"/>
              <a:gd name="connsiteX66" fmla="*/ 493191 w 7669439"/>
              <a:gd name="connsiteY66" fmla="*/ 2296697 h 4767395"/>
              <a:gd name="connsiteX67" fmla="*/ 730136 w 7669439"/>
              <a:gd name="connsiteY67"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242295 w 7669439"/>
              <a:gd name="connsiteY34" fmla="*/ 3617267 h 4767395"/>
              <a:gd name="connsiteX35" fmla="*/ 6238369 w 7669439"/>
              <a:gd name="connsiteY35" fmla="*/ 3514030 h 4767395"/>
              <a:gd name="connsiteX36" fmla="*/ 6314786 w 7669439"/>
              <a:gd name="connsiteY36" fmla="*/ 3549170 h 4767395"/>
              <a:gd name="connsiteX37" fmla="*/ 6305329 w 7669439"/>
              <a:gd name="connsiteY37" fmla="*/ 3612803 h 4767395"/>
              <a:gd name="connsiteX38" fmla="*/ 6403947 w 7669439"/>
              <a:gd name="connsiteY38" fmla="*/ 3590144 h 4767395"/>
              <a:gd name="connsiteX39" fmla="*/ 6450276 w 7669439"/>
              <a:gd name="connsiteY39" fmla="*/ 3516009 h 4767395"/>
              <a:gd name="connsiteX40" fmla="*/ 6646108 w 7669439"/>
              <a:gd name="connsiteY40" fmla="*/ 3607986 h 4767395"/>
              <a:gd name="connsiteX41" fmla="*/ 6726375 w 7669439"/>
              <a:gd name="connsiteY41" fmla="*/ 3393343 h 4767395"/>
              <a:gd name="connsiteX42" fmla="*/ 7041983 w 7669439"/>
              <a:gd name="connsiteY42" fmla="*/ 3539550 h 4767395"/>
              <a:gd name="connsiteX43" fmla="*/ 7241176 w 7669439"/>
              <a:gd name="connsiteY43" fmla="*/ 3657456 h 4767395"/>
              <a:gd name="connsiteX44" fmla="*/ 7604842 w 7669439"/>
              <a:gd name="connsiteY44" fmla="*/ 3900610 h 4767395"/>
              <a:gd name="connsiteX45" fmla="*/ 7669439 w 7669439"/>
              <a:gd name="connsiteY45" fmla="*/ 3828747 h 4767395"/>
              <a:gd name="connsiteX46" fmla="*/ 6290508 w 7669439"/>
              <a:gd name="connsiteY46" fmla="*/ 2708318 h 4767395"/>
              <a:gd name="connsiteX47" fmla="*/ 4645575 w 7669439"/>
              <a:gd name="connsiteY47" fmla="*/ 1583297 h 4767395"/>
              <a:gd name="connsiteX48" fmla="*/ 3867373 w 7669439"/>
              <a:gd name="connsiteY48" fmla="*/ 1139217 h 4767395"/>
              <a:gd name="connsiteX49" fmla="*/ 3486103 w 7669439"/>
              <a:gd name="connsiteY49" fmla="*/ 704132 h 4767395"/>
              <a:gd name="connsiteX50" fmla="*/ 3074370 w 7669439"/>
              <a:gd name="connsiteY50" fmla="*/ 0 h 4767395"/>
              <a:gd name="connsiteX51" fmla="*/ 2538717 w 7669439"/>
              <a:gd name="connsiteY51" fmla="*/ 1119912 h 4767395"/>
              <a:gd name="connsiteX52" fmla="*/ 2219947 w 7669439"/>
              <a:gd name="connsiteY52" fmla="*/ 1136758 h 4767395"/>
              <a:gd name="connsiteX53" fmla="*/ 1912323 w 7669439"/>
              <a:gd name="connsiteY53" fmla="*/ 1189352 h 4767395"/>
              <a:gd name="connsiteX54" fmla="*/ 1399497 w 7669439"/>
              <a:gd name="connsiteY54" fmla="*/ 1250165 h 4767395"/>
              <a:gd name="connsiteX55" fmla="*/ 843361 w 7669439"/>
              <a:gd name="connsiteY55" fmla="*/ 1221753 h 4767395"/>
              <a:gd name="connsiteX56" fmla="*/ 679955 w 7669439"/>
              <a:gd name="connsiteY56" fmla="*/ 1461463 h 4767395"/>
              <a:gd name="connsiteX57" fmla="*/ 572088 w 7669439"/>
              <a:gd name="connsiteY57" fmla="*/ 1445451 h 4767395"/>
              <a:gd name="connsiteX58" fmla="*/ 517266 w 7669439"/>
              <a:gd name="connsiteY58" fmla="*/ 1598752 h 4767395"/>
              <a:gd name="connsiteX59" fmla="*/ 114583 w 7669439"/>
              <a:gd name="connsiteY59" fmla="*/ 1417349 h 4767395"/>
              <a:gd name="connsiteX60" fmla="*/ 111481 w 7669439"/>
              <a:gd name="connsiteY60" fmla="*/ 1600104 h 4767395"/>
              <a:gd name="connsiteX61" fmla="*/ 0 w 7669439"/>
              <a:gd name="connsiteY61" fmla="*/ 1721116 h 4767395"/>
              <a:gd name="connsiteX62" fmla="*/ 11458 w 7669439"/>
              <a:gd name="connsiteY62" fmla="*/ 1907373 h 4767395"/>
              <a:gd name="connsiteX63" fmla="*/ 145291 w 7669439"/>
              <a:gd name="connsiteY63" fmla="*/ 1903667 h 4767395"/>
              <a:gd name="connsiteX64" fmla="*/ 364227 w 7669439"/>
              <a:gd name="connsiteY64" fmla="*/ 1974207 h 4767395"/>
              <a:gd name="connsiteX65" fmla="*/ 558015 w 7669439"/>
              <a:gd name="connsiteY65" fmla="*/ 2108485 h 4767395"/>
              <a:gd name="connsiteX66" fmla="*/ 493191 w 7669439"/>
              <a:gd name="connsiteY66" fmla="*/ 2296697 h 4767395"/>
              <a:gd name="connsiteX67" fmla="*/ 730136 w 7669439"/>
              <a:gd name="connsiteY67"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49655 w 7669439"/>
              <a:gd name="connsiteY34" fmla="*/ 3657010 h 4767395"/>
              <a:gd name="connsiteX35" fmla="*/ 6242295 w 7669439"/>
              <a:gd name="connsiteY35" fmla="*/ 361726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53026 w 7669439"/>
              <a:gd name="connsiteY34" fmla="*/ 3592980 h 4767395"/>
              <a:gd name="connsiteX35" fmla="*/ 6242295 w 7669439"/>
              <a:gd name="connsiteY35" fmla="*/ 361726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53026 w 7669439"/>
              <a:gd name="connsiteY34" fmla="*/ 3592980 h 4767395"/>
              <a:gd name="connsiteX35" fmla="*/ 6242295 w 7669439"/>
              <a:gd name="connsiteY35" fmla="*/ 361726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53026 w 7669439"/>
              <a:gd name="connsiteY34" fmla="*/ 3592980 h 4767395"/>
              <a:gd name="connsiteX35" fmla="*/ 6242295 w 7669439"/>
              <a:gd name="connsiteY35" fmla="*/ 361726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53026 w 7669439"/>
              <a:gd name="connsiteY34" fmla="*/ 3592980 h 4767395"/>
              <a:gd name="connsiteX35" fmla="*/ 6242295 w 7669439"/>
              <a:gd name="connsiteY35" fmla="*/ 361726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53026 w 7669439"/>
              <a:gd name="connsiteY34" fmla="*/ 3592980 h 4767395"/>
              <a:gd name="connsiteX35" fmla="*/ 6242295 w 7669439"/>
              <a:gd name="connsiteY35" fmla="*/ 361726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53026 w 7669439"/>
              <a:gd name="connsiteY34" fmla="*/ 3592980 h 4767395"/>
              <a:gd name="connsiteX35" fmla="*/ 6242295 w 7669439"/>
              <a:gd name="connsiteY35" fmla="*/ 361726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53026 w 7669439"/>
              <a:gd name="connsiteY34" fmla="*/ 3592980 h 4767395"/>
              <a:gd name="connsiteX35" fmla="*/ 6235555 w 7669439"/>
              <a:gd name="connsiteY35" fmla="*/ 361052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53026 w 7669439"/>
              <a:gd name="connsiteY34" fmla="*/ 3592980 h 4767395"/>
              <a:gd name="connsiteX35" fmla="*/ 6235555 w 7669439"/>
              <a:gd name="connsiteY35" fmla="*/ 361052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53026 w 7669439"/>
              <a:gd name="connsiteY34" fmla="*/ 3592980 h 4767395"/>
              <a:gd name="connsiteX35" fmla="*/ 6235555 w 7669439"/>
              <a:gd name="connsiteY35" fmla="*/ 361052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53026 w 7669439"/>
              <a:gd name="connsiteY34" fmla="*/ 3592980 h 4767395"/>
              <a:gd name="connsiteX35" fmla="*/ 6235555 w 7669439"/>
              <a:gd name="connsiteY35" fmla="*/ 360378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53026 w 7669439"/>
              <a:gd name="connsiteY34" fmla="*/ 3592980 h 4767395"/>
              <a:gd name="connsiteX35" fmla="*/ 6235555 w 7669439"/>
              <a:gd name="connsiteY35" fmla="*/ 360378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34177 w 7669439"/>
              <a:gd name="connsiteY32" fmla="*/ 3716606 h 4767395"/>
              <a:gd name="connsiteX33" fmla="*/ 6134947 w 7669439"/>
              <a:gd name="connsiteY33" fmla="*/ 3687448 h 4767395"/>
              <a:gd name="connsiteX34" fmla="*/ 6153026 w 7669439"/>
              <a:gd name="connsiteY34" fmla="*/ 3592980 h 4767395"/>
              <a:gd name="connsiteX35" fmla="*/ 6235555 w 7669439"/>
              <a:gd name="connsiteY35" fmla="*/ 360378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9955 w 7669439"/>
              <a:gd name="connsiteY57" fmla="*/ 1491793 h 4797725"/>
              <a:gd name="connsiteX58" fmla="*/ 572088 w 7669439"/>
              <a:gd name="connsiteY58" fmla="*/ 1475781 h 4797725"/>
              <a:gd name="connsiteX59" fmla="*/ 517266 w 7669439"/>
              <a:gd name="connsiteY59" fmla="*/ 1629082 h 4797725"/>
              <a:gd name="connsiteX60" fmla="*/ 114583 w 7669439"/>
              <a:gd name="connsiteY60" fmla="*/ 1447679 h 4797725"/>
              <a:gd name="connsiteX61" fmla="*/ 111481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9955 w 7669439"/>
              <a:gd name="connsiteY57" fmla="*/ 1491793 h 4797725"/>
              <a:gd name="connsiteX58" fmla="*/ 572088 w 7669439"/>
              <a:gd name="connsiteY58" fmla="*/ 1475781 h 4797725"/>
              <a:gd name="connsiteX59" fmla="*/ 517266 w 7669439"/>
              <a:gd name="connsiteY59" fmla="*/ 1629082 h 4797725"/>
              <a:gd name="connsiteX60" fmla="*/ 114583 w 7669439"/>
              <a:gd name="connsiteY60" fmla="*/ 1447679 h 4797725"/>
              <a:gd name="connsiteX61" fmla="*/ 111481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9955 w 7669439"/>
              <a:gd name="connsiteY57" fmla="*/ 1491793 h 4797725"/>
              <a:gd name="connsiteX58" fmla="*/ 572088 w 7669439"/>
              <a:gd name="connsiteY58" fmla="*/ 1475781 h 4797725"/>
              <a:gd name="connsiteX59" fmla="*/ 517266 w 7669439"/>
              <a:gd name="connsiteY59" fmla="*/ 1629082 h 4797725"/>
              <a:gd name="connsiteX60" fmla="*/ 114583 w 7669439"/>
              <a:gd name="connsiteY60" fmla="*/ 1447679 h 4797725"/>
              <a:gd name="connsiteX61" fmla="*/ 111481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9955 w 7669439"/>
              <a:gd name="connsiteY57" fmla="*/ 1491793 h 4797725"/>
              <a:gd name="connsiteX58" fmla="*/ 572088 w 7669439"/>
              <a:gd name="connsiteY58" fmla="*/ 1475781 h 4797725"/>
              <a:gd name="connsiteX59" fmla="*/ 517266 w 7669439"/>
              <a:gd name="connsiteY59" fmla="*/ 1629082 h 4797725"/>
              <a:gd name="connsiteX60" fmla="*/ 114583 w 7669439"/>
              <a:gd name="connsiteY60" fmla="*/ 1447679 h 4797725"/>
              <a:gd name="connsiteX61" fmla="*/ 111481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9955 w 7669439"/>
              <a:gd name="connsiteY57" fmla="*/ 1491793 h 4797725"/>
              <a:gd name="connsiteX58" fmla="*/ 572088 w 7669439"/>
              <a:gd name="connsiteY58" fmla="*/ 1475781 h 4797725"/>
              <a:gd name="connsiteX59" fmla="*/ 517266 w 7669439"/>
              <a:gd name="connsiteY59" fmla="*/ 1629082 h 4797725"/>
              <a:gd name="connsiteX60" fmla="*/ 114583 w 7669439"/>
              <a:gd name="connsiteY60" fmla="*/ 1447679 h 4797725"/>
              <a:gd name="connsiteX61" fmla="*/ 111481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9955 w 7669439"/>
              <a:gd name="connsiteY57" fmla="*/ 1491793 h 4797725"/>
              <a:gd name="connsiteX58" fmla="*/ 572088 w 7669439"/>
              <a:gd name="connsiteY58" fmla="*/ 1475781 h 4797725"/>
              <a:gd name="connsiteX59" fmla="*/ 517266 w 7669439"/>
              <a:gd name="connsiteY59" fmla="*/ 1629082 h 4797725"/>
              <a:gd name="connsiteX60" fmla="*/ 114583 w 7669439"/>
              <a:gd name="connsiteY60" fmla="*/ 144767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9955 w 7669439"/>
              <a:gd name="connsiteY57" fmla="*/ 1491793 h 4797725"/>
              <a:gd name="connsiteX58" fmla="*/ 572088 w 7669439"/>
              <a:gd name="connsiteY58" fmla="*/ 147578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9955 w 7669439"/>
              <a:gd name="connsiteY57" fmla="*/ 1491793 h 4797725"/>
              <a:gd name="connsiteX58" fmla="*/ 572088 w 7669439"/>
              <a:gd name="connsiteY58" fmla="*/ 147578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9955 w 7669439"/>
              <a:gd name="connsiteY57" fmla="*/ 1491793 h 4797725"/>
              <a:gd name="connsiteX58" fmla="*/ 572088 w 7669439"/>
              <a:gd name="connsiteY58" fmla="*/ 147578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9955 w 7669439"/>
              <a:gd name="connsiteY57" fmla="*/ 1491793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9955 w 7669439"/>
              <a:gd name="connsiteY57" fmla="*/ 1491793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658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26687 w 7669439"/>
              <a:gd name="connsiteY53" fmla="*/ 117382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56111 h 4797725"/>
              <a:gd name="connsiteX7" fmla="*/ 1719266 w 7669439"/>
              <a:gd name="connsiteY7" fmla="*/ 4074796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19266 w 7669439"/>
              <a:gd name="connsiteY7" fmla="*/ 4074796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05785 w 7669439"/>
              <a:gd name="connsiteY7" fmla="*/ 408490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05785 w 7669439"/>
              <a:gd name="connsiteY7" fmla="*/ 4084905 h 4797725"/>
              <a:gd name="connsiteX8" fmla="*/ 1687870 w 7669439"/>
              <a:gd name="connsiteY8" fmla="*/ 4158024 h 4797725"/>
              <a:gd name="connsiteX9" fmla="*/ 1900234 w 7669439"/>
              <a:gd name="connsiteY9" fmla="*/ 4287586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05785 w 7669439"/>
              <a:gd name="connsiteY7" fmla="*/ 4084905 h 4797725"/>
              <a:gd name="connsiteX8" fmla="*/ 1687870 w 7669439"/>
              <a:gd name="connsiteY8" fmla="*/ 4158024 h 4797725"/>
              <a:gd name="connsiteX9" fmla="*/ 1900234 w 7669439"/>
              <a:gd name="connsiteY9" fmla="*/ 4287586 h 4797725"/>
              <a:gd name="connsiteX10" fmla="*/ 2089723 w 7669439"/>
              <a:gd name="connsiteY10" fmla="*/ 434077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05785 w 7669439"/>
              <a:gd name="connsiteY7" fmla="*/ 4084905 h 4797725"/>
              <a:gd name="connsiteX8" fmla="*/ 1687870 w 7669439"/>
              <a:gd name="connsiteY8" fmla="*/ 4158024 h 4797725"/>
              <a:gd name="connsiteX9" fmla="*/ 1900234 w 7669439"/>
              <a:gd name="connsiteY9" fmla="*/ 4287586 h 4797725"/>
              <a:gd name="connsiteX10" fmla="*/ 2089723 w 7669439"/>
              <a:gd name="connsiteY10" fmla="*/ 4340778 h 4797725"/>
              <a:gd name="connsiteX11" fmla="*/ 2095255 w 7669439"/>
              <a:gd name="connsiteY11" fmla="*/ 4209217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05785 w 7669439"/>
              <a:gd name="connsiteY7" fmla="*/ 4084905 h 4797725"/>
              <a:gd name="connsiteX8" fmla="*/ 1687870 w 7669439"/>
              <a:gd name="connsiteY8" fmla="*/ 4158024 h 4797725"/>
              <a:gd name="connsiteX9" fmla="*/ 1900234 w 7669439"/>
              <a:gd name="connsiteY9" fmla="*/ 4287586 h 4797725"/>
              <a:gd name="connsiteX10" fmla="*/ 2089723 w 7669439"/>
              <a:gd name="connsiteY10" fmla="*/ 4340778 h 4797725"/>
              <a:gd name="connsiteX11" fmla="*/ 2095255 w 7669439"/>
              <a:gd name="connsiteY11" fmla="*/ 4209217 h 4797725"/>
              <a:gd name="connsiteX12" fmla="*/ 213856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89723 w 7669439"/>
              <a:gd name="connsiteY10" fmla="*/ 4340778 h 4797725"/>
              <a:gd name="connsiteX11" fmla="*/ 2095255 w 7669439"/>
              <a:gd name="connsiteY11" fmla="*/ 4209217 h 4797725"/>
              <a:gd name="connsiteX12" fmla="*/ 213856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86353 w 7669439"/>
              <a:gd name="connsiteY10" fmla="*/ 4323927 h 4797725"/>
              <a:gd name="connsiteX11" fmla="*/ 2095255 w 7669439"/>
              <a:gd name="connsiteY11" fmla="*/ 4209217 h 4797725"/>
              <a:gd name="connsiteX12" fmla="*/ 213856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86353 w 7669439"/>
              <a:gd name="connsiteY10" fmla="*/ 4323927 h 4797725"/>
              <a:gd name="connsiteX11" fmla="*/ 2095255 w 7669439"/>
              <a:gd name="connsiteY11" fmla="*/ 4209217 h 4797725"/>
              <a:gd name="connsiteX12" fmla="*/ 213856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95255 w 7669439"/>
              <a:gd name="connsiteY11" fmla="*/ 4209217 h 4797725"/>
              <a:gd name="connsiteX12" fmla="*/ 213856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95255 w 7669439"/>
              <a:gd name="connsiteY11" fmla="*/ 4209217 h 4797725"/>
              <a:gd name="connsiteX12" fmla="*/ 213856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95255 w 7669439"/>
              <a:gd name="connsiteY11" fmla="*/ 4209217 h 4797725"/>
              <a:gd name="connsiteX12" fmla="*/ 213856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3856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3856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28452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51358 h 4797725"/>
              <a:gd name="connsiteX5" fmla="*/ 1432266 w 7669439"/>
              <a:gd name="connsiteY5" fmla="*/ 4330551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28452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51358 h 4797725"/>
              <a:gd name="connsiteX5" fmla="*/ 1432266 w 7669439"/>
              <a:gd name="connsiteY5" fmla="*/ 4330551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28452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51358 h 4797725"/>
              <a:gd name="connsiteX5" fmla="*/ 1432266 w 7669439"/>
              <a:gd name="connsiteY5" fmla="*/ 4350772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28452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51358 h 4797725"/>
              <a:gd name="connsiteX5" fmla="*/ 1432266 w 7669439"/>
              <a:gd name="connsiteY5" fmla="*/ 4337292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28452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51358 h 4797725"/>
              <a:gd name="connsiteX5" fmla="*/ 1435636 w 7669439"/>
              <a:gd name="connsiteY5" fmla="*/ 4323813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28452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64839 h 4797725"/>
              <a:gd name="connsiteX5" fmla="*/ 1435636 w 7669439"/>
              <a:gd name="connsiteY5" fmla="*/ 4323813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28452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64839 h 4797725"/>
              <a:gd name="connsiteX5" fmla="*/ 1435636 w 7669439"/>
              <a:gd name="connsiteY5" fmla="*/ 4323813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28452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64839 h 4797725"/>
              <a:gd name="connsiteX5" fmla="*/ 1398566 w 7669439"/>
              <a:gd name="connsiteY5" fmla="*/ 4350773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28452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64839 h 4797725"/>
              <a:gd name="connsiteX5" fmla="*/ 1398566 w 7669439"/>
              <a:gd name="connsiteY5" fmla="*/ 4350773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28452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509969 w 7669439"/>
              <a:gd name="connsiteY50" fmla="*/ 724916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76257 h 4816816"/>
              <a:gd name="connsiteX1" fmla="*/ 582555 w 7669439"/>
              <a:gd name="connsiteY1" fmla="*/ 2932221 h 4816816"/>
              <a:gd name="connsiteX2" fmla="*/ 1581370 w 7669439"/>
              <a:gd name="connsiteY2" fmla="*/ 3347462 h 4816816"/>
              <a:gd name="connsiteX3" fmla="*/ 1389433 w 7669439"/>
              <a:gd name="connsiteY3" fmla="*/ 3819872 h 4816816"/>
              <a:gd name="connsiteX4" fmla="*/ 1116274 w 7669439"/>
              <a:gd name="connsiteY4" fmla="*/ 4483930 h 4816816"/>
              <a:gd name="connsiteX5" fmla="*/ 1398566 w 7669439"/>
              <a:gd name="connsiteY5" fmla="*/ 4369864 h 4816816"/>
              <a:gd name="connsiteX6" fmla="*/ 1636835 w 7669439"/>
              <a:gd name="connsiteY6" fmla="*/ 4088683 h 4816816"/>
              <a:gd name="connsiteX7" fmla="*/ 1712526 w 7669439"/>
              <a:gd name="connsiteY7" fmla="*/ 4114106 h 4816816"/>
              <a:gd name="connsiteX8" fmla="*/ 1687870 w 7669439"/>
              <a:gd name="connsiteY8" fmla="*/ 4177115 h 4816816"/>
              <a:gd name="connsiteX9" fmla="*/ 1900234 w 7669439"/>
              <a:gd name="connsiteY9" fmla="*/ 4306677 h 4816816"/>
              <a:gd name="connsiteX10" fmla="*/ 2079613 w 7669439"/>
              <a:gd name="connsiteY10" fmla="*/ 4356499 h 4816816"/>
              <a:gd name="connsiteX11" fmla="*/ 2085145 w 7669439"/>
              <a:gd name="connsiteY11" fmla="*/ 4228308 h 4816816"/>
              <a:gd name="connsiteX12" fmla="*/ 2128452 w 7669439"/>
              <a:gd name="connsiteY12" fmla="*/ 4028500 h 4816816"/>
              <a:gd name="connsiteX13" fmla="*/ 2236940 w 7669439"/>
              <a:gd name="connsiteY13" fmla="*/ 3554161 h 4816816"/>
              <a:gd name="connsiteX14" fmla="*/ 3122760 w 7669439"/>
              <a:gd name="connsiteY14" fmla="*/ 4248168 h 4816816"/>
              <a:gd name="connsiteX15" fmla="*/ 3405817 w 7669439"/>
              <a:gd name="connsiteY15" fmla="*/ 4394233 h 4816816"/>
              <a:gd name="connsiteX16" fmla="*/ 3609299 w 7669439"/>
              <a:gd name="connsiteY16" fmla="*/ 4430187 h 4816816"/>
              <a:gd name="connsiteX17" fmla="*/ 3882794 w 7669439"/>
              <a:gd name="connsiteY17" fmla="*/ 4480173 h 4816816"/>
              <a:gd name="connsiteX18" fmla="*/ 4143812 w 7669439"/>
              <a:gd name="connsiteY18" fmla="*/ 4543827 h 4816816"/>
              <a:gd name="connsiteX19" fmla="*/ 4217703 w 7669439"/>
              <a:gd name="connsiteY19" fmla="*/ 4503716 h 4816816"/>
              <a:gd name="connsiteX20" fmla="*/ 4210193 w 7669439"/>
              <a:gd name="connsiteY20" fmla="*/ 4039822 h 4816816"/>
              <a:gd name="connsiteX21" fmla="*/ 4217302 w 7669439"/>
              <a:gd name="connsiteY21" fmla="*/ 3745450 h 4816816"/>
              <a:gd name="connsiteX22" fmla="*/ 4269961 w 7669439"/>
              <a:gd name="connsiteY22" fmla="*/ 3700831 h 4816816"/>
              <a:gd name="connsiteX23" fmla="*/ 4753731 w 7669439"/>
              <a:gd name="connsiteY23" fmla="*/ 4083794 h 4816816"/>
              <a:gd name="connsiteX24" fmla="*/ 5094939 w 7669439"/>
              <a:gd name="connsiteY24" fmla="*/ 4338646 h 4816816"/>
              <a:gd name="connsiteX25" fmla="*/ 5679413 w 7669439"/>
              <a:gd name="connsiteY25" fmla="*/ 4816816 h 4816816"/>
              <a:gd name="connsiteX26" fmla="*/ 5686417 w 7669439"/>
              <a:gd name="connsiteY26" fmla="*/ 4506965 h 4816816"/>
              <a:gd name="connsiteX27" fmla="*/ 5528698 w 7669439"/>
              <a:gd name="connsiteY27" fmla="*/ 4235257 h 4816816"/>
              <a:gd name="connsiteX28" fmla="*/ 5802992 w 7669439"/>
              <a:gd name="connsiteY28" fmla="*/ 4164362 h 4816816"/>
              <a:gd name="connsiteX29" fmla="*/ 6076406 w 7669439"/>
              <a:gd name="connsiteY29" fmla="*/ 4072107 h 4816816"/>
              <a:gd name="connsiteX30" fmla="*/ 6071962 w 7669439"/>
              <a:gd name="connsiteY30" fmla="*/ 3817426 h 4816816"/>
              <a:gd name="connsiteX31" fmla="*/ 6320146 w 7669439"/>
              <a:gd name="connsiteY31" fmla="*/ 3816610 h 4816816"/>
              <a:gd name="connsiteX32" fmla="*/ 6334177 w 7669439"/>
              <a:gd name="connsiteY32" fmla="*/ 3766027 h 4816816"/>
              <a:gd name="connsiteX33" fmla="*/ 6134947 w 7669439"/>
              <a:gd name="connsiteY33" fmla="*/ 3736869 h 4816816"/>
              <a:gd name="connsiteX34" fmla="*/ 6153026 w 7669439"/>
              <a:gd name="connsiteY34" fmla="*/ 3642401 h 4816816"/>
              <a:gd name="connsiteX35" fmla="*/ 6235555 w 7669439"/>
              <a:gd name="connsiteY35" fmla="*/ 3653208 h 4816816"/>
              <a:gd name="connsiteX36" fmla="*/ 6238369 w 7669439"/>
              <a:gd name="connsiteY36" fmla="*/ 3563451 h 4816816"/>
              <a:gd name="connsiteX37" fmla="*/ 6314786 w 7669439"/>
              <a:gd name="connsiteY37" fmla="*/ 3598591 h 4816816"/>
              <a:gd name="connsiteX38" fmla="*/ 6305329 w 7669439"/>
              <a:gd name="connsiteY38" fmla="*/ 3662224 h 4816816"/>
              <a:gd name="connsiteX39" fmla="*/ 6403947 w 7669439"/>
              <a:gd name="connsiteY39" fmla="*/ 3639565 h 4816816"/>
              <a:gd name="connsiteX40" fmla="*/ 6450276 w 7669439"/>
              <a:gd name="connsiteY40" fmla="*/ 3565430 h 4816816"/>
              <a:gd name="connsiteX41" fmla="*/ 6646108 w 7669439"/>
              <a:gd name="connsiteY41" fmla="*/ 3657407 h 4816816"/>
              <a:gd name="connsiteX42" fmla="*/ 6726375 w 7669439"/>
              <a:gd name="connsiteY42" fmla="*/ 3442764 h 4816816"/>
              <a:gd name="connsiteX43" fmla="*/ 7041983 w 7669439"/>
              <a:gd name="connsiteY43" fmla="*/ 3588971 h 4816816"/>
              <a:gd name="connsiteX44" fmla="*/ 7241176 w 7669439"/>
              <a:gd name="connsiteY44" fmla="*/ 3706877 h 4816816"/>
              <a:gd name="connsiteX45" fmla="*/ 7604842 w 7669439"/>
              <a:gd name="connsiteY45" fmla="*/ 3950031 h 4816816"/>
              <a:gd name="connsiteX46" fmla="*/ 7669439 w 7669439"/>
              <a:gd name="connsiteY46" fmla="*/ 3878168 h 4816816"/>
              <a:gd name="connsiteX47" fmla="*/ 6290508 w 7669439"/>
              <a:gd name="connsiteY47" fmla="*/ 2757739 h 4816816"/>
              <a:gd name="connsiteX48" fmla="*/ 4645575 w 7669439"/>
              <a:gd name="connsiteY48" fmla="*/ 1632718 h 4816816"/>
              <a:gd name="connsiteX49" fmla="*/ 3867373 w 7669439"/>
              <a:gd name="connsiteY49" fmla="*/ 1188638 h 4816816"/>
              <a:gd name="connsiteX50" fmla="*/ 3509969 w 7669439"/>
              <a:gd name="connsiteY50" fmla="*/ 744007 h 4816816"/>
              <a:gd name="connsiteX51" fmla="*/ 3064261 w 7669439"/>
              <a:gd name="connsiteY51" fmla="*/ 0 h 4816816"/>
              <a:gd name="connsiteX52" fmla="*/ 2538717 w 7669439"/>
              <a:gd name="connsiteY52" fmla="*/ 1169333 h 4816816"/>
              <a:gd name="connsiteX53" fmla="*/ 2253647 w 7669439"/>
              <a:gd name="connsiteY53" fmla="*/ 1182809 h 4816816"/>
              <a:gd name="connsiteX54" fmla="*/ 1912323 w 7669439"/>
              <a:gd name="connsiteY54" fmla="*/ 1238773 h 4816816"/>
              <a:gd name="connsiteX55" fmla="*/ 1399497 w 7669439"/>
              <a:gd name="connsiteY55" fmla="*/ 1292846 h 4816816"/>
              <a:gd name="connsiteX56" fmla="*/ 843361 w 7669439"/>
              <a:gd name="connsiteY56" fmla="*/ 1271174 h 4816816"/>
              <a:gd name="connsiteX57" fmla="*/ 666475 w 7669439"/>
              <a:gd name="connsiteY57" fmla="*/ 1524365 h 4816816"/>
              <a:gd name="connsiteX58" fmla="*/ 578827 w 7669439"/>
              <a:gd name="connsiteY58" fmla="*/ 1504982 h 4816816"/>
              <a:gd name="connsiteX59" fmla="*/ 517266 w 7669439"/>
              <a:gd name="connsiteY59" fmla="*/ 1648173 h 4816816"/>
              <a:gd name="connsiteX60" fmla="*/ 101102 w 7669439"/>
              <a:gd name="connsiteY60" fmla="*/ 1463400 h 4816816"/>
              <a:gd name="connsiteX61" fmla="*/ 104739 w 7669439"/>
              <a:gd name="connsiteY61" fmla="*/ 1649525 h 4816816"/>
              <a:gd name="connsiteX62" fmla="*/ 0 w 7669439"/>
              <a:gd name="connsiteY62" fmla="*/ 1770537 h 4816816"/>
              <a:gd name="connsiteX63" fmla="*/ 11458 w 7669439"/>
              <a:gd name="connsiteY63" fmla="*/ 1956794 h 4816816"/>
              <a:gd name="connsiteX64" fmla="*/ 145291 w 7669439"/>
              <a:gd name="connsiteY64" fmla="*/ 1953088 h 4816816"/>
              <a:gd name="connsiteX65" fmla="*/ 364227 w 7669439"/>
              <a:gd name="connsiteY65" fmla="*/ 2023628 h 4816816"/>
              <a:gd name="connsiteX66" fmla="*/ 558015 w 7669439"/>
              <a:gd name="connsiteY66" fmla="*/ 2157906 h 4816816"/>
              <a:gd name="connsiteX67" fmla="*/ 493191 w 7669439"/>
              <a:gd name="connsiteY67" fmla="*/ 2346118 h 4816816"/>
              <a:gd name="connsiteX68" fmla="*/ 730136 w 7669439"/>
              <a:gd name="connsiteY68" fmla="*/ 2576257 h 4816816"/>
              <a:gd name="connsiteX0" fmla="*/ 730136 w 7669439"/>
              <a:gd name="connsiteY0" fmla="*/ 2576257 h 4816816"/>
              <a:gd name="connsiteX1" fmla="*/ 582555 w 7669439"/>
              <a:gd name="connsiteY1" fmla="*/ 2932221 h 4816816"/>
              <a:gd name="connsiteX2" fmla="*/ 1581370 w 7669439"/>
              <a:gd name="connsiteY2" fmla="*/ 3347462 h 4816816"/>
              <a:gd name="connsiteX3" fmla="*/ 1389433 w 7669439"/>
              <a:gd name="connsiteY3" fmla="*/ 3819872 h 4816816"/>
              <a:gd name="connsiteX4" fmla="*/ 1116274 w 7669439"/>
              <a:gd name="connsiteY4" fmla="*/ 4483930 h 4816816"/>
              <a:gd name="connsiteX5" fmla="*/ 1398566 w 7669439"/>
              <a:gd name="connsiteY5" fmla="*/ 4369864 h 4816816"/>
              <a:gd name="connsiteX6" fmla="*/ 1636835 w 7669439"/>
              <a:gd name="connsiteY6" fmla="*/ 4088683 h 4816816"/>
              <a:gd name="connsiteX7" fmla="*/ 1712526 w 7669439"/>
              <a:gd name="connsiteY7" fmla="*/ 4114106 h 4816816"/>
              <a:gd name="connsiteX8" fmla="*/ 1687870 w 7669439"/>
              <a:gd name="connsiteY8" fmla="*/ 4177115 h 4816816"/>
              <a:gd name="connsiteX9" fmla="*/ 1900234 w 7669439"/>
              <a:gd name="connsiteY9" fmla="*/ 4306677 h 4816816"/>
              <a:gd name="connsiteX10" fmla="*/ 2079613 w 7669439"/>
              <a:gd name="connsiteY10" fmla="*/ 4356499 h 4816816"/>
              <a:gd name="connsiteX11" fmla="*/ 2085145 w 7669439"/>
              <a:gd name="connsiteY11" fmla="*/ 4228308 h 4816816"/>
              <a:gd name="connsiteX12" fmla="*/ 2128452 w 7669439"/>
              <a:gd name="connsiteY12" fmla="*/ 4028500 h 4816816"/>
              <a:gd name="connsiteX13" fmla="*/ 2236940 w 7669439"/>
              <a:gd name="connsiteY13" fmla="*/ 3554161 h 4816816"/>
              <a:gd name="connsiteX14" fmla="*/ 3122760 w 7669439"/>
              <a:gd name="connsiteY14" fmla="*/ 4248168 h 4816816"/>
              <a:gd name="connsiteX15" fmla="*/ 3405817 w 7669439"/>
              <a:gd name="connsiteY15" fmla="*/ 4394233 h 4816816"/>
              <a:gd name="connsiteX16" fmla="*/ 3609299 w 7669439"/>
              <a:gd name="connsiteY16" fmla="*/ 4430187 h 4816816"/>
              <a:gd name="connsiteX17" fmla="*/ 3882794 w 7669439"/>
              <a:gd name="connsiteY17" fmla="*/ 4480173 h 4816816"/>
              <a:gd name="connsiteX18" fmla="*/ 4143812 w 7669439"/>
              <a:gd name="connsiteY18" fmla="*/ 4543827 h 4816816"/>
              <a:gd name="connsiteX19" fmla="*/ 4217703 w 7669439"/>
              <a:gd name="connsiteY19" fmla="*/ 4503716 h 4816816"/>
              <a:gd name="connsiteX20" fmla="*/ 4210193 w 7669439"/>
              <a:gd name="connsiteY20" fmla="*/ 4039822 h 4816816"/>
              <a:gd name="connsiteX21" fmla="*/ 4217302 w 7669439"/>
              <a:gd name="connsiteY21" fmla="*/ 3745450 h 4816816"/>
              <a:gd name="connsiteX22" fmla="*/ 4269961 w 7669439"/>
              <a:gd name="connsiteY22" fmla="*/ 3700831 h 4816816"/>
              <a:gd name="connsiteX23" fmla="*/ 4753731 w 7669439"/>
              <a:gd name="connsiteY23" fmla="*/ 4083794 h 4816816"/>
              <a:gd name="connsiteX24" fmla="*/ 5094939 w 7669439"/>
              <a:gd name="connsiteY24" fmla="*/ 4338646 h 4816816"/>
              <a:gd name="connsiteX25" fmla="*/ 5679413 w 7669439"/>
              <a:gd name="connsiteY25" fmla="*/ 4816816 h 4816816"/>
              <a:gd name="connsiteX26" fmla="*/ 5686417 w 7669439"/>
              <a:gd name="connsiteY26" fmla="*/ 4506965 h 4816816"/>
              <a:gd name="connsiteX27" fmla="*/ 5528698 w 7669439"/>
              <a:gd name="connsiteY27" fmla="*/ 4235257 h 4816816"/>
              <a:gd name="connsiteX28" fmla="*/ 5802992 w 7669439"/>
              <a:gd name="connsiteY28" fmla="*/ 4164362 h 4816816"/>
              <a:gd name="connsiteX29" fmla="*/ 6076406 w 7669439"/>
              <a:gd name="connsiteY29" fmla="*/ 4072107 h 4816816"/>
              <a:gd name="connsiteX30" fmla="*/ 6071962 w 7669439"/>
              <a:gd name="connsiteY30" fmla="*/ 3817426 h 4816816"/>
              <a:gd name="connsiteX31" fmla="*/ 6320146 w 7669439"/>
              <a:gd name="connsiteY31" fmla="*/ 3816610 h 4816816"/>
              <a:gd name="connsiteX32" fmla="*/ 6334177 w 7669439"/>
              <a:gd name="connsiteY32" fmla="*/ 3766027 h 4816816"/>
              <a:gd name="connsiteX33" fmla="*/ 6134947 w 7669439"/>
              <a:gd name="connsiteY33" fmla="*/ 3736869 h 4816816"/>
              <a:gd name="connsiteX34" fmla="*/ 6153026 w 7669439"/>
              <a:gd name="connsiteY34" fmla="*/ 3642401 h 4816816"/>
              <a:gd name="connsiteX35" fmla="*/ 6235555 w 7669439"/>
              <a:gd name="connsiteY35" fmla="*/ 3653208 h 4816816"/>
              <a:gd name="connsiteX36" fmla="*/ 6238369 w 7669439"/>
              <a:gd name="connsiteY36" fmla="*/ 3563451 h 4816816"/>
              <a:gd name="connsiteX37" fmla="*/ 6314786 w 7669439"/>
              <a:gd name="connsiteY37" fmla="*/ 3598591 h 4816816"/>
              <a:gd name="connsiteX38" fmla="*/ 6305329 w 7669439"/>
              <a:gd name="connsiteY38" fmla="*/ 3662224 h 4816816"/>
              <a:gd name="connsiteX39" fmla="*/ 6403947 w 7669439"/>
              <a:gd name="connsiteY39" fmla="*/ 3639565 h 4816816"/>
              <a:gd name="connsiteX40" fmla="*/ 6450276 w 7669439"/>
              <a:gd name="connsiteY40" fmla="*/ 3565430 h 4816816"/>
              <a:gd name="connsiteX41" fmla="*/ 6646108 w 7669439"/>
              <a:gd name="connsiteY41" fmla="*/ 3657407 h 4816816"/>
              <a:gd name="connsiteX42" fmla="*/ 6726375 w 7669439"/>
              <a:gd name="connsiteY42" fmla="*/ 3442764 h 4816816"/>
              <a:gd name="connsiteX43" fmla="*/ 7041983 w 7669439"/>
              <a:gd name="connsiteY43" fmla="*/ 3588971 h 4816816"/>
              <a:gd name="connsiteX44" fmla="*/ 7241176 w 7669439"/>
              <a:gd name="connsiteY44" fmla="*/ 3706877 h 4816816"/>
              <a:gd name="connsiteX45" fmla="*/ 7604842 w 7669439"/>
              <a:gd name="connsiteY45" fmla="*/ 3950031 h 4816816"/>
              <a:gd name="connsiteX46" fmla="*/ 7669439 w 7669439"/>
              <a:gd name="connsiteY46" fmla="*/ 3878168 h 4816816"/>
              <a:gd name="connsiteX47" fmla="*/ 6290508 w 7669439"/>
              <a:gd name="connsiteY47" fmla="*/ 2757739 h 4816816"/>
              <a:gd name="connsiteX48" fmla="*/ 4645575 w 7669439"/>
              <a:gd name="connsiteY48" fmla="*/ 1632718 h 4816816"/>
              <a:gd name="connsiteX49" fmla="*/ 3867373 w 7669439"/>
              <a:gd name="connsiteY49" fmla="*/ 1188638 h 4816816"/>
              <a:gd name="connsiteX50" fmla="*/ 3509969 w 7669439"/>
              <a:gd name="connsiteY50" fmla="*/ 744007 h 4816816"/>
              <a:gd name="connsiteX51" fmla="*/ 3064261 w 7669439"/>
              <a:gd name="connsiteY51" fmla="*/ 0 h 4816816"/>
              <a:gd name="connsiteX52" fmla="*/ 2538717 w 7669439"/>
              <a:gd name="connsiteY52" fmla="*/ 1169333 h 4816816"/>
              <a:gd name="connsiteX53" fmla="*/ 2253647 w 7669439"/>
              <a:gd name="connsiteY53" fmla="*/ 1182809 h 4816816"/>
              <a:gd name="connsiteX54" fmla="*/ 1912323 w 7669439"/>
              <a:gd name="connsiteY54" fmla="*/ 1238773 h 4816816"/>
              <a:gd name="connsiteX55" fmla="*/ 1399497 w 7669439"/>
              <a:gd name="connsiteY55" fmla="*/ 1292846 h 4816816"/>
              <a:gd name="connsiteX56" fmla="*/ 843361 w 7669439"/>
              <a:gd name="connsiteY56" fmla="*/ 1271174 h 4816816"/>
              <a:gd name="connsiteX57" fmla="*/ 666475 w 7669439"/>
              <a:gd name="connsiteY57" fmla="*/ 1524365 h 4816816"/>
              <a:gd name="connsiteX58" fmla="*/ 578827 w 7669439"/>
              <a:gd name="connsiteY58" fmla="*/ 1504982 h 4816816"/>
              <a:gd name="connsiteX59" fmla="*/ 517266 w 7669439"/>
              <a:gd name="connsiteY59" fmla="*/ 1648173 h 4816816"/>
              <a:gd name="connsiteX60" fmla="*/ 101102 w 7669439"/>
              <a:gd name="connsiteY60" fmla="*/ 1463400 h 4816816"/>
              <a:gd name="connsiteX61" fmla="*/ 104739 w 7669439"/>
              <a:gd name="connsiteY61" fmla="*/ 1649525 h 4816816"/>
              <a:gd name="connsiteX62" fmla="*/ 0 w 7669439"/>
              <a:gd name="connsiteY62" fmla="*/ 1770537 h 4816816"/>
              <a:gd name="connsiteX63" fmla="*/ 11458 w 7669439"/>
              <a:gd name="connsiteY63" fmla="*/ 1956794 h 4816816"/>
              <a:gd name="connsiteX64" fmla="*/ 145291 w 7669439"/>
              <a:gd name="connsiteY64" fmla="*/ 1953088 h 4816816"/>
              <a:gd name="connsiteX65" fmla="*/ 364227 w 7669439"/>
              <a:gd name="connsiteY65" fmla="*/ 2023628 h 4816816"/>
              <a:gd name="connsiteX66" fmla="*/ 558015 w 7669439"/>
              <a:gd name="connsiteY66" fmla="*/ 2157906 h 4816816"/>
              <a:gd name="connsiteX67" fmla="*/ 493191 w 7669439"/>
              <a:gd name="connsiteY67" fmla="*/ 2346118 h 4816816"/>
              <a:gd name="connsiteX68" fmla="*/ 730136 w 7669439"/>
              <a:gd name="connsiteY68" fmla="*/ 2576257 h 4816816"/>
              <a:gd name="connsiteX0" fmla="*/ 730136 w 7669439"/>
              <a:gd name="connsiteY0" fmla="*/ 2576257 h 4816816"/>
              <a:gd name="connsiteX1" fmla="*/ 582555 w 7669439"/>
              <a:gd name="connsiteY1" fmla="*/ 2932221 h 4816816"/>
              <a:gd name="connsiteX2" fmla="*/ 1581370 w 7669439"/>
              <a:gd name="connsiteY2" fmla="*/ 3347462 h 4816816"/>
              <a:gd name="connsiteX3" fmla="*/ 1389433 w 7669439"/>
              <a:gd name="connsiteY3" fmla="*/ 3819872 h 4816816"/>
              <a:gd name="connsiteX4" fmla="*/ 1116274 w 7669439"/>
              <a:gd name="connsiteY4" fmla="*/ 4483930 h 4816816"/>
              <a:gd name="connsiteX5" fmla="*/ 1398566 w 7669439"/>
              <a:gd name="connsiteY5" fmla="*/ 4369864 h 4816816"/>
              <a:gd name="connsiteX6" fmla="*/ 1636835 w 7669439"/>
              <a:gd name="connsiteY6" fmla="*/ 4088683 h 4816816"/>
              <a:gd name="connsiteX7" fmla="*/ 1712526 w 7669439"/>
              <a:gd name="connsiteY7" fmla="*/ 4114106 h 4816816"/>
              <a:gd name="connsiteX8" fmla="*/ 1687870 w 7669439"/>
              <a:gd name="connsiteY8" fmla="*/ 4177115 h 4816816"/>
              <a:gd name="connsiteX9" fmla="*/ 1900234 w 7669439"/>
              <a:gd name="connsiteY9" fmla="*/ 4306677 h 4816816"/>
              <a:gd name="connsiteX10" fmla="*/ 2079613 w 7669439"/>
              <a:gd name="connsiteY10" fmla="*/ 4356499 h 4816816"/>
              <a:gd name="connsiteX11" fmla="*/ 2085145 w 7669439"/>
              <a:gd name="connsiteY11" fmla="*/ 4228308 h 4816816"/>
              <a:gd name="connsiteX12" fmla="*/ 2128452 w 7669439"/>
              <a:gd name="connsiteY12" fmla="*/ 4028500 h 4816816"/>
              <a:gd name="connsiteX13" fmla="*/ 2236940 w 7669439"/>
              <a:gd name="connsiteY13" fmla="*/ 3554161 h 4816816"/>
              <a:gd name="connsiteX14" fmla="*/ 3122760 w 7669439"/>
              <a:gd name="connsiteY14" fmla="*/ 4248168 h 4816816"/>
              <a:gd name="connsiteX15" fmla="*/ 3405817 w 7669439"/>
              <a:gd name="connsiteY15" fmla="*/ 4394233 h 4816816"/>
              <a:gd name="connsiteX16" fmla="*/ 3609299 w 7669439"/>
              <a:gd name="connsiteY16" fmla="*/ 4430187 h 4816816"/>
              <a:gd name="connsiteX17" fmla="*/ 3882794 w 7669439"/>
              <a:gd name="connsiteY17" fmla="*/ 4480173 h 4816816"/>
              <a:gd name="connsiteX18" fmla="*/ 4143812 w 7669439"/>
              <a:gd name="connsiteY18" fmla="*/ 4543827 h 4816816"/>
              <a:gd name="connsiteX19" fmla="*/ 4217703 w 7669439"/>
              <a:gd name="connsiteY19" fmla="*/ 4503716 h 4816816"/>
              <a:gd name="connsiteX20" fmla="*/ 4210193 w 7669439"/>
              <a:gd name="connsiteY20" fmla="*/ 4039822 h 4816816"/>
              <a:gd name="connsiteX21" fmla="*/ 4217302 w 7669439"/>
              <a:gd name="connsiteY21" fmla="*/ 3745450 h 4816816"/>
              <a:gd name="connsiteX22" fmla="*/ 4269961 w 7669439"/>
              <a:gd name="connsiteY22" fmla="*/ 3700831 h 4816816"/>
              <a:gd name="connsiteX23" fmla="*/ 4753731 w 7669439"/>
              <a:gd name="connsiteY23" fmla="*/ 4083794 h 4816816"/>
              <a:gd name="connsiteX24" fmla="*/ 5094939 w 7669439"/>
              <a:gd name="connsiteY24" fmla="*/ 4338646 h 4816816"/>
              <a:gd name="connsiteX25" fmla="*/ 5679413 w 7669439"/>
              <a:gd name="connsiteY25" fmla="*/ 4816816 h 4816816"/>
              <a:gd name="connsiteX26" fmla="*/ 5686417 w 7669439"/>
              <a:gd name="connsiteY26" fmla="*/ 4506965 h 4816816"/>
              <a:gd name="connsiteX27" fmla="*/ 5528698 w 7669439"/>
              <a:gd name="connsiteY27" fmla="*/ 4235257 h 4816816"/>
              <a:gd name="connsiteX28" fmla="*/ 5802992 w 7669439"/>
              <a:gd name="connsiteY28" fmla="*/ 4164362 h 4816816"/>
              <a:gd name="connsiteX29" fmla="*/ 6076406 w 7669439"/>
              <a:gd name="connsiteY29" fmla="*/ 4072107 h 4816816"/>
              <a:gd name="connsiteX30" fmla="*/ 6071962 w 7669439"/>
              <a:gd name="connsiteY30" fmla="*/ 3817426 h 4816816"/>
              <a:gd name="connsiteX31" fmla="*/ 6320146 w 7669439"/>
              <a:gd name="connsiteY31" fmla="*/ 3816610 h 4816816"/>
              <a:gd name="connsiteX32" fmla="*/ 6334177 w 7669439"/>
              <a:gd name="connsiteY32" fmla="*/ 3766027 h 4816816"/>
              <a:gd name="connsiteX33" fmla="*/ 6134947 w 7669439"/>
              <a:gd name="connsiteY33" fmla="*/ 3736869 h 4816816"/>
              <a:gd name="connsiteX34" fmla="*/ 6153026 w 7669439"/>
              <a:gd name="connsiteY34" fmla="*/ 3642401 h 4816816"/>
              <a:gd name="connsiteX35" fmla="*/ 6235555 w 7669439"/>
              <a:gd name="connsiteY35" fmla="*/ 3653208 h 4816816"/>
              <a:gd name="connsiteX36" fmla="*/ 6238369 w 7669439"/>
              <a:gd name="connsiteY36" fmla="*/ 3563451 h 4816816"/>
              <a:gd name="connsiteX37" fmla="*/ 6314786 w 7669439"/>
              <a:gd name="connsiteY37" fmla="*/ 3598591 h 4816816"/>
              <a:gd name="connsiteX38" fmla="*/ 6305329 w 7669439"/>
              <a:gd name="connsiteY38" fmla="*/ 3662224 h 4816816"/>
              <a:gd name="connsiteX39" fmla="*/ 6403947 w 7669439"/>
              <a:gd name="connsiteY39" fmla="*/ 3639565 h 4816816"/>
              <a:gd name="connsiteX40" fmla="*/ 6450276 w 7669439"/>
              <a:gd name="connsiteY40" fmla="*/ 3565430 h 4816816"/>
              <a:gd name="connsiteX41" fmla="*/ 6646108 w 7669439"/>
              <a:gd name="connsiteY41" fmla="*/ 3657407 h 4816816"/>
              <a:gd name="connsiteX42" fmla="*/ 6726375 w 7669439"/>
              <a:gd name="connsiteY42" fmla="*/ 3442764 h 4816816"/>
              <a:gd name="connsiteX43" fmla="*/ 7041983 w 7669439"/>
              <a:gd name="connsiteY43" fmla="*/ 3588971 h 4816816"/>
              <a:gd name="connsiteX44" fmla="*/ 7241176 w 7669439"/>
              <a:gd name="connsiteY44" fmla="*/ 3706877 h 4816816"/>
              <a:gd name="connsiteX45" fmla="*/ 7604842 w 7669439"/>
              <a:gd name="connsiteY45" fmla="*/ 3950031 h 4816816"/>
              <a:gd name="connsiteX46" fmla="*/ 7669439 w 7669439"/>
              <a:gd name="connsiteY46" fmla="*/ 3878168 h 4816816"/>
              <a:gd name="connsiteX47" fmla="*/ 6290508 w 7669439"/>
              <a:gd name="connsiteY47" fmla="*/ 2757739 h 4816816"/>
              <a:gd name="connsiteX48" fmla="*/ 4645575 w 7669439"/>
              <a:gd name="connsiteY48" fmla="*/ 1632718 h 4816816"/>
              <a:gd name="connsiteX49" fmla="*/ 3867373 w 7669439"/>
              <a:gd name="connsiteY49" fmla="*/ 1188638 h 4816816"/>
              <a:gd name="connsiteX50" fmla="*/ 3538608 w 7669439"/>
              <a:gd name="connsiteY50" fmla="*/ 744007 h 4816816"/>
              <a:gd name="connsiteX51" fmla="*/ 3064261 w 7669439"/>
              <a:gd name="connsiteY51" fmla="*/ 0 h 4816816"/>
              <a:gd name="connsiteX52" fmla="*/ 2538717 w 7669439"/>
              <a:gd name="connsiteY52" fmla="*/ 1169333 h 4816816"/>
              <a:gd name="connsiteX53" fmla="*/ 2253647 w 7669439"/>
              <a:gd name="connsiteY53" fmla="*/ 1182809 h 4816816"/>
              <a:gd name="connsiteX54" fmla="*/ 1912323 w 7669439"/>
              <a:gd name="connsiteY54" fmla="*/ 1238773 h 4816816"/>
              <a:gd name="connsiteX55" fmla="*/ 1399497 w 7669439"/>
              <a:gd name="connsiteY55" fmla="*/ 1292846 h 4816816"/>
              <a:gd name="connsiteX56" fmla="*/ 843361 w 7669439"/>
              <a:gd name="connsiteY56" fmla="*/ 1271174 h 4816816"/>
              <a:gd name="connsiteX57" fmla="*/ 666475 w 7669439"/>
              <a:gd name="connsiteY57" fmla="*/ 1524365 h 4816816"/>
              <a:gd name="connsiteX58" fmla="*/ 578827 w 7669439"/>
              <a:gd name="connsiteY58" fmla="*/ 1504982 h 4816816"/>
              <a:gd name="connsiteX59" fmla="*/ 517266 w 7669439"/>
              <a:gd name="connsiteY59" fmla="*/ 1648173 h 4816816"/>
              <a:gd name="connsiteX60" fmla="*/ 101102 w 7669439"/>
              <a:gd name="connsiteY60" fmla="*/ 1463400 h 4816816"/>
              <a:gd name="connsiteX61" fmla="*/ 104739 w 7669439"/>
              <a:gd name="connsiteY61" fmla="*/ 1649525 h 4816816"/>
              <a:gd name="connsiteX62" fmla="*/ 0 w 7669439"/>
              <a:gd name="connsiteY62" fmla="*/ 1770537 h 4816816"/>
              <a:gd name="connsiteX63" fmla="*/ 11458 w 7669439"/>
              <a:gd name="connsiteY63" fmla="*/ 1956794 h 4816816"/>
              <a:gd name="connsiteX64" fmla="*/ 145291 w 7669439"/>
              <a:gd name="connsiteY64" fmla="*/ 1953088 h 4816816"/>
              <a:gd name="connsiteX65" fmla="*/ 364227 w 7669439"/>
              <a:gd name="connsiteY65" fmla="*/ 2023628 h 4816816"/>
              <a:gd name="connsiteX66" fmla="*/ 558015 w 7669439"/>
              <a:gd name="connsiteY66" fmla="*/ 2157906 h 4816816"/>
              <a:gd name="connsiteX67" fmla="*/ 493191 w 7669439"/>
              <a:gd name="connsiteY67" fmla="*/ 2346118 h 4816816"/>
              <a:gd name="connsiteX68" fmla="*/ 730136 w 7669439"/>
              <a:gd name="connsiteY68" fmla="*/ 2576257 h 4816816"/>
              <a:gd name="connsiteX0" fmla="*/ 730136 w 7669439"/>
              <a:gd name="connsiteY0" fmla="*/ 2585803 h 4826362"/>
              <a:gd name="connsiteX1" fmla="*/ 582555 w 7669439"/>
              <a:gd name="connsiteY1" fmla="*/ 2941767 h 4826362"/>
              <a:gd name="connsiteX2" fmla="*/ 1581370 w 7669439"/>
              <a:gd name="connsiteY2" fmla="*/ 3357008 h 4826362"/>
              <a:gd name="connsiteX3" fmla="*/ 1389433 w 7669439"/>
              <a:gd name="connsiteY3" fmla="*/ 3829418 h 4826362"/>
              <a:gd name="connsiteX4" fmla="*/ 1116274 w 7669439"/>
              <a:gd name="connsiteY4" fmla="*/ 4493476 h 4826362"/>
              <a:gd name="connsiteX5" fmla="*/ 1398566 w 7669439"/>
              <a:gd name="connsiteY5" fmla="*/ 4379410 h 4826362"/>
              <a:gd name="connsiteX6" fmla="*/ 1636835 w 7669439"/>
              <a:gd name="connsiteY6" fmla="*/ 4098229 h 4826362"/>
              <a:gd name="connsiteX7" fmla="*/ 1712526 w 7669439"/>
              <a:gd name="connsiteY7" fmla="*/ 4123652 h 4826362"/>
              <a:gd name="connsiteX8" fmla="*/ 1687870 w 7669439"/>
              <a:gd name="connsiteY8" fmla="*/ 4186661 h 4826362"/>
              <a:gd name="connsiteX9" fmla="*/ 1900234 w 7669439"/>
              <a:gd name="connsiteY9" fmla="*/ 4316223 h 4826362"/>
              <a:gd name="connsiteX10" fmla="*/ 2079613 w 7669439"/>
              <a:gd name="connsiteY10" fmla="*/ 4366045 h 4826362"/>
              <a:gd name="connsiteX11" fmla="*/ 2085145 w 7669439"/>
              <a:gd name="connsiteY11" fmla="*/ 4237854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82555 w 7669439"/>
              <a:gd name="connsiteY1" fmla="*/ 2941767 h 4826362"/>
              <a:gd name="connsiteX2" fmla="*/ 1595689 w 7669439"/>
              <a:gd name="connsiteY2" fmla="*/ 3333143 h 4826362"/>
              <a:gd name="connsiteX3" fmla="*/ 1389433 w 7669439"/>
              <a:gd name="connsiteY3" fmla="*/ 3829418 h 4826362"/>
              <a:gd name="connsiteX4" fmla="*/ 1116274 w 7669439"/>
              <a:gd name="connsiteY4" fmla="*/ 4493476 h 4826362"/>
              <a:gd name="connsiteX5" fmla="*/ 1398566 w 7669439"/>
              <a:gd name="connsiteY5" fmla="*/ 4379410 h 4826362"/>
              <a:gd name="connsiteX6" fmla="*/ 1636835 w 7669439"/>
              <a:gd name="connsiteY6" fmla="*/ 4098229 h 4826362"/>
              <a:gd name="connsiteX7" fmla="*/ 1712526 w 7669439"/>
              <a:gd name="connsiteY7" fmla="*/ 4123652 h 4826362"/>
              <a:gd name="connsiteX8" fmla="*/ 1687870 w 7669439"/>
              <a:gd name="connsiteY8" fmla="*/ 4186661 h 4826362"/>
              <a:gd name="connsiteX9" fmla="*/ 1900234 w 7669439"/>
              <a:gd name="connsiteY9" fmla="*/ 4316223 h 4826362"/>
              <a:gd name="connsiteX10" fmla="*/ 2079613 w 7669439"/>
              <a:gd name="connsiteY10" fmla="*/ 4366045 h 4826362"/>
              <a:gd name="connsiteX11" fmla="*/ 2085145 w 7669439"/>
              <a:gd name="connsiteY11" fmla="*/ 4237854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2102 w 7669439"/>
              <a:gd name="connsiteY1" fmla="*/ 2922675 h 4826362"/>
              <a:gd name="connsiteX2" fmla="*/ 1595689 w 7669439"/>
              <a:gd name="connsiteY2" fmla="*/ 3333143 h 4826362"/>
              <a:gd name="connsiteX3" fmla="*/ 1389433 w 7669439"/>
              <a:gd name="connsiteY3" fmla="*/ 3829418 h 4826362"/>
              <a:gd name="connsiteX4" fmla="*/ 1116274 w 7669439"/>
              <a:gd name="connsiteY4" fmla="*/ 4493476 h 4826362"/>
              <a:gd name="connsiteX5" fmla="*/ 1398566 w 7669439"/>
              <a:gd name="connsiteY5" fmla="*/ 4379410 h 4826362"/>
              <a:gd name="connsiteX6" fmla="*/ 1636835 w 7669439"/>
              <a:gd name="connsiteY6" fmla="*/ 4098229 h 4826362"/>
              <a:gd name="connsiteX7" fmla="*/ 1712526 w 7669439"/>
              <a:gd name="connsiteY7" fmla="*/ 4123652 h 4826362"/>
              <a:gd name="connsiteX8" fmla="*/ 1687870 w 7669439"/>
              <a:gd name="connsiteY8" fmla="*/ 4186661 h 4826362"/>
              <a:gd name="connsiteX9" fmla="*/ 1900234 w 7669439"/>
              <a:gd name="connsiteY9" fmla="*/ 4316223 h 4826362"/>
              <a:gd name="connsiteX10" fmla="*/ 2079613 w 7669439"/>
              <a:gd name="connsiteY10" fmla="*/ 4366045 h 4826362"/>
              <a:gd name="connsiteX11" fmla="*/ 2085145 w 7669439"/>
              <a:gd name="connsiteY11" fmla="*/ 4237854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93476 h 4826362"/>
              <a:gd name="connsiteX5" fmla="*/ 1398566 w 7669439"/>
              <a:gd name="connsiteY5" fmla="*/ 4379410 h 4826362"/>
              <a:gd name="connsiteX6" fmla="*/ 1636835 w 7669439"/>
              <a:gd name="connsiteY6" fmla="*/ 4098229 h 4826362"/>
              <a:gd name="connsiteX7" fmla="*/ 1712526 w 7669439"/>
              <a:gd name="connsiteY7" fmla="*/ 4123652 h 4826362"/>
              <a:gd name="connsiteX8" fmla="*/ 1687870 w 7669439"/>
              <a:gd name="connsiteY8" fmla="*/ 4186661 h 4826362"/>
              <a:gd name="connsiteX9" fmla="*/ 1900234 w 7669439"/>
              <a:gd name="connsiteY9" fmla="*/ 4316223 h 4826362"/>
              <a:gd name="connsiteX10" fmla="*/ 2079613 w 7669439"/>
              <a:gd name="connsiteY10" fmla="*/ 4366045 h 4826362"/>
              <a:gd name="connsiteX11" fmla="*/ 2085145 w 7669439"/>
              <a:gd name="connsiteY11" fmla="*/ 4237854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74383 h 4826362"/>
              <a:gd name="connsiteX5" fmla="*/ 1398566 w 7669439"/>
              <a:gd name="connsiteY5" fmla="*/ 4379410 h 4826362"/>
              <a:gd name="connsiteX6" fmla="*/ 1636835 w 7669439"/>
              <a:gd name="connsiteY6" fmla="*/ 4098229 h 4826362"/>
              <a:gd name="connsiteX7" fmla="*/ 1712526 w 7669439"/>
              <a:gd name="connsiteY7" fmla="*/ 4123652 h 4826362"/>
              <a:gd name="connsiteX8" fmla="*/ 1687870 w 7669439"/>
              <a:gd name="connsiteY8" fmla="*/ 4186661 h 4826362"/>
              <a:gd name="connsiteX9" fmla="*/ 1900234 w 7669439"/>
              <a:gd name="connsiteY9" fmla="*/ 4316223 h 4826362"/>
              <a:gd name="connsiteX10" fmla="*/ 2079613 w 7669439"/>
              <a:gd name="connsiteY10" fmla="*/ 4366045 h 4826362"/>
              <a:gd name="connsiteX11" fmla="*/ 2085145 w 7669439"/>
              <a:gd name="connsiteY11" fmla="*/ 4237854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2526 w 7669439"/>
              <a:gd name="connsiteY7" fmla="*/ 4123652 h 4826362"/>
              <a:gd name="connsiteX8" fmla="*/ 1687870 w 7669439"/>
              <a:gd name="connsiteY8" fmla="*/ 4186661 h 4826362"/>
              <a:gd name="connsiteX9" fmla="*/ 1900234 w 7669439"/>
              <a:gd name="connsiteY9" fmla="*/ 4316223 h 4826362"/>
              <a:gd name="connsiteX10" fmla="*/ 2079613 w 7669439"/>
              <a:gd name="connsiteY10" fmla="*/ 4366045 h 4826362"/>
              <a:gd name="connsiteX11" fmla="*/ 2085145 w 7669439"/>
              <a:gd name="connsiteY11" fmla="*/ 4237854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87870 w 7669439"/>
              <a:gd name="connsiteY8" fmla="*/ 4186661 h 4826362"/>
              <a:gd name="connsiteX9" fmla="*/ 1900234 w 7669439"/>
              <a:gd name="connsiteY9" fmla="*/ 4316223 h 4826362"/>
              <a:gd name="connsiteX10" fmla="*/ 2079613 w 7669439"/>
              <a:gd name="connsiteY10" fmla="*/ 4366045 h 4826362"/>
              <a:gd name="connsiteX11" fmla="*/ 2085145 w 7669439"/>
              <a:gd name="connsiteY11" fmla="*/ 4237854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87870 w 7669439"/>
              <a:gd name="connsiteY8" fmla="*/ 4186661 h 4826362"/>
              <a:gd name="connsiteX9" fmla="*/ 1914554 w 7669439"/>
              <a:gd name="connsiteY9" fmla="*/ 4263720 h 4826362"/>
              <a:gd name="connsiteX10" fmla="*/ 2079613 w 7669439"/>
              <a:gd name="connsiteY10" fmla="*/ 4366045 h 4826362"/>
              <a:gd name="connsiteX11" fmla="*/ 2085145 w 7669439"/>
              <a:gd name="connsiteY11" fmla="*/ 4237854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079613 w 7669439"/>
              <a:gd name="connsiteY10" fmla="*/ 4366045 h 4826362"/>
              <a:gd name="connsiteX11" fmla="*/ 2085145 w 7669439"/>
              <a:gd name="connsiteY11" fmla="*/ 4237854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085145 w 7669439"/>
              <a:gd name="connsiteY11" fmla="*/ 4237854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28104 w 7669439"/>
              <a:gd name="connsiteY11" fmla="*/ 4223535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14072 w 7669439"/>
              <a:gd name="connsiteY16" fmla="*/ 4415868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14072 w 7669439"/>
              <a:gd name="connsiteY16" fmla="*/ 4415868 h 4826362"/>
              <a:gd name="connsiteX17" fmla="*/ 3901886 w 7669439"/>
              <a:gd name="connsiteY17" fmla="*/ 4456308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14072 w 7669439"/>
              <a:gd name="connsiteY16" fmla="*/ 4415868 h 4826362"/>
              <a:gd name="connsiteX17" fmla="*/ 3901886 w 7669439"/>
              <a:gd name="connsiteY17" fmla="*/ 4456308 h 4826362"/>
              <a:gd name="connsiteX18" fmla="*/ 4129492 w 7669439"/>
              <a:gd name="connsiteY18" fmla="*/ 4515190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14072 w 7669439"/>
              <a:gd name="connsiteY16" fmla="*/ 4415868 h 4826362"/>
              <a:gd name="connsiteX17" fmla="*/ 3901886 w 7669439"/>
              <a:gd name="connsiteY17" fmla="*/ 4456308 h 4826362"/>
              <a:gd name="connsiteX18" fmla="*/ 4129492 w 7669439"/>
              <a:gd name="connsiteY18" fmla="*/ 4515190 h 4826362"/>
              <a:gd name="connsiteX19" fmla="*/ 4212930 w 7669439"/>
              <a:gd name="connsiteY19" fmla="*/ 4427347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63548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14072 w 7669439"/>
              <a:gd name="connsiteY16" fmla="*/ 4415868 h 4826362"/>
              <a:gd name="connsiteX17" fmla="*/ 3901886 w 7669439"/>
              <a:gd name="connsiteY17" fmla="*/ 4456308 h 4826362"/>
              <a:gd name="connsiteX18" fmla="*/ 4129492 w 7669439"/>
              <a:gd name="connsiteY18" fmla="*/ 4515190 h 4826362"/>
              <a:gd name="connsiteX19" fmla="*/ 4212930 w 7669439"/>
              <a:gd name="connsiteY19" fmla="*/ 4427347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63548 w 7669439"/>
              <a:gd name="connsiteY68" fmla="*/ 2585803 h 4826362"/>
              <a:gd name="connsiteX0" fmla="*/ 763548 w 7669439"/>
              <a:gd name="connsiteY0" fmla="*/ 2585803 h 4826362"/>
              <a:gd name="connsiteX1" fmla="*/ 615966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14072 w 7669439"/>
              <a:gd name="connsiteY16" fmla="*/ 4415868 h 4826362"/>
              <a:gd name="connsiteX17" fmla="*/ 3901886 w 7669439"/>
              <a:gd name="connsiteY17" fmla="*/ 4456308 h 4826362"/>
              <a:gd name="connsiteX18" fmla="*/ 4129492 w 7669439"/>
              <a:gd name="connsiteY18" fmla="*/ 4515190 h 4826362"/>
              <a:gd name="connsiteX19" fmla="*/ 4212930 w 7669439"/>
              <a:gd name="connsiteY19" fmla="*/ 4427347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63548 w 7669439"/>
              <a:gd name="connsiteY68" fmla="*/ 2585803 h 4826362"/>
              <a:gd name="connsiteX0" fmla="*/ 763548 w 7669439"/>
              <a:gd name="connsiteY0" fmla="*/ 2585803 h 4826362"/>
              <a:gd name="connsiteX1" fmla="*/ 615966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14072 w 7669439"/>
              <a:gd name="connsiteY16" fmla="*/ 4415868 h 4826362"/>
              <a:gd name="connsiteX17" fmla="*/ 3901886 w 7669439"/>
              <a:gd name="connsiteY17" fmla="*/ 4456308 h 4826362"/>
              <a:gd name="connsiteX18" fmla="*/ 4129492 w 7669439"/>
              <a:gd name="connsiteY18" fmla="*/ 4515190 h 4826362"/>
              <a:gd name="connsiteX19" fmla="*/ 4212930 w 7669439"/>
              <a:gd name="connsiteY19" fmla="*/ 4427347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63548 w 7669439"/>
              <a:gd name="connsiteY68" fmla="*/ 2585803 h 4826362"/>
              <a:gd name="connsiteX0" fmla="*/ 763548 w 7669439"/>
              <a:gd name="connsiteY0" fmla="*/ 2585803 h 4826362"/>
              <a:gd name="connsiteX1" fmla="*/ 615966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14072 w 7669439"/>
              <a:gd name="connsiteY16" fmla="*/ 4415868 h 4826362"/>
              <a:gd name="connsiteX17" fmla="*/ 3901886 w 7669439"/>
              <a:gd name="connsiteY17" fmla="*/ 4456308 h 4826362"/>
              <a:gd name="connsiteX18" fmla="*/ 4129492 w 7669439"/>
              <a:gd name="connsiteY18" fmla="*/ 4515190 h 4826362"/>
              <a:gd name="connsiteX19" fmla="*/ 4212930 w 7669439"/>
              <a:gd name="connsiteY19" fmla="*/ 4427347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536149 w 7669439"/>
              <a:gd name="connsiteY67" fmla="*/ 2312706 h 4826362"/>
              <a:gd name="connsiteX68" fmla="*/ 763548 w 7669439"/>
              <a:gd name="connsiteY68" fmla="*/ 2585803 h 4826362"/>
              <a:gd name="connsiteX0" fmla="*/ 763548 w 7669439"/>
              <a:gd name="connsiteY0" fmla="*/ 2585803 h 4826362"/>
              <a:gd name="connsiteX1" fmla="*/ 615966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14072 w 7669439"/>
              <a:gd name="connsiteY16" fmla="*/ 4415868 h 4826362"/>
              <a:gd name="connsiteX17" fmla="*/ 3901886 w 7669439"/>
              <a:gd name="connsiteY17" fmla="*/ 4456308 h 4826362"/>
              <a:gd name="connsiteX18" fmla="*/ 4129492 w 7669439"/>
              <a:gd name="connsiteY18" fmla="*/ 4515190 h 4826362"/>
              <a:gd name="connsiteX19" fmla="*/ 4212930 w 7669439"/>
              <a:gd name="connsiteY19" fmla="*/ 4427347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96200 w 7669439"/>
              <a:gd name="connsiteY66" fmla="*/ 2162680 h 4826362"/>
              <a:gd name="connsiteX67" fmla="*/ 536149 w 7669439"/>
              <a:gd name="connsiteY67" fmla="*/ 2312706 h 4826362"/>
              <a:gd name="connsiteX68" fmla="*/ 763548 w 7669439"/>
              <a:gd name="connsiteY68" fmla="*/ 2585803 h 4826362"/>
              <a:gd name="connsiteX0" fmla="*/ 763548 w 7669439"/>
              <a:gd name="connsiteY0" fmla="*/ 2585803 h 4826362"/>
              <a:gd name="connsiteX1" fmla="*/ 615966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14072 w 7669439"/>
              <a:gd name="connsiteY16" fmla="*/ 4415868 h 4826362"/>
              <a:gd name="connsiteX17" fmla="*/ 3901886 w 7669439"/>
              <a:gd name="connsiteY17" fmla="*/ 4456308 h 4826362"/>
              <a:gd name="connsiteX18" fmla="*/ 4129492 w 7669439"/>
              <a:gd name="connsiteY18" fmla="*/ 4515190 h 4826362"/>
              <a:gd name="connsiteX19" fmla="*/ 4212930 w 7669439"/>
              <a:gd name="connsiteY19" fmla="*/ 4427347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78546 w 7669439"/>
              <a:gd name="connsiteY65" fmla="*/ 2023628 h 4826362"/>
              <a:gd name="connsiteX66" fmla="*/ 596200 w 7669439"/>
              <a:gd name="connsiteY66" fmla="*/ 2162680 h 4826362"/>
              <a:gd name="connsiteX67" fmla="*/ 536149 w 7669439"/>
              <a:gd name="connsiteY67" fmla="*/ 2312706 h 4826362"/>
              <a:gd name="connsiteX68" fmla="*/ 763548 w 7669439"/>
              <a:gd name="connsiteY68" fmla="*/ 2585803 h 4826362"/>
              <a:gd name="connsiteX0" fmla="*/ 763548 w 7669439"/>
              <a:gd name="connsiteY0" fmla="*/ 2585803 h 4826362"/>
              <a:gd name="connsiteX1" fmla="*/ 615966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14072 w 7669439"/>
              <a:gd name="connsiteY16" fmla="*/ 4415868 h 4826362"/>
              <a:gd name="connsiteX17" fmla="*/ 3901886 w 7669439"/>
              <a:gd name="connsiteY17" fmla="*/ 4456308 h 4826362"/>
              <a:gd name="connsiteX18" fmla="*/ 4129492 w 7669439"/>
              <a:gd name="connsiteY18" fmla="*/ 4515190 h 4826362"/>
              <a:gd name="connsiteX19" fmla="*/ 4212930 w 7669439"/>
              <a:gd name="connsiteY19" fmla="*/ 4427347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63962 w 7669439"/>
              <a:gd name="connsiteY63" fmla="*/ 1966340 h 4826362"/>
              <a:gd name="connsiteX64" fmla="*/ 145291 w 7669439"/>
              <a:gd name="connsiteY64" fmla="*/ 1962634 h 4826362"/>
              <a:gd name="connsiteX65" fmla="*/ 378546 w 7669439"/>
              <a:gd name="connsiteY65" fmla="*/ 2023628 h 4826362"/>
              <a:gd name="connsiteX66" fmla="*/ 596200 w 7669439"/>
              <a:gd name="connsiteY66" fmla="*/ 2162680 h 4826362"/>
              <a:gd name="connsiteX67" fmla="*/ 536149 w 7669439"/>
              <a:gd name="connsiteY67" fmla="*/ 2312706 h 4826362"/>
              <a:gd name="connsiteX68" fmla="*/ 763548 w 7669439"/>
              <a:gd name="connsiteY68" fmla="*/ 2585803 h 4826362"/>
              <a:gd name="connsiteX0" fmla="*/ 725363 w 7631254"/>
              <a:gd name="connsiteY0" fmla="*/ 2585803 h 4826362"/>
              <a:gd name="connsiteX1" fmla="*/ 577781 w 7631254"/>
              <a:gd name="connsiteY1" fmla="*/ 2908356 h 4826362"/>
              <a:gd name="connsiteX2" fmla="*/ 1557504 w 7631254"/>
              <a:gd name="connsiteY2" fmla="*/ 3333143 h 4826362"/>
              <a:gd name="connsiteX3" fmla="*/ 1351248 w 7631254"/>
              <a:gd name="connsiteY3" fmla="*/ 3829418 h 4826362"/>
              <a:gd name="connsiteX4" fmla="*/ 1078089 w 7631254"/>
              <a:gd name="connsiteY4" fmla="*/ 4488703 h 4826362"/>
              <a:gd name="connsiteX5" fmla="*/ 1360381 w 7631254"/>
              <a:gd name="connsiteY5" fmla="*/ 4379410 h 4826362"/>
              <a:gd name="connsiteX6" fmla="*/ 1598650 w 7631254"/>
              <a:gd name="connsiteY6" fmla="*/ 4098229 h 4826362"/>
              <a:gd name="connsiteX7" fmla="*/ 1679114 w 7631254"/>
              <a:gd name="connsiteY7" fmla="*/ 4109333 h 4826362"/>
              <a:gd name="connsiteX8" fmla="*/ 1659231 w 7631254"/>
              <a:gd name="connsiteY8" fmla="*/ 4181888 h 4826362"/>
              <a:gd name="connsiteX9" fmla="*/ 1876369 w 7631254"/>
              <a:gd name="connsiteY9" fmla="*/ 4263720 h 4826362"/>
              <a:gd name="connsiteX10" fmla="*/ 2074840 w 7631254"/>
              <a:gd name="connsiteY10" fmla="*/ 4375591 h 4826362"/>
              <a:gd name="connsiteX11" fmla="*/ 2080372 w 7631254"/>
              <a:gd name="connsiteY11" fmla="*/ 4223535 h 4826362"/>
              <a:gd name="connsiteX12" fmla="*/ 2114133 w 7631254"/>
              <a:gd name="connsiteY12" fmla="*/ 4042819 h 4826362"/>
              <a:gd name="connsiteX13" fmla="*/ 2208300 w 7631254"/>
              <a:gd name="connsiteY13" fmla="*/ 3520749 h 4826362"/>
              <a:gd name="connsiteX14" fmla="*/ 3094122 w 7631254"/>
              <a:gd name="connsiteY14" fmla="*/ 4243395 h 4826362"/>
              <a:gd name="connsiteX15" fmla="*/ 3381952 w 7631254"/>
              <a:gd name="connsiteY15" fmla="*/ 4384687 h 4826362"/>
              <a:gd name="connsiteX16" fmla="*/ 3575887 w 7631254"/>
              <a:gd name="connsiteY16" fmla="*/ 4415868 h 4826362"/>
              <a:gd name="connsiteX17" fmla="*/ 3863701 w 7631254"/>
              <a:gd name="connsiteY17" fmla="*/ 4456308 h 4826362"/>
              <a:gd name="connsiteX18" fmla="*/ 4091307 w 7631254"/>
              <a:gd name="connsiteY18" fmla="*/ 4515190 h 4826362"/>
              <a:gd name="connsiteX19" fmla="*/ 4174745 w 7631254"/>
              <a:gd name="connsiteY19" fmla="*/ 4427347 h 4826362"/>
              <a:gd name="connsiteX20" fmla="*/ 4172008 w 7631254"/>
              <a:gd name="connsiteY20" fmla="*/ 4049368 h 4826362"/>
              <a:gd name="connsiteX21" fmla="*/ 4179117 w 7631254"/>
              <a:gd name="connsiteY21" fmla="*/ 3754996 h 4826362"/>
              <a:gd name="connsiteX22" fmla="*/ 4231776 w 7631254"/>
              <a:gd name="connsiteY22" fmla="*/ 3710377 h 4826362"/>
              <a:gd name="connsiteX23" fmla="*/ 4715546 w 7631254"/>
              <a:gd name="connsiteY23" fmla="*/ 4093340 h 4826362"/>
              <a:gd name="connsiteX24" fmla="*/ 5056754 w 7631254"/>
              <a:gd name="connsiteY24" fmla="*/ 4348192 h 4826362"/>
              <a:gd name="connsiteX25" fmla="*/ 5641228 w 7631254"/>
              <a:gd name="connsiteY25" fmla="*/ 4826362 h 4826362"/>
              <a:gd name="connsiteX26" fmla="*/ 5648232 w 7631254"/>
              <a:gd name="connsiteY26" fmla="*/ 4516511 h 4826362"/>
              <a:gd name="connsiteX27" fmla="*/ 5490513 w 7631254"/>
              <a:gd name="connsiteY27" fmla="*/ 4244803 h 4826362"/>
              <a:gd name="connsiteX28" fmla="*/ 5764807 w 7631254"/>
              <a:gd name="connsiteY28" fmla="*/ 4173908 h 4826362"/>
              <a:gd name="connsiteX29" fmla="*/ 6038221 w 7631254"/>
              <a:gd name="connsiteY29" fmla="*/ 4081653 h 4826362"/>
              <a:gd name="connsiteX30" fmla="*/ 6033777 w 7631254"/>
              <a:gd name="connsiteY30" fmla="*/ 3826972 h 4826362"/>
              <a:gd name="connsiteX31" fmla="*/ 6281961 w 7631254"/>
              <a:gd name="connsiteY31" fmla="*/ 3826156 h 4826362"/>
              <a:gd name="connsiteX32" fmla="*/ 6295992 w 7631254"/>
              <a:gd name="connsiteY32" fmla="*/ 3775573 h 4826362"/>
              <a:gd name="connsiteX33" fmla="*/ 6096762 w 7631254"/>
              <a:gd name="connsiteY33" fmla="*/ 3746415 h 4826362"/>
              <a:gd name="connsiteX34" fmla="*/ 6114841 w 7631254"/>
              <a:gd name="connsiteY34" fmla="*/ 3651947 h 4826362"/>
              <a:gd name="connsiteX35" fmla="*/ 6197370 w 7631254"/>
              <a:gd name="connsiteY35" fmla="*/ 3662754 h 4826362"/>
              <a:gd name="connsiteX36" fmla="*/ 6200184 w 7631254"/>
              <a:gd name="connsiteY36" fmla="*/ 3572997 h 4826362"/>
              <a:gd name="connsiteX37" fmla="*/ 6276601 w 7631254"/>
              <a:gd name="connsiteY37" fmla="*/ 3608137 h 4826362"/>
              <a:gd name="connsiteX38" fmla="*/ 6267144 w 7631254"/>
              <a:gd name="connsiteY38" fmla="*/ 3671770 h 4826362"/>
              <a:gd name="connsiteX39" fmla="*/ 6365762 w 7631254"/>
              <a:gd name="connsiteY39" fmla="*/ 3649111 h 4826362"/>
              <a:gd name="connsiteX40" fmla="*/ 6412091 w 7631254"/>
              <a:gd name="connsiteY40" fmla="*/ 3574976 h 4826362"/>
              <a:gd name="connsiteX41" fmla="*/ 6607923 w 7631254"/>
              <a:gd name="connsiteY41" fmla="*/ 3666953 h 4826362"/>
              <a:gd name="connsiteX42" fmla="*/ 6688190 w 7631254"/>
              <a:gd name="connsiteY42" fmla="*/ 3452310 h 4826362"/>
              <a:gd name="connsiteX43" fmla="*/ 7003798 w 7631254"/>
              <a:gd name="connsiteY43" fmla="*/ 3598517 h 4826362"/>
              <a:gd name="connsiteX44" fmla="*/ 7202991 w 7631254"/>
              <a:gd name="connsiteY44" fmla="*/ 3716423 h 4826362"/>
              <a:gd name="connsiteX45" fmla="*/ 7566657 w 7631254"/>
              <a:gd name="connsiteY45" fmla="*/ 3959577 h 4826362"/>
              <a:gd name="connsiteX46" fmla="*/ 7631254 w 7631254"/>
              <a:gd name="connsiteY46" fmla="*/ 3887714 h 4826362"/>
              <a:gd name="connsiteX47" fmla="*/ 6252323 w 7631254"/>
              <a:gd name="connsiteY47" fmla="*/ 2767285 h 4826362"/>
              <a:gd name="connsiteX48" fmla="*/ 4607390 w 7631254"/>
              <a:gd name="connsiteY48" fmla="*/ 1642264 h 4826362"/>
              <a:gd name="connsiteX49" fmla="*/ 3829188 w 7631254"/>
              <a:gd name="connsiteY49" fmla="*/ 1198184 h 4826362"/>
              <a:gd name="connsiteX50" fmla="*/ 3500423 w 7631254"/>
              <a:gd name="connsiteY50" fmla="*/ 753553 h 4826362"/>
              <a:gd name="connsiteX51" fmla="*/ 3026076 w 7631254"/>
              <a:gd name="connsiteY51" fmla="*/ 0 h 4826362"/>
              <a:gd name="connsiteX52" fmla="*/ 2500532 w 7631254"/>
              <a:gd name="connsiteY52" fmla="*/ 1178879 h 4826362"/>
              <a:gd name="connsiteX53" fmla="*/ 2215462 w 7631254"/>
              <a:gd name="connsiteY53" fmla="*/ 1192355 h 4826362"/>
              <a:gd name="connsiteX54" fmla="*/ 1874138 w 7631254"/>
              <a:gd name="connsiteY54" fmla="*/ 1248319 h 4826362"/>
              <a:gd name="connsiteX55" fmla="*/ 1361312 w 7631254"/>
              <a:gd name="connsiteY55" fmla="*/ 1302392 h 4826362"/>
              <a:gd name="connsiteX56" fmla="*/ 805176 w 7631254"/>
              <a:gd name="connsiteY56" fmla="*/ 1280720 h 4826362"/>
              <a:gd name="connsiteX57" fmla="*/ 628290 w 7631254"/>
              <a:gd name="connsiteY57" fmla="*/ 1533911 h 4826362"/>
              <a:gd name="connsiteX58" fmla="*/ 540642 w 7631254"/>
              <a:gd name="connsiteY58" fmla="*/ 1514528 h 4826362"/>
              <a:gd name="connsiteX59" fmla="*/ 479081 w 7631254"/>
              <a:gd name="connsiteY59" fmla="*/ 1657719 h 4826362"/>
              <a:gd name="connsiteX60" fmla="*/ 62917 w 7631254"/>
              <a:gd name="connsiteY60" fmla="*/ 1472946 h 4826362"/>
              <a:gd name="connsiteX61" fmla="*/ 66554 w 7631254"/>
              <a:gd name="connsiteY61" fmla="*/ 1659071 h 4826362"/>
              <a:gd name="connsiteX62" fmla="*/ 0 w 7631254"/>
              <a:gd name="connsiteY62" fmla="*/ 1789630 h 4826362"/>
              <a:gd name="connsiteX63" fmla="*/ 25777 w 7631254"/>
              <a:gd name="connsiteY63" fmla="*/ 1966340 h 4826362"/>
              <a:gd name="connsiteX64" fmla="*/ 107106 w 7631254"/>
              <a:gd name="connsiteY64" fmla="*/ 1962634 h 4826362"/>
              <a:gd name="connsiteX65" fmla="*/ 340361 w 7631254"/>
              <a:gd name="connsiteY65" fmla="*/ 2023628 h 4826362"/>
              <a:gd name="connsiteX66" fmla="*/ 558015 w 7631254"/>
              <a:gd name="connsiteY66" fmla="*/ 2162680 h 4826362"/>
              <a:gd name="connsiteX67" fmla="*/ 497964 w 7631254"/>
              <a:gd name="connsiteY67" fmla="*/ 2312706 h 4826362"/>
              <a:gd name="connsiteX68" fmla="*/ 725363 w 7631254"/>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19128 w 7612161"/>
              <a:gd name="connsiteY29" fmla="*/ 4081653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59988 w 7612161"/>
              <a:gd name="connsiteY59" fmla="*/ 1657719 h 4826362"/>
              <a:gd name="connsiteX60" fmla="*/ 43824 w 7612161"/>
              <a:gd name="connsiteY60" fmla="*/ 1472946 h 4826362"/>
              <a:gd name="connsiteX61" fmla="*/ 47461 w 7612161"/>
              <a:gd name="connsiteY61" fmla="*/ 1659071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19128 w 7612161"/>
              <a:gd name="connsiteY29" fmla="*/ 4081653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59988 w 7612161"/>
              <a:gd name="connsiteY59" fmla="*/ 1657719 h 4826362"/>
              <a:gd name="connsiteX60" fmla="*/ 43824 w 7612161"/>
              <a:gd name="connsiteY60" fmla="*/ 1472946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19128 w 7612161"/>
              <a:gd name="connsiteY29" fmla="*/ 4081653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59988 w 7612161"/>
              <a:gd name="connsiteY59" fmla="*/ 1657719 h 4826362"/>
              <a:gd name="connsiteX60" fmla="*/ 53370 w 7612161"/>
              <a:gd name="connsiteY60" fmla="*/ 1482493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19128 w 7612161"/>
              <a:gd name="connsiteY29" fmla="*/ 4081653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59988 w 7612161"/>
              <a:gd name="connsiteY59" fmla="*/ 1657719 h 4826362"/>
              <a:gd name="connsiteX60" fmla="*/ 53370 w 7612161"/>
              <a:gd name="connsiteY60" fmla="*/ 1482493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19128 w 7612161"/>
              <a:gd name="connsiteY29" fmla="*/ 4081653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59988 w 7612161"/>
              <a:gd name="connsiteY59" fmla="*/ 1657719 h 4826362"/>
              <a:gd name="connsiteX60" fmla="*/ 53370 w 7612161"/>
              <a:gd name="connsiteY60" fmla="*/ 1482493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19128 w 7612161"/>
              <a:gd name="connsiteY29" fmla="*/ 4081653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59988 w 7612161"/>
              <a:gd name="connsiteY59" fmla="*/ 1657719 h 4826362"/>
              <a:gd name="connsiteX60" fmla="*/ 53370 w 7612161"/>
              <a:gd name="connsiteY60" fmla="*/ 1482493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19128 w 7612161"/>
              <a:gd name="connsiteY29" fmla="*/ 4081653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59988 w 7612161"/>
              <a:gd name="connsiteY59" fmla="*/ 1657719 h 4826362"/>
              <a:gd name="connsiteX60" fmla="*/ 53370 w 7612161"/>
              <a:gd name="connsiteY60" fmla="*/ 1482493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19128 w 7612161"/>
              <a:gd name="connsiteY29" fmla="*/ 4081653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59988 w 7612161"/>
              <a:gd name="connsiteY59" fmla="*/ 1657719 h 4826362"/>
              <a:gd name="connsiteX60" fmla="*/ 53370 w 7612161"/>
              <a:gd name="connsiteY60" fmla="*/ 1482493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19128 w 7612161"/>
              <a:gd name="connsiteY29" fmla="*/ 4081653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59988 w 7612161"/>
              <a:gd name="connsiteY59" fmla="*/ 1657719 h 4826362"/>
              <a:gd name="connsiteX60" fmla="*/ 53370 w 7612161"/>
              <a:gd name="connsiteY60" fmla="*/ 1468173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19128 w 7612161"/>
              <a:gd name="connsiteY29" fmla="*/ 4081653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69535 w 7612161"/>
              <a:gd name="connsiteY59" fmla="*/ 1629081 h 4826362"/>
              <a:gd name="connsiteX60" fmla="*/ 53370 w 7612161"/>
              <a:gd name="connsiteY60" fmla="*/ 1468173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19128 w 7612161"/>
              <a:gd name="connsiteY29" fmla="*/ 4081653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69535 w 7612161"/>
              <a:gd name="connsiteY59" fmla="*/ 1629081 h 4826362"/>
              <a:gd name="connsiteX60" fmla="*/ 62916 w 7612161"/>
              <a:gd name="connsiteY60" fmla="*/ 1444309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09582 w 7612161"/>
              <a:gd name="connsiteY29" fmla="*/ 4024376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69535 w 7612161"/>
              <a:gd name="connsiteY59" fmla="*/ 1629081 h 4826362"/>
              <a:gd name="connsiteX60" fmla="*/ 62916 w 7612161"/>
              <a:gd name="connsiteY60" fmla="*/ 1444309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21849 w 7612161"/>
              <a:gd name="connsiteY28" fmla="*/ 4116632 h 4826362"/>
              <a:gd name="connsiteX29" fmla="*/ 6009582 w 7612161"/>
              <a:gd name="connsiteY29" fmla="*/ 4024376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69535 w 7612161"/>
              <a:gd name="connsiteY59" fmla="*/ 1629081 h 4826362"/>
              <a:gd name="connsiteX60" fmla="*/ 62916 w 7612161"/>
              <a:gd name="connsiteY60" fmla="*/ 1444309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6194 w 7612161"/>
              <a:gd name="connsiteY27" fmla="*/ 4187526 h 4826362"/>
              <a:gd name="connsiteX28" fmla="*/ 5721849 w 7612161"/>
              <a:gd name="connsiteY28" fmla="*/ 4116632 h 4826362"/>
              <a:gd name="connsiteX29" fmla="*/ 6009582 w 7612161"/>
              <a:gd name="connsiteY29" fmla="*/ 4024376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69535 w 7612161"/>
              <a:gd name="connsiteY59" fmla="*/ 1629081 h 4826362"/>
              <a:gd name="connsiteX60" fmla="*/ 62916 w 7612161"/>
              <a:gd name="connsiteY60" fmla="*/ 1444309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586181 w 7612161"/>
              <a:gd name="connsiteY26" fmla="*/ 4516511 h 4826362"/>
              <a:gd name="connsiteX27" fmla="*/ 5476194 w 7612161"/>
              <a:gd name="connsiteY27" fmla="*/ 4187526 h 4826362"/>
              <a:gd name="connsiteX28" fmla="*/ 5721849 w 7612161"/>
              <a:gd name="connsiteY28" fmla="*/ 4116632 h 4826362"/>
              <a:gd name="connsiteX29" fmla="*/ 6009582 w 7612161"/>
              <a:gd name="connsiteY29" fmla="*/ 4024376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69535 w 7612161"/>
              <a:gd name="connsiteY59" fmla="*/ 1629081 h 4826362"/>
              <a:gd name="connsiteX60" fmla="*/ 62916 w 7612161"/>
              <a:gd name="connsiteY60" fmla="*/ 1444309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31135"/>
              <a:gd name="connsiteX1" fmla="*/ 558688 w 7612161"/>
              <a:gd name="connsiteY1" fmla="*/ 2908356 h 4831135"/>
              <a:gd name="connsiteX2" fmla="*/ 1538411 w 7612161"/>
              <a:gd name="connsiteY2" fmla="*/ 3333143 h 4831135"/>
              <a:gd name="connsiteX3" fmla="*/ 1332155 w 7612161"/>
              <a:gd name="connsiteY3" fmla="*/ 3829418 h 4831135"/>
              <a:gd name="connsiteX4" fmla="*/ 1058996 w 7612161"/>
              <a:gd name="connsiteY4" fmla="*/ 4488703 h 4831135"/>
              <a:gd name="connsiteX5" fmla="*/ 1341288 w 7612161"/>
              <a:gd name="connsiteY5" fmla="*/ 4379410 h 4831135"/>
              <a:gd name="connsiteX6" fmla="*/ 1579557 w 7612161"/>
              <a:gd name="connsiteY6" fmla="*/ 4098229 h 4831135"/>
              <a:gd name="connsiteX7" fmla="*/ 1660021 w 7612161"/>
              <a:gd name="connsiteY7" fmla="*/ 4109333 h 4831135"/>
              <a:gd name="connsiteX8" fmla="*/ 1640138 w 7612161"/>
              <a:gd name="connsiteY8" fmla="*/ 4181888 h 4831135"/>
              <a:gd name="connsiteX9" fmla="*/ 1857276 w 7612161"/>
              <a:gd name="connsiteY9" fmla="*/ 4263720 h 4831135"/>
              <a:gd name="connsiteX10" fmla="*/ 2055747 w 7612161"/>
              <a:gd name="connsiteY10" fmla="*/ 4375591 h 4831135"/>
              <a:gd name="connsiteX11" fmla="*/ 2061279 w 7612161"/>
              <a:gd name="connsiteY11" fmla="*/ 4223535 h 4831135"/>
              <a:gd name="connsiteX12" fmla="*/ 2095040 w 7612161"/>
              <a:gd name="connsiteY12" fmla="*/ 4042819 h 4831135"/>
              <a:gd name="connsiteX13" fmla="*/ 2189207 w 7612161"/>
              <a:gd name="connsiteY13" fmla="*/ 3520749 h 4831135"/>
              <a:gd name="connsiteX14" fmla="*/ 3075029 w 7612161"/>
              <a:gd name="connsiteY14" fmla="*/ 4243395 h 4831135"/>
              <a:gd name="connsiteX15" fmla="*/ 3362859 w 7612161"/>
              <a:gd name="connsiteY15" fmla="*/ 4384687 h 4831135"/>
              <a:gd name="connsiteX16" fmla="*/ 3556794 w 7612161"/>
              <a:gd name="connsiteY16" fmla="*/ 4415868 h 4831135"/>
              <a:gd name="connsiteX17" fmla="*/ 3844608 w 7612161"/>
              <a:gd name="connsiteY17" fmla="*/ 4456308 h 4831135"/>
              <a:gd name="connsiteX18" fmla="*/ 4072214 w 7612161"/>
              <a:gd name="connsiteY18" fmla="*/ 4515190 h 4831135"/>
              <a:gd name="connsiteX19" fmla="*/ 4155652 w 7612161"/>
              <a:gd name="connsiteY19" fmla="*/ 4427347 h 4831135"/>
              <a:gd name="connsiteX20" fmla="*/ 4152915 w 7612161"/>
              <a:gd name="connsiteY20" fmla="*/ 4049368 h 4831135"/>
              <a:gd name="connsiteX21" fmla="*/ 4160024 w 7612161"/>
              <a:gd name="connsiteY21" fmla="*/ 3754996 h 4831135"/>
              <a:gd name="connsiteX22" fmla="*/ 4212683 w 7612161"/>
              <a:gd name="connsiteY22" fmla="*/ 3710377 h 4831135"/>
              <a:gd name="connsiteX23" fmla="*/ 4696453 w 7612161"/>
              <a:gd name="connsiteY23" fmla="*/ 4093340 h 4831135"/>
              <a:gd name="connsiteX24" fmla="*/ 5037661 w 7612161"/>
              <a:gd name="connsiteY24" fmla="*/ 4348192 h 4831135"/>
              <a:gd name="connsiteX25" fmla="*/ 5612589 w 7612161"/>
              <a:gd name="connsiteY25" fmla="*/ 4831135 h 4831135"/>
              <a:gd name="connsiteX26" fmla="*/ 5586181 w 7612161"/>
              <a:gd name="connsiteY26" fmla="*/ 4516511 h 4831135"/>
              <a:gd name="connsiteX27" fmla="*/ 5476194 w 7612161"/>
              <a:gd name="connsiteY27" fmla="*/ 4187526 h 4831135"/>
              <a:gd name="connsiteX28" fmla="*/ 5721849 w 7612161"/>
              <a:gd name="connsiteY28" fmla="*/ 4116632 h 4831135"/>
              <a:gd name="connsiteX29" fmla="*/ 6009582 w 7612161"/>
              <a:gd name="connsiteY29" fmla="*/ 4024376 h 4831135"/>
              <a:gd name="connsiteX30" fmla="*/ 6014684 w 7612161"/>
              <a:gd name="connsiteY30" fmla="*/ 3826972 h 4831135"/>
              <a:gd name="connsiteX31" fmla="*/ 6262868 w 7612161"/>
              <a:gd name="connsiteY31" fmla="*/ 3826156 h 4831135"/>
              <a:gd name="connsiteX32" fmla="*/ 6276899 w 7612161"/>
              <a:gd name="connsiteY32" fmla="*/ 3775573 h 4831135"/>
              <a:gd name="connsiteX33" fmla="*/ 6077669 w 7612161"/>
              <a:gd name="connsiteY33" fmla="*/ 3746415 h 4831135"/>
              <a:gd name="connsiteX34" fmla="*/ 6095748 w 7612161"/>
              <a:gd name="connsiteY34" fmla="*/ 3651947 h 4831135"/>
              <a:gd name="connsiteX35" fmla="*/ 6178277 w 7612161"/>
              <a:gd name="connsiteY35" fmla="*/ 3662754 h 4831135"/>
              <a:gd name="connsiteX36" fmla="*/ 6181091 w 7612161"/>
              <a:gd name="connsiteY36" fmla="*/ 3572997 h 4831135"/>
              <a:gd name="connsiteX37" fmla="*/ 6257508 w 7612161"/>
              <a:gd name="connsiteY37" fmla="*/ 3608137 h 4831135"/>
              <a:gd name="connsiteX38" fmla="*/ 6248051 w 7612161"/>
              <a:gd name="connsiteY38" fmla="*/ 3671770 h 4831135"/>
              <a:gd name="connsiteX39" fmla="*/ 6346669 w 7612161"/>
              <a:gd name="connsiteY39" fmla="*/ 3649111 h 4831135"/>
              <a:gd name="connsiteX40" fmla="*/ 6392998 w 7612161"/>
              <a:gd name="connsiteY40" fmla="*/ 3574976 h 4831135"/>
              <a:gd name="connsiteX41" fmla="*/ 6588830 w 7612161"/>
              <a:gd name="connsiteY41" fmla="*/ 3666953 h 4831135"/>
              <a:gd name="connsiteX42" fmla="*/ 6669097 w 7612161"/>
              <a:gd name="connsiteY42" fmla="*/ 3452310 h 4831135"/>
              <a:gd name="connsiteX43" fmla="*/ 6984705 w 7612161"/>
              <a:gd name="connsiteY43" fmla="*/ 3598517 h 4831135"/>
              <a:gd name="connsiteX44" fmla="*/ 7183898 w 7612161"/>
              <a:gd name="connsiteY44" fmla="*/ 3716423 h 4831135"/>
              <a:gd name="connsiteX45" fmla="*/ 7547564 w 7612161"/>
              <a:gd name="connsiteY45" fmla="*/ 3959577 h 4831135"/>
              <a:gd name="connsiteX46" fmla="*/ 7612161 w 7612161"/>
              <a:gd name="connsiteY46" fmla="*/ 3887714 h 4831135"/>
              <a:gd name="connsiteX47" fmla="*/ 6233230 w 7612161"/>
              <a:gd name="connsiteY47" fmla="*/ 2767285 h 4831135"/>
              <a:gd name="connsiteX48" fmla="*/ 4588297 w 7612161"/>
              <a:gd name="connsiteY48" fmla="*/ 1642264 h 4831135"/>
              <a:gd name="connsiteX49" fmla="*/ 3810095 w 7612161"/>
              <a:gd name="connsiteY49" fmla="*/ 1198184 h 4831135"/>
              <a:gd name="connsiteX50" fmla="*/ 3481330 w 7612161"/>
              <a:gd name="connsiteY50" fmla="*/ 753553 h 4831135"/>
              <a:gd name="connsiteX51" fmla="*/ 3006983 w 7612161"/>
              <a:gd name="connsiteY51" fmla="*/ 0 h 4831135"/>
              <a:gd name="connsiteX52" fmla="*/ 2481439 w 7612161"/>
              <a:gd name="connsiteY52" fmla="*/ 1178879 h 4831135"/>
              <a:gd name="connsiteX53" fmla="*/ 2196369 w 7612161"/>
              <a:gd name="connsiteY53" fmla="*/ 1192355 h 4831135"/>
              <a:gd name="connsiteX54" fmla="*/ 1855045 w 7612161"/>
              <a:gd name="connsiteY54" fmla="*/ 1248319 h 4831135"/>
              <a:gd name="connsiteX55" fmla="*/ 1342219 w 7612161"/>
              <a:gd name="connsiteY55" fmla="*/ 1302392 h 4831135"/>
              <a:gd name="connsiteX56" fmla="*/ 786083 w 7612161"/>
              <a:gd name="connsiteY56" fmla="*/ 1280720 h 4831135"/>
              <a:gd name="connsiteX57" fmla="*/ 609197 w 7612161"/>
              <a:gd name="connsiteY57" fmla="*/ 1533911 h 4831135"/>
              <a:gd name="connsiteX58" fmla="*/ 521549 w 7612161"/>
              <a:gd name="connsiteY58" fmla="*/ 1514528 h 4831135"/>
              <a:gd name="connsiteX59" fmla="*/ 469535 w 7612161"/>
              <a:gd name="connsiteY59" fmla="*/ 1629081 h 4831135"/>
              <a:gd name="connsiteX60" fmla="*/ 62916 w 7612161"/>
              <a:gd name="connsiteY60" fmla="*/ 1444309 h 4831135"/>
              <a:gd name="connsiteX61" fmla="*/ 80874 w 7612161"/>
              <a:gd name="connsiteY61" fmla="*/ 1659072 h 4831135"/>
              <a:gd name="connsiteX62" fmla="*/ 0 w 7612161"/>
              <a:gd name="connsiteY62" fmla="*/ 1756218 h 4831135"/>
              <a:gd name="connsiteX63" fmla="*/ 6684 w 7612161"/>
              <a:gd name="connsiteY63" fmla="*/ 1966340 h 4831135"/>
              <a:gd name="connsiteX64" fmla="*/ 88013 w 7612161"/>
              <a:gd name="connsiteY64" fmla="*/ 1962634 h 4831135"/>
              <a:gd name="connsiteX65" fmla="*/ 321268 w 7612161"/>
              <a:gd name="connsiteY65" fmla="*/ 2023628 h 4831135"/>
              <a:gd name="connsiteX66" fmla="*/ 538922 w 7612161"/>
              <a:gd name="connsiteY66" fmla="*/ 2162680 h 4831135"/>
              <a:gd name="connsiteX67" fmla="*/ 478871 w 7612161"/>
              <a:gd name="connsiteY67" fmla="*/ 2312706 h 4831135"/>
              <a:gd name="connsiteX68" fmla="*/ 706270 w 7612161"/>
              <a:gd name="connsiteY68" fmla="*/ 2585803 h 4831135"/>
              <a:gd name="connsiteX0" fmla="*/ 706270 w 7612161"/>
              <a:gd name="connsiteY0" fmla="*/ 2585803 h 4832063"/>
              <a:gd name="connsiteX1" fmla="*/ 558688 w 7612161"/>
              <a:gd name="connsiteY1" fmla="*/ 2908356 h 4832063"/>
              <a:gd name="connsiteX2" fmla="*/ 1538411 w 7612161"/>
              <a:gd name="connsiteY2" fmla="*/ 3333143 h 4832063"/>
              <a:gd name="connsiteX3" fmla="*/ 1332155 w 7612161"/>
              <a:gd name="connsiteY3" fmla="*/ 3829418 h 4832063"/>
              <a:gd name="connsiteX4" fmla="*/ 1058996 w 7612161"/>
              <a:gd name="connsiteY4" fmla="*/ 4488703 h 4832063"/>
              <a:gd name="connsiteX5" fmla="*/ 1341288 w 7612161"/>
              <a:gd name="connsiteY5" fmla="*/ 4379410 h 4832063"/>
              <a:gd name="connsiteX6" fmla="*/ 1579557 w 7612161"/>
              <a:gd name="connsiteY6" fmla="*/ 4098229 h 4832063"/>
              <a:gd name="connsiteX7" fmla="*/ 1660021 w 7612161"/>
              <a:gd name="connsiteY7" fmla="*/ 4109333 h 4832063"/>
              <a:gd name="connsiteX8" fmla="*/ 1640138 w 7612161"/>
              <a:gd name="connsiteY8" fmla="*/ 4181888 h 4832063"/>
              <a:gd name="connsiteX9" fmla="*/ 1857276 w 7612161"/>
              <a:gd name="connsiteY9" fmla="*/ 4263720 h 4832063"/>
              <a:gd name="connsiteX10" fmla="*/ 2055747 w 7612161"/>
              <a:gd name="connsiteY10" fmla="*/ 4375591 h 4832063"/>
              <a:gd name="connsiteX11" fmla="*/ 2061279 w 7612161"/>
              <a:gd name="connsiteY11" fmla="*/ 4223535 h 4832063"/>
              <a:gd name="connsiteX12" fmla="*/ 2095040 w 7612161"/>
              <a:gd name="connsiteY12" fmla="*/ 4042819 h 4832063"/>
              <a:gd name="connsiteX13" fmla="*/ 2189207 w 7612161"/>
              <a:gd name="connsiteY13" fmla="*/ 3520749 h 4832063"/>
              <a:gd name="connsiteX14" fmla="*/ 3075029 w 7612161"/>
              <a:gd name="connsiteY14" fmla="*/ 4243395 h 4832063"/>
              <a:gd name="connsiteX15" fmla="*/ 3362859 w 7612161"/>
              <a:gd name="connsiteY15" fmla="*/ 4384687 h 4832063"/>
              <a:gd name="connsiteX16" fmla="*/ 3556794 w 7612161"/>
              <a:gd name="connsiteY16" fmla="*/ 4415868 h 4832063"/>
              <a:gd name="connsiteX17" fmla="*/ 3844608 w 7612161"/>
              <a:gd name="connsiteY17" fmla="*/ 4456308 h 4832063"/>
              <a:gd name="connsiteX18" fmla="*/ 4072214 w 7612161"/>
              <a:gd name="connsiteY18" fmla="*/ 4515190 h 4832063"/>
              <a:gd name="connsiteX19" fmla="*/ 4155652 w 7612161"/>
              <a:gd name="connsiteY19" fmla="*/ 4427347 h 4832063"/>
              <a:gd name="connsiteX20" fmla="*/ 4152915 w 7612161"/>
              <a:gd name="connsiteY20" fmla="*/ 4049368 h 4832063"/>
              <a:gd name="connsiteX21" fmla="*/ 4160024 w 7612161"/>
              <a:gd name="connsiteY21" fmla="*/ 3754996 h 4832063"/>
              <a:gd name="connsiteX22" fmla="*/ 4212683 w 7612161"/>
              <a:gd name="connsiteY22" fmla="*/ 3710377 h 4832063"/>
              <a:gd name="connsiteX23" fmla="*/ 4696453 w 7612161"/>
              <a:gd name="connsiteY23" fmla="*/ 4093340 h 4832063"/>
              <a:gd name="connsiteX24" fmla="*/ 5037661 w 7612161"/>
              <a:gd name="connsiteY24" fmla="*/ 4348192 h 4832063"/>
              <a:gd name="connsiteX25" fmla="*/ 5354343 w 7612161"/>
              <a:gd name="connsiteY25" fmla="*/ 4604076 h 4832063"/>
              <a:gd name="connsiteX26" fmla="*/ 5612589 w 7612161"/>
              <a:gd name="connsiteY26" fmla="*/ 4831135 h 4832063"/>
              <a:gd name="connsiteX27" fmla="*/ 5586181 w 7612161"/>
              <a:gd name="connsiteY27" fmla="*/ 4516511 h 4832063"/>
              <a:gd name="connsiteX28" fmla="*/ 5476194 w 7612161"/>
              <a:gd name="connsiteY28" fmla="*/ 4187526 h 4832063"/>
              <a:gd name="connsiteX29" fmla="*/ 5721849 w 7612161"/>
              <a:gd name="connsiteY29" fmla="*/ 4116632 h 4832063"/>
              <a:gd name="connsiteX30" fmla="*/ 6009582 w 7612161"/>
              <a:gd name="connsiteY30" fmla="*/ 4024376 h 4832063"/>
              <a:gd name="connsiteX31" fmla="*/ 6014684 w 7612161"/>
              <a:gd name="connsiteY31" fmla="*/ 3826972 h 4832063"/>
              <a:gd name="connsiteX32" fmla="*/ 6262868 w 7612161"/>
              <a:gd name="connsiteY32" fmla="*/ 3826156 h 4832063"/>
              <a:gd name="connsiteX33" fmla="*/ 6276899 w 7612161"/>
              <a:gd name="connsiteY33" fmla="*/ 3775573 h 4832063"/>
              <a:gd name="connsiteX34" fmla="*/ 6077669 w 7612161"/>
              <a:gd name="connsiteY34" fmla="*/ 3746415 h 4832063"/>
              <a:gd name="connsiteX35" fmla="*/ 6095748 w 7612161"/>
              <a:gd name="connsiteY35" fmla="*/ 3651947 h 4832063"/>
              <a:gd name="connsiteX36" fmla="*/ 6178277 w 7612161"/>
              <a:gd name="connsiteY36" fmla="*/ 3662754 h 4832063"/>
              <a:gd name="connsiteX37" fmla="*/ 6181091 w 7612161"/>
              <a:gd name="connsiteY37" fmla="*/ 3572997 h 4832063"/>
              <a:gd name="connsiteX38" fmla="*/ 6257508 w 7612161"/>
              <a:gd name="connsiteY38" fmla="*/ 3608137 h 4832063"/>
              <a:gd name="connsiteX39" fmla="*/ 6248051 w 7612161"/>
              <a:gd name="connsiteY39" fmla="*/ 3671770 h 4832063"/>
              <a:gd name="connsiteX40" fmla="*/ 6346669 w 7612161"/>
              <a:gd name="connsiteY40" fmla="*/ 3649111 h 4832063"/>
              <a:gd name="connsiteX41" fmla="*/ 6392998 w 7612161"/>
              <a:gd name="connsiteY41" fmla="*/ 3574976 h 4832063"/>
              <a:gd name="connsiteX42" fmla="*/ 6588830 w 7612161"/>
              <a:gd name="connsiteY42" fmla="*/ 3666953 h 4832063"/>
              <a:gd name="connsiteX43" fmla="*/ 6669097 w 7612161"/>
              <a:gd name="connsiteY43" fmla="*/ 3452310 h 4832063"/>
              <a:gd name="connsiteX44" fmla="*/ 6984705 w 7612161"/>
              <a:gd name="connsiteY44" fmla="*/ 3598517 h 4832063"/>
              <a:gd name="connsiteX45" fmla="*/ 7183898 w 7612161"/>
              <a:gd name="connsiteY45" fmla="*/ 3716423 h 4832063"/>
              <a:gd name="connsiteX46" fmla="*/ 7547564 w 7612161"/>
              <a:gd name="connsiteY46" fmla="*/ 3959577 h 4832063"/>
              <a:gd name="connsiteX47" fmla="*/ 7612161 w 7612161"/>
              <a:gd name="connsiteY47" fmla="*/ 3887714 h 4832063"/>
              <a:gd name="connsiteX48" fmla="*/ 6233230 w 7612161"/>
              <a:gd name="connsiteY48" fmla="*/ 2767285 h 4832063"/>
              <a:gd name="connsiteX49" fmla="*/ 4588297 w 7612161"/>
              <a:gd name="connsiteY49" fmla="*/ 1642264 h 4832063"/>
              <a:gd name="connsiteX50" fmla="*/ 3810095 w 7612161"/>
              <a:gd name="connsiteY50" fmla="*/ 1198184 h 4832063"/>
              <a:gd name="connsiteX51" fmla="*/ 3481330 w 7612161"/>
              <a:gd name="connsiteY51" fmla="*/ 753553 h 4832063"/>
              <a:gd name="connsiteX52" fmla="*/ 3006983 w 7612161"/>
              <a:gd name="connsiteY52" fmla="*/ 0 h 4832063"/>
              <a:gd name="connsiteX53" fmla="*/ 2481439 w 7612161"/>
              <a:gd name="connsiteY53" fmla="*/ 1178879 h 4832063"/>
              <a:gd name="connsiteX54" fmla="*/ 2196369 w 7612161"/>
              <a:gd name="connsiteY54" fmla="*/ 1192355 h 4832063"/>
              <a:gd name="connsiteX55" fmla="*/ 1855045 w 7612161"/>
              <a:gd name="connsiteY55" fmla="*/ 1248319 h 4832063"/>
              <a:gd name="connsiteX56" fmla="*/ 1342219 w 7612161"/>
              <a:gd name="connsiteY56" fmla="*/ 1302392 h 4832063"/>
              <a:gd name="connsiteX57" fmla="*/ 786083 w 7612161"/>
              <a:gd name="connsiteY57" fmla="*/ 1280720 h 4832063"/>
              <a:gd name="connsiteX58" fmla="*/ 609197 w 7612161"/>
              <a:gd name="connsiteY58" fmla="*/ 1533911 h 4832063"/>
              <a:gd name="connsiteX59" fmla="*/ 521549 w 7612161"/>
              <a:gd name="connsiteY59" fmla="*/ 1514528 h 4832063"/>
              <a:gd name="connsiteX60" fmla="*/ 469535 w 7612161"/>
              <a:gd name="connsiteY60" fmla="*/ 1629081 h 4832063"/>
              <a:gd name="connsiteX61" fmla="*/ 62916 w 7612161"/>
              <a:gd name="connsiteY61" fmla="*/ 1444309 h 4832063"/>
              <a:gd name="connsiteX62" fmla="*/ 80874 w 7612161"/>
              <a:gd name="connsiteY62" fmla="*/ 1659072 h 4832063"/>
              <a:gd name="connsiteX63" fmla="*/ 0 w 7612161"/>
              <a:gd name="connsiteY63" fmla="*/ 1756218 h 4832063"/>
              <a:gd name="connsiteX64" fmla="*/ 6684 w 7612161"/>
              <a:gd name="connsiteY64" fmla="*/ 1966340 h 4832063"/>
              <a:gd name="connsiteX65" fmla="*/ 88013 w 7612161"/>
              <a:gd name="connsiteY65" fmla="*/ 1962634 h 4832063"/>
              <a:gd name="connsiteX66" fmla="*/ 321268 w 7612161"/>
              <a:gd name="connsiteY66" fmla="*/ 2023628 h 4832063"/>
              <a:gd name="connsiteX67" fmla="*/ 538922 w 7612161"/>
              <a:gd name="connsiteY67" fmla="*/ 2162680 h 4832063"/>
              <a:gd name="connsiteX68" fmla="*/ 478871 w 7612161"/>
              <a:gd name="connsiteY68" fmla="*/ 2312706 h 4832063"/>
              <a:gd name="connsiteX69" fmla="*/ 706270 w 7612161"/>
              <a:gd name="connsiteY69" fmla="*/ 2585803 h 4832063"/>
              <a:gd name="connsiteX0" fmla="*/ 706270 w 7612161"/>
              <a:gd name="connsiteY0" fmla="*/ 2585803 h 4832063"/>
              <a:gd name="connsiteX1" fmla="*/ 558688 w 7612161"/>
              <a:gd name="connsiteY1" fmla="*/ 2908356 h 4832063"/>
              <a:gd name="connsiteX2" fmla="*/ 1538411 w 7612161"/>
              <a:gd name="connsiteY2" fmla="*/ 3333143 h 4832063"/>
              <a:gd name="connsiteX3" fmla="*/ 1332155 w 7612161"/>
              <a:gd name="connsiteY3" fmla="*/ 3829418 h 4832063"/>
              <a:gd name="connsiteX4" fmla="*/ 1058996 w 7612161"/>
              <a:gd name="connsiteY4" fmla="*/ 4488703 h 4832063"/>
              <a:gd name="connsiteX5" fmla="*/ 1341288 w 7612161"/>
              <a:gd name="connsiteY5" fmla="*/ 4379410 h 4832063"/>
              <a:gd name="connsiteX6" fmla="*/ 1579557 w 7612161"/>
              <a:gd name="connsiteY6" fmla="*/ 4098229 h 4832063"/>
              <a:gd name="connsiteX7" fmla="*/ 1660021 w 7612161"/>
              <a:gd name="connsiteY7" fmla="*/ 4109333 h 4832063"/>
              <a:gd name="connsiteX8" fmla="*/ 1640138 w 7612161"/>
              <a:gd name="connsiteY8" fmla="*/ 4181888 h 4832063"/>
              <a:gd name="connsiteX9" fmla="*/ 1857276 w 7612161"/>
              <a:gd name="connsiteY9" fmla="*/ 4263720 h 4832063"/>
              <a:gd name="connsiteX10" fmla="*/ 2055747 w 7612161"/>
              <a:gd name="connsiteY10" fmla="*/ 4375591 h 4832063"/>
              <a:gd name="connsiteX11" fmla="*/ 2061279 w 7612161"/>
              <a:gd name="connsiteY11" fmla="*/ 4223535 h 4832063"/>
              <a:gd name="connsiteX12" fmla="*/ 2095040 w 7612161"/>
              <a:gd name="connsiteY12" fmla="*/ 4042819 h 4832063"/>
              <a:gd name="connsiteX13" fmla="*/ 2189207 w 7612161"/>
              <a:gd name="connsiteY13" fmla="*/ 3520749 h 4832063"/>
              <a:gd name="connsiteX14" fmla="*/ 3075029 w 7612161"/>
              <a:gd name="connsiteY14" fmla="*/ 4243395 h 4832063"/>
              <a:gd name="connsiteX15" fmla="*/ 3362859 w 7612161"/>
              <a:gd name="connsiteY15" fmla="*/ 4384687 h 4832063"/>
              <a:gd name="connsiteX16" fmla="*/ 3556794 w 7612161"/>
              <a:gd name="connsiteY16" fmla="*/ 4415868 h 4832063"/>
              <a:gd name="connsiteX17" fmla="*/ 3844608 w 7612161"/>
              <a:gd name="connsiteY17" fmla="*/ 4456308 h 4832063"/>
              <a:gd name="connsiteX18" fmla="*/ 4072214 w 7612161"/>
              <a:gd name="connsiteY18" fmla="*/ 4515190 h 4832063"/>
              <a:gd name="connsiteX19" fmla="*/ 4155652 w 7612161"/>
              <a:gd name="connsiteY19" fmla="*/ 4427347 h 4832063"/>
              <a:gd name="connsiteX20" fmla="*/ 4152915 w 7612161"/>
              <a:gd name="connsiteY20" fmla="*/ 4049368 h 4832063"/>
              <a:gd name="connsiteX21" fmla="*/ 4160024 w 7612161"/>
              <a:gd name="connsiteY21" fmla="*/ 3754996 h 4832063"/>
              <a:gd name="connsiteX22" fmla="*/ 4212683 w 7612161"/>
              <a:gd name="connsiteY22" fmla="*/ 3710377 h 4832063"/>
              <a:gd name="connsiteX23" fmla="*/ 4696453 w 7612161"/>
              <a:gd name="connsiteY23" fmla="*/ 4093340 h 4832063"/>
              <a:gd name="connsiteX24" fmla="*/ 5037661 w 7612161"/>
              <a:gd name="connsiteY24" fmla="*/ 4348192 h 4832063"/>
              <a:gd name="connsiteX25" fmla="*/ 5354343 w 7612161"/>
              <a:gd name="connsiteY25" fmla="*/ 4604076 h 4832063"/>
              <a:gd name="connsiteX26" fmla="*/ 5612589 w 7612161"/>
              <a:gd name="connsiteY26" fmla="*/ 4831135 h 4832063"/>
              <a:gd name="connsiteX27" fmla="*/ 5586181 w 7612161"/>
              <a:gd name="connsiteY27" fmla="*/ 4516511 h 4832063"/>
              <a:gd name="connsiteX28" fmla="*/ 5476194 w 7612161"/>
              <a:gd name="connsiteY28" fmla="*/ 4187526 h 4832063"/>
              <a:gd name="connsiteX29" fmla="*/ 5721849 w 7612161"/>
              <a:gd name="connsiteY29" fmla="*/ 4116632 h 4832063"/>
              <a:gd name="connsiteX30" fmla="*/ 6009582 w 7612161"/>
              <a:gd name="connsiteY30" fmla="*/ 4024376 h 4832063"/>
              <a:gd name="connsiteX31" fmla="*/ 6014684 w 7612161"/>
              <a:gd name="connsiteY31" fmla="*/ 3826972 h 4832063"/>
              <a:gd name="connsiteX32" fmla="*/ 6262868 w 7612161"/>
              <a:gd name="connsiteY32" fmla="*/ 3826156 h 4832063"/>
              <a:gd name="connsiteX33" fmla="*/ 6276899 w 7612161"/>
              <a:gd name="connsiteY33" fmla="*/ 3775573 h 4832063"/>
              <a:gd name="connsiteX34" fmla="*/ 6077669 w 7612161"/>
              <a:gd name="connsiteY34" fmla="*/ 3746415 h 4832063"/>
              <a:gd name="connsiteX35" fmla="*/ 6095748 w 7612161"/>
              <a:gd name="connsiteY35" fmla="*/ 3651947 h 4832063"/>
              <a:gd name="connsiteX36" fmla="*/ 6178277 w 7612161"/>
              <a:gd name="connsiteY36" fmla="*/ 3662754 h 4832063"/>
              <a:gd name="connsiteX37" fmla="*/ 6181091 w 7612161"/>
              <a:gd name="connsiteY37" fmla="*/ 3572997 h 4832063"/>
              <a:gd name="connsiteX38" fmla="*/ 6257508 w 7612161"/>
              <a:gd name="connsiteY38" fmla="*/ 3608137 h 4832063"/>
              <a:gd name="connsiteX39" fmla="*/ 6248051 w 7612161"/>
              <a:gd name="connsiteY39" fmla="*/ 3671770 h 4832063"/>
              <a:gd name="connsiteX40" fmla="*/ 6346669 w 7612161"/>
              <a:gd name="connsiteY40" fmla="*/ 3649111 h 4832063"/>
              <a:gd name="connsiteX41" fmla="*/ 6392998 w 7612161"/>
              <a:gd name="connsiteY41" fmla="*/ 3574976 h 4832063"/>
              <a:gd name="connsiteX42" fmla="*/ 6588830 w 7612161"/>
              <a:gd name="connsiteY42" fmla="*/ 3666953 h 4832063"/>
              <a:gd name="connsiteX43" fmla="*/ 6592728 w 7612161"/>
              <a:gd name="connsiteY43" fmla="*/ 3437990 h 4832063"/>
              <a:gd name="connsiteX44" fmla="*/ 6984705 w 7612161"/>
              <a:gd name="connsiteY44" fmla="*/ 3598517 h 4832063"/>
              <a:gd name="connsiteX45" fmla="*/ 7183898 w 7612161"/>
              <a:gd name="connsiteY45" fmla="*/ 3716423 h 4832063"/>
              <a:gd name="connsiteX46" fmla="*/ 7547564 w 7612161"/>
              <a:gd name="connsiteY46" fmla="*/ 3959577 h 4832063"/>
              <a:gd name="connsiteX47" fmla="*/ 7612161 w 7612161"/>
              <a:gd name="connsiteY47" fmla="*/ 3887714 h 4832063"/>
              <a:gd name="connsiteX48" fmla="*/ 6233230 w 7612161"/>
              <a:gd name="connsiteY48" fmla="*/ 2767285 h 4832063"/>
              <a:gd name="connsiteX49" fmla="*/ 4588297 w 7612161"/>
              <a:gd name="connsiteY49" fmla="*/ 1642264 h 4832063"/>
              <a:gd name="connsiteX50" fmla="*/ 3810095 w 7612161"/>
              <a:gd name="connsiteY50" fmla="*/ 1198184 h 4832063"/>
              <a:gd name="connsiteX51" fmla="*/ 3481330 w 7612161"/>
              <a:gd name="connsiteY51" fmla="*/ 753553 h 4832063"/>
              <a:gd name="connsiteX52" fmla="*/ 3006983 w 7612161"/>
              <a:gd name="connsiteY52" fmla="*/ 0 h 4832063"/>
              <a:gd name="connsiteX53" fmla="*/ 2481439 w 7612161"/>
              <a:gd name="connsiteY53" fmla="*/ 1178879 h 4832063"/>
              <a:gd name="connsiteX54" fmla="*/ 2196369 w 7612161"/>
              <a:gd name="connsiteY54" fmla="*/ 1192355 h 4832063"/>
              <a:gd name="connsiteX55" fmla="*/ 1855045 w 7612161"/>
              <a:gd name="connsiteY55" fmla="*/ 1248319 h 4832063"/>
              <a:gd name="connsiteX56" fmla="*/ 1342219 w 7612161"/>
              <a:gd name="connsiteY56" fmla="*/ 1302392 h 4832063"/>
              <a:gd name="connsiteX57" fmla="*/ 786083 w 7612161"/>
              <a:gd name="connsiteY57" fmla="*/ 1280720 h 4832063"/>
              <a:gd name="connsiteX58" fmla="*/ 609197 w 7612161"/>
              <a:gd name="connsiteY58" fmla="*/ 1533911 h 4832063"/>
              <a:gd name="connsiteX59" fmla="*/ 521549 w 7612161"/>
              <a:gd name="connsiteY59" fmla="*/ 1514528 h 4832063"/>
              <a:gd name="connsiteX60" fmla="*/ 469535 w 7612161"/>
              <a:gd name="connsiteY60" fmla="*/ 1629081 h 4832063"/>
              <a:gd name="connsiteX61" fmla="*/ 62916 w 7612161"/>
              <a:gd name="connsiteY61" fmla="*/ 1444309 h 4832063"/>
              <a:gd name="connsiteX62" fmla="*/ 80874 w 7612161"/>
              <a:gd name="connsiteY62" fmla="*/ 1659072 h 4832063"/>
              <a:gd name="connsiteX63" fmla="*/ 0 w 7612161"/>
              <a:gd name="connsiteY63" fmla="*/ 1756218 h 4832063"/>
              <a:gd name="connsiteX64" fmla="*/ 6684 w 7612161"/>
              <a:gd name="connsiteY64" fmla="*/ 1966340 h 4832063"/>
              <a:gd name="connsiteX65" fmla="*/ 88013 w 7612161"/>
              <a:gd name="connsiteY65" fmla="*/ 1962634 h 4832063"/>
              <a:gd name="connsiteX66" fmla="*/ 321268 w 7612161"/>
              <a:gd name="connsiteY66" fmla="*/ 2023628 h 4832063"/>
              <a:gd name="connsiteX67" fmla="*/ 538922 w 7612161"/>
              <a:gd name="connsiteY67" fmla="*/ 2162680 h 4832063"/>
              <a:gd name="connsiteX68" fmla="*/ 478871 w 7612161"/>
              <a:gd name="connsiteY68" fmla="*/ 2312706 h 4832063"/>
              <a:gd name="connsiteX69" fmla="*/ 706270 w 7612161"/>
              <a:gd name="connsiteY69" fmla="*/ 2585803 h 4832063"/>
              <a:gd name="connsiteX0" fmla="*/ 706270 w 7612161"/>
              <a:gd name="connsiteY0" fmla="*/ 2585803 h 4832063"/>
              <a:gd name="connsiteX1" fmla="*/ 558688 w 7612161"/>
              <a:gd name="connsiteY1" fmla="*/ 2908356 h 4832063"/>
              <a:gd name="connsiteX2" fmla="*/ 1538411 w 7612161"/>
              <a:gd name="connsiteY2" fmla="*/ 3333143 h 4832063"/>
              <a:gd name="connsiteX3" fmla="*/ 1332155 w 7612161"/>
              <a:gd name="connsiteY3" fmla="*/ 3829418 h 4832063"/>
              <a:gd name="connsiteX4" fmla="*/ 1058996 w 7612161"/>
              <a:gd name="connsiteY4" fmla="*/ 4488703 h 4832063"/>
              <a:gd name="connsiteX5" fmla="*/ 1341288 w 7612161"/>
              <a:gd name="connsiteY5" fmla="*/ 4379410 h 4832063"/>
              <a:gd name="connsiteX6" fmla="*/ 1579557 w 7612161"/>
              <a:gd name="connsiteY6" fmla="*/ 4098229 h 4832063"/>
              <a:gd name="connsiteX7" fmla="*/ 1660021 w 7612161"/>
              <a:gd name="connsiteY7" fmla="*/ 4109333 h 4832063"/>
              <a:gd name="connsiteX8" fmla="*/ 1640138 w 7612161"/>
              <a:gd name="connsiteY8" fmla="*/ 4181888 h 4832063"/>
              <a:gd name="connsiteX9" fmla="*/ 1857276 w 7612161"/>
              <a:gd name="connsiteY9" fmla="*/ 4263720 h 4832063"/>
              <a:gd name="connsiteX10" fmla="*/ 2055747 w 7612161"/>
              <a:gd name="connsiteY10" fmla="*/ 4375591 h 4832063"/>
              <a:gd name="connsiteX11" fmla="*/ 2061279 w 7612161"/>
              <a:gd name="connsiteY11" fmla="*/ 4223535 h 4832063"/>
              <a:gd name="connsiteX12" fmla="*/ 2095040 w 7612161"/>
              <a:gd name="connsiteY12" fmla="*/ 4042819 h 4832063"/>
              <a:gd name="connsiteX13" fmla="*/ 2189207 w 7612161"/>
              <a:gd name="connsiteY13" fmla="*/ 3520749 h 4832063"/>
              <a:gd name="connsiteX14" fmla="*/ 3075029 w 7612161"/>
              <a:gd name="connsiteY14" fmla="*/ 4243395 h 4832063"/>
              <a:gd name="connsiteX15" fmla="*/ 3362859 w 7612161"/>
              <a:gd name="connsiteY15" fmla="*/ 4384687 h 4832063"/>
              <a:gd name="connsiteX16" fmla="*/ 3556794 w 7612161"/>
              <a:gd name="connsiteY16" fmla="*/ 4415868 h 4832063"/>
              <a:gd name="connsiteX17" fmla="*/ 3844608 w 7612161"/>
              <a:gd name="connsiteY17" fmla="*/ 4456308 h 4832063"/>
              <a:gd name="connsiteX18" fmla="*/ 4072214 w 7612161"/>
              <a:gd name="connsiteY18" fmla="*/ 4515190 h 4832063"/>
              <a:gd name="connsiteX19" fmla="*/ 4155652 w 7612161"/>
              <a:gd name="connsiteY19" fmla="*/ 4427347 h 4832063"/>
              <a:gd name="connsiteX20" fmla="*/ 4152915 w 7612161"/>
              <a:gd name="connsiteY20" fmla="*/ 4049368 h 4832063"/>
              <a:gd name="connsiteX21" fmla="*/ 4160024 w 7612161"/>
              <a:gd name="connsiteY21" fmla="*/ 3754996 h 4832063"/>
              <a:gd name="connsiteX22" fmla="*/ 4212683 w 7612161"/>
              <a:gd name="connsiteY22" fmla="*/ 3710377 h 4832063"/>
              <a:gd name="connsiteX23" fmla="*/ 4696453 w 7612161"/>
              <a:gd name="connsiteY23" fmla="*/ 4093340 h 4832063"/>
              <a:gd name="connsiteX24" fmla="*/ 5037661 w 7612161"/>
              <a:gd name="connsiteY24" fmla="*/ 4348192 h 4832063"/>
              <a:gd name="connsiteX25" fmla="*/ 5354343 w 7612161"/>
              <a:gd name="connsiteY25" fmla="*/ 4604076 h 4832063"/>
              <a:gd name="connsiteX26" fmla="*/ 5612589 w 7612161"/>
              <a:gd name="connsiteY26" fmla="*/ 4831135 h 4832063"/>
              <a:gd name="connsiteX27" fmla="*/ 5586181 w 7612161"/>
              <a:gd name="connsiteY27" fmla="*/ 4516511 h 4832063"/>
              <a:gd name="connsiteX28" fmla="*/ 5476194 w 7612161"/>
              <a:gd name="connsiteY28" fmla="*/ 4187526 h 4832063"/>
              <a:gd name="connsiteX29" fmla="*/ 5721849 w 7612161"/>
              <a:gd name="connsiteY29" fmla="*/ 4116632 h 4832063"/>
              <a:gd name="connsiteX30" fmla="*/ 6009582 w 7612161"/>
              <a:gd name="connsiteY30" fmla="*/ 4024376 h 4832063"/>
              <a:gd name="connsiteX31" fmla="*/ 6014684 w 7612161"/>
              <a:gd name="connsiteY31" fmla="*/ 3826972 h 4832063"/>
              <a:gd name="connsiteX32" fmla="*/ 6262868 w 7612161"/>
              <a:gd name="connsiteY32" fmla="*/ 3826156 h 4832063"/>
              <a:gd name="connsiteX33" fmla="*/ 6276899 w 7612161"/>
              <a:gd name="connsiteY33" fmla="*/ 3775573 h 4832063"/>
              <a:gd name="connsiteX34" fmla="*/ 6077669 w 7612161"/>
              <a:gd name="connsiteY34" fmla="*/ 3746415 h 4832063"/>
              <a:gd name="connsiteX35" fmla="*/ 6095748 w 7612161"/>
              <a:gd name="connsiteY35" fmla="*/ 3651947 h 4832063"/>
              <a:gd name="connsiteX36" fmla="*/ 6178277 w 7612161"/>
              <a:gd name="connsiteY36" fmla="*/ 3662754 h 4832063"/>
              <a:gd name="connsiteX37" fmla="*/ 6181091 w 7612161"/>
              <a:gd name="connsiteY37" fmla="*/ 3572997 h 4832063"/>
              <a:gd name="connsiteX38" fmla="*/ 6257508 w 7612161"/>
              <a:gd name="connsiteY38" fmla="*/ 3608137 h 4832063"/>
              <a:gd name="connsiteX39" fmla="*/ 6248051 w 7612161"/>
              <a:gd name="connsiteY39" fmla="*/ 3671770 h 4832063"/>
              <a:gd name="connsiteX40" fmla="*/ 6346669 w 7612161"/>
              <a:gd name="connsiteY40" fmla="*/ 3649111 h 4832063"/>
              <a:gd name="connsiteX41" fmla="*/ 6392998 w 7612161"/>
              <a:gd name="connsiteY41" fmla="*/ 3574976 h 4832063"/>
              <a:gd name="connsiteX42" fmla="*/ 6531553 w 7612161"/>
              <a:gd name="connsiteY42" fmla="*/ 3638314 h 4832063"/>
              <a:gd name="connsiteX43" fmla="*/ 6592728 w 7612161"/>
              <a:gd name="connsiteY43" fmla="*/ 3437990 h 4832063"/>
              <a:gd name="connsiteX44" fmla="*/ 6984705 w 7612161"/>
              <a:gd name="connsiteY44" fmla="*/ 3598517 h 4832063"/>
              <a:gd name="connsiteX45" fmla="*/ 7183898 w 7612161"/>
              <a:gd name="connsiteY45" fmla="*/ 3716423 h 4832063"/>
              <a:gd name="connsiteX46" fmla="*/ 7547564 w 7612161"/>
              <a:gd name="connsiteY46" fmla="*/ 3959577 h 4832063"/>
              <a:gd name="connsiteX47" fmla="*/ 7612161 w 7612161"/>
              <a:gd name="connsiteY47" fmla="*/ 3887714 h 4832063"/>
              <a:gd name="connsiteX48" fmla="*/ 6233230 w 7612161"/>
              <a:gd name="connsiteY48" fmla="*/ 2767285 h 4832063"/>
              <a:gd name="connsiteX49" fmla="*/ 4588297 w 7612161"/>
              <a:gd name="connsiteY49" fmla="*/ 1642264 h 4832063"/>
              <a:gd name="connsiteX50" fmla="*/ 3810095 w 7612161"/>
              <a:gd name="connsiteY50" fmla="*/ 1198184 h 4832063"/>
              <a:gd name="connsiteX51" fmla="*/ 3481330 w 7612161"/>
              <a:gd name="connsiteY51" fmla="*/ 753553 h 4832063"/>
              <a:gd name="connsiteX52" fmla="*/ 3006983 w 7612161"/>
              <a:gd name="connsiteY52" fmla="*/ 0 h 4832063"/>
              <a:gd name="connsiteX53" fmla="*/ 2481439 w 7612161"/>
              <a:gd name="connsiteY53" fmla="*/ 1178879 h 4832063"/>
              <a:gd name="connsiteX54" fmla="*/ 2196369 w 7612161"/>
              <a:gd name="connsiteY54" fmla="*/ 1192355 h 4832063"/>
              <a:gd name="connsiteX55" fmla="*/ 1855045 w 7612161"/>
              <a:gd name="connsiteY55" fmla="*/ 1248319 h 4832063"/>
              <a:gd name="connsiteX56" fmla="*/ 1342219 w 7612161"/>
              <a:gd name="connsiteY56" fmla="*/ 1302392 h 4832063"/>
              <a:gd name="connsiteX57" fmla="*/ 786083 w 7612161"/>
              <a:gd name="connsiteY57" fmla="*/ 1280720 h 4832063"/>
              <a:gd name="connsiteX58" fmla="*/ 609197 w 7612161"/>
              <a:gd name="connsiteY58" fmla="*/ 1533911 h 4832063"/>
              <a:gd name="connsiteX59" fmla="*/ 521549 w 7612161"/>
              <a:gd name="connsiteY59" fmla="*/ 1514528 h 4832063"/>
              <a:gd name="connsiteX60" fmla="*/ 469535 w 7612161"/>
              <a:gd name="connsiteY60" fmla="*/ 1629081 h 4832063"/>
              <a:gd name="connsiteX61" fmla="*/ 62916 w 7612161"/>
              <a:gd name="connsiteY61" fmla="*/ 1444309 h 4832063"/>
              <a:gd name="connsiteX62" fmla="*/ 80874 w 7612161"/>
              <a:gd name="connsiteY62" fmla="*/ 1659072 h 4832063"/>
              <a:gd name="connsiteX63" fmla="*/ 0 w 7612161"/>
              <a:gd name="connsiteY63" fmla="*/ 1756218 h 4832063"/>
              <a:gd name="connsiteX64" fmla="*/ 6684 w 7612161"/>
              <a:gd name="connsiteY64" fmla="*/ 1966340 h 4832063"/>
              <a:gd name="connsiteX65" fmla="*/ 88013 w 7612161"/>
              <a:gd name="connsiteY65" fmla="*/ 1962634 h 4832063"/>
              <a:gd name="connsiteX66" fmla="*/ 321268 w 7612161"/>
              <a:gd name="connsiteY66" fmla="*/ 2023628 h 4832063"/>
              <a:gd name="connsiteX67" fmla="*/ 538922 w 7612161"/>
              <a:gd name="connsiteY67" fmla="*/ 2162680 h 4832063"/>
              <a:gd name="connsiteX68" fmla="*/ 478871 w 7612161"/>
              <a:gd name="connsiteY68" fmla="*/ 2312706 h 4832063"/>
              <a:gd name="connsiteX69" fmla="*/ 706270 w 7612161"/>
              <a:gd name="connsiteY69" fmla="*/ 2585803 h 4832063"/>
              <a:gd name="connsiteX0" fmla="*/ 706270 w 7612161"/>
              <a:gd name="connsiteY0" fmla="*/ 2585803 h 4832063"/>
              <a:gd name="connsiteX1" fmla="*/ 558688 w 7612161"/>
              <a:gd name="connsiteY1" fmla="*/ 2908356 h 4832063"/>
              <a:gd name="connsiteX2" fmla="*/ 1538411 w 7612161"/>
              <a:gd name="connsiteY2" fmla="*/ 3333143 h 4832063"/>
              <a:gd name="connsiteX3" fmla="*/ 1332155 w 7612161"/>
              <a:gd name="connsiteY3" fmla="*/ 3829418 h 4832063"/>
              <a:gd name="connsiteX4" fmla="*/ 1058996 w 7612161"/>
              <a:gd name="connsiteY4" fmla="*/ 4488703 h 4832063"/>
              <a:gd name="connsiteX5" fmla="*/ 1341288 w 7612161"/>
              <a:gd name="connsiteY5" fmla="*/ 4379410 h 4832063"/>
              <a:gd name="connsiteX6" fmla="*/ 1579557 w 7612161"/>
              <a:gd name="connsiteY6" fmla="*/ 4098229 h 4832063"/>
              <a:gd name="connsiteX7" fmla="*/ 1660021 w 7612161"/>
              <a:gd name="connsiteY7" fmla="*/ 4109333 h 4832063"/>
              <a:gd name="connsiteX8" fmla="*/ 1640138 w 7612161"/>
              <a:gd name="connsiteY8" fmla="*/ 4181888 h 4832063"/>
              <a:gd name="connsiteX9" fmla="*/ 1857276 w 7612161"/>
              <a:gd name="connsiteY9" fmla="*/ 4263720 h 4832063"/>
              <a:gd name="connsiteX10" fmla="*/ 2055747 w 7612161"/>
              <a:gd name="connsiteY10" fmla="*/ 4375591 h 4832063"/>
              <a:gd name="connsiteX11" fmla="*/ 2061279 w 7612161"/>
              <a:gd name="connsiteY11" fmla="*/ 4223535 h 4832063"/>
              <a:gd name="connsiteX12" fmla="*/ 2095040 w 7612161"/>
              <a:gd name="connsiteY12" fmla="*/ 4042819 h 4832063"/>
              <a:gd name="connsiteX13" fmla="*/ 2189207 w 7612161"/>
              <a:gd name="connsiteY13" fmla="*/ 3520749 h 4832063"/>
              <a:gd name="connsiteX14" fmla="*/ 3075029 w 7612161"/>
              <a:gd name="connsiteY14" fmla="*/ 4243395 h 4832063"/>
              <a:gd name="connsiteX15" fmla="*/ 3362859 w 7612161"/>
              <a:gd name="connsiteY15" fmla="*/ 4384687 h 4832063"/>
              <a:gd name="connsiteX16" fmla="*/ 3556794 w 7612161"/>
              <a:gd name="connsiteY16" fmla="*/ 4415868 h 4832063"/>
              <a:gd name="connsiteX17" fmla="*/ 3844608 w 7612161"/>
              <a:gd name="connsiteY17" fmla="*/ 4456308 h 4832063"/>
              <a:gd name="connsiteX18" fmla="*/ 4072214 w 7612161"/>
              <a:gd name="connsiteY18" fmla="*/ 4515190 h 4832063"/>
              <a:gd name="connsiteX19" fmla="*/ 4155652 w 7612161"/>
              <a:gd name="connsiteY19" fmla="*/ 4427347 h 4832063"/>
              <a:gd name="connsiteX20" fmla="*/ 4152915 w 7612161"/>
              <a:gd name="connsiteY20" fmla="*/ 4049368 h 4832063"/>
              <a:gd name="connsiteX21" fmla="*/ 4160024 w 7612161"/>
              <a:gd name="connsiteY21" fmla="*/ 3754996 h 4832063"/>
              <a:gd name="connsiteX22" fmla="*/ 4212683 w 7612161"/>
              <a:gd name="connsiteY22" fmla="*/ 3710377 h 4832063"/>
              <a:gd name="connsiteX23" fmla="*/ 4696453 w 7612161"/>
              <a:gd name="connsiteY23" fmla="*/ 4093340 h 4832063"/>
              <a:gd name="connsiteX24" fmla="*/ 5037661 w 7612161"/>
              <a:gd name="connsiteY24" fmla="*/ 4348192 h 4832063"/>
              <a:gd name="connsiteX25" fmla="*/ 5354343 w 7612161"/>
              <a:gd name="connsiteY25" fmla="*/ 4604076 h 4832063"/>
              <a:gd name="connsiteX26" fmla="*/ 5612589 w 7612161"/>
              <a:gd name="connsiteY26" fmla="*/ 4831135 h 4832063"/>
              <a:gd name="connsiteX27" fmla="*/ 5586181 w 7612161"/>
              <a:gd name="connsiteY27" fmla="*/ 4516511 h 4832063"/>
              <a:gd name="connsiteX28" fmla="*/ 5476194 w 7612161"/>
              <a:gd name="connsiteY28" fmla="*/ 4187526 h 4832063"/>
              <a:gd name="connsiteX29" fmla="*/ 5721849 w 7612161"/>
              <a:gd name="connsiteY29" fmla="*/ 4116632 h 4832063"/>
              <a:gd name="connsiteX30" fmla="*/ 6009582 w 7612161"/>
              <a:gd name="connsiteY30" fmla="*/ 4024376 h 4832063"/>
              <a:gd name="connsiteX31" fmla="*/ 6014684 w 7612161"/>
              <a:gd name="connsiteY31" fmla="*/ 3826972 h 4832063"/>
              <a:gd name="connsiteX32" fmla="*/ 6262868 w 7612161"/>
              <a:gd name="connsiteY32" fmla="*/ 3826156 h 4832063"/>
              <a:gd name="connsiteX33" fmla="*/ 6276899 w 7612161"/>
              <a:gd name="connsiteY33" fmla="*/ 3775573 h 4832063"/>
              <a:gd name="connsiteX34" fmla="*/ 6077669 w 7612161"/>
              <a:gd name="connsiteY34" fmla="*/ 3746415 h 4832063"/>
              <a:gd name="connsiteX35" fmla="*/ 6095748 w 7612161"/>
              <a:gd name="connsiteY35" fmla="*/ 3651947 h 4832063"/>
              <a:gd name="connsiteX36" fmla="*/ 6178277 w 7612161"/>
              <a:gd name="connsiteY36" fmla="*/ 3662754 h 4832063"/>
              <a:gd name="connsiteX37" fmla="*/ 6181091 w 7612161"/>
              <a:gd name="connsiteY37" fmla="*/ 3572997 h 4832063"/>
              <a:gd name="connsiteX38" fmla="*/ 6257508 w 7612161"/>
              <a:gd name="connsiteY38" fmla="*/ 3608137 h 4832063"/>
              <a:gd name="connsiteX39" fmla="*/ 6248051 w 7612161"/>
              <a:gd name="connsiteY39" fmla="*/ 3671770 h 4832063"/>
              <a:gd name="connsiteX40" fmla="*/ 6346669 w 7612161"/>
              <a:gd name="connsiteY40" fmla="*/ 3649111 h 4832063"/>
              <a:gd name="connsiteX41" fmla="*/ 6392998 w 7612161"/>
              <a:gd name="connsiteY41" fmla="*/ 3574976 h 4832063"/>
              <a:gd name="connsiteX42" fmla="*/ 6531553 w 7612161"/>
              <a:gd name="connsiteY42" fmla="*/ 3638314 h 4832063"/>
              <a:gd name="connsiteX43" fmla="*/ 6592728 w 7612161"/>
              <a:gd name="connsiteY43" fmla="*/ 3437990 h 4832063"/>
              <a:gd name="connsiteX44" fmla="*/ 6984705 w 7612161"/>
              <a:gd name="connsiteY44" fmla="*/ 3598517 h 4832063"/>
              <a:gd name="connsiteX45" fmla="*/ 7183898 w 7612161"/>
              <a:gd name="connsiteY45" fmla="*/ 3716423 h 4832063"/>
              <a:gd name="connsiteX46" fmla="*/ 7547564 w 7612161"/>
              <a:gd name="connsiteY46" fmla="*/ 3959577 h 4832063"/>
              <a:gd name="connsiteX47" fmla="*/ 7612161 w 7612161"/>
              <a:gd name="connsiteY47" fmla="*/ 3887714 h 4832063"/>
              <a:gd name="connsiteX48" fmla="*/ 6233230 w 7612161"/>
              <a:gd name="connsiteY48" fmla="*/ 2767285 h 4832063"/>
              <a:gd name="connsiteX49" fmla="*/ 4588297 w 7612161"/>
              <a:gd name="connsiteY49" fmla="*/ 1642264 h 4832063"/>
              <a:gd name="connsiteX50" fmla="*/ 3810095 w 7612161"/>
              <a:gd name="connsiteY50" fmla="*/ 1198184 h 4832063"/>
              <a:gd name="connsiteX51" fmla="*/ 3481330 w 7612161"/>
              <a:gd name="connsiteY51" fmla="*/ 753553 h 4832063"/>
              <a:gd name="connsiteX52" fmla="*/ 3006983 w 7612161"/>
              <a:gd name="connsiteY52" fmla="*/ 0 h 4832063"/>
              <a:gd name="connsiteX53" fmla="*/ 2481439 w 7612161"/>
              <a:gd name="connsiteY53" fmla="*/ 1178879 h 4832063"/>
              <a:gd name="connsiteX54" fmla="*/ 2196369 w 7612161"/>
              <a:gd name="connsiteY54" fmla="*/ 1192355 h 4832063"/>
              <a:gd name="connsiteX55" fmla="*/ 1855045 w 7612161"/>
              <a:gd name="connsiteY55" fmla="*/ 1248319 h 4832063"/>
              <a:gd name="connsiteX56" fmla="*/ 1342219 w 7612161"/>
              <a:gd name="connsiteY56" fmla="*/ 1302392 h 4832063"/>
              <a:gd name="connsiteX57" fmla="*/ 786083 w 7612161"/>
              <a:gd name="connsiteY57" fmla="*/ 1280720 h 4832063"/>
              <a:gd name="connsiteX58" fmla="*/ 609197 w 7612161"/>
              <a:gd name="connsiteY58" fmla="*/ 1533911 h 4832063"/>
              <a:gd name="connsiteX59" fmla="*/ 521549 w 7612161"/>
              <a:gd name="connsiteY59" fmla="*/ 1514528 h 4832063"/>
              <a:gd name="connsiteX60" fmla="*/ 469535 w 7612161"/>
              <a:gd name="connsiteY60" fmla="*/ 1629081 h 4832063"/>
              <a:gd name="connsiteX61" fmla="*/ 62916 w 7612161"/>
              <a:gd name="connsiteY61" fmla="*/ 1444309 h 4832063"/>
              <a:gd name="connsiteX62" fmla="*/ 80874 w 7612161"/>
              <a:gd name="connsiteY62" fmla="*/ 1659072 h 4832063"/>
              <a:gd name="connsiteX63" fmla="*/ 0 w 7612161"/>
              <a:gd name="connsiteY63" fmla="*/ 1756218 h 4832063"/>
              <a:gd name="connsiteX64" fmla="*/ 6684 w 7612161"/>
              <a:gd name="connsiteY64" fmla="*/ 1966340 h 4832063"/>
              <a:gd name="connsiteX65" fmla="*/ 88013 w 7612161"/>
              <a:gd name="connsiteY65" fmla="*/ 1962634 h 4832063"/>
              <a:gd name="connsiteX66" fmla="*/ 321268 w 7612161"/>
              <a:gd name="connsiteY66" fmla="*/ 2023628 h 4832063"/>
              <a:gd name="connsiteX67" fmla="*/ 538922 w 7612161"/>
              <a:gd name="connsiteY67" fmla="*/ 2162680 h 4832063"/>
              <a:gd name="connsiteX68" fmla="*/ 478871 w 7612161"/>
              <a:gd name="connsiteY68" fmla="*/ 2312706 h 4832063"/>
              <a:gd name="connsiteX69" fmla="*/ 706270 w 7612161"/>
              <a:gd name="connsiteY69" fmla="*/ 2585803 h 4832063"/>
              <a:gd name="connsiteX0" fmla="*/ 706270 w 7612161"/>
              <a:gd name="connsiteY0" fmla="*/ 2585803 h 4832063"/>
              <a:gd name="connsiteX1" fmla="*/ 558688 w 7612161"/>
              <a:gd name="connsiteY1" fmla="*/ 2908356 h 4832063"/>
              <a:gd name="connsiteX2" fmla="*/ 1538411 w 7612161"/>
              <a:gd name="connsiteY2" fmla="*/ 3333143 h 4832063"/>
              <a:gd name="connsiteX3" fmla="*/ 1332155 w 7612161"/>
              <a:gd name="connsiteY3" fmla="*/ 3829418 h 4832063"/>
              <a:gd name="connsiteX4" fmla="*/ 1058996 w 7612161"/>
              <a:gd name="connsiteY4" fmla="*/ 4488703 h 4832063"/>
              <a:gd name="connsiteX5" fmla="*/ 1341288 w 7612161"/>
              <a:gd name="connsiteY5" fmla="*/ 4379410 h 4832063"/>
              <a:gd name="connsiteX6" fmla="*/ 1579557 w 7612161"/>
              <a:gd name="connsiteY6" fmla="*/ 4098229 h 4832063"/>
              <a:gd name="connsiteX7" fmla="*/ 1660021 w 7612161"/>
              <a:gd name="connsiteY7" fmla="*/ 4109333 h 4832063"/>
              <a:gd name="connsiteX8" fmla="*/ 1640138 w 7612161"/>
              <a:gd name="connsiteY8" fmla="*/ 4181888 h 4832063"/>
              <a:gd name="connsiteX9" fmla="*/ 1857276 w 7612161"/>
              <a:gd name="connsiteY9" fmla="*/ 4263720 h 4832063"/>
              <a:gd name="connsiteX10" fmla="*/ 2055747 w 7612161"/>
              <a:gd name="connsiteY10" fmla="*/ 4375591 h 4832063"/>
              <a:gd name="connsiteX11" fmla="*/ 2061279 w 7612161"/>
              <a:gd name="connsiteY11" fmla="*/ 4223535 h 4832063"/>
              <a:gd name="connsiteX12" fmla="*/ 2095040 w 7612161"/>
              <a:gd name="connsiteY12" fmla="*/ 4042819 h 4832063"/>
              <a:gd name="connsiteX13" fmla="*/ 2189207 w 7612161"/>
              <a:gd name="connsiteY13" fmla="*/ 3520749 h 4832063"/>
              <a:gd name="connsiteX14" fmla="*/ 3075029 w 7612161"/>
              <a:gd name="connsiteY14" fmla="*/ 4243395 h 4832063"/>
              <a:gd name="connsiteX15" fmla="*/ 3362859 w 7612161"/>
              <a:gd name="connsiteY15" fmla="*/ 4384687 h 4832063"/>
              <a:gd name="connsiteX16" fmla="*/ 3556794 w 7612161"/>
              <a:gd name="connsiteY16" fmla="*/ 4415868 h 4832063"/>
              <a:gd name="connsiteX17" fmla="*/ 3844608 w 7612161"/>
              <a:gd name="connsiteY17" fmla="*/ 4456308 h 4832063"/>
              <a:gd name="connsiteX18" fmla="*/ 4072214 w 7612161"/>
              <a:gd name="connsiteY18" fmla="*/ 4515190 h 4832063"/>
              <a:gd name="connsiteX19" fmla="*/ 4155652 w 7612161"/>
              <a:gd name="connsiteY19" fmla="*/ 4427347 h 4832063"/>
              <a:gd name="connsiteX20" fmla="*/ 4152915 w 7612161"/>
              <a:gd name="connsiteY20" fmla="*/ 4049368 h 4832063"/>
              <a:gd name="connsiteX21" fmla="*/ 4160024 w 7612161"/>
              <a:gd name="connsiteY21" fmla="*/ 3754996 h 4832063"/>
              <a:gd name="connsiteX22" fmla="*/ 4212683 w 7612161"/>
              <a:gd name="connsiteY22" fmla="*/ 3710377 h 4832063"/>
              <a:gd name="connsiteX23" fmla="*/ 4696453 w 7612161"/>
              <a:gd name="connsiteY23" fmla="*/ 4093340 h 4832063"/>
              <a:gd name="connsiteX24" fmla="*/ 5037661 w 7612161"/>
              <a:gd name="connsiteY24" fmla="*/ 4348192 h 4832063"/>
              <a:gd name="connsiteX25" fmla="*/ 5354343 w 7612161"/>
              <a:gd name="connsiteY25" fmla="*/ 4604076 h 4832063"/>
              <a:gd name="connsiteX26" fmla="*/ 5612589 w 7612161"/>
              <a:gd name="connsiteY26" fmla="*/ 4831135 h 4832063"/>
              <a:gd name="connsiteX27" fmla="*/ 5586181 w 7612161"/>
              <a:gd name="connsiteY27" fmla="*/ 4516511 h 4832063"/>
              <a:gd name="connsiteX28" fmla="*/ 5476194 w 7612161"/>
              <a:gd name="connsiteY28" fmla="*/ 4187526 h 4832063"/>
              <a:gd name="connsiteX29" fmla="*/ 5721849 w 7612161"/>
              <a:gd name="connsiteY29" fmla="*/ 4116632 h 4832063"/>
              <a:gd name="connsiteX30" fmla="*/ 6009582 w 7612161"/>
              <a:gd name="connsiteY30" fmla="*/ 4024376 h 4832063"/>
              <a:gd name="connsiteX31" fmla="*/ 6014684 w 7612161"/>
              <a:gd name="connsiteY31" fmla="*/ 3826972 h 4832063"/>
              <a:gd name="connsiteX32" fmla="*/ 6262868 w 7612161"/>
              <a:gd name="connsiteY32" fmla="*/ 3826156 h 4832063"/>
              <a:gd name="connsiteX33" fmla="*/ 6253033 w 7612161"/>
              <a:gd name="connsiteY33" fmla="*/ 3780346 h 4832063"/>
              <a:gd name="connsiteX34" fmla="*/ 6077669 w 7612161"/>
              <a:gd name="connsiteY34" fmla="*/ 3746415 h 4832063"/>
              <a:gd name="connsiteX35" fmla="*/ 6095748 w 7612161"/>
              <a:gd name="connsiteY35" fmla="*/ 3651947 h 4832063"/>
              <a:gd name="connsiteX36" fmla="*/ 6178277 w 7612161"/>
              <a:gd name="connsiteY36" fmla="*/ 3662754 h 4832063"/>
              <a:gd name="connsiteX37" fmla="*/ 6181091 w 7612161"/>
              <a:gd name="connsiteY37" fmla="*/ 3572997 h 4832063"/>
              <a:gd name="connsiteX38" fmla="*/ 6257508 w 7612161"/>
              <a:gd name="connsiteY38" fmla="*/ 3608137 h 4832063"/>
              <a:gd name="connsiteX39" fmla="*/ 6248051 w 7612161"/>
              <a:gd name="connsiteY39" fmla="*/ 3671770 h 4832063"/>
              <a:gd name="connsiteX40" fmla="*/ 6346669 w 7612161"/>
              <a:gd name="connsiteY40" fmla="*/ 3649111 h 4832063"/>
              <a:gd name="connsiteX41" fmla="*/ 6392998 w 7612161"/>
              <a:gd name="connsiteY41" fmla="*/ 3574976 h 4832063"/>
              <a:gd name="connsiteX42" fmla="*/ 6531553 w 7612161"/>
              <a:gd name="connsiteY42" fmla="*/ 3638314 h 4832063"/>
              <a:gd name="connsiteX43" fmla="*/ 6592728 w 7612161"/>
              <a:gd name="connsiteY43" fmla="*/ 3437990 h 4832063"/>
              <a:gd name="connsiteX44" fmla="*/ 6984705 w 7612161"/>
              <a:gd name="connsiteY44" fmla="*/ 3598517 h 4832063"/>
              <a:gd name="connsiteX45" fmla="*/ 7183898 w 7612161"/>
              <a:gd name="connsiteY45" fmla="*/ 3716423 h 4832063"/>
              <a:gd name="connsiteX46" fmla="*/ 7547564 w 7612161"/>
              <a:gd name="connsiteY46" fmla="*/ 3959577 h 4832063"/>
              <a:gd name="connsiteX47" fmla="*/ 7612161 w 7612161"/>
              <a:gd name="connsiteY47" fmla="*/ 3887714 h 4832063"/>
              <a:gd name="connsiteX48" fmla="*/ 6233230 w 7612161"/>
              <a:gd name="connsiteY48" fmla="*/ 2767285 h 4832063"/>
              <a:gd name="connsiteX49" fmla="*/ 4588297 w 7612161"/>
              <a:gd name="connsiteY49" fmla="*/ 1642264 h 4832063"/>
              <a:gd name="connsiteX50" fmla="*/ 3810095 w 7612161"/>
              <a:gd name="connsiteY50" fmla="*/ 1198184 h 4832063"/>
              <a:gd name="connsiteX51" fmla="*/ 3481330 w 7612161"/>
              <a:gd name="connsiteY51" fmla="*/ 753553 h 4832063"/>
              <a:gd name="connsiteX52" fmla="*/ 3006983 w 7612161"/>
              <a:gd name="connsiteY52" fmla="*/ 0 h 4832063"/>
              <a:gd name="connsiteX53" fmla="*/ 2481439 w 7612161"/>
              <a:gd name="connsiteY53" fmla="*/ 1178879 h 4832063"/>
              <a:gd name="connsiteX54" fmla="*/ 2196369 w 7612161"/>
              <a:gd name="connsiteY54" fmla="*/ 1192355 h 4832063"/>
              <a:gd name="connsiteX55" fmla="*/ 1855045 w 7612161"/>
              <a:gd name="connsiteY55" fmla="*/ 1248319 h 4832063"/>
              <a:gd name="connsiteX56" fmla="*/ 1342219 w 7612161"/>
              <a:gd name="connsiteY56" fmla="*/ 1302392 h 4832063"/>
              <a:gd name="connsiteX57" fmla="*/ 786083 w 7612161"/>
              <a:gd name="connsiteY57" fmla="*/ 1280720 h 4832063"/>
              <a:gd name="connsiteX58" fmla="*/ 609197 w 7612161"/>
              <a:gd name="connsiteY58" fmla="*/ 1533911 h 4832063"/>
              <a:gd name="connsiteX59" fmla="*/ 521549 w 7612161"/>
              <a:gd name="connsiteY59" fmla="*/ 1514528 h 4832063"/>
              <a:gd name="connsiteX60" fmla="*/ 469535 w 7612161"/>
              <a:gd name="connsiteY60" fmla="*/ 1629081 h 4832063"/>
              <a:gd name="connsiteX61" fmla="*/ 62916 w 7612161"/>
              <a:gd name="connsiteY61" fmla="*/ 1444309 h 4832063"/>
              <a:gd name="connsiteX62" fmla="*/ 80874 w 7612161"/>
              <a:gd name="connsiteY62" fmla="*/ 1659072 h 4832063"/>
              <a:gd name="connsiteX63" fmla="*/ 0 w 7612161"/>
              <a:gd name="connsiteY63" fmla="*/ 1756218 h 4832063"/>
              <a:gd name="connsiteX64" fmla="*/ 6684 w 7612161"/>
              <a:gd name="connsiteY64" fmla="*/ 1966340 h 4832063"/>
              <a:gd name="connsiteX65" fmla="*/ 88013 w 7612161"/>
              <a:gd name="connsiteY65" fmla="*/ 1962634 h 4832063"/>
              <a:gd name="connsiteX66" fmla="*/ 321268 w 7612161"/>
              <a:gd name="connsiteY66" fmla="*/ 2023628 h 4832063"/>
              <a:gd name="connsiteX67" fmla="*/ 538922 w 7612161"/>
              <a:gd name="connsiteY67" fmla="*/ 2162680 h 4832063"/>
              <a:gd name="connsiteX68" fmla="*/ 478871 w 7612161"/>
              <a:gd name="connsiteY68" fmla="*/ 2312706 h 4832063"/>
              <a:gd name="connsiteX69" fmla="*/ 706270 w 7612161"/>
              <a:gd name="connsiteY69" fmla="*/ 2585803 h 4832063"/>
              <a:gd name="connsiteX0" fmla="*/ 706270 w 7612161"/>
              <a:gd name="connsiteY0" fmla="*/ 2585803 h 4832063"/>
              <a:gd name="connsiteX1" fmla="*/ 558688 w 7612161"/>
              <a:gd name="connsiteY1" fmla="*/ 2908356 h 4832063"/>
              <a:gd name="connsiteX2" fmla="*/ 1538411 w 7612161"/>
              <a:gd name="connsiteY2" fmla="*/ 3333143 h 4832063"/>
              <a:gd name="connsiteX3" fmla="*/ 1332155 w 7612161"/>
              <a:gd name="connsiteY3" fmla="*/ 3829418 h 4832063"/>
              <a:gd name="connsiteX4" fmla="*/ 1058996 w 7612161"/>
              <a:gd name="connsiteY4" fmla="*/ 4488703 h 4832063"/>
              <a:gd name="connsiteX5" fmla="*/ 1341288 w 7612161"/>
              <a:gd name="connsiteY5" fmla="*/ 4379410 h 4832063"/>
              <a:gd name="connsiteX6" fmla="*/ 1579557 w 7612161"/>
              <a:gd name="connsiteY6" fmla="*/ 4098229 h 4832063"/>
              <a:gd name="connsiteX7" fmla="*/ 1660021 w 7612161"/>
              <a:gd name="connsiteY7" fmla="*/ 4109333 h 4832063"/>
              <a:gd name="connsiteX8" fmla="*/ 1640138 w 7612161"/>
              <a:gd name="connsiteY8" fmla="*/ 4181888 h 4832063"/>
              <a:gd name="connsiteX9" fmla="*/ 1857276 w 7612161"/>
              <a:gd name="connsiteY9" fmla="*/ 4263720 h 4832063"/>
              <a:gd name="connsiteX10" fmla="*/ 2055747 w 7612161"/>
              <a:gd name="connsiteY10" fmla="*/ 4375591 h 4832063"/>
              <a:gd name="connsiteX11" fmla="*/ 2061279 w 7612161"/>
              <a:gd name="connsiteY11" fmla="*/ 4223535 h 4832063"/>
              <a:gd name="connsiteX12" fmla="*/ 2095040 w 7612161"/>
              <a:gd name="connsiteY12" fmla="*/ 4042819 h 4832063"/>
              <a:gd name="connsiteX13" fmla="*/ 2189207 w 7612161"/>
              <a:gd name="connsiteY13" fmla="*/ 3520749 h 4832063"/>
              <a:gd name="connsiteX14" fmla="*/ 3075029 w 7612161"/>
              <a:gd name="connsiteY14" fmla="*/ 4243395 h 4832063"/>
              <a:gd name="connsiteX15" fmla="*/ 3362859 w 7612161"/>
              <a:gd name="connsiteY15" fmla="*/ 4384687 h 4832063"/>
              <a:gd name="connsiteX16" fmla="*/ 3556794 w 7612161"/>
              <a:gd name="connsiteY16" fmla="*/ 4415868 h 4832063"/>
              <a:gd name="connsiteX17" fmla="*/ 3844608 w 7612161"/>
              <a:gd name="connsiteY17" fmla="*/ 4456308 h 4832063"/>
              <a:gd name="connsiteX18" fmla="*/ 4072214 w 7612161"/>
              <a:gd name="connsiteY18" fmla="*/ 4515190 h 4832063"/>
              <a:gd name="connsiteX19" fmla="*/ 4155652 w 7612161"/>
              <a:gd name="connsiteY19" fmla="*/ 4427347 h 4832063"/>
              <a:gd name="connsiteX20" fmla="*/ 4152915 w 7612161"/>
              <a:gd name="connsiteY20" fmla="*/ 4049368 h 4832063"/>
              <a:gd name="connsiteX21" fmla="*/ 4160024 w 7612161"/>
              <a:gd name="connsiteY21" fmla="*/ 3754996 h 4832063"/>
              <a:gd name="connsiteX22" fmla="*/ 4212683 w 7612161"/>
              <a:gd name="connsiteY22" fmla="*/ 3710377 h 4832063"/>
              <a:gd name="connsiteX23" fmla="*/ 4696453 w 7612161"/>
              <a:gd name="connsiteY23" fmla="*/ 4093340 h 4832063"/>
              <a:gd name="connsiteX24" fmla="*/ 5037661 w 7612161"/>
              <a:gd name="connsiteY24" fmla="*/ 4348192 h 4832063"/>
              <a:gd name="connsiteX25" fmla="*/ 5354343 w 7612161"/>
              <a:gd name="connsiteY25" fmla="*/ 4604076 h 4832063"/>
              <a:gd name="connsiteX26" fmla="*/ 5612589 w 7612161"/>
              <a:gd name="connsiteY26" fmla="*/ 4831135 h 4832063"/>
              <a:gd name="connsiteX27" fmla="*/ 5586181 w 7612161"/>
              <a:gd name="connsiteY27" fmla="*/ 4516511 h 4832063"/>
              <a:gd name="connsiteX28" fmla="*/ 5476194 w 7612161"/>
              <a:gd name="connsiteY28" fmla="*/ 4187526 h 4832063"/>
              <a:gd name="connsiteX29" fmla="*/ 5721849 w 7612161"/>
              <a:gd name="connsiteY29" fmla="*/ 4116632 h 4832063"/>
              <a:gd name="connsiteX30" fmla="*/ 6009582 w 7612161"/>
              <a:gd name="connsiteY30" fmla="*/ 4024376 h 4832063"/>
              <a:gd name="connsiteX31" fmla="*/ 6014684 w 7612161"/>
              <a:gd name="connsiteY31" fmla="*/ 3826972 h 4832063"/>
              <a:gd name="connsiteX32" fmla="*/ 6248548 w 7612161"/>
              <a:gd name="connsiteY32" fmla="*/ 3826156 h 4832063"/>
              <a:gd name="connsiteX33" fmla="*/ 6253033 w 7612161"/>
              <a:gd name="connsiteY33" fmla="*/ 3780346 h 4832063"/>
              <a:gd name="connsiteX34" fmla="*/ 6077669 w 7612161"/>
              <a:gd name="connsiteY34" fmla="*/ 3746415 h 4832063"/>
              <a:gd name="connsiteX35" fmla="*/ 6095748 w 7612161"/>
              <a:gd name="connsiteY35" fmla="*/ 3651947 h 4832063"/>
              <a:gd name="connsiteX36" fmla="*/ 6178277 w 7612161"/>
              <a:gd name="connsiteY36" fmla="*/ 3662754 h 4832063"/>
              <a:gd name="connsiteX37" fmla="*/ 6181091 w 7612161"/>
              <a:gd name="connsiteY37" fmla="*/ 3572997 h 4832063"/>
              <a:gd name="connsiteX38" fmla="*/ 6257508 w 7612161"/>
              <a:gd name="connsiteY38" fmla="*/ 3608137 h 4832063"/>
              <a:gd name="connsiteX39" fmla="*/ 6248051 w 7612161"/>
              <a:gd name="connsiteY39" fmla="*/ 3671770 h 4832063"/>
              <a:gd name="connsiteX40" fmla="*/ 6346669 w 7612161"/>
              <a:gd name="connsiteY40" fmla="*/ 3649111 h 4832063"/>
              <a:gd name="connsiteX41" fmla="*/ 6392998 w 7612161"/>
              <a:gd name="connsiteY41" fmla="*/ 3574976 h 4832063"/>
              <a:gd name="connsiteX42" fmla="*/ 6531553 w 7612161"/>
              <a:gd name="connsiteY42" fmla="*/ 3638314 h 4832063"/>
              <a:gd name="connsiteX43" fmla="*/ 6592728 w 7612161"/>
              <a:gd name="connsiteY43" fmla="*/ 3437990 h 4832063"/>
              <a:gd name="connsiteX44" fmla="*/ 6984705 w 7612161"/>
              <a:gd name="connsiteY44" fmla="*/ 3598517 h 4832063"/>
              <a:gd name="connsiteX45" fmla="*/ 7183898 w 7612161"/>
              <a:gd name="connsiteY45" fmla="*/ 3716423 h 4832063"/>
              <a:gd name="connsiteX46" fmla="*/ 7547564 w 7612161"/>
              <a:gd name="connsiteY46" fmla="*/ 3959577 h 4832063"/>
              <a:gd name="connsiteX47" fmla="*/ 7612161 w 7612161"/>
              <a:gd name="connsiteY47" fmla="*/ 3887714 h 4832063"/>
              <a:gd name="connsiteX48" fmla="*/ 6233230 w 7612161"/>
              <a:gd name="connsiteY48" fmla="*/ 2767285 h 4832063"/>
              <a:gd name="connsiteX49" fmla="*/ 4588297 w 7612161"/>
              <a:gd name="connsiteY49" fmla="*/ 1642264 h 4832063"/>
              <a:gd name="connsiteX50" fmla="*/ 3810095 w 7612161"/>
              <a:gd name="connsiteY50" fmla="*/ 1198184 h 4832063"/>
              <a:gd name="connsiteX51" fmla="*/ 3481330 w 7612161"/>
              <a:gd name="connsiteY51" fmla="*/ 753553 h 4832063"/>
              <a:gd name="connsiteX52" fmla="*/ 3006983 w 7612161"/>
              <a:gd name="connsiteY52" fmla="*/ 0 h 4832063"/>
              <a:gd name="connsiteX53" fmla="*/ 2481439 w 7612161"/>
              <a:gd name="connsiteY53" fmla="*/ 1178879 h 4832063"/>
              <a:gd name="connsiteX54" fmla="*/ 2196369 w 7612161"/>
              <a:gd name="connsiteY54" fmla="*/ 1192355 h 4832063"/>
              <a:gd name="connsiteX55" fmla="*/ 1855045 w 7612161"/>
              <a:gd name="connsiteY55" fmla="*/ 1248319 h 4832063"/>
              <a:gd name="connsiteX56" fmla="*/ 1342219 w 7612161"/>
              <a:gd name="connsiteY56" fmla="*/ 1302392 h 4832063"/>
              <a:gd name="connsiteX57" fmla="*/ 786083 w 7612161"/>
              <a:gd name="connsiteY57" fmla="*/ 1280720 h 4832063"/>
              <a:gd name="connsiteX58" fmla="*/ 609197 w 7612161"/>
              <a:gd name="connsiteY58" fmla="*/ 1533911 h 4832063"/>
              <a:gd name="connsiteX59" fmla="*/ 521549 w 7612161"/>
              <a:gd name="connsiteY59" fmla="*/ 1514528 h 4832063"/>
              <a:gd name="connsiteX60" fmla="*/ 469535 w 7612161"/>
              <a:gd name="connsiteY60" fmla="*/ 1629081 h 4832063"/>
              <a:gd name="connsiteX61" fmla="*/ 62916 w 7612161"/>
              <a:gd name="connsiteY61" fmla="*/ 1444309 h 4832063"/>
              <a:gd name="connsiteX62" fmla="*/ 80874 w 7612161"/>
              <a:gd name="connsiteY62" fmla="*/ 1659072 h 4832063"/>
              <a:gd name="connsiteX63" fmla="*/ 0 w 7612161"/>
              <a:gd name="connsiteY63" fmla="*/ 1756218 h 4832063"/>
              <a:gd name="connsiteX64" fmla="*/ 6684 w 7612161"/>
              <a:gd name="connsiteY64" fmla="*/ 1966340 h 4832063"/>
              <a:gd name="connsiteX65" fmla="*/ 88013 w 7612161"/>
              <a:gd name="connsiteY65" fmla="*/ 1962634 h 4832063"/>
              <a:gd name="connsiteX66" fmla="*/ 321268 w 7612161"/>
              <a:gd name="connsiteY66" fmla="*/ 2023628 h 4832063"/>
              <a:gd name="connsiteX67" fmla="*/ 538922 w 7612161"/>
              <a:gd name="connsiteY67" fmla="*/ 2162680 h 4832063"/>
              <a:gd name="connsiteX68" fmla="*/ 478871 w 7612161"/>
              <a:gd name="connsiteY68" fmla="*/ 2312706 h 4832063"/>
              <a:gd name="connsiteX69" fmla="*/ 706270 w 7612161"/>
              <a:gd name="connsiteY69" fmla="*/ 2585803 h 4832063"/>
              <a:gd name="connsiteX0" fmla="*/ 706270 w 7612161"/>
              <a:gd name="connsiteY0" fmla="*/ 2585803 h 4832063"/>
              <a:gd name="connsiteX1" fmla="*/ 558688 w 7612161"/>
              <a:gd name="connsiteY1" fmla="*/ 2908356 h 4832063"/>
              <a:gd name="connsiteX2" fmla="*/ 1538411 w 7612161"/>
              <a:gd name="connsiteY2" fmla="*/ 3333143 h 4832063"/>
              <a:gd name="connsiteX3" fmla="*/ 1332155 w 7612161"/>
              <a:gd name="connsiteY3" fmla="*/ 3829418 h 4832063"/>
              <a:gd name="connsiteX4" fmla="*/ 1058996 w 7612161"/>
              <a:gd name="connsiteY4" fmla="*/ 4488703 h 4832063"/>
              <a:gd name="connsiteX5" fmla="*/ 1341288 w 7612161"/>
              <a:gd name="connsiteY5" fmla="*/ 4379410 h 4832063"/>
              <a:gd name="connsiteX6" fmla="*/ 1579557 w 7612161"/>
              <a:gd name="connsiteY6" fmla="*/ 4098229 h 4832063"/>
              <a:gd name="connsiteX7" fmla="*/ 1660021 w 7612161"/>
              <a:gd name="connsiteY7" fmla="*/ 4109333 h 4832063"/>
              <a:gd name="connsiteX8" fmla="*/ 1640138 w 7612161"/>
              <a:gd name="connsiteY8" fmla="*/ 4181888 h 4832063"/>
              <a:gd name="connsiteX9" fmla="*/ 1857276 w 7612161"/>
              <a:gd name="connsiteY9" fmla="*/ 4263720 h 4832063"/>
              <a:gd name="connsiteX10" fmla="*/ 2055747 w 7612161"/>
              <a:gd name="connsiteY10" fmla="*/ 4375591 h 4832063"/>
              <a:gd name="connsiteX11" fmla="*/ 2061279 w 7612161"/>
              <a:gd name="connsiteY11" fmla="*/ 4223535 h 4832063"/>
              <a:gd name="connsiteX12" fmla="*/ 2095040 w 7612161"/>
              <a:gd name="connsiteY12" fmla="*/ 4042819 h 4832063"/>
              <a:gd name="connsiteX13" fmla="*/ 2189207 w 7612161"/>
              <a:gd name="connsiteY13" fmla="*/ 3520749 h 4832063"/>
              <a:gd name="connsiteX14" fmla="*/ 3075029 w 7612161"/>
              <a:gd name="connsiteY14" fmla="*/ 4243395 h 4832063"/>
              <a:gd name="connsiteX15" fmla="*/ 3362859 w 7612161"/>
              <a:gd name="connsiteY15" fmla="*/ 4384687 h 4832063"/>
              <a:gd name="connsiteX16" fmla="*/ 3556794 w 7612161"/>
              <a:gd name="connsiteY16" fmla="*/ 4415868 h 4832063"/>
              <a:gd name="connsiteX17" fmla="*/ 3844608 w 7612161"/>
              <a:gd name="connsiteY17" fmla="*/ 4456308 h 4832063"/>
              <a:gd name="connsiteX18" fmla="*/ 4072214 w 7612161"/>
              <a:gd name="connsiteY18" fmla="*/ 4515190 h 4832063"/>
              <a:gd name="connsiteX19" fmla="*/ 4155652 w 7612161"/>
              <a:gd name="connsiteY19" fmla="*/ 4427347 h 4832063"/>
              <a:gd name="connsiteX20" fmla="*/ 4152915 w 7612161"/>
              <a:gd name="connsiteY20" fmla="*/ 4049368 h 4832063"/>
              <a:gd name="connsiteX21" fmla="*/ 4160024 w 7612161"/>
              <a:gd name="connsiteY21" fmla="*/ 3754996 h 4832063"/>
              <a:gd name="connsiteX22" fmla="*/ 4212683 w 7612161"/>
              <a:gd name="connsiteY22" fmla="*/ 3710377 h 4832063"/>
              <a:gd name="connsiteX23" fmla="*/ 4696453 w 7612161"/>
              <a:gd name="connsiteY23" fmla="*/ 4093340 h 4832063"/>
              <a:gd name="connsiteX24" fmla="*/ 5037661 w 7612161"/>
              <a:gd name="connsiteY24" fmla="*/ 4348192 h 4832063"/>
              <a:gd name="connsiteX25" fmla="*/ 5354343 w 7612161"/>
              <a:gd name="connsiteY25" fmla="*/ 4604076 h 4832063"/>
              <a:gd name="connsiteX26" fmla="*/ 5612589 w 7612161"/>
              <a:gd name="connsiteY26" fmla="*/ 4831135 h 4832063"/>
              <a:gd name="connsiteX27" fmla="*/ 5586181 w 7612161"/>
              <a:gd name="connsiteY27" fmla="*/ 4516511 h 4832063"/>
              <a:gd name="connsiteX28" fmla="*/ 5476194 w 7612161"/>
              <a:gd name="connsiteY28" fmla="*/ 4187526 h 4832063"/>
              <a:gd name="connsiteX29" fmla="*/ 5721849 w 7612161"/>
              <a:gd name="connsiteY29" fmla="*/ 4116632 h 4832063"/>
              <a:gd name="connsiteX30" fmla="*/ 6009582 w 7612161"/>
              <a:gd name="connsiteY30" fmla="*/ 4024376 h 4832063"/>
              <a:gd name="connsiteX31" fmla="*/ 6014684 w 7612161"/>
              <a:gd name="connsiteY31" fmla="*/ 3826972 h 4832063"/>
              <a:gd name="connsiteX32" fmla="*/ 6248548 w 7612161"/>
              <a:gd name="connsiteY32" fmla="*/ 3826156 h 4832063"/>
              <a:gd name="connsiteX33" fmla="*/ 6257806 w 7612161"/>
              <a:gd name="connsiteY33" fmla="*/ 3775573 h 4832063"/>
              <a:gd name="connsiteX34" fmla="*/ 6077669 w 7612161"/>
              <a:gd name="connsiteY34" fmla="*/ 3746415 h 4832063"/>
              <a:gd name="connsiteX35" fmla="*/ 6095748 w 7612161"/>
              <a:gd name="connsiteY35" fmla="*/ 3651947 h 4832063"/>
              <a:gd name="connsiteX36" fmla="*/ 6178277 w 7612161"/>
              <a:gd name="connsiteY36" fmla="*/ 3662754 h 4832063"/>
              <a:gd name="connsiteX37" fmla="*/ 6181091 w 7612161"/>
              <a:gd name="connsiteY37" fmla="*/ 3572997 h 4832063"/>
              <a:gd name="connsiteX38" fmla="*/ 6257508 w 7612161"/>
              <a:gd name="connsiteY38" fmla="*/ 3608137 h 4832063"/>
              <a:gd name="connsiteX39" fmla="*/ 6248051 w 7612161"/>
              <a:gd name="connsiteY39" fmla="*/ 3671770 h 4832063"/>
              <a:gd name="connsiteX40" fmla="*/ 6346669 w 7612161"/>
              <a:gd name="connsiteY40" fmla="*/ 3649111 h 4832063"/>
              <a:gd name="connsiteX41" fmla="*/ 6392998 w 7612161"/>
              <a:gd name="connsiteY41" fmla="*/ 3574976 h 4832063"/>
              <a:gd name="connsiteX42" fmla="*/ 6531553 w 7612161"/>
              <a:gd name="connsiteY42" fmla="*/ 3638314 h 4832063"/>
              <a:gd name="connsiteX43" fmla="*/ 6592728 w 7612161"/>
              <a:gd name="connsiteY43" fmla="*/ 3437990 h 4832063"/>
              <a:gd name="connsiteX44" fmla="*/ 6984705 w 7612161"/>
              <a:gd name="connsiteY44" fmla="*/ 3598517 h 4832063"/>
              <a:gd name="connsiteX45" fmla="*/ 7183898 w 7612161"/>
              <a:gd name="connsiteY45" fmla="*/ 3716423 h 4832063"/>
              <a:gd name="connsiteX46" fmla="*/ 7547564 w 7612161"/>
              <a:gd name="connsiteY46" fmla="*/ 3959577 h 4832063"/>
              <a:gd name="connsiteX47" fmla="*/ 7612161 w 7612161"/>
              <a:gd name="connsiteY47" fmla="*/ 3887714 h 4832063"/>
              <a:gd name="connsiteX48" fmla="*/ 6233230 w 7612161"/>
              <a:gd name="connsiteY48" fmla="*/ 2767285 h 4832063"/>
              <a:gd name="connsiteX49" fmla="*/ 4588297 w 7612161"/>
              <a:gd name="connsiteY49" fmla="*/ 1642264 h 4832063"/>
              <a:gd name="connsiteX50" fmla="*/ 3810095 w 7612161"/>
              <a:gd name="connsiteY50" fmla="*/ 1198184 h 4832063"/>
              <a:gd name="connsiteX51" fmla="*/ 3481330 w 7612161"/>
              <a:gd name="connsiteY51" fmla="*/ 753553 h 4832063"/>
              <a:gd name="connsiteX52" fmla="*/ 3006983 w 7612161"/>
              <a:gd name="connsiteY52" fmla="*/ 0 h 4832063"/>
              <a:gd name="connsiteX53" fmla="*/ 2481439 w 7612161"/>
              <a:gd name="connsiteY53" fmla="*/ 1178879 h 4832063"/>
              <a:gd name="connsiteX54" fmla="*/ 2196369 w 7612161"/>
              <a:gd name="connsiteY54" fmla="*/ 1192355 h 4832063"/>
              <a:gd name="connsiteX55" fmla="*/ 1855045 w 7612161"/>
              <a:gd name="connsiteY55" fmla="*/ 1248319 h 4832063"/>
              <a:gd name="connsiteX56" fmla="*/ 1342219 w 7612161"/>
              <a:gd name="connsiteY56" fmla="*/ 1302392 h 4832063"/>
              <a:gd name="connsiteX57" fmla="*/ 786083 w 7612161"/>
              <a:gd name="connsiteY57" fmla="*/ 1280720 h 4832063"/>
              <a:gd name="connsiteX58" fmla="*/ 609197 w 7612161"/>
              <a:gd name="connsiteY58" fmla="*/ 1533911 h 4832063"/>
              <a:gd name="connsiteX59" fmla="*/ 521549 w 7612161"/>
              <a:gd name="connsiteY59" fmla="*/ 1514528 h 4832063"/>
              <a:gd name="connsiteX60" fmla="*/ 469535 w 7612161"/>
              <a:gd name="connsiteY60" fmla="*/ 1629081 h 4832063"/>
              <a:gd name="connsiteX61" fmla="*/ 62916 w 7612161"/>
              <a:gd name="connsiteY61" fmla="*/ 1444309 h 4832063"/>
              <a:gd name="connsiteX62" fmla="*/ 80874 w 7612161"/>
              <a:gd name="connsiteY62" fmla="*/ 1659072 h 4832063"/>
              <a:gd name="connsiteX63" fmla="*/ 0 w 7612161"/>
              <a:gd name="connsiteY63" fmla="*/ 1756218 h 4832063"/>
              <a:gd name="connsiteX64" fmla="*/ 6684 w 7612161"/>
              <a:gd name="connsiteY64" fmla="*/ 1966340 h 4832063"/>
              <a:gd name="connsiteX65" fmla="*/ 88013 w 7612161"/>
              <a:gd name="connsiteY65" fmla="*/ 1962634 h 4832063"/>
              <a:gd name="connsiteX66" fmla="*/ 321268 w 7612161"/>
              <a:gd name="connsiteY66" fmla="*/ 2023628 h 4832063"/>
              <a:gd name="connsiteX67" fmla="*/ 538922 w 7612161"/>
              <a:gd name="connsiteY67" fmla="*/ 2162680 h 4832063"/>
              <a:gd name="connsiteX68" fmla="*/ 478871 w 7612161"/>
              <a:gd name="connsiteY68" fmla="*/ 2312706 h 4832063"/>
              <a:gd name="connsiteX69" fmla="*/ 706270 w 7612161"/>
              <a:gd name="connsiteY69" fmla="*/ 2585803 h 4832063"/>
              <a:gd name="connsiteX0" fmla="*/ 706270 w 7612161"/>
              <a:gd name="connsiteY0" fmla="*/ 2585803 h 4832063"/>
              <a:gd name="connsiteX1" fmla="*/ 558688 w 7612161"/>
              <a:gd name="connsiteY1" fmla="*/ 2908356 h 4832063"/>
              <a:gd name="connsiteX2" fmla="*/ 1538411 w 7612161"/>
              <a:gd name="connsiteY2" fmla="*/ 3333143 h 4832063"/>
              <a:gd name="connsiteX3" fmla="*/ 1332155 w 7612161"/>
              <a:gd name="connsiteY3" fmla="*/ 3829418 h 4832063"/>
              <a:gd name="connsiteX4" fmla="*/ 1058996 w 7612161"/>
              <a:gd name="connsiteY4" fmla="*/ 4488703 h 4832063"/>
              <a:gd name="connsiteX5" fmla="*/ 1341288 w 7612161"/>
              <a:gd name="connsiteY5" fmla="*/ 4379410 h 4832063"/>
              <a:gd name="connsiteX6" fmla="*/ 1579557 w 7612161"/>
              <a:gd name="connsiteY6" fmla="*/ 4098229 h 4832063"/>
              <a:gd name="connsiteX7" fmla="*/ 1660021 w 7612161"/>
              <a:gd name="connsiteY7" fmla="*/ 4109333 h 4832063"/>
              <a:gd name="connsiteX8" fmla="*/ 1640138 w 7612161"/>
              <a:gd name="connsiteY8" fmla="*/ 4181888 h 4832063"/>
              <a:gd name="connsiteX9" fmla="*/ 1857276 w 7612161"/>
              <a:gd name="connsiteY9" fmla="*/ 4263720 h 4832063"/>
              <a:gd name="connsiteX10" fmla="*/ 2055747 w 7612161"/>
              <a:gd name="connsiteY10" fmla="*/ 4375591 h 4832063"/>
              <a:gd name="connsiteX11" fmla="*/ 2061279 w 7612161"/>
              <a:gd name="connsiteY11" fmla="*/ 4223535 h 4832063"/>
              <a:gd name="connsiteX12" fmla="*/ 2095040 w 7612161"/>
              <a:gd name="connsiteY12" fmla="*/ 4042819 h 4832063"/>
              <a:gd name="connsiteX13" fmla="*/ 2189207 w 7612161"/>
              <a:gd name="connsiteY13" fmla="*/ 3520749 h 4832063"/>
              <a:gd name="connsiteX14" fmla="*/ 3075029 w 7612161"/>
              <a:gd name="connsiteY14" fmla="*/ 4243395 h 4832063"/>
              <a:gd name="connsiteX15" fmla="*/ 3362859 w 7612161"/>
              <a:gd name="connsiteY15" fmla="*/ 4384687 h 4832063"/>
              <a:gd name="connsiteX16" fmla="*/ 3556794 w 7612161"/>
              <a:gd name="connsiteY16" fmla="*/ 4415868 h 4832063"/>
              <a:gd name="connsiteX17" fmla="*/ 3844608 w 7612161"/>
              <a:gd name="connsiteY17" fmla="*/ 4456308 h 4832063"/>
              <a:gd name="connsiteX18" fmla="*/ 4072214 w 7612161"/>
              <a:gd name="connsiteY18" fmla="*/ 4515190 h 4832063"/>
              <a:gd name="connsiteX19" fmla="*/ 4155652 w 7612161"/>
              <a:gd name="connsiteY19" fmla="*/ 4427347 h 4832063"/>
              <a:gd name="connsiteX20" fmla="*/ 4152915 w 7612161"/>
              <a:gd name="connsiteY20" fmla="*/ 4049368 h 4832063"/>
              <a:gd name="connsiteX21" fmla="*/ 4160024 w 7612161"/>
              <a:gd name="connsiteY21" fmla="*/ 3754996 h 4832063"/>
              <a:gd name="connsiteX22" fmla="*/ 4212683 w 7612161"/>
              <a:gd name="connsiteY22" fmla="*/ 3710377 h 4832063"/>
              <a:gd name="connsiteX23" fmla="*/ 4696453 w 7612161"/>
              <a:gd name="connsiteY23" fmla="*/ 4093340 h 4832063"/>
              <a:gd name="connsiteX24" fmla="*/ 5037661 w 7612161"/>
              <a:gd name="connsiteY24" fmla="*/ 4348192 h 4832063"/>
              <a:gd name="connsiteX25" fmla="*/ 5354343 w 7612161"/>
              <a:gd name="connsiteY25" fmla="*/ 4604076 h 4832063"/>
              <a:gd name="connsiteX26" fmla="*/ 5612589 w 7612161"/>
              <a:gd name="connsiteY26" fmla="*/ 4831135 h 4832063"/>
              <a:gd name="connsiteX27" fmla="*/ 5586181 w 7612161"/>
              <a:gd name="connsiteY27" fmla="*/ 4516511 h 4832063"/>
              <a:gd name="connsiteX28" fmla="*/ 5476194 w 7612161"/>
              <a:gd name="connsiteY28" fmla="*/ 4187526 h 4832063"/>
              <a:gd name="connsiteX29" fmla="*/ 5721849 w 7612161"/>
              <a:gd name="connsiteY29" fmla="*/ 4116632 h 4832063"/>
              <a:gd name="connsiteX30" fmla="*/ 6009582 w 7612161"/>
              <a:gd name="connsiteY30" fmla="*/ 4024376 h 4832063"/>
              <a:gd name="connsiteX31" fmla="*/ 6014684 w 7612161"/>
              <a:gd name="connsiteY31" fmla="*/ 3826972 h 4832063"/>
              <a:gd name="connsiteX32" fmla="*/ 6248548 w 7612161"/>
              <a:gd name="connsiteY32" fmla="*/ 3826156 h 4832063"/>
              <a:gd name="connsiteX33" fmla="*/ 6257806 w 7612161"/>
              <a:gd name="connsiteY33" fmla="*/ 3775573 h 4832063"/>
              <a:gd name="connsiteX34" fmla="*/ 6077669 w 7612161"/>
              <a:gd name="connsiteY34" fmla="*/ 3746415 h 4832063"/>
              <a:gd name="connsiteX35" fmla="*/ 6095748 w 7612161"/>
              <a:gd name="connsiteY35" fmla="*/ 3651947 h 4832063"/>
              <a:gd name="connsiteX36" fmla="*/ 6178277 w 7612161"/>
              <a:gd name="connsiteY36" fmla="*/ 3662754 h 4832063"/>
              <a:gd name="connsiteX37" fmla="*/ 6181091 w 7612161"/>
              <a:gd name="connsiteY37" fmla="*/ 3572997 h 4832063"/>
              <a:gd name="connsiteX38" fmla="*/ 6257508 w 7612161"/>
              <a:gd name="connsiteY38" fmla="*/ 3608137 h 4832063"/>
              <a:gd name="connsiteX39" fmla="*/ 6248051 w 7612161"/>
              <a:gd name="connsiteY39" fmla="*/ 3671770 h 4832063"/>
              <a:gd name="connsiteX40" fmla="*/ 6346669 w 7612161"/>
              <a:gd name="connsiteY40" fmla="*/ 3649111 h 4832063"/>
              <a:gd name="connsiteX41" fmla="*/ 6392998 w 7612161"/>
              <a:gd name="connsiteY41" fmla="*/ 3574976 h 4832063"/>
              <a:gd name="connsiteX42" fmla="*/ 6531553 w 7612161"/>
              <a:gd name="connsiteY42" fmla="*/ 3638314 h 4832063"/>
              <a:gd name="connsiteX43" fmla="*/ 6592728 w 7612161"/>
              <a:gd name="connsiteY43" fmla="*/ 3437990 h 4832063"/>
              <a:gd name="connsiteX44" fmla="*/ 6984705 w 7612161"/>
              <a:gd name="connsiteY44" fmla="*/ 3598517 h 4832063"/>
              <a:gd name="connsiteX45" fmla="*/ 7183898 w 7612161"/>
              <a:gd name="connsiteY45" fmla="*/ 3716423 h 4832063"/>
              <a:gd name="connsiteX46" fmla="*/ 7547564 w 7612161"/>
              <a:gd name="connsiteY46" fmla="*/ 3959577 h 4832063"/>
              <a:gd name="connsiteX47" fmla="*/ 7612161 w 7612161"/>
              <a:gd name="connsiteY47" fmla="*/ 3887714 h 4832063"/>
              <a:gd name="connsiteX48" fmla="*/ 6233230 w 7612161"/>
              <a:gd name="connsiteY48" fmla="*/ 2767285 h 4832063"/>
              <a:gd name="connsiteX49" fmla="*/ 4588297 w 7612161"/>
              <a:gd name="connsiteY49" fmla="*/ 1642264 h 4832063"/>
              <a:gd name="connsiteX50" fmla="*/ 3810095 w 7612161"/>
              <a:gd name="connsiteY50" fmla="*/ 1198184 h 4832063"/>
              <a:gd name="connsiteX51" fmla="*/ 3481330 w 7612161"/>
              <a:gd name="connsiteY51" fmla="*/ 753553 h 4832063"/>
              <a:gd name="connsiteX52" fmla="*/ 3006983 w 7612161"/>
              <a:gd name="connsiteY52" fmla="*/ 0 h 4832063"/>
              <a:gd name="connsiteX53" fmla="*/ 2481439 w 7612161"/>
              <a:gd name="connsiteY53" fmla="*/ 1178879 h 4832063"/>
              <a:gd name="connsiteX54" fmla="*/ 2196369 w 7612161"/>
              <a:gd name="connsiteY54" fmla="*/ 1192355 h 4832063"/>
              <a:gd name="connsiteX55" fmla="*/ 1855045 w 7612161"/>
              <a:gd name="connsiteY55" fmla="*/ 1248319 h 4832063"/>
              <a:gd name="connsiteX56" fmla="*/ 1342219 w 7612161"/>
              <a:gd name="connsiteY56" fmla="*/ 1302392 h 4832063"/>
              <a:gd name="connsiteX57" fmla="*/ 786083 w 7612161"/>
              <a:gd name="connsiteY57" fmla="*/ 1280720 h 4832063"/>
              <a:gd name="connsiteX58" fmla="*/ 609197 w 7612161"/>
              <a:gd name="connsiteY58" fmla="*/ 1533911 h 4832063"/>
              <a:gd name="connsiteX59" fmla="*/ 521549 w 7612161"/>
              <a:gd name="connsiteY59" fmla="*/ 1514528 h 4832063"/>
              <a:gd name="connsiteX60" fmla="*/ 469535 w 7612161"/>
              <a:gd name="connsiteY60" fmla="*/ 1629081 h 4832063"/>
              <a:gd name="connsiteX61" fmla="*/ 62916 w 7612161"/>
              <a:gd name="connsiteY61" fmla="*/ 1444309 h 4832063"/>
              <a:gd name="connsiteX62" fmla="*/ 80874 w 7612161"/>
              <a:gd name="connsiteY62" fmla="*/ 1659072 h 4832063"/>
              <a:gd name="connsiteX63" fmla="*/ 0 w 7612161"/>
              <a:gd name="connsiteY63" fmla="*/ 1756218 h 4832063"/>
              <a:gd name="connsiteX64" fmla="*/ 6684 w 7612161"/>
              <a:gd name="connsiteY64" fmla="*/ 1966340 h 4832063"/>
              <a:gd name="connsiteX65" fmla="*/ 88013 w 7612161"/>
              <a:gd name="connsiteY65" fmla="*/ 1962634 h 4832063"/>
              <a:gd name="connsiteX66" fmla="*/ 321268 w 7612161"/>
              <a:gd name="connsiteY66" fmla="*/ 2023628 h 4832063"/>
              <a:gd name="connsiteX67" fmla="*/ 538922 w 7612161"/>
              <a:gd name="connsiteY67" fmla="*/ 2162680 h 4832063"/>
              <a:gd name="connsiteX68" fmla="*/ 478871 w 7612161"/>
              <a:gd name="connsiteY68" fmla="*/ 2312706 h 4832063"/>
              <a:gd name="connsiteX69" fmla="*/ 706270 w 7612161"/>
              <a:gd name="connsiteY69" fmla="*/ 2585803 h 4832063"/>
              <a:gd name="connsiteX0" fmla="*/ 706270 w 7612161"/>
              <a:gd name="connsiteY0" fmla="*/ 2585803 h 4831970"/>
              <a:gd name="connsiteX1" fmla="*/ 558688 w 7612161"/>
              <a:gd name="connsiteY1" fmla="*/ 2908356 h 4831970"/>
              <a:gd name="connsiteX2" fmla="*/ 1538411 w 7612161"/>
              <a:gd name="connsiteY2" fmla="*/ 3333143 h 4831970"/>
              <a:gd name="connsiteX3" fmla="*/ 1332155 w 7612161"/>
              <a:gd name="connsiteY3" fmla="*/ 3829418 h 4831970"/>
              <a:gd name="connsiteX4" fmla="*/ 1058996 w 7612161"/>
              <a:gd name="connsiteY4" fmla="*/ 4488703 h 4831970"/>
              <a:gd name="connsiteX5" fmla="*/ 1341288 w 7612161"/>
              <a:gd name="connsiteY5" fmla="*/ 4379410 h 4831970"/>
              <a:gd name="connsiteX6" fmla="*/ 1579557 w 7612161"/>
              <a:gd name="connsiteY6" fmla="*/ 4098229 h 4831970"/>
              <a:gd name="connsiteX7" fmla="*/ 1660021 w 7612161"/>
              <a:gd name="connsiteY7" fmla="*/ 4109333 h 4831970"/>
              <a:gd name="connsiteX8" fmla="*/ 1640138 w 7612161"/>
              <a:gd name="connsiteY8" fmla="*/ 4181888 h 4831970"/>
              <a:gd name="connsiteX9" fmla="*/ 1857276 w 7612161"/>
              <a:gd name="connsiteY9" fmla="*/ 4263720 h 4831970"/>
              <a:gd name="connsiteX10" fmla="*/ 2055747 w 7612161"/>
              <a:gd name="connsiteY10" fmla="*/ 4375591 h 4831970"/>
              <a:gd name="connsiteX11" fmla="*/ 2061279 w 7612161"/>
              <a:gd name="connsiteY11" fmla="*/ 4223535 h 4831970"/>
              <a:gd name="connsiteX12" fmla="*/ 2095040 w 7612161"/>
              <a:gd name="connsiteY12" fmla="*/ 4042819 h 4831970"/>
              <a:gd name="connsiteX13" fmla="*/ 2189207 w 7612161"/>
              <a:gd name="connsiteY13" fmla="*/ 3520749 h 4831970"/>
              <a:gd name="connsiteX14" fmla="*/ 3075029 w 7612161"/>
              <a:gd name="connsiteY14" fmla="*/ 4243395 h 4831970"/>
              <a:gd name="connsiteX15" fmla="*/ 3362859 w 7612161"/>
              <a:gd name="connsiteY15" fmla="*/ 4384687 h 4831970"/>
              <a:gd name="connsiteX16" fmla="*/ 3556794 w 7612161"/>
              <a:gd name="connsiteY16" fmla="*/ 4415868 h 4831970"/>
              <a:gd name="connsiteX17" fmla="*/ 3844608 w 7612161"/>
              <a:gd name="connsiteY17" fmla="*/ 4456308 h 4831970"/>
              <a:gd name="connsiteX18" fmla="*/ 4072214 w 7612161"/>
              <a:gd name="connsiteY18" fmla="*/ 4515190 h 4831970"/>
              <a:gd name="connsiteX19" fmla="*/ 4155652 w 7612161"/>
              <a:gd name="connsiteY19" fmla="*/ 4427347 h 4831970"/>
              <a:gd name="connsiteX20" fmla="*/ 4152915 w 7612161"/>
              <a:gd name="connsiteY20" fmla="*/ 4049368 h 4831970"/>
              <a:gd name="connsiteX21" fmla="*/ 4160024 w 7612161"/>
              <a:gd name="connsiteY21" fmla="*/ 3754996 h 4831970"/>
              <a:gd name="connsiteX22" fmla="*/ 4212683 w 7612161"/>
              <a:gd name="connsiteY22" fmla="*/ 3710377 h 4831970"/>
              <a:gd name="connsiteX23" fmla="*/ 4696453 w 7612161"/>
              <a:gd name="connsiteY23" fmla="*/ 4093340 h 4831970"/>
              <a:gd name="connsiteX24" fmla="*/ 5037661 w 7612161"/>
              <a:gd name="connsiteY24" fmla="*/ 4348192 h 4831970"/>
              <a:gd name="connsiteX25" fmla="*/ 5368663 w 7612161"/>
              <a:gd name="connsiteY25" fmla="*/ 4584983 h 4831970"/>
              <a:gd name="connsiteX26" fmla="*/ 5612589 w 7612161"/>
              <a:gd name="connsiteY26" fmla="*/ 4831135 h 4831970"/>
              <a:gd name="connsiteX27" fmla="*/ 5586181 w 7612161"/>
              <a:gd name="connsiteY27" fmla="*/ 4516511 h 4831970"/>
              <a:gd name="connsiteX28" fmla="*/ 5476194 w 7612161"/>
              <a:gd name="connsiteY28" fmla="*/ 4187526 h 4831970"/>
              <a:gd name="connsiteX29" fmla="*/ 5721849 w 7612161"/>
              <a:gd name="connsiteY29" fmla="*/ 4116632 h 4831970"/>
              <a:gd name="connsiteX30" fmla="*/ 6009582 w 7612161"/>
              <a:gd name="connsiteY30" fmla="*/ 4024376 h 4831970"/>
              <a:gd name="connsiteX31" fmla="*/ 6014684 w 7612161"/>
              <a:gd name="connsiteY31" fmla="*/ 3826972 h 4831970"/>
              <a:gd name="connsiteX32" fmla="*/ 6248548 w 7612161"/>
              <a:gd name="connsiteY32" fmla="*/ 3826156 h 4831970"/>
              <a:gd name="connsiteX33" fmla="*/ 6257806 w 7612161"/>
              <a:gd name="connsiteY33" fmla="*/ 3775573 h 4831970"/>
              <a:gd name="connsiteX34" fmla="*/ 6077669 w 7612161"/>
              <a:gd name="connsiteY34" fmla="*/ 3746415 h 4831970"/>
              <a:gd name="connsiteX35" fmla="*/ 6095748 w 7612161"/>
              <a:gd name="connsiteY35" fmla="*/ 3651947 h 4831970"/>
              <a:gd name="connsiteX36" fmla="*/ 6178277 w 7612161"/>
              <a:gd name="connsiteY36" fmla="*/ 3662754 h 4831970"/>
              <a:gd name="connsiteX37" fmla="*/ 6181091 w 7612161"/>
              <a:gd name="connsiteY37" fmla="*/ 3572997 h 4831970"/>
              <a:gd name="connsiteX38" fmla="*/ 6257508 w 7612161"/>
              <a:gd name="connsiteY38" fmla="*/ 3608137 h 4831970"/>
              <a:gd name="connsiteX39" fmla="*/ 6248051 w 7612161"/>
              <a:gd name="connsiteY39" fmla="*/ 3671770 h 4831970"/>
              <a:gd name="connsiteX40" fmla="*/ 6346669 w 7612161"/>
              <a:gd name="connsiteY40" fmla="*/ 3649111 h 4831970"/>
              <a:gd name="connsiteX41" fmla="*/ 6392998 w 7612161"/>
              <a:gd name="connsiteY41" fmla="*/ 3574976 h 4831970"/>
              <a:gd name="connsiteX42" fmla="*/ 6531553 w 7612161"/>
              <a:gd name="connsiteY42" fmla="*/ 3638314 h 4831970"/>
              <a:gd name="connsiteX43" fmla="*/ 6592728 w 7612161"/>
              <a:gd name="connsiteY43" fmla="*/ 3437990 h 4831970"/>
              <a:gd name="connsiteX44" fmla="*/ 6984705 w 7612161"/>
              <a:gd name="connsiteY44" fmla="*/ 3598517 h 4831970"/>
              <a:gd name="connsiteX45" fmla="*/ 7183898 w 7612161"/>
              <a:gd name="connsiteY45" fmla="*/ 3716423 h 4831970"/>
              <a:gd name="connsiteX46" fmla="*/ 7547564 w 7612161"/>
              <a:gd name="connsiteY46" fmla="*/ 3959577 h 4831970"/>
              <a:gd name="connsiteX47" fmla="*/ 7612161 w 7612161"/>
              <a:gd name="connsiteY47" fmla="*/ 3887714 h 4831970"/>
              <a:gd name="connsiteX48" fmla="*/ 6233230 w 7612161"/>
              <a:gd name="connsiteY48" fmla="*/ 2767285 h 4831970"/>
              <a:gd name="connsiteX49" fmla="*/ 4588297 w 7612161"/>
              <a:gd name="connsiteY49" fmla="*/ 1642264 h 4831970"/>
              <a:gd name="connsiteX50" fmla="*/ 3810095 w 7612161"/>
              <a:gd name="connsiteY50" fmla="*/ 1198184 h 4831970"/>
              <a:gd name="connsiteX51" fmla="*/ 3481330 w 7612161"/>
              <a:gd name="connsiteY51" fmla="*/ 753553 h 4831970"/>
              <a:gd name="connsiteX52" fmla="*/ 3006983 w 7612161"/>
              <a:gd name="connsiteY52" fmla="*/ 0 h 4831970"/>
              <a:gd name="connsiteX53" fmla="*/ 2481439 w 7612161"/>
              <a:gd name="connsiteY53" fmla="*/ 1178879 h 4831970"/>
              <a:gd name="connsiteX54" fmla="*/ 2196369 w 7612161"/>
              <a:gd name="connsiteY54" fmla="*/ 1192355 h 4831970"/>
              <a:gd name="connsiteX55" fmla="*/ 1855045 w 7612161"/>
              <a:gd name="connsiteY55" fmla="*/ 1248319 h 4831970"/>
              <a:gd name="connsiteX56" fmla="*/ 1342219 w 7612161"/>
              <a:gd name="connsiteY56" fmla="*/ 1302392 h 4831970"/>
              <a:gd name="connsiteX57" fmla="*/ 786083 w 7612161"/>
              <a:gd name="connsiteY57" fmla="*/ 1280720 h 4831970"/>
              <a:gd name="connsiteX58" fmla="*/ 609197 w 7612161"/>
              <a:gd name="connsiteY58" fmla="*/ 1533911 h 4831970"/>
              <a:gd name="connsiteX59" fmla="*/ 521549 w 7612161"/>
              <a:gd name="connsiteY59" fmla="*/ 1514528 h 4831970"/>
              <a:gd name="connsiteX60" fmla="*/ 469535 w 7612161"/>
              <a:gd name="connsiteY60" fmla="*/ 1629081 h 4831970"/>
              <a:gd name="connsiteX61" fmla="*/ 62916 w 7612161"/>
              <a:gd name="connsiteY61" fmla="*/ 1444309 h 4831970"/>
              <a:gd name="connsiteX62" fmla="*/ 80874 w 7612161"/>
              <a:gd name="connsiteY62" fmla="*/ 1659072 h 4831970"/>
              <a:gd name="connsiteX63" fmla="*/ 0 w 7612161"/>
              <a:gd name="connsiteY63" fmla="*/ 1756218 h 4831970"/>
              <a:gd name="connsiteX64" fmla="*/ 6684 w 7612161"/>
              <a:gd name="connsiteY64" fmla="*/ 1966340 h 4831970"/>
              <a:gd name="connsiteX65" fmla="*/ 88013 w 7612161"/>
              <a:gd name="connsiteY65" fmla="*/ 1962634 h 4831970"/>
              <a:gd name="connsiteX66" fmla="*/ 321268 w 7612161"/>
              <a:gd name="connsiteY66" fmla="*/ 2023628 h 4831970"/>
              <a:gd name="connsiteX67" fmla="*/ 538922 w 7612161"/>
              <a:gd name="connsiteY67" fmla="*/ 2162680 h 4831970"/>
              <a:gd name="connsiteX68" fmla="*/ 478871 w 7612161"/>
              <a:gd name="connsiteY68" fmla="*/ 2312706 h 4831970"/>
              <a:gd name="connsiteX69" fmla="*/ 706270 w 7612161"/>
              <a:gd name="connsiteY69" fmla="*/ 2585803 h 4831970"/>
              <a:gd name="connsiteX0" fmla="*/ 706270 w 7612161"/>
              <a:gd name="connsiteY0" fmla="*/ 2585803 h 4831970"/>
              <a:gd name="connsiteX1" fmla="*/ 558688 w 7612161"/>
              <a:gd name="connsiteY1" fmla="*/ 2908356 h 4831970"/>
              <a:gd name="connsiteX2" fmla="*/ 1538411 w 7612161"/>
              <a:gd name="connsiteY2" fmla="*/ 3333143 h 4831970"/>
              <a:gd name="connsiteX3" fmla="*/ 1332155 w 7612161"/>
              <a:gd name="connsiteY3" fmla="*/ 3829418 h 4831970"/>
              <a:gd name="connsiteX4" fmla="*/ 1058996 w 7612161"/>
              <a:gd name="connsiteY4" fmla="*/ 4488703 h 4831970"/>
              <a:gd name="connsiteX5" fmla="*/ 1341288 w 7612161"/>
              <a:gd name="connsiteY5" fmla="*/ 4379410 h 4831970"/>
              <a:gd name="connsiteX6" fmla="*/ 1579557 w 7612161"/>
              <a:gd name="connsiteY6" fmla="*/ 4098229 h 4831970"/>
              <a:gd name="connsiteX7" fmla="*/ 1660021 w 7612161"/>
              <a:gd name="connsiteY7" fmla="*/ 4109333 h 4831970"/>
              <a:gd name="connsiteX8" fmla="*/ 1640138 w 7612161"/>
              <a:gd name="connsiteY8" fmla="*/ 4181888 h 4831970"/>
              <a:gd name="connsiteX9" fmla="*/ 1857276 w 7612161"/>
              <a:gd name="connsiteY9" fmla="*/ 4263720 h 4831970"/>
              <a:gd name="connsiteX10" fmla="*/ 2055747 w 7612161"/>
              <a:gd name="connsiteY10" fmla="*/ 4375591 h 4831970"/>
              <a:gd name="connsiteX11" fmla="*/ 2061279 w 7612161"/>
              <a:gd name="connsiteY11" fmla="*/ 4223535 h 4831970"/>
              <a:gd name="connsiteX12" fmla="*/ 2095040 w 7612161"/>
              <a:gd name="connsiteY12" fmla="*/ 4042819 h 4831970"/>
              <a:gd name="connsiteX13" fmla="*/ 2189207 w 7612161"/>
              <a:gd name="connsiteY13" fmla="*/ 3520749 h 4831970"/>
              <a:gd name="connsiteX14" fmla="*/ 3075029 w 7612161"/>
              <a:gd name="connsiteY14" fmla="*/ 4243395 h 4831970"/>
              <a:gd name="connsiteX15" fmla="*/ 3362859 w 7612161"/>
              <a:gd name="connsiteY15" fmla="*/ 4384687 h 4831970"/>
              <a:gd name="connsiteX16" fmla="*/ 3556794 w 7612161"/>
              <a:gd name="connsiteY16" fmla="*/ 4415868 h 4831970"/>
              <a:gd name="connsiteX17" fmla="*/ 3844608 w 7612161"/>
              <a:gd name="connsiteY17" fmla="*/ 4456308 h 4831970"/>
              <a:gd name="connsiteX18" fmla="*/ 4072214 w 7612161"/>
              <a:gd name="connsiteY18" fmla="*/ 4515190 h 4831970"/>
              <a:gd name="connsiteX19" fmla="*/ 4155652 w 7612161"/>
              <a:gd name="connsiteY19" fmla="*/ 4427347 h 4831970"/>
              <a:gd name="connsiteX20" fmla="*/ 4152915 w 7612161"/>
              <a:gd name="connsiteY20" fmla="*/ 4049368 h 4831970"/>
              <a:gd name="connsiteX21" fmla="*/ 4160024 w 7612161"/>
              <a:gd name="connsiteY21" fmla="*/ 3754996 h 4831970"/>
              <a:gd name="connsiteX22" fmla="*/ 4212683 w 7612161"/>
              <a:gd name="connsiteY22" fmla="*/ 3710377 h 4831970"/>
              <a:gd name="connsiteX23" fmla="*/ 4696453 w 7612161"/>
              <a:gd name="connsiteY23" fmla="*/ 4093340 h 4831970"/>
              <a:gd name="connsiteX24" fmla="*/ 5056752 w 7612161"/>
              <a:gd name="connsiteY24" fmla="*/ 4333873 h 4831970"/>
              <a:gd name="connsiteX25" fmla="*/ 5368663 w 7612161"/>
              <a:gd name="connsiteY25" fmla="*/ 4584983 h 4831970"/>
              <a:gd name="connsiteX26" fmla="*/ 5612589 w 7612161"/>
              <a:gd name="connsiteY26" fmla="*/ 4831135 h 4831970"/>
              <a:gd name="connsiteX27" fmla="*/ 5586181 w 7612161"/>
              <a:gd name="connsiteY27" fmla="*/ 4516511 h 4831970"/>
              <a:gd name="connsiteX28" fmla="*/ 5476194 w 7612161"/>
              <a:gd name="connsiteY28" fmla="*/ 4187526 h 4831970"/>
              <a:gd name="connsiteX29" fmla="*/ 5721849 w 7612161"/>
              <a:gd name="connsiteY29" fmla="*/ 4116632 h 4831970"/>
              <a:gd name="connsiteX30" fmla="*/ 6009582 w 7612161"/>
              <a:gd name="connsiteY30" fmla="*/ 4024376 h 4831970"/>
              <a:gd name="connsiteX31" fmla="*/ 6014684 w 7612161"/>
              <a:gd name="connsiteY31" fmla="*/ 3826972 h 4831970"/>
              <a:gd name="connsiteX32" fmla="*/ 6248548 w 7612161"/>
              <a:gd name="connsiteY32" fmla="*/ 3826156 h 4831970"/>
              <a:gd name="connsiteX33" fmla="*/ 6257806 w 7612161"/>
              <a:gd name="connsiteY33" fmla="*/ 3775573 h 4831970"/>
              <a:gd name="connsiteX34" fmla="*/ 6077669 w 7612161"/>
              <a:gd name="connsiteY34" fmla="*/ 3746415 h 4831970"/>
              <a:gd name="connsiteX35" fmla="*/ 6095748 w 7612161"/>
              <a:gd name="connsiteY35" fmla="*/ 3651947 h 4831970"/>
              <a:gd name="connsiteX36" fmla="*/ 6178277 w 7612161"/>
              <a:gd name="connsiteY36" fmla="*/ 3662754 h 4831970"/>
              <a:gd name="connsiteX37" fmla="*/ 6181091 w 7612161"/>
              <a:gd name="connsiteY37" fmla="*/ 3572997 h 4831970"/>
              <a:gd name="connsiteX38" fmla="*/ 6257508 w 7612161"/>
              <a:gd name="connsiteY38" fmla="*/ 3608137 h 4831970"/>
              <a:gd name="connsiteX39" fmla="*/ 6248051 w 7612161"/>
              <a:gd name="connsiteY39" fmla="*/ 3671770 h 4831970"/>
              <a:gd name="connsiteX40" fmla="*/ 6346669 w 7612161"/>
              <a:gd name="connsiteY40" fmla="*/ 3649111 h 4831970"/>
              <a:gd name="connsiteX41" fmla="*/ 6392998 w 7612161"/>
              <a:gd name="connsiteY41" fmla="*/ 3574976 h 4831970"/>
              <a:gd name="connsiteX42" fmla="*/ 6531553 w 7612161"/>
              <a:gd name="connsiteY42" fmla="*/ 3638314 h 4831970"/>
              <a:gd name="connsiteX43" fmla="*/ 6592728 w 7612161"/>
              <a:gd name="connsiteY43" fmla="*/ 3437990 h 4831970"/>
              <a:gd name="connsiteX44" fmla="*/ 6984705 w 7612161"/>
              <a:gd name="connsiteY44" fmla="*/ 3598517 h 4831970"/>
              <a:gd name="connsiteX45" fmla="*/ 7183898 w 7612161"/>
              <a:gd name="connsiteY45" fmla="*/ 3716423 h 4831970"/>
              <a:gd name="connsiteX46" fmla="*/ 7547564 w 7612161"/>
              <a:gd name="connsiteY46" fmla="*/ 3959577 h 4831970"/>
              <a:gd name="connsiteX47" fmla="*/ 7612161 w 7612161"/>
              <a:gd name="connsiteY47" fmla="*/ 3887714 h 4831970"/>
              <a:gd name="connsiteX48" fmla="*/ 6233230 w 7612161"/>
              <a:gd name="connsiteY48" fmla="*/ 2767285 h 4831970"/>
              <a:gd name="connsiteX49" fmla="*/ 4588297 w 7612161"/>
              <a:gd name="connsiteY49" fmla="*/ 1642264 h 4831970"/>
              <a:gd name="connsiteX50" fmla="*/ 3810095 w 7612161"/>
              <a:gd name="connsiteY50" fmla="*/ 1198184 h 4831970"/>
              <a:gd name="connsiteX51" fmla="*/ 3481330 w 7612161"/>
              <a:gd name="connsiteY51" fmla="*/ 753553 h 4831970"/>
              <a:gd name="connsiteX52" fmla="*/ 3006983 w 7612161"/>
              <a:gd name="connsiteY52" fmla="*/ 0 h 4831970"/>
              <a:gd name="connsiteX53" fmla="*/ 2481439 w 7612161"/>
              <a:gd name="connsiteY53" fmla="*/ 1178879 h 4831970"/>
              <a:gd name="connsiteX54" fmla="*/ 2196369 w 7612161"/>
              <a:gd name="connsiteY54" fmla="*/ 1192355 h 4831970"/>
              <a:gd name="connsiteX55" fmla="*/ 1855045 w 7612161"/>
              <a:gd name="connsiteY55" fmla="*/ 1248319 h 4831970"/>
              <a:gd name="connsiteX56" fmla="*/ 1342219 w 7612161"/>
              <a:gd name="connsiteY56" fmla="*/ 1302392 h 4831970"/>
              <a:gd name="connsiteX57" fmla="*/ 786083 w 7612161"/>
              <a:gd name="connsiteY57" fmla="*/ 1280720 h 4831970"/>
              <a:gd name="connsiteX58" fmla="*/ 609197 w 7612161"/>
              <a:gd name="connsiteY58" fmla="*/ 1533911 h 4831970"/>
              <a:gd name="connsiteX59" fmla="*/ 521549 w 7612161"/>
              <a:gd name="connsiteY59" fmla="*/ 1514528 h 4831970"/>
              <a:gd name="connsiteX60" fmla="*/ 469535 w 7612161"/>
              <a:gd name="connsiteY60" fmla="*/ 1629081 h 4831970"/>
              <a:gd name="connsiteX61" fmla="*/ 62916 w 7612161"/>
              <a:gd name="connsiteY61" fmla="*/ 1444309 h 4831970"/>
              <a:gd name="connsiteX62" fmla="*/ 80874 w 7612161"/>
              <a:gd name="connsiteY62" fmla="*/ 1659072 h 4831970"/>
              <a:gd name="connsiteX63" fmla="*/ 0 w 7612161"/>
              <a:gd name="connsiteY63" fmla="*/ 1756218 h 4831970"/>
              <a:gd name="connsiteX64" fmla="*/ 6684 w 7612161"/>
              <a:gd name="connsiteY64" fmla="*/ 1966340 h 4831970"/>
              <a:gd name="connsiteX65" fmla="*/ 88013 w 7612161"/>
              <a:gd name="connsiteY65" fmla="*/ 1962634 h 4831970"/>
              <a:gd name="connsiteX66" fmla="*/ 321268 w 7612161"/>
              <a:gd name="connsiteY66" fmla="*/ 2023628 h 4831970"/>
              <a:gd name="connsiteX67" fmla="*/ 538922 w 7612161"/>
              <a:gd name="connsiteY67" fmla="*/ 2162680 h 4831970"/>
              <a:gd name="connsiteX68" fmla="*/ 478871 w 7612161"/>
              <a:gd name="connsiteY68" fmla="*/ 2312706 h 4831970"/>
              <a:gd name="connsiteX69" fmla="*/ 706270 w 7612161"/>
              <a:gd name="connsiteY69" fmla="*/ 2585803 h 4831970"/>
              <a:gd name="connsiteX0" fmla="*/ 706270 w 7612161"/>
              <a:gd name="connsiteY0" fmla="*/ 2585803 h 4831970"/>
              <a:gd name="connsiteX1" fmla="*/ 558688 w 7612161"/>
              <a:gd name="connsiteY1" fmla="*/ 2908356 h 4831970"/>
              <a:gd name="connsiteX2" fmla="*/ 1538411 w 7612161"/>
              <a:gd name="connsiteY2" fmla="*/ 3333143 h 4831970"/>
              <a:gd name="connsiteX3" fmla="*/ 1332155 w 7612161"/>
              <a:gd name="connsiteY3" fmla="*/ 3829418 h 4831970"/>
              <a:gd name="connsiteX4" fmla="*/ 1058996 w 7612161"/>
              <a:gd name="connsiteY4" fmla="*/ 4488703 h 4831970"/>
              <a:gd name="connsiteX5" fmla="*/ 1341288 w 7612161"/>
              <a:gd name="connsiteY5" fmla="*/ 4379410 h 4831970"/>
              <a:gd name="connsiteX6" fmla="*/ 1579557 w 7612161"/>
              <a:gd name="connsiteY6" fmla="*/ 4098229 h 4831970"/>
              <a:gd name="connsiteX7" fmla="*/ 1660021 w 7612161"/>
              <a:gd name="connsiteY7" fmla="*/ 4109333 h 4831970"/>
              <a:gd name="connsiteX8" fmla="*/ 1640138 w 7612161"/>
              <a:gd name="connsiteY8" fmla="*/ 4181888 h 4831970"/>
              <a:gd name="connsiteX9" fmla="*/ 1857276 w 7612161"/>
              <a:gd name="connsiteY9" fmla="*/ 4263720 h 4831970"/>
              <a:gd name="connsiteX10" fmla="*/ 2055747 w 7612161"/>
              <a:gd name="connsiteY10" fmla="*/ 4375591 h 4831970"/>
              <a:gd name="connsiteX11" fmla="*/ 2061279 w 7612161"/>
              <a:gd name="connsiteY11" fmla="*/ 4223535 h 4831970"/>
              <a:gd name="connsiteX12" fmla="*/ 2095040 w 7612161"/>
              <a:gd name="connsiteY12" fmla="*/ 4042819 h 4831970"/>
              <a:gd name="connsiteX13" fmla="*/ 2189207 w 7612161"/>
              <a:gd name="connsiteY13" fmla="*/ 3520749 h 4831970"/>
              <a:gd name="connsiteX14" fmla="*/ 3075029 w 7612161"/>
              <a:gd name="connsiteY14" fmla="*/ 4243395 h 4831970"/>
              <a:gd name="connsiteX15" fmla="*/ 3362859 w 7612161"/>
              <a:gd name="connsiteY15" fmla="*/ 4384687 h 4831970"/>
              <a:gd name="connsiteX16" fmla="*/ 3556794 w 7612161"/>
              <a:gd name="connsiteY16" fmla="*/ 4415868 h 4831970"/>
              <a:gd name="connsiteX17" fmla="*/ 3844608 w 7612161"/>
              <a:gd name="connsiteY17" fmla="*/ 4456308 h 4831970"/>
              <a:gd name="connsiteX18" fmla="*/ 4072214 w 7612161"/>
              <a:gd name="connsiteY18" fmla="*/ 4515190 h 4831970"/>
              <a:gd name="connsiteX19" fmla="*/ 4155652 w 7612161"/>
              <a:gd name="connsiteY19" fmla="*/ 4427347 h 4831970"/>
              <a:gd name="connsiteX20" fmla="*/ 4152915 w 7612161"/>
              <a:gd name="connsiteY20" fmla="*/ 4049368 h 4831970"/>
              <a:gd name="connsiteX21" fmla="*/ 4160024 w 7612161"/>
              <a:gd name="connsiteY21" fmla="*/ 3754996 h 4831970"/>
              <a:gd name="connsiteX22" fmla="*/ 4212683 w 7612161"/>
              <a:gd name="connsiteY22" fmla="*/ 3710377 h 4831970"/>
              <a:gd name="connsiteX23" fmla="*/ 4696453 w 7612161"/>
              <a:gd name="connsiteY23" fmla="*/ 4093340 h 4831970"/>
              <a:gd name="connsiteX24" fmla="*/ 4800664 w 7612161"/>
              <a:gd name="connsiteY24" fmla="*/ 4164950 h 4831970"/>
              <a:gd name="connsiteX25" fmla="*/ 5056752 w 7612161"/>
              <a:gd name="connsiteY25" fmla="*/ 4333873 h 4831970"/>
              <a:gd name="connsiteX26" fmla="*/ 5368663 w 7612161"/>
              <a:gd name="connsiteY26" fmla="*/ 4584983 h 4831970"/>
              <a:gd name="connsiteX27" fmla="*/ 5612589 w 7612161"/>
              <a:gd name="connsiteY27" fmla="*/ 4831135 h 4831970"/>
              <a:gd name="connsiteX28" fmla="*/ 5586181 w 7612161"/>
              <a:gd name="connsiteY28" fmla="*/ 4516511 h 4831970"/>
              <a:gd name="connsiteX29" fmla="*/ 5476194 w 7612161"/>
              <a:gd name="connsiteY29" fmla="*/ 4187526 h 4831970"/>
              <a:gd name="connsiteX30" fmla="*/ 5721849 w 7612161"/>
              <a:gd name="connsiteY30" fmla="*/ 4116632 h 4831970"/>
              <a:gd name="connsiteX31" fmla="*/ 6009582 w 7612161"/>
              <a:gd name="connsiteY31" fmla="*/ 4024376 h 4831970"/>
              <a:gd name="connsiteX32" fmla="*/ 6014684 w 7612161"/>
              <a:gd name="connsiteY32" fmla="*/ 3826972 h 4831970"/>
              <a:gd name="connsiteX33" fmla="*/ 6248548 w 7612161"/>
              <a:gd name="connsiteY33" fmla="*/ 3826156 h 4831970"/>
              <a:gd name="connsiteX34" fmla="*/ 6257806 w 7612161"/>
              <a:gd name="connsiteY34" fmla="*/ 3775573 h 4831970"/>
              <a:gd name="connsiteX35" fmla="*/ 6077669 w 7612161"/>
              <a:gd name="connsiteY35" fmla="*/ 3746415 h 4831970"/>
              <a:gd name="connsiteX36" fmla="*/ 6095748 w 7612161"/>
              <a:gd name="connsiteY36" fmla="*/ 3651947 h 4831970"/>
              <a:gd name="connsiteX37" fmla="*/ 6178277 w 7612161"/>
              <a:gd name="connsiteY37" fmla="*/ 3662754 h 4831970"/>
              <a:gd name="connsiteX38" fmla="*/ 6181091 w 7612161"/>
              <a:gd name="connsiteY38" fmla="*/ 3572997 h 4831970"/>
              <a:gd name="connsiteX39" fmla="*/ 6257508 w 7612161"/>
              <a:gd name="connsiteY39" fmla="*/ 3608137 h 4831970"/>
              <a:gd name="connsiteX40" fmla="*/ 6248051 w 7612161"/>
              <a:gd name="connsiteY40" fmla="*/ 3671770 h 4831970"/>
              <a:gd name="connsiteX41" fmla="*/ 6346669 w 7612161"/>
              <a:gd name="connsiteY41" fmla="*/ 3649111 h 4831970"/>
              <a:gd name="connsiteX42" fmla="*/ 6392998 w 7612161"/>
              <a:gd name="connsiteY42" fmla="*/ 3574976 h 4831970"/>
              <a:gd name="connsiteX43" fmla="*/ 6531553 w 7612161"/>
              <a:gd name="connsiteY43" fmla="*/ 3638314 h 4831970"/>
              <a:gd name="connsiteX44" fmla="*/ 6592728 w 7612161"/>
              <a:gd name="connsiteY44" fmla="*/ 3437990 h 4831970"/>
              <a:gd name="connsiteX45" fmla="*/ 6984705 w 7612161"/>
              <a:gd name="connsiteY45" fmla="*/ 3598517 h 4831970"/>
              <a:gd name="connsiteX46" fmla="*/ 7183898 w 7612161"/>
              <a:gd name="connsiteY46" fmla="*/ 3716423 h 4831970"/>
              <a:gd name="connsiteX47" fmla="*/ 7547564 w 7612161"/>
              <a:gd name="connsiteY47" fmla="*/ 3959577 h 4831970"/>
              <a:gd name="connsiteX48" fmla="*/ 7612161 w 7612161"/>
              <a:gd name="connsiteY48" fmla="*/ 3887714 h 4831970"/>
              <a:gd name="connsiteX49" fmla="*/ 6233230 w 7612161"/>
              <a:gd name="connsiteY49" fmla="*/ 2767285 h 4831970"/>
              <a:gd name="connsiteX50" fmla="*/ 4588297 w 7612161"/>
              <a:gd name="connsiteY50" fmla="*/ 1642264 h 4831970"/>
              <a:gd name="connsiteX51" fmla="*/ 3810095 w 7612161"/>
              <a:gd name="connsiteY51" fmla="*/ 1198184 h 4831970"/>
              <a:gd name="connsiteX52" fmla="*/ 3481330 w 7612161"/>
              <a:gd name="connsiteY52" fmla="*/ 753553 h 4831970"/>
              <a:gd name="connsiteX53" fmla="*/ 3006983 w 7612161"/>
              <a:gd name="connsiteY53" fmla="*/ 0 h 4831970"/>
              <a:gd name="connsiteX54" fmla="*/ 2481439 w 7612161"/>
              <a:gd name="connsiteY54" fmla="*/ 1178879 h 4831970"/>
              <a:gd name="connsiteX55" fmla="*/ 2196369 w 7612161"/>
              <a:gd name="connsiteY55" fmla="*/ 1192355 h 4831970"/>
              <a:gd name="connsiteX56" fmla="*/ 1855045 w 7612161"/>
              <a:gd name="connsiteY56" fmla="*/ 1248319 h 4831970"/>
              <a:gd name="connsiteX57" fmla="*/ 1342219 w 7612161"/>
              <a:gd name="connsiteY57" fmla="*/ 1302392 h 4831970"/>
              <a:gd name="connsiteX58" fmla="*/ 786083 w 7612161"/>
              <a:gd name="connsiteY58" fmla="*/ 1280720 h 4831970"/>
              <a:gd name="connsiteX59" fmla="*/ 609197 w 7612161"/>
              <a:gd name="connsiteY59" fmla="*/ 1533911 h 4831970"/>
              <a:gd name="connsiteX60" fmla="*/ 521549 w 7612161"/>
              <a:gd name="connsiteY60" fmla="*/ 1514528 h 4831970"/>
              <a:gd name="connsiteX61" fmla="*/ 469535 w 7612161"/>
              <a:gd name="connsiteY61" fmla="*/ 1629081 h 4831970"/>
              <a:gd name="connsiteX62" fmla="*/ 62916 w 7612161"/>
              <a:gd name="connsiteY62" fmla="*/ 1444309 h 4831970"/>
              <a:gd name="connsiteX63" fmla="*/ 80874 w 7612161"/>
              <a:gd name="connsiteY63" fmla="*/ 1659072 h 4831970"/>
              <a:gd name="connsiteX64" fmla="*/ 0 w 7612161"/>
              <a:gd name="connsiteY64" fmla="*/ 1756218 h 4831970"/>
              <a:gd name="connsiteX65" fmla="*/ 6684 w 7612161"/>
              <a:gd name="connsiteY65" fmla="*/ 1966340 h 4831970"/>
              <a:gd name="connsiteX66" fmla="*/ 88013 w 7612161"/>
              <a:gd name="connsiteY66" fmla="*/ 1962634 h 4831970"/>
              <a:gd name="connsiteX67" fmla="*/ 321268 w 7612161"/>
              <a:gd name="connsiteY67" fmla="*/ 2023628 h 4831970"/>
              <a:gd name="connsiteX68" fmla="*/ 538922 w 7612161"/>
              <a:gd name="connsiteY68" fmla="*/ 2162680 h 4831970"/>
              <a:gd name="connsiteX69" fmla="*/ 478871 w 7612161"/>
              <a:gd name="connsiteY69" fmla="*/ 2312706 h 4831970"/>
              <a:gd name="connsiteX70" fmla="*/ 706270 w 7612161"/>
              <a:gd name="connsiteY70" fmla="*/ 2585803 h 4831970"/>
              <a:gd name="connsiteX0" fmla="*/ 706270 w 7612161"/>
              <a:gd name="connsiteY0" fmla="*/ 2585803 h 4831970"/>
              <a:gd name="connsiteX1" fmla="*/ 558688 w 7612161"/>
              <a:gd name="connsiteY1" fmla="*/ 2908356 h 4831970"/>
              <a:gd name="connsiteX2" fmla="*/ 1538411 w 7612161"/>
              <a:gd name="connsiteY2" fmla="*/ 3333143 h 4831970"/>
              <a:gd name="connsiteX3" fmla="*/ 1332155 w 7612161"/>
              <a:gd name="connsiteY3" fmla="*/ 3829418 h 4831970"/>
              <a:gd name="connsiteX4" fmla="*/ 1058996 w 7612161"/>
              <a:gd name="connsiteY4" fmla="*/ 4488703 h 4831970"/>
              <a:gd name="connsiteX5" fmla="*/ 1341288 w 7612161"/>
              <a:gd name="connsiteY5" fmla="*/ 4379410 h 4831970"/>
              <a:gd name="connsiteX6" fmla="*/ 1579557 w 7612161"/>
              <a:gd name="connsiteY6" fmla="*/ 4098229 h 4831970"/>
              <a:gd name="connsiteX7" fmla="*/ 1660021 w 7612161"/>
              <a:gd name="connsiteY7" fmla="*/ 4109333 h 4831970"/>
              <a:gd name="connsiteX8" fmla="*/ 1640138 w 7612161"/>
              <a:gd name="connsiteY8" fmla="*/ 4181888 h 4831970"/>
              <a:gd name="connsiteX9" fmla="*/ 1857276 w 7612161"/>
              <a:gd name="connsiteY9" fmla="*/ 4263720 h 4831970"/>
              <a:gd name="connsiteX10" fmla="*/ 2055747 w 7612161"/>
              <a:gd name="connsiteY10" fmla="*/ 4375591 h 4831970"/>
              <a:gd name="connsiteX11" fmla="*/ 2061279 w 7612161"/>
              <a:gd name="connsiteY11" fmla="*/ 4223535 h 4831970"/>
              <a:gd name="connsiteX12" fmla="*/ 2095040 w 7612161"/>
              <a:gd name="connsiteY12" fmla="*/ 4042819 h 4831970"/>
              <a:gd name="connsiteX13" fmla="*/ 2189207 w 7612161"/>
              <a:gd name="connsiteY13" fmla="*/ 3520749 h 4831970"/>
              <a:gd name="connsiteX14" fmla="*/ 3075029 w 7612161"/>
              <a:gd name="connsiteY14" fmla="*/ 4243395 h 4831970"/>
              <a:gd name="connsiteX15" fmla="*/ 3362859 w 7612161"/>
              <a:gd name="connsiteY15" fmla="*/ 4384687 h 4831970"/>
              <a:gd name="connsiteX16" fmla="*/ 3556794 w 7612161"/>
              <a:gd name="connsiteY16" fmla="*/ 4415868 h 4831970"/>
              <a:gd name="connsiteX17" fmla="*/ 3844608 w 7612161"/>
              <a:gd name="connsiteY17" fmla="*/ 4456308 h 4831970"/>
              <a:gd name="connsiteX18" fmla="*/ 4072214 w 7612161"/>
              <a:gd name="connsiteY18" fmla="*/ 4515190 h 4831970"/>
              <a:gd name="connsiteX19" fmla="*/ 4155652 w 7612161"/>
              <a:gd name="connsiteY19" fmla="*/ 4427347 h 4831970"/>
              <a:gd name="connsiteX20" fmla="*/ 4152915 w 7612161"/>
              <a:gd name="connsiteY20" fmla="*/ 4049368 h 4831970"/>
              <a:gd name="connsiteX21" fmla="*/ 4160024 w 7612161"/>
              <a:gd name="connsiteY21" fmla="*/ 3754996 h 4831970"/>
              <a:gd name="connsiteX22" fmla="*/ 4212683 w 7612161"/>
              <a:gd name="connsiteY22" fmla="*/ 3710377 h 4831970"/>
              <a:gd name="connsiteX23" fmla="*/ 4696453 w 7612161"/>
              <a:gd name="connsiteY23" fmla="*/ 4093340 h 4831970"/>
              <a:gd name="connsiteX24" fmla="*/ 4772025 w 7612161"/>
              <a:gd name="connsiteY24" fmla="*/ 4093355 h 4831970"/>
              <a:gd name="connsiteX25" fmla="*/ 5056752 w 7612161"/>
              <a:gd name="connsiteY25" fmla="*/ 4333873 h 4831970"/>
              <a:gd name="connsiteX26" fmla="*/ 5368663 w 7612161"/>
              <a:gd name="connsiteY26" fmla="*/ 4584983 h 4831970"/>
              <a:gd name="connsiteX27" fmla="*/ 5612589 w 7612161"/>
              <a:gd name="connsiteY27" fmla="*/ 4831135 h 4831970"/>
              <a:gd name="connsiteX28" fmla="*/ 5586181 w 7612161"/>
              <a:gd name="connsiteY28" fmla="*/ 4516511 h 4831970"/>
              <a:gd name="connsiteX29" fmla="*/ 5476194 w 7612161"/>
              <a:gd name="connsiteY29" fmla="*/ 4187526 h 4831970"/>
              <a:gd name="connsiteX30" fmla="*/ 5721849 w 7612161"/>
              <a:gd name="connsiteY30" fmla="*/ 4116632 h 4831970"/>
              <a:gd name="connsiteX31" fmla="*/ 6009582 w 7612161"/>
              <a:gd name="connsiteY31" fmla="*/ 4024376 h 4831970"/>
              <a:gd name="connsiteX32" fmla="*/ 6014684 w 7612161"/>
              <a:gd name="connsiteY32" fmla="*/ 3826972 h 4831970"/>
              <a:gd name="connsiteX33" fmla="*/ 6248548 w 7612161"/>
              <a:gd name="connsiteY33" fmla="*/ 3826156 h 4831970"/>
              <a:gd name="connsiteX34" fmla="*/ 6257806 w 7612161"/>
              <a:gd name="connsiteY34" fmla="*/ 3775573 h 4831970"/>
              <a:gd name="connsiteX35" fmla="*/ 6077669 w 7612161"/>
              <a:gd name="connsiteY35" fmla="*/ 3746415 h 4831970"/>
              <a:gd name="connsiteX36" fmla="*/ 6095748 w 7612161"/>
              <a:gd name="connsiteY36" fmla="*/ 3651947 h 4831970"/>
              <a:gd name="connsiteX37" fmla="*/ 6178277 w 7612161"/>
              <a:gd name="connsiteY37" fmla="*/ 3662754 h 4831970"/>
              <a:gd name="connsiteX38" fmla="*/ 6181091 w 7612161"/>
              <a:gd name="connsiteY38" fmla="*/ 3572997 h 4831970"/>
              <a:gd name="connsiteX39" fmla="*/ 6257508 w 7612161"/>
              <a:gd name="connsiteY39" fmla="*/ 3608137 h 4831970"/>
              <a:gd name="connsiteX40" fmla="*/ 6248051 w 7612161"/>
              <a:gd name="connsiteY40" fmla="*/ 3671770 h 4831970"/>
              <a:gd name="connsiteX41" fmla="*/ 6346669 w 7612161"/>
              <a:gd name="connsiteY41" fmla="*/ 3649111 h 4831970"/>
              <a:gd name="connsiteX42" fmla="*/ 6392998 w 7612161"/>
              <a:gd name="connsiteY42" fmla="*/ 3574976 h 4831970"/>
              <a:gd name="connsiteX43" fmla="*/ 6531553 w 7612161"/>
              <a:gd name="connsiteY43" fmla="*/ 3638314 h 4831970"/>
              <a:gd name="connsiteX44" fmla="*/ 6592728 w 7612161"/>
              <a:gd name="connsiteY44" fmla="*/ 3437990 h 4831970"/>
              <a:gd name="connsiteX45" fmla="*/ 6984705 w 7612161"/>
              <a:gd name="connsiteY45" fmla="*/ 3598517 h 4831970"/>
              <a:gd name="connsiteX46" fmla="*/ 7183898 w 7612161"/>
              <a:gd name="connsiteY46" fmla="*/ 3716423 h 4831970"/>
              <a:gd name="connsiteX47" fmla="*/ 7547564 w 7612161"/>
              <a:gd name="connsiteY47" fmla="*/ 3959577 h 4831970"/>
              <a:gd name="connsiteX48" fmla="*/ 7612161 w 7612161"/>
              <a:gd name="connsiteY48" fmla="*/ 3887714 h 4831970"/>
              <a:gd name="connsiteX49" fmla="*/ 6233230 w 7612161"/>
              <a:gd name="connsiteY49" fmla="*/ 2767285 h 4831970"/>
              <a:gd name="connsiteX50" fmla="*/ 4588297 w 7612161"/>
              <a:gd name="connsiteY50" fmla="*/ 1642264 h 4831970"/>
              <a:gd name="connsiteX51" fmla="*/ 3810095 w 7612161"/>
              <a:gd name="connsiteY51" fmla="*/ 1198184 h 4831970"/>
              <a:gd name="connsiteX52" fmla="*/ 3481330 w 7612161"/>
              <a:gd name="connsiteY52" fmla="*/ 753553 h 4831970"/>
              <a:gd name="connsiteX53" fmla="*/ 3006983 w 7612161"/>
              <a:gd name="connsiteY53" fmla="*/ 0 h 4831970"/>
              <a:gd name="connsiteX54" fmla="*/ 2481439 w 7612161"/>
              <a:gd name="connsiteY54" fmla="*/ 1178879 h 4831970"/>
              <a:gd name="connsiteX55" fmla="*/ 2196369 w 7612161"/>
              <a:gd name="connsiteY55" fmla="*/ 1192355 h 4831970"/>
              <a:gd name="connsiteX56" fmla="*/ 1855045 w 7612161"/>
              <a:gd name="connsiteY56" fmla="*/ 1248319 h 4831970"/>
              <a:gd name="connsiteX57" fmla="*/ 1342219 w 7612161"/>
              <a:gd name="connsiteY57" fmla="*/ 1302392 h 4831970"/>
              <a:gd name="connsiteX58" fmla="*/ 786083 w 7612161"/>
              <a:gd name="connsiteY58" fmla="*/ 1280720 h 4831970"/>
              <a:gd name="connsiteX59" fmla="*/ 609197 w 7612161"/>
              <a:gd name="connsiteY59" fmla="*/ 1533911 h 4831970"/>
              <a:gd name="connsiteX60" fmla="*/ 521549 w 7612161"/>
              <a:gd name="connsiteY60" fmla="*/ 1514528 h 4831970"/>
              <a:gd name="connsiteX61" fmla="*/ 469535 w 7612161"/>
              <a:gd name="connsiteY61" fmla="*/ 1629081 h 4831970"/>
              <a:gd name="connsiteX62" fmla="*/ 62916 w 7612161"/>
              <a:gd name="connsiteY62" fmla="*/ 1444309 h 4831970"/>
              <a:gd name="connsiteX63" fmla="*/ 80874 w 7612161"/>
              <a:gd name="connsiteY63" fmla="*/ 1659072 h 4831970"/>
              <a:gd name="connsiteX64" fmla="*/ 0 w 7612161"/>
              <a:gd name="connsiteY64" fmla="*/ 1756218 h 4831970"/>
              <a:gd name="connsiteX65" fmla="*/ 6684 w 7612161"/>
              <a:gd name="connsiteY65" fmla="*/ 1966340 h 4831970"/>
              <a:gd name="connsiteX66" fmla="*/ 88013 w 7612161"/>
              <a:gd name="connsiteY66" fmla="*/ 1962634 h 4831970"/>
              <a:gd name="connsiteX67" fmla="*/ 321268 w 7612161"/>
              <a:gd name="connsiteY67" fmla="*/ 2023628 h 4831970"/>
              <a:gd name="connsiteX68" fmla="*/ 538922 w 7612161"/>
              <a:gd name="connsiteY68" fmla="*/ 2162680 h 4831970"/>
              <a:gd name="connsiteX69" fmla="*/ 478871 w 7612161"/>
              <a:gd name="connsiteY69" fmla="*/ 2312706 h 4831970"/>
              <a:gd name="connsiteX70" fmla="*/ 706270 w 7612161"/>
              <a:gd name="connsiteY70" fmla="*/ 2585803 h 4831970"/>
              <a:gd name="connsiteX0" fmla="*/ 706270 w 7612161"/>
              <a:gd name="connsiteY0" fmla="*/ 2585803 h 4831970"/>
              <a:gd name="connsiteX1" fmla="*/ 558688 w 7612161"/>
              <a:gd name="connsiteY1" fmla="*/ 2908356 h 4831970"/>
              <a:gd name="connsiteX2" fmla="*/ 1538411 w 7612161"/>
              <a:gd name="connsiteY2" fmla="*/ 3333143 h 4831970"/>
              <a:gd name="connsiteX3" fmla="*/ 1332155 w 7612161"/>
              <a:gd name="connsiteY3" fmla="*/ 3829418 h 4831970"/>
              <a:gd name="connsiteX4" fmla="*/ 1058996 w 7612161"/>
              <a:gd name="connsiteY4" fmla="*/ 4488703 h 4831970"/>
              <a:gd name="connsiteX5" fmla="*/ 1341288 w 7612161"/>
              <a:gd name="connsiteY5" fmla="*/ 4379410 h 4831970"/>
              <a:gd name="connsiteX6" fmla="*/ 1579557 w 7612161"/>
              <a:gd name="connsiteY6" fmla="*/ 4098229 h 4831970"/>
              <a:gd name="connsiteX7" fmla="*/ 1660021 w 7612161"/>
              <a:gd name="connsiteY7" fmla="*/ 4109333 h 4831970"/>
              <a:gd name="connsiteX8" fmla="*/ 1640138 w 7612161"/>
              <a:gd name="connsiteY8" fmla="*/ 4181888 h 4831970"/>
              <a:gd name="connsiteX9" fmla="*/ 1857276 w 7612161"/>
              <a:gd name="connsiteY9" fmla="*/ 4263720 h 4831970"/>
              <a:gd name="connsiteX10" fmla="*/ 2055747 w 7612161"/>
              <a:gd name="connsiteY10" fmla="*/ 4375591 h 4831970"/>
              <a:gd name="connsiteX11" fmla="*/ 2061279 w 7612161"/>
              <a:gd name="connsiteY11" fmla="*/ 4223535 h 4831970"/>
              <a:gd name="connsiteX12" fmla="*/ 2095040 w 7612161"/>
              <a:gd name="connsiteY12" fmla="*/ 4042819 h 4831970"/>
              <a:gd name="connsiteX13" fmla="*/ 2189207 w 7612161"/>
              <a:gd name="connsiteY13" fmla="*/ 3520749 h 4831970"/>
              <a:gd name="connsiteX14" fmla="*/ 3075029 w 7612161"/>
              <a:gd name="connsiteY14" fmla="*/ 4243395 h 4831970"/>
              <a:gd name="connsiteX15" fmla="*/ 3362859 w 7612161"/>
              <a:gd name="connsiteY15" fmla="*/ 4384687 h 4831970"/>
              <a:gd name="connsiteX16" fmla="*/ 3556794 w 7612161"/>
              <a:gd name="connsiteY16" fmla="*/ 4415868 h 4831970"/>
              <a:gd name="connsiteX17" fmla="*/ 3844608 w 7612161"/>
              <a:gd name="connsiteY17" fmla="*/ 4456308 h 4831970"/>
              <a:gd name="connsiteX18" fmla="*/ 4072214 w 7612161"/>
              <a:gd name="connsiteY18" fmla="*/ 4515190 h 4831970"/>
              <a:gd name="connsiteX19" fmla="*/ 4155652 w 7612161"/>
              <a:gd name="connsiteY19" fmla="*/ 4427347 h 4831970"/>
              <a:gd name="connsiteX20" fmla="*/ 4152915 w 7612161"/>
              <a:gd name="connsiteY20" fmla="*/ 4049368 h 4831970"/>
              <a:gd name="connsiteX21" fmla="*/ 4160024 w 7612161"/>
              <a:gd name="connsiteY21" fmla="*/ 3754996 h 4831970"/>
              <a:gd name="connsiteX22" fmla="*/ 4212683 w 7612161"/>
              <a:gd name="connsiteY22" fmla="*/ 3710377 h 4831970"/>
              <a:gd name="connsiteX23" fmla="*/ 4715546 w 7612161"/>
              <a:gd name="connsiteY23" fmla="*/ 4093340 h 4831970"/>
              <a:gd name="connsiteX24" fmla="*/ 4772025 w 7612161"/>
              <a:gd name="connsiteY24" fmla="*/ 4093355 h 4831970"/>
              <a:gd name="connsiteX25" fmla="*/ 5056752 w 7612161"/>
              <a:gd name="connsiteY25" fmla="*/ 4333873 h 4831970"/>
              <a:gd name="connsiteX26" fmla="*/ 5368663 w 7612161"/>
              <a:gd name="connsiteY26" fmla="*/ 4584983 h 4831970"/>
              <a:gd name="connsiteX27" fmla="*/ 5612589 w 7612161"/>
              <a:gd name="connsiteY27" fmla="*/ 4831135 h 4831970"/>
              <a:gd name="connsiteX28" fmla="*/ 5586181 w 7612161"/>
              <a:gd name="connsiteY28" fmla="*/ 4516511 h 4831970"/>
              <a:gd name="connsiteX29" fmla="*/ 5476194 w 7612161"/>
              <a:gd name="connsiteY29" fmla="*/ 4187526 h 4831970"/>
              <a:gd name="connsiteX30" fmla="*/ 5721849 w 7612161"/>
              <a:gd name="connsiteY30" fmla="*/ 4116632 h 4831970"/>
              <a:gd name="connsiteX31" fmla="*/ 6009582 w 7612161"/>
              <a:gd name="connsiteY31" fmla="*/ 4024376 h 4831970"/>
              <a:gd name="connsiteX32" fmla="*/ 6014684 w 7612161"/>
              <a:gd name="connsiteY32" fmla="*/ 3826972 h 4831970"/>
              <a:gd name="connsiteX33" fmla="*/ 6248548 w 7612161"/>
              <a:gd name="connsiteY33" fmla="*/ 3826156 h 4831970"/>
              <a:gd name="connsiteX34" fmla="*/ 6257806 w 7612161"/>
              <a:gd name="connsiteY34" fmla="*/ 3775573 h 4831970"/>
              <a:gd name="connsiteX35" fmla="*/ 6077669 w 7612161"/>
              <a:gd name="connsiteY35" fmla="*/ 3746415 h 4831970"/>
              <a:gd name="connsiteX36" fmla="*/ 6095748 w 7612161"/>
              <a:gd name="connsiteY36" fmla="*/ 3651947 h 4831970"/>
              <a:gd name="connsiteX37" fmla="*/ 6178277 w 7612161"/>
              <a:gd name="connsiteY37" fmla="*/ 3662754 h 4831970"/>
              <a:gd name="connsiteX38" fmla="*/ 6181091 w 7612161"/>
              <a:gd name="connsiteY38" fmla="*/ 3572997 h 4831970"/>
              <a:gd name="connsiteX39" fmla="*/ 6257508 w 7612161"/>
              <a:gd name="connsiteY39" fmla="*/ 3608137 h 4831970"/>
              <a:gd name="connsiteX40" fmla="*/ 6248051 w 7612161"/>
              <a:gd name="connsiteY40" fmla="*/ 3671770 h 4831970"/>
              <a:gd name="connsiteX41" fmla="*/ 6346669 w 7612161"/>
              <a:gd name="connsiteY41" fmla="*/ 3649111 h 4831970"/>
              <a:gd name="connsiteX42" fmla="*/ 6392998 w 7612161"/>
              <a:gd name="connsiteY42" fmla="*/ 3574976 h 4831970"/>
              <a:gd name="connsiteX43" fmla="*/ 6531553 w 7612161"/>
              <a:gd name="connsiteY43" fmla="*/ 3638314 h 4831970"/>
              <a:gd name="connsiteX44" fmla="*/ 6592728 w 7612161"/>
              <a:gd name="connsiteY44" fmla="*/ 3437990 h 4831970"/>
              <a:gd name="connsiteX45" fmla="*/ 6984705 w 7612161"/>
              <a:gd name="connsiteY45" fmla="*/ 3598517 h 4831970"/>
              <a:gd name="connsiteX46" fmla="*/ 7183898 w 7612161"/>
              <a:gd name="connsiteY46" fmla="*/ 3716423 h 4831970"/>
              <a:gd name="connsiteX47" fmla="*/ 7547564 w 7612161"/>
              <a:gd name="connsiteY47" fmla="*/ 3959577 h 4831970"/>
              <a:gd name="connsiteX48" fmla="*/ 7612161 w 7612161"/>
              <a:gd name="connsiteY48" fmla="*/ 3887714 h 4831970"/>
              <a:gd name="connsiteX49" fmla="*/ 6233230 w 7612161"/>
              <a:gd name="connsiteY49" fmla="*/ 2767285 h 4831970"/>
              <a:gd name="connsiteX50" fmla="*/ 4588297 w 7612161"/>
              <a:gd name="connsiteY50" fmla="*/ 1642264 h 4831970"/>
              <a:gd name="connsiteX51" fmla="*/ 3810095 w 7612161"/>
              <a:gd name="connsiteY51" fmla="*/ 1198184 h 4831970"/>
              <a:gd name="connsiteX52" fmla="*/ 3481330 w 7612161"/>
              <a:gd name="connsiteY52" fmla="*/ 753553 h 4831970"/>
              <a:gd name="connsiteX53" fmla="*/ 3006983 w 7612161"/>
              <a:gd name="connsiteY53" fmla="*/ 0 h 4831970"/>
              <a:gd name="connsiteX54" fmla="*/ 2481439 w 7612161"/>
              <a:gd name="connsiteY54" fmla="*/ 1178879 h 4831970"/>
              <a:gd name="connsiteX55" fmla="*/ 2196369 w 7612161"/>
              <a:gd name="connsiteY55" fmla="*/ 1192355 h 4831970"/>
              <a:gd name="connsiteX56" fmla="*/ 1855045 w 7612161"/>
              <a:gd name="connsiteY56" fmla="*/ 1248319 h 4831970"/>
              <a:gd name="connsiteX57" fmla="*/ 1342219 w 7612161"/>
              <a:gd name="connsiteY57" fmla="*/ 1302392 h 4831970"/>
              <a:gd name="connsiteX58" fmla="*/ 786083 w 7612161"/>
              <a:gd name="connsiteY58" fmla="*/ 1280720 h 4831970"/>
              <a:gd name="connsiteX59" fmla="*/ 609197 w 7612161"/>
              <a:gd name="connsiteY59" fmla="*/ 1533911 h 4831970"/>
              <a:gd name="connsiteX60" fmla="*/ 521549 w 7612161"/>
              <a:gd name="connsiteY60" fmla="*/ 1514528 h 4831970"/>
              <a:gd name="connsiteX61" fmla="*/ 469535 w 7612161"/>
              <a:gd name="connsiteY61" fmla="*/ 1629081 h 4831970"/>
              <a:gd name="connsiteX62" fmla="*/ 62916 w 7612161"/>
              <a:gd name="connsiteY62" fmla="*/ 1444309 h 4831970"/>
              <a:gd name="connsiteX63" fmla="*/ 80874 w 7612161"/>
              <a:gd name="connsiteY63" fmla="*/ 1659072 h 4831970"/>
              <a:gd name="connsiteX64" fmla="*/ 0 w 7612161"/>
              <a:gd name="connsiteY64" fmla="*/ 1756218 h 4831970"/>
              <a:gd name="connsiteX65" fmla="*/ 6684 w 7612161"/>
              <a:gd name="connsiteY65" fmla="*/ 1966340 h 4831970"/>
              <a:gd name="connsiteX66" fmla="*/ 88013 w 7612161"/>
              <a:gd name="connsiteY66" fmla="*/ 1962634 h 4831970"/>
              <a:gd name="connsiteX67" fmla="*/ 321268 w 7612161"/>
              <a:gd name="connsiteY67" fmla="*/ 2023628 h 4831970"/>
              <a:gd name="connsiteX68" fmla="*/ 538922 w 7612161"/>
              <a:gd name="connsiteY68" fmla="*/ 2162680 h 4831970"/>
              <a:gd name="connsiteX69" fmla="*/ 478871 w 7612161"/>
              <a:gd name="connsiteY69" fmla="*/ 2312706 h 4831970"/>
              <a:gd name="connsiteX70" fmla="*/ 706270 w 7612161"/>
              <a:gd name="connsiteY70" fmla="*/ 2585803 h 4831970"/>
              <a:gd name="connsiteX0" fmla="*/ 706270 w 7612161"/>
              <a:gd name="connsiteY0" fmla="*/ 2585803 h 4831970"/>
              <a:gd name="connsiteX1" fmla="*/ 558688 w 7612161"/>
              <a:gd name="connsiteY1" fmla="*/ 2908356 h 4831970"/>
              <a:gd name="connsiteX2" fmla="*/ 1538411 w 7612161"/>
              <a:gd name="connsiteY2" fmla="*/ 3333143 h 4831970"/>
              <a:gd name="connsiteX3" fmla="*/ 1332155 w 7612161"/>
              <a:gd name="connsiteY3" fmla="*/ 3829418 h 4831970"/>
              <a:gd name="connsiteX4" fmla="*/ 1058996 w 7612161"/>
              <a:gd name="connsiteY4" fmla="*/ 4488703 h 4831970"/>
              <a:gd name="connsiteX5" fmla="*/ 1341288 w 7612161"/>
              <a:gd name="connsiteY5" fmla="*/ 4379410 h 4831970"/>
              <a:gd name="connsiteX6" fmla="*/ 1579557 w 7612161"/>
              <a:gd name="connsiteY6" fmla="*/ 4098229 h 4831970"/>
              <a:gd name="connsiteX7" fmla="*/ 1660021 w 7612161"/>
              <a:gd name="connsiteY7" fmla="*/ 4109333 h 4831970"/>
              <a:gd name="connsiteX8" fmla="*/ 1640138 w 7612161"/>
              <a:gd name="connsiteY8" fmla="*/ 4181888 h 4831970"/>
              <a:gd name="connsiteX9" fmla="*/ 1857276 w 7612161"/>
              <a:gd name="connsiteY9" fmla="*/ 4263720 h 4831970"/>
              <a:gd name="connsiteX10" fmla="*/ 2055747 w 7612161"/>
              <a:gd name="connsiteY10" fmla="*/ 4375591 h 4831970"/>
              <a:gd name="connsiteX11" fmla="*/ 2061279 w 7612161"/>
              <a:gd name="connsiteY11" fmla="*/ 4223535 h 4831970"/>
              <a:gd name="connsiteX12" fmla="*/ 2095040 w 7612161"/>
              <a:gd name="connsiteY12" fmla="*/ 4042819 h 4831970"/>
              <a:gd name="connsiteX13" fmla="*/ 2189207 w 7612161"/>
              <a:gd name="connsiteY13" fmla="*/ 3520749 h 4831970"/>
              <a:gd name="connsiteX14" fmla="*/ 3075029 w 7612161"/>
              <a:gd name="connsiteY14" fmla="*/ 4243395 h 4831970"/>
              <a:gd name="connsiteX15" fmla="*/ 3362859 w 7612161"/>
              <a:gd name="connsiteY15" fmla="*/ 4384687 h 4831970"/>
              <a:gd name="connsiteX16" fmla="*/ 3556794 w 7612161"/>
              <a:gd name="connsiteY16" fmla="*/ 4415868 h 4831970"/>
              <a:gd name="connsiteX17" fmla="*/ 3844608 w 7612161"/>
              <a:gd name="connsiteY17" fmla="*/ 4456308 h 4831970"/>
              <a:gd name="connsiteX18" fmla="*/ 4072214 w 7612161"/>
              <a:gd name="connsiteY18" fmla="*/ 4515190 h 4831970"/>
              <a:gd name="connsiteX19" fmla="*/ 4155652 w 7612161"/>
              <a:gd name="connsiteY19" fmla="*/ 4427347 h 4831970"/>
              <a:gd name="connsiteX20" fmla="*/ 4152915 w 7612161"/>
              <a:gd name="connsiteY20" fmla="*/ 4049368 h 4831970"/>
              <a:gd name="connsiteX21" fmla="*/ 4160024 w 7612161"/>
              <a:gd name="connsiteY21" fmla="*/ 3754996 h 4831970"/>
              <a:gd name="connsiteX22" fmla="*/ 4227002 w 7612161"/>
              <a:gd name="connsiteY22" fmla="*/ 3696059 h 4831970"/>
              <a:gd name="connsiteX23" fmla="*/ 4715546 w 7612161"/>
              <a:gd name="connsiteY23" fmla="*/ 4093340 h 4831970"/>
              <a:gd name="connsiteX24" fmla="*/ 4772025 w 7612161"/>
              <a:gd name="connsiteY24" fmla="*/ 4093355 h 4831970"/>
              <a:gd name="connsiteX25" fmla="*/ 5056752 w 7612161"/>
              <a:gd name="connsiteY25" fmla="*/ 4333873 h 4831970"/>
              <a:gd name="connsiteX26" fmla="*/ 5368663 w 7612161"/>
              <a:gd name="connsiteY26" fmla="*/ 4584983 h 4831970"/>
              <a:gd name="connsiteX27" fmla="*/ 5612589 w 7612161"/>
              <a:gd name="connsiteY27" fmla="*/ 4831135 h 4831970"/>
              <a:gd name="connsiteX28" fmla="*/ 5586181 w 7612161"/>
              <a:gd name="connsiteY28" fmla="*/ 4516511 h 4831970"/>
              <a:gd name="connsiteX29" fmla="*/ 5476194 w 7612161"/>
              <a:gd name="connsiteY29" fmla="*/ 4187526 h 4831970"/>
              <a:gd name="connsiteX30" fmla="*/ 5721849 w 7612161"/>
              <a:gd name="connsiteY30" fmla="*/ 4116632 h 4831970"/>
              <a:gd name="connsiteX31" fmla="*/ 6009582 w 7612161"/>
              <a:gd name="connsiteY31" fmla="*/ 4024376 h 4831970"/>
              <a:gd name="connsiteX32" fmla="*/ 6014684 w 7612161"/>
              <a:gd name="connsiteY32" fmla="*/ 3826972 h 4831970"/>
              <a:gd name="connsiteX33" fmla="*/ 6248548 w 7612161"/>
              <a:gd name="connsiteY33" fmla="*/ 3826156 h 4831970"/>
              <a:gd name="connsiteX34" fmla="*/ 6257806 w 7612161"/>
              <a:gd name="connsiteY34" fmla="*/ 3775573 h 4831970"/>
              <a:gd name="connsiteX35" fmla="*/ 6077669 w 7612161"/>
              <a:gd name="connsiteY35" fmla="*/ 3746415 h 4831970"/>
              <a:gd name="connsiteX36" fmla="*/ 6095748 w 7612161"/>
              <a:gd name="connsiteY36" fmla="*/ 3651947 h 4831970"/>
              <a:gd name="connsiteX37" fmla="*/ 6178277 w 7612161"/>
              <a:gd name="connsiteY37" fmla="*/ 3662754 h 4831970"/>
              <a:gd name="connsiteX38" fmla="*/ 6181091 w 7612161"/>
              <a:gd name="connsiteY38" fmla="*/ 3572997 h 4831970"/>
              <a:gd name="connsiteX39" fmla="*/ 6257508 w 7612161"/>
              <a:gd name="connsiteY39" fmla="*/ 3608137 h 4831970"/>
              <a:gd name="connsiteX40" fmla="*/ 6248051 w 7612161"/>
              <a:gd name="connsiteY40" fmla="*/ 3671770 h 4831970"/>
              <a:gd name="connsiteX41" fmla="*/ 6346669 w 7612161"/>
              <a:gd name="connsiteY41" fmla="*/ 3649111 h 4831970"/>
              <a:gd name="connsiteX42" fmla="*/ 6392998 w 7612161"/>
              <a:gd name="connsiteY42" fmla="*/ 3574976 h 4831970"/>
              <a:gd name="connsiteX43" fmla="*/ 6531553 w 7612161"/>
              <a:gd name="connsiteY43" fmla="*/ 3638314 h 4831970"/>
              <a:gd name="connsiteX44" fmla="*/ 6592728 w 7612161"/>
              <a:gd name="connsiteY44" fmla="*/ 3437990 h 4831970"/>
              <a:gd name="connsiteX45" fmla="*/ 6984705 w 7612161"/>
              <a:gd name="connsiteY45" fmla="*/ 3598517 h 4831970"/>
              <a:gd name="connsiteX46" fmla="*/ 7183898 w 7612161"/>
              <a:gd name="connsiteY46" fmla="*/ 3716423 h 4831970"/>
              <a:gd name="connsiteX47" fmla="*/ 7547564 w 7612161"/>
              <a:gd name="connsiteY47" fmla="*/ 3959577 h 4831970"/>
              <a:gd name="connsiteX48" fmla="*/ 7612161 w 7612161"/>
              <a:gd name="connsiteY48" fmla="*/ 3887714 h 4831970"/>
              <a:gd name="connsiteX49" fmla="*/ 6233230 w 7612161"/>
              <a:gd name="connsiteY49" fmla="*/ 2767285 h 4831970"/>
              <a:gd name="connsiteX50" fmla="*/ 4588297 w 7612161"/>
              <a:gd name="connsiteY50" fmla="*/ 1642264 h 4831970"/>
              <a:gd name="connsiteX51" fmla="*/ 3810095 w 7612161"/>
              <a:gd name="connsiteY51" fmla="*/ 1198184 h 4831970"/>
              <a:gd name="connsiteX52" fmla="*/ 3481330 w 7612161"/>
              <a:gd name="connsiteY52" fmla="*/ 753553 h 4831970"/>
              <a:gd name="connsiteX53" fmla="*/ 3006983 w 7612161"/>
              <a:gd name="connsiteY53" fmla="*/ 0 h 4831970"/>
              <a:gd name="connsiteX54" fmla="*/ 2481439 w 7612161"/>
              <a:gd name="connsiteY54" fmla="*/ 1178879 h 4831970"/>
              <a:gd name="connsiteX55" fmla="*/ 2196369 w 7612161"/>
              <a:gd name="connsiteY55" fmla="*/ 1192355 h 4831970"/>
              <a:gd name="connsiteX56" fmla="*/ 1855045 w 7612161"/>
              <a:gd name="connsiteY56" fmla="*/ 1248319 h 4831970"/>
              <a:gd name="connsiteX57" fmla="*/ 1342219 w 7612161"/>
              <a:gd name="connsiteY57" fmla="*/ 1302392 h 4831970"/>
              <a:gd name="connsiteX58" fmla="*/ 786083 w 7612161"/>
              <a:gd name="connsiteY58" fmla="*/ 1280720 h 4831970"/>
              <a:gd name="connsiteX59" fmla="*/ 609197 w 7612161"/>
              <a:gd name="connsiteY59" fmla="*/ 1533911 h 4831970"/>
              <a:gd name="connsiteX60" fmla="*/ 521549 w 7612161"/>
              <a:gd name="connsiteY60" fmla="*/ 1514528 h 4831970"/>
              <a:gd name="connsiteX61" fmla="*/ 469535 w 7612161"/>
              <a:gd name="connsiteY61" fmla="*/ 1629081 h 4831970"/>
              <a:gd name="connsiteX62" fmla="*/ 62916 w 7612161"/>
              <a:gd name="connsiteY62" fmla="*/ 1444309 h 4831970"/>
              <a:gd name="connsiteX63" fmla="*/ 80874 w 7612161"/>
              <a:gd name="connsiteY63" fmla="*/ 1659072 h 4831970"/>
              <a:gd name="connsiteX64" fmla="*/ 0 w 7612161"/>
              <a:gd name="connsiteY64" fmla="*/ 1756218 h 4831970"/>
              <a:gd name="connsiteX65" fmla="*/ 6684 w 7612161"/>
              <a:gd name="connsiteY65" fmla="*/ 1966340 h 4831970"/>
              <a:gd name="connsiteX66" fmla="*/ 88013 w 7612161"/>
              <a:gd name="connsiteY66" fmla="*/ 1962634 h 4831970"/>
              <a:gd name="connsiteX67" fmla="*/ 321268 w 7612161"/>
              <a:gd name="connsiteY67" fmla="*/ 2023628 h 4831970"/>
              <a:gd name="connsiteX68" fmla="*/ 538922 w 7612161"/>
              <a:gd name="connsiteY68" fmla="*/ 2162680 h 4831970"/>
              <a:gd name="connsiteX69" fmla="*/ 478871 w 7612161"/>
              <a:gd name="connsiteY69" fmla="*/ 2312706 h 4831970"/>
              <a:gd name="connsiteX70" fmla="*/ 706270 w 7612161"/>
              <a:gd name="connsiteY70" fmla="*/ 2585803 h 4831970"/>
              <a:gd name="connsiteX0" fmla="*/ 706270 w 7612161"/>
              <a:gd name="connsiteY0" fmla="*/ 2585803 h 4831970"/>
              <a:gd name="connsiteX1" fmla="*/ 558688 w 7612161"/>
              <a:gd name="connsiteY1" fmla="*/ 2908356 h 4831970"/>
              <a:gd name="connsiteX2" fmla="*/ 1538411 w 7612161"/>
              <a:gd name="connsiteY2" fmla="*/ 3333143 h 4831970"/>
              <a:gd name="connsiteX3" fmla="*/ 1332155 w 7612161"/>
              <a:gd name="connsiteY3" fmla="*/ 3829418 h 4831970"/>
              <a:gd name="connsiteX4" fmla="*/ 1058996 w 7612161"/>
              <a:gd name="connsiteY4" fmla="*/ 4488703 h 4831970"/>
              <a:gd name="connsiteX5" fmla="*/ 1341288 w 7612161"/>
              <a:gd name="connsiteY5" fmla="*/ 4379410 h 4831970"/>
              <a:gd name="connsiteX6" fmla="*/ 1579557 w 7612161"/>
              <a:gd name="connsiteY6" fmla="*/ 4098229 h 4831970"/>
              <a:gd name="connsiteX7" fmla="*/ 1660021 w 7612161"/>
              <a:gd name="connsiteY7" fmla="*/ 4109333 h 4831970"/>
              <a:gd name="connsiteX8" fmla="*/ 1640138 w 7612161"/>
              <a:gd name="connsiteY8" fmla="*/ 4181888 h 4831970"/>
              <a:gd name="connsiteX9" fmla="*/ 1857276 w 7612161"/>
              <a:gd name="connsiteY9" fmla="*/ 4263720 h 4831970"/>
              <a:gd name="connsiteX10" fmla="*/ 2055747 w 7612161"/>
              <a:gd name="connsiteY10" fmla="*/ 4375591 h 4831970"/>
              <a:gd name="connsiteX11" fmla="*/ 2061279 w 7612161"/>
              <a:gd name="connsiteY11" fmla="*/ 4223535 h 4831970"/>
              <a:gd name="connsiteX12" fmla="*/ 2095040 w 7612161"/>
              <a:gd name="connsiteY12" fmla="*/ 4042819 h 4831970"/>
              <a:gd name="connsiteX13" fmla="*/ 2189207 w 7612161"/>
              <a:gd name="connsiteY13" fmla="*/ 3520749 h 4831970"/>
              <a:gd name="connsiteX14" fmla="*/ 3075029 w 7612161"/>
              <a:gd name="connsiteY14" fmla="*/ 4243395 h 4831970"/>
              <a:gd name="connsiteX15" fmla="*/ 3362859 w 7612161"/>
              <a:gd name="connsiteY15" fmla="*/ 4384687 h 4831970"/>
              <a:gd name="connsiteX16" fmla="*/ 3556794 w 7612161"/>
              <a:gd name="connsiteY16" fmla="*/ 4415868 h 4831970"/>
              <a:gd name="connsiteX17" fmla="*/ 3844608 w 7612161"/>
              <a:gd name="connsiteY17" fmla="*/ 4456308 h 4831970"/>
              <a:gd name="connsiteX18" fmla="*/ 4072214 w 7612161"/>
              <a:gd name="connsiteY18" fmla="*/ 4515190 h 4831970"/>
              <a:gd name="connsiteX19" fmla="*/ 4155652 w 7612161"/>
              <a:gd name="connsiteY19" fmla="*/ 4427347 h 4831970"/>
              <a:gd name="connsiteX20" fmla="*/ 4152915 w 7612161"/>
              <a:gd name="connsiteY20" fmla="*/ 4049368 h 4831970"/>
              <a:gd name="connsiteX21" fmla="*/ 4160024 w 7612161"/>
              <a:gd name="connsiteY21" fmla="*/ 3754996 h 4831970"/>
              <a:gd name="connsiteX22" fmla="*/ 4212683 w 7612161"/>
              <a:gd name="connsiteY22" fmla="*/ 3705604 h 4831970"/>
              <a:gd name="connsiteX23" fmla="*/ 4715546 w 7612161"/>
              <a:gd name="connsiteY23" fmla="*/ 4093340 h 4831970"/>
              <a:gd name="connsiteX24" fmla="*/ 4772025 w 7612161"/>
              <a:gd name="connsiteY24" fmla="*/ 4093355 h 4831970"/>
              <a:gd name="connsiteX25" fmla="*/ 5056752 w 7612161"/>
              <a:gd name="connsiteY25" fmla="*/ 4333873 h 4831970"/>
              <a:gd name="connsiteX26" fmla="*/ 5368663 w 7612161"/>
              <a:gd name="connsiteY26" fmla="*/ 4584983 h 4831970"/>
              <a:gd name="connsiteX27" fmla="*/ 5612589 w 7612161"/>
              <a:gd name="connsiteY27" fmla="*/ 4831135 h 4831970"/>
              <a:gd name="connsiteX28" fmla="*/ 5586181 w 7612161"/>
              <a:gd name="connsiteY28" fmla="*/ 4516511 h 4831970"/>
              <a:gd name="connsiteX29" fmla="*/ 5476194 w 7612161"/>
              <a:gd name="connsiteY29" fmla="*/ 4187526 h 4831970"/>
              <a:gd name="connsiteX30" fmla="*/ 5721849 w 7612161"/>
              <a:gd name="connsiteY30" fmla="*/ 4116632 h 4831970"/>
              <a:gd name="connsiteX31" fmla="*/ 6009582 w 7612161"/>
              <a:gd name="connsiteY31" fmla="*/ 4024376 h 4831970"/>
              <a:gd name="connsiteX32" fmla="*/ 6014684 w 7612161"/>
              <a:gd name="connsiteY32" fmla="*/ 3826972 h 4831970"/>
              <a:gd name="connsiteX33" fmla="*/ 6248548 w 7612161"/>
              <a:gd name="connsiteY33" fmla="*/ 3826156 h 4831970"/>
              <a:gd name="connsiteX34" fmla="*/ 6257806 w 7612161"/>
              <a:gd name="connsiteY34" fmla="*/ 3775573 h 4831970"/>
              <a:gd name="connsiteX35" fmla="*/ 6077669 w 7612161"/>
              <a:gd name="connsiteY35" fmla="*/ 3746415 h 4831970"/>
              <a:gd name="connsiteX36" fmla="*/ 6095748 w 7612161"/>
              <a:gd name="connsiteY36" fmla="*/ 3651947 h 4831970"/>
              <a:gd name="connsiteX37" fmla="*/ 6178277 w 7612161"/>
              <a:gd name="connsiteY37" fmla="*/ 3662754 h 4831970"/>
              <a:gd name="connsiteX38" fmla="*/ 6181091 w 7612161"/>
              <a:gd name="connsiteY38" fmla="*/ 3572997 h 4831970"/>
              <a:gd name="connsiteX39" fmla="*/ 6257508 w 7612161"/>
              <a:gd name="connsiteY39" fmla="*/ 3608137 h 4831970"/>
              <a:gd name="connsiteX40" fmla="*/ 6248051 w 7612161"/>
              <a:gd name="connsiteY40" fmla="*/ 3671770 h 4831970"/>
              <a:gd name="connsiteX41" fmla="*/ 6346669 w 7612161"/>
              <a:gd name="connsiteY41" fmla="*/ 3649111 h 4831970"/>
              <a:gd name="connsiteX42" fmla="*/ 6392998 w 7612161"/>
              <a:gd name="connsiteY42" fmla="*/ 3574976 h 4831970"/>
              <a:gd name="connsiteX43" fmla="*/ 6531553 w 7612161"/>
              <a:gd name="connsiteY43" fmla="*/ 3638314 h 4831970"/>
              <a:gd name="connsiteX44" fmla="*/ 6592728 w 7612161"/>
              <a:gd name="connsiteY44" fmla="*/ 3437990 h 4831970"/>
              <a:gd name="connsiteX45" fmla="*/ 6984705 w 7612161"/>
              <a:gd name="connsiteY45" fmla="*/ 3598517 h 4831970"/>
              <a:gd name="connsiteX46" fmla="*/ 7183898 w 7612161"/>
              <a:gd name="connsiteY46" fmla="*/ 3716423 h 4831970"/>
              <a:gd name="connsiteX47" fmla="*/ 7547564 w 7612161"/>
              <a:gd name="connsiteY47" fmla="*/ 3959577 h 4831970"/>
              <a:gd name="connsiteX48" fmla="*/ 7612161 w 7612161"/>
              <a:gd name="connsiteY48" fmla="*/ 3887714 h 4831970"/>
              <a:gd name="connsiteX49" fmla="*/ 6233230 w 7612161"/>
              <a:gd name="connsiteY49" fmla="*/ 2767285 h 4831970"/>
              <a:gd name="connsiteX50" fmla="*/ 4588297 w 7612161"/>
              <a:gd name="connsiteY50" fmla="*/ 1642264 h 4831970"/>
              <a:gd name="connsiteX51" fmla="*/ 3810095 w 7612161"/>
              <a:gd name="connsiteY51" fmla="*/ 1198184 h 4831970"/>
              <a:gd name="connsiteX52" fmla="*/ 3481330 w 7612161"/>
              <a:gd name="connsiteY52" fmla="*/ 753553 h 4831970"/>
              <a:gd name="connsiteX53" fmla="*/ 3006983 w 7612161"/>
              <a:gd name="connsiteY53" fmla="*/ 0 h 4831970"/>
              <a:gd name="connsiteX54" fmla="*/ 2481439 w 7612161"/>
              <a:gd name="connsiteY54" fmla="*/ 1178879 h 4831970"/>
              <a:gd name="connsiteX55" fmla="*/ 2196369 w 7612161"/>
              <a:gd name="connsiteY55" fmla="*/ 1192355 h 4831970"/>
              <a:gd name="connsiteX56" fmla="*/ 1855045 w 7612161"/>
              <a:gd name="connsiteY56" fmla="*/ 1248319 h 4831970"/>
              <a:gd name="connsiteX57" fmla="*/ 1342219 w 7612161"/>
              <a:gd name="connsiteY57" fmla="*/ 1302392 h 4831970"/>
              <a:gd name="connsiteX58" fmla="*/ 786083 w 7612161"/>
              <a:gd name="connsiteY58" fmla="*/ 1280720 h 4831970"/>
              <a:gd name="connsiteX59" fmla="*/ 609197 w 7612161"/>
              <a:gd name="connsiteY59" fmla="*/ 1533911 h 4831970"/>
              <a:gd name="connsiteX60" fmla="*/ 521549 w 7612161"/>
              <a:gd name="connsiteY60" fmla="*/ 1514528 h 4831970"/>
              <a:gd name="connsiteX61" fmla="*/ 469535 w 7612161"/>
              <a:gd name="connsiteY61" fmla="*/ 1629081 h 4831970"/>
              <a:gd name="connsiteX62" fmla="*/ 62916 w 7612161"/>
              <a:gd name="connsiteY62" fmla="*/ 1444309 h 4831970"/>
              <a:gd name="connsiteX63" fmla="*/ 80874 w 7612161"/>
              <a:gd name="connsiteY63" fmla="*/ 1659072 h 4831970"/>
              <a:gd name="connsiteX64" fmla="*/ 0 w 7612161"/>
              <a:gd name="connsiteY64" fmla="*/ 1756218 h 4831970"/>
              <a:gd name="connsiteX65" fmla="*/ 6684 w 7612161"/>
              <a:gd name="connsiteY65" fmla="*/ 1966340 h 4831970"/>
              <a:gd name="connsiteX66" fmla="*/ 88013 w 7612161"/>
              <a:gd name="connsiteY66" fmla="*/ 1962634 h 4831970"/>
              <a:gd name="connsiteX67" fmla="*/ 321268 w 7612161"/>
              <a:gd name="connsiteY67" fmla="*/ 2023628 h 4831970"/>
              <a:gd name="connsiteX68" fmla="*/ 538922 w 7612161"/>
              <a:gd name="connsiteY68" fmla="*/ 2162680 h 4831970"/>
              <a:gd name="connsiteX69" fmla="*/ 478871 w 7612161"/>
              <a:gd name="connsiteY69" fmla="*/ 2312706 h 4831970"/>
              <a:gd name="connsiteX70" fmla="*/ 706270 w 7612161"/>
              <a:gd name="connsiteY70" fmla="*/ 2585803 h 4831970"/>
              <a:gd name="connsiteX0" fmla="*/ 706270 w 7612161"/>
              <a:gd name="connsiteY0" fmla="*/ 2585803 h 4831970"/>
              <a:gd name="connsiteX1" fmla="*/ 558688 w 7612161"/>
              <a:gd name="connsiteY1" fmla="*/ 2908356 h 4831970"/>
              <a:gd name="connsiteX2" fmla="*/ 1538411 w 7612161"/>
              <a:gd name="connsiteY2" fmla="*/ 3333143 h 4831970"/>
              <a:gd name="connsiteX3" fmla="*/ 1332155 w 7612161"/>
              <a:gd name="connsiteY3" fmla="*/ 3829418 h 4831970"/>
              <a:gd name="connsiteX4" fmla="*/ 1058996 w 7612161"/>
              <a:gd name="connsiteY4" fmla="*/ 4488703 h 4831970"/>
              <a:gd name="connsiteX5" fmla="*/ 1341288 w 7612161"/>
              <a:gd name="connsiteY5" fmla="*/ 4379410 h 4831970"/>
              <a:gd name="connsiteX6" fmla="*/ 1579557 w 7612161"/>
              <a:gd name="connsiteY6" fmla="*/ 4098229 h 4831970"/>
              <a:gd name="connsiteX7" fmla="*/ 1660021 w 7612161"/>
              <a:gd name="connsiteY7" fmla="*/ 4109333 h 4831970"/>
              <a:gd name="connsiteX8" fmla="*/ 1640138 w 7612161"/>
              <a:gd name="connsiteY8" fmla="*/ 4181888 h 4831970"/>
              <a:gd name="connsiteX9" fmla="*/ 1857276 w 7612161"/>
              <a:gd name="connsiteY9" fmla="*/ 4263720 h 4831970"/>
              <a:gd name="connsiteX10" fmla="*/ 2055747 w 7612161"/>
              <a:gd name="connsiteY10" fmla="*/ 4375591 h 4831970"/>
              <a:gd name="connsiteX11" fmla="*/ 2061279 w 7612161"/>
              <a:gd name="connsiteY11" fmla="*/ 4223535 h 4831970"/>
              <a:gd name="connsiteX12" fmla="*/ 2095040 w 7612161"/>
              <a:gd name="connsiteY12" fmla="*/ 4042819 h 4831970"/>
              <a:gd name="connsiteX13" fmla="*/ 2189207 w 7612161"/>
              <a:gd name="connsiteY13" fmla="*/ 3520749 h 4831970"/>
              <a:gd name="connsiteX14" fmla="*/ 3075029 w 7612161"/>
              <a:gd name="connsiteY14" fmla="*/ 4243395 h 4831970"/>
              <a:gd name="connsiteX15" fmla="*/ 3362859 w 7612161"/>
              <a:gd name="connsiteY15" fmla="*/ 4384687 h 4831970"/>
              <a:gd name="connsiteX16" fmla="*/ 3556794 w 7612161"/>
              <a:gd name="connsiteY16" fmla="*/ 4415868 h 4831970"/>
              <a:gd name="connsiteX17" fmla="*/ 3844608 w 7612161"/>
              <a:gd name="connsiteY17" fmla="*/ 4456308 h 4831970"/>
              <a:gd name="connsiteX18" fmla="*/ 4072214 w 7612161"/>
              <a:gd name="connsiteY18" fmla="*/ 4515190 h 4831970"/>
              <a:gd name="connsiteX19" fmla="*/ 4155652 w 7612161"/>
              <a:gd name="connsiteY19" fmla="*/ 4427347 h 4831970"/>
              <a:gd name="connsiteX20" fmla="*/ 4152915 w 7612161"/>
              <a:gd name="connsiteY20" fmla="*/ 4049368 h 4831970"/>
              <a:gd name="connsiteX21" fmla="*/ 4160024 w 7612161"/>
              <a:gd name="connsiteY21" fmla="*/ 3754996 h 4831970"/>
              <a:gd name="connsiteX22" fmla="*/ 4212683 w 7612161"/>
              <a:gd name="connsiteY22" fmla="*/ 3705604 h 4831970"/>
              <a:gd name="connsiteX23" fmla="*/ 4715546 w 7612161"/>
              <a:gd name="connsiteY23" fmla="*/ 4093340 h 4831970"/>
              <a:gd name="connsiteX24" fmla="*/ 4757706 w 7612161"/>
              <a:gd name="connsiteY24" fmla="*/ 4088581 h 4831970"/>
              <a:gd name="connsiteX25" fmla="*/ 5056752 w 7612161"/>
              <a:gd name="connsiteY25" fmla="*/ 4333873 h 4831970"/>
              <a:gd name="connsiteX26" fmla="*/ 5368663 w 7612161"/>
              <a:gd name="connsiteY26" fmla="*/ 4584983 h 4831970"/>
              <a:gd name="connsiteX27" fmla="*/ 5612589 w 7612161"/>
              <a:gd name="connsiteY27" fmla="*/ 4831135 h 4831970"/>
              <a:gd name="connsiteX28" fmla="*/ 5586181 w 7612161"/>
              <a:gd name="connsiteY28" fmla="*/ 4516511 h 4831970"/>
              <a:gd name="connsiteX29" fmla="*/ 5476194 w 7612161"/>
              <a:gd name="connsiteY29" fmla="*/ 4187526 h 4831970"/>
              <a:gd name="connsiteX30" fmla="*/ 5721849 w 7612161"/>
              <a:gd name="connsiteY30" fmla="*/ 4116632 h 4831970"/>
              <a:gd name="connsiteX31" fmla="*/ 6009582 w 7612161"/>
              <a:gd name="connsiteY31" fmla="*/ 4024376 h 4831970"/>
              <a:gd name="connsiteX32" fmla="*/ 6014684 w 7612161"/>
              <a:gd name="connsiteY32" fmla="*/ 3826972 h 4831970"/>
              <a:gd name="connsiteX33" fmla="*/ 6248548 w 7612161"/>
              <a:gd name="connsiteY33" fmla="*/ 3826156 h 4831970"/>
              <a:gd name="connsiteX34" fmla="*/ 6257806 w 7612161"/>
              <a:gd name="connsiteY34" fmla="*/ 3775573 h 4831970"/>
              <a:gd name="connsiteX35" fmla="*/ 6077669 w 7612161"/>
              <a:gd name="connsiteY35" fmla="*/ 3746415 h 4831970"/>
              <a:gd name="connsiteX36" fmla="*/ 6095748 w 7612161"/>
              <a:gd name="connsiteY36" fmla="*/ 3651947 h 4831970"/>
              <a:gd name="connsiteX37" fmla="*/ 6178277 w 7612161"/>
              <a:gd name="connsiteY37" fmla="*/ 3662754 h 4831970"/>
              <a:gd name="connsiteX38" fmla="*/ 6181091 w 7612161"/>
              <a:gd name="connsiteY38" fmla="*/ 3572997 h 4831970"/>
              <a:gd name="connsiteX39" fmla="*/ 6257508 w 7612161"/>
              <a:gd name="connsiteY39" fmla="*/ 3608137 h 4831970"/>
              <a:gd name="connsiteX40" fmla="*/ 6248051 w 7612161"/>
              <a:gd name="connsiteY40" fmla="*/ 3671770 h 4831970"/>
              <a:gd name="connsiteX41" fmla="*/ 6346669 w 7612161"/>
              <a:gd name="connsiteY41" fmla="*/ 3649111 h 4831970"/>
              <a:gd name="connsiteX42" fmla="*/ 6392998 w 7612161"/>
              <a:gd name="connsiteY42" fmla="*/ 3574976 h 4831970"/>
              <a:gd name="connsiteX43" fmla="*/ 6531553 w 7612161"/>
              <a:gd name="connsiteY43" fmla="*/ 3638314 h 4831970"/>
              <a:gd name="connsiteX44" fmla="*/ 6592728 w 7612161"/>
              <a:gd name="connsiteY44" fmla="*/ 3437990 h 4831970"/>
              <a:gd name="connsiteX45" fmla="*/ 6984705 w 7612161"/>
              <a:gd name="connsiteY45" fmla="*/ 3598517 h 4831970"/>
              <a:gd name="connsiteX46" fmla="*/ 7183898 w 7612161"/>
              <a:gd name="connsiteY46" fmla="*/ 3716423 h 4831970"/>
              <a:gd name="connsiteX47" fmla="*/ 7547564 w 7612161"/>
              <a:gd name="connsiteY47" fmla="*/ 3959577 h 4831970"/>
              <a:gd name="connsiteX48" fmla="*/ 7612161 w 7612161"/>
              <a:gd name="connsiteY48" fmla="*/ 3887714 h 4831970"/>
              <a:gd name="connsiteX49" fmla="*/ 6233230 w 7612161"/>
              <a:gd name="connsiteY49" fmla="*/ 2767285 h 4831970"/>
              <a:gd name="connsiteX50" fmla="*/ 4588297 w 7612161"/>
              <a:gd name="connsiteY50" fmla="*/ 1642264 h 4831970"/>
              <a:gd name="connsiteX51" fmla="*/ 3810095 w 7612161"/>
              <a:gd name="connsiteY51" fmla="*/ 1198184 h 4831970"/>
              <a:gd name="connsiteX52" fmla="*/ 3481330 w 7612161"/>
              <a:gd name="connsiteY52" fmla="*/ 753553 h 4831970"/>
              <a:gd name="connsiteX53" fmla="*/ 3006983 w 7612161"/>
              <a:gd name="connsiteY53" fmla="*/ 0 h 4831970"/>
              <a:gd name="connsiteX54" fmla="*/ 2481439 w 7612161"/>
              <a:gd name="connsiteY54" fmla="*/ 1178879 h 4831970"/>
              <a:gd name="connsiteX55" fmla="*/ 2196369 w 7612161"/>
              <a:gd name="connsiteY55" fmla="*/ 1192355 h 4831970"/>
              <a:gd name="connsiteX56" fmla="*/ 1855045 w 7612161"/>
              <a:gd name="connsiteY56" fmla="*/ 1248319 h 4831970"/>
              <a:gd name="connsiteX57" fmla="*/ 1342219 w 7612161"/>
              <a:gd name="connsiteY57" fmla="*/ 1302392 h 4831970"/>
              <a:gd name="connsiteX58" fmla="*/ 786083 w 7612161"/>
              <a:gd name="connsiteY58" fmla="*/ 1280720 h 4831970"/>
              <a:gd name="connsiteX59" fmla="*/ 609197 w 7612161"/>
              <a:gd name="connsiteY59" fmla="*/ 1533911 h 4831970"/>
              <a:gd name="connsiteX60" fmla="*/ 521549 w 7612161"/>
              <a:gd name="connsiteY60" fmla="*/ 1514528 h 4831970"/>
              <a:gd name="connsiteX61" fmla="*/ 469535 w 7612161"/>
              <a:gd name="connsiteY61" fmla="*/ 1629081 h 4831970"/>
              <a:gd name="connsiteX62" fmla="*/ 62916 w 7612161"/>
              <a:gd name="connsiteY62" fmla="*/ 1444309 h 4831970"/>
              <a:gd name="connsiteX63" fmla="*/ 80874 w 7612161"/>
              <a:gd name="connsiteY63" fmla="*/ 1659072 h 4831970"/>
              <a:gd name="connsiteX64" fmla="*/ 0 w 7612161"/>
              <a:gd name="connsiteY64" fmla="*/ 1756218 h 4831970"/>
              <a:gd name="connsiteX65" fmla="*/ 6684 w 7612161"/>
              <a:gd name="connsiteY65" fmla="*/ 1966340 h 4831970"/>
              <a:gd name="connsiteX66" fmla="*/ 88013 w 7612161"/>
              <a:gd name="connsiteY66" fmla="*/ 1962634 h 4831970"/>
              <a:gd name="connsiteX67" fmla="*/ 321268 w 7612161"/>
              <a:gd name="connsiteY67" fmla="*/ 2023628 h 4831970"/>
              <a:gd name="connsiteX68" fmla="*/ 538922 w 7612161"/>
              <a:gd name="connsiteY68" fmla="*/ 2162680 h 4831970"/>
              <a:gd name="connsiteX69" fmla="*/ 478871 w 7612161"/>
              <a:gd name="connsiteY69" fmla="*/ 2312706 h 4831970"/>
              <a:gd name="connsiteX70" fmla="*/ 706270 w 7612161"/>
              <a:gd name="connsiteY70" fmla="*/ 2585803 h 4831970"/>
              <a:gd name="connsiteX0" fmla="*/ 706270 w 7612161"/>
              <a:gd name="connsiteY0" fmla="*/ 2585803 h 4831970"/>
              <a:gd name="connsiteX1" fmla="*/ 558688 w 7612161"/>
              <a:gd name="connsiteY1" fmla="*/ 2908356 h 4831970"/>
              <a:gd name="connsiteX2" fmla="*/ 1538411 w 7612161"/>
              <a:gd name="connsiteY2" fmla="*/ 3333143 h 4831970"/>
              <a:gd name="connsiteX3" fmla="*/ 1332155 w 7612161"/>
              <a:gd name="connsiteY3" fmla="*/ 3829418 h 4831970"/>
              <a:gd name="connsiteX4" fmla="*/ 1058996 w 7612161"/>
              <a:gd name="connsiteY4" fmla="*/ 4488703 h 4831970"/>
              <a:gd name="connsiteX5" fmla="*/ 1341288 w 7612161"/>
              <a:gd name="connsiteY5" fmla="*/ 4379410 h 4831970"/>
              <a:gd name="connsiteX6" fmla="*/ 1579557 w 7612161"/>
              <a:gd name="connsiteY6" fmla="*/ 4098229 h 4831970"/>
              <a:gd name="connsiteX7" fmla="*/ 1660021 w 7612161"/>
              <a:gd name="connsiteY7" fmla="*/ 4109333 h 4831970"/>
              <a:gd name="connsiteX8" fmla="*/ 1640138 w 7612161"/>
              <a:gd name="connsiteY8" fmla="*/ 4181888 h 4831970"/>
              <a:gd name="connsiteX9" fmla="*/ 1857276 w 7612161"/>
              <a:gd name="connsiteY9" fmla="*/ 4263720 h 4831970"/>
              <a:gd name="connsiteX10" fmla="*/ 2055747 w 7612161"/>
              <a:gd name="connsiteY10" fmla="*/ 4375591 h 4831970"/>
              <a:gd name="connsiteX11" fmla="*/ 2061279 w 7612161"/>
              <a:gd name="connsiteY11" fmla="*/ 4223535 h 4831970"/>
              <a:gd name="connsiteX12" fmla="*/ 2095040 w 7612161"/>
              <a:gd name="connsiteY12" fmla="*/ 4042819 h 4831970"/>
              <a:gd name="connsiteX13" fmla="*/ 2189207 w 7612161"/>
              <a:gd name="connsiteY13" fmla="*/ 3520749 h 4831970"/>
              <a:gd name="connsiteX14" fmla="*/ 3075029 w 7612161"/>
              <a:gd name="connsiteY14" fmla="*/ 4243395 h 4831970"/>
              <a:gd name="connsiteX15" fmla="*/ 3362859 w 7612161"/>
              <a:gd name="connsiteY15" fmla="*/ 4384687 h 4831970"/>
              <a:gd name="connsiteX16" fmla="*/ 3556794 w 7612161"/>
              <a:gd name="connsiteY16" fmla="*/ 4415868 h 4831970"/>
              <a:gd name="connsiteX17" fmla="*/ 3844608 w 7612161"/>
              <a:gd name="connsiteY17" fmla="*/ 4456308 h 4831970"/>
              <a:gd name="connsiteX18" fmla="*/ 4072214 w 7612161"/>
              <a:gd name="connsiteY18" fmla="*/ 4515190 h 4831970"/>
              <a:gd name="connsiteX19" fmla="*/ 4155652 w 7612161"/>
              <a:gd name="connsiteY19" fmla="*/ 4427347 h 4831970"/>
              <a:gd name="connsiteX20" fmla="*/ 4152915 w 7612161"/>
              <a:gd name="connsiteY20" fmla="*/ 4049368 h 4831970"/>
              <a:gd name="connsiteX21" fmla="*/ 4160024 w 7612161"/>
              <a:gd name="connsiteY21" fmla="*/ 3754996 h 4831970"/>
              <a:gd name="connsiteX22" fmla="*/ 4212683 w 7612161"/>
              <a:gd name="connsiteY22" fmla="*/ 3705604 h 4831970"/>
              <a:gd name="connsiteX23" fmla="*/ 4715546 w 7612161"/>
              <a:gd name="connsiteY23" fmla="*/ 4093340 h 4831970"/>
              <a:gd name="connsiteX24" fmla="*/ 4757706 w 7612161"/>
              <a:gd name="connsiteY24" fmla="*/ 4088581 h 4831970"/>
              <a:gd name="connsiteX25" fmla="*/ 5056752 w 7612161"/>
              <a:gd name="connsiteY25" fmla="*/ 4333873 h 4831970"/>
              <a:gd name="connsiteX26" fmla="*/ 5368663 w 7612161"/>
              <a:gd name="connsiteY26" fmla="*/ 4584983 h 4831970"/>
              <a:gd name="connsiteX27" fmla="*/ 5612589 w 7612161"/>
              <a:gd name="connsiteY27" fmla="*/ 4831135 h 4831970"/>
              <a:gd name="connsiteX28" fmla="*/ 5586181 w 7612161"/>
              <a:gd name="connsiteY28" fmla="*/ 4516511 h 4831970"/>
              <a:gd name="connsiteX29" fmla="*/ 5476194 w 7612161"/>
              <a:gd name="connsiteY29" fmla="*/ 4187526 h 4831970"/>
              <a:gd name="connsiteX30" fmla="*/ 5721849 w 7612161"/>
              <a:gd name="connsiteY30" fmla="*/ 4116632 h 4831970"/>
              <a:gd name="connsiteX31" fmla="*/ 6009582 w 7612161"/>
              <a:gd name="connsiteY31" fmla="*/ 4024376 h 4831970"/>
              <a:gd name="connsiteX32" fmla="*/ 6014684 w 7612161"/>
              <a:gd name="connsiteY32" fmla="*/ 3826972 h 4831970"/>
              <a:gd name="connsiteX33" fmla="*/ 6248548 w 7612161"/>
              <a:gd name="connsiteY33" fmla="*/ 3826156 h 4831970"/>
              <a:gd name="connsiteX34" fmla="*/ 6257806 w 7612161"/>
              <a:gd name="connsiteY34" fmla="*/ 3775573 h 4831970"/>
              <a:gd name="connsiteX35" fmla="*/ 6077669 w 7612161"/>
              <a:gd name="connsiteY35" fmla="*/ 3746415 h 4831970"/>
              <a:gd name="connsiteX36" fmla="*/ 6095748 w 7612161"/>
              <a:gd name="connsiteY36" fmla="*/ 3651947 h 4831970"/>
              <a:gd name="connsiteX37" fmla="*/ 6178277 w 7612161"/>
              <a:gd name="connsiteY37" fmla="*/ 3662754 h 4831970"/>
              <a:gd name="connsiteX38" fmla="*/ 6181091 w 7612161"/>
              <a:gd name="connsiteY38" fmla="*/ 3572997 h 4831970"/>
              <a:gd name="connsiteX39" fmla="*/ 6257508 w 7612161"/>
              <a:gd name="connsiteY39" fmla="*/ 3608137 h 4831970"/>
              <a:gd name="connsiteX40" fmla="*/ 6248051 w 7612161"/>
              <a:gd name="connsiteY40" fmla="*/ 3671770 h 4831970"/>
              <a:gd name="connsiteX41" fmla="*/ 6346669 w 7612161"/>
              <a:gd name="connsiteY41" fmla="*/ 3649111 h 4831970"/>
              <a:gd name="connsiteX42" fmla="*/ 6392998 w 7612161"/>
              <a:gd name="connsiteY42" fmla="*/ 3574976 h 4831970"/>
              <a:gd name="connsiteX43" fmla="*/ 6531553 w 7612161"/>
              <a:gd name="connsiteY43" fmla="*/ 3638314 h 4831970"/>
              <a:gd name="connsiteX44" fmla="*/ 6592728 w 7612161"/>
              <a:gd name="connsiteY44" fmla="*/ 3437990 h 4831970"/>
              <a:gd name="connsiteX45" fmla="*/ 6984705 w 7612161"/>
              <a:gd name="connsiteY45" fmla="*/ 3598517 h 4831970"/>
              <a:gd name="connsiteX46" fmla="*/ 7183898 w 7612161"/>
              <a:gd name="connsiteY46" fmla="*/ 3716423 h 4831970"/>
              <a:gd name="connsiteX47" fmla="*/ 7547564 w 7612161"/>
              <a:gd name="connsiteY47" fmla="*/ 3959577 h 4831970"/>
              <a:gd name="connsiteX48" fmla="*/ 7612161 w 7612161"/>
              <a:gd name="connsiteY48" fmla="*/ 3887714 h 4831970"/>
              <a:gd name="connsiteX49" fmla="*/ 6233230 w 7612161"/>
              <a:gd name="connsiteY49" fmla="*/ 2767285 h 4831970"/>
              <a:gd name="connsiteX50" fmla="*/ 4588297 w 7612161"/>
              <a:gd name="connsiteY50" fmla="*/ 1642264 h 4831970"/>
              <a:gd name="connsiteX51" fmla="*/ 3810095 w 7612161"/>
              <a:gd name="connsiteY51" fmla="*/ 1198184 h 4831970"/>
              <a:gd name="connsiteX52" fmla="*/ 3481330 w 7612161"/>
              <a:gd name="connsiteY52" fmla="*/ 753553 h 4831970"/>
              <a:gd name="connsiteX53" fmla="*/ 3006983 w 7612161"/>
              <a:gd name="connsiteY53" fmla="*/ 0 h 4831970"/>
              <a:gd name="connsiteX54" fmla="*/ 2481439 w 7612161"/>
              <a:gd name="connsiteY54" fmla="*/ 1178879 h 4831970"/>
              <a:gd name="connsiteX55" fmla="*/ 2196369 w 7612161"/>
              <a:gd name="connsiteY55" fmla="*/ 1192355 h 4831970"/>
              <a:gd name="connsiteX56" fmla="*/ 1855045 w 7612161"/>
              <a:gd name="connsiteY56" fmla="*/ 1248319 h 4831970"/>
              <a:gd name="connsiteX57" fmla="*/ 1342219 w 7612161"/>
              <a:gd name="connsiteY57" fmla="*/ 1302392 h 4831970"/>
              <a:gd name="connsiteX58" fmla="*/ 786083 w 7612161"/>
              <a:gd name="connsiteY58" fmla="*/ 1280720 h 4831970"/>
              <a:gd name="connsiteX59" fmla="*/ 609197 w 7612161"/>
              <a:gd name="connsiteY59" fmla="*/ 1533911 h 4831970"/>
              <a:gd name="connsiteX60" fmla="*/ 521549 w 7612161"/>
              <a:gd name="connsiteY60" fmla="*/ 1514528 h 4831970"/>
              <a:gd name="connsiteX61" fmla="*/ 469535 w 7612161"/>
              <a:gd name="connsiteY61" fmla="*/ 1629081 h 4831970"/>
              <a:gd name="connsiteX62" fmla="*/ 62916 w 7612161"/>
              <a:gd name="connsiteY62" fmla="*/ 1444309 h 4831970"/>
              <a:gd name="connsiteX63" fmla="*/ 80874 w 7612161"/>
              <a:gd name="connsiteY63" fmla="*/ 1659072 h 4831970"/>
              <a:gd name="connsiteX64" fmla="*/ 0 w 7612161"/>
              <a:gd name="connsiteY64" fmla="*/ 1756218 h 4831970"/>
              <a:gd name="connsiteX65" fmla="*/ 6684 w 7612161"/>
              <a:gd name="connsiteY65" fmla="*/ 1966340 h 4831970"/>
              <a:gd name="connsiteX66" fmla="*/ 88013 w 7612161"/>
              <a:gd name="connsiteY66" fmla="*/ 1962634 h 4831970"/>
              <a:gd name="connsiteX67" fmla="*/ 321268 w 7612161"/>
              <a:gd name="connsiteY67" fmla="*/ 2023628 h 4831970"/>
              <a:gd name="connsiteX68" fmla="*/ 538922 w 7612161"/>
              <a:gd name="connsiteY68" fmla="*/ 2162680 h 4831970"/>
              <a:gd name="connsiteX69" fmla="*/ 478871 w 7612161"/>
              <a:gd name="connsiteY69" fmla="*/ 2312706 h 4831970"/>
              <a:gd name="connsiteX70" fmla="*/ 706270 w 7612161"/>
              <a:gd name="connsiteY70" fmla="*/ 2585803 h 4831970"/>
              <a:gd name="connsiteX0" fmla="*/ 706270 w 7612161"/>
              <a:gd name="connsiteY0" fmla="*/ 2585803 h 4836791"/>
              <a:gd name="connsiteX1" fmla="*/ 558688 w 7612161"/>
              <a:gd name="connsiteY1" fmla="*/ 2908356 h 4836791"/>
              <a:gd name="connsiteX2" fmla="*/ 1538411 w 7612161"/>
              <a:gd name="connsiteY2" fmla="*/ 3333143 h 4836791"/>
              <a:gd name="connsiteX3" fmla="*/ 1332155 w 7612161"/>
              <a:gd name="connsiteY3" fmla="*/ 3829418 h 4836791"/>
              <a:gd name="connsiteX4" fmla="*/ 1058996 w 7612161"/>
              <a:gd name="connsiteY4" fmla="*/ 4488703 h 4836791"/>
              <a:gd name="connsiteX5" fmla="*/ 1341288 w 7612161"/>
              <a:gd name="connsiteY5" fmla="*/ 4379410 h 4836791"/>
              <a:gd name="connsiteX6" fmla="*/ 1579557 w 7612161"/>
              <a:gd name="connsiteY6" fmla="*/ 4098229 h 4836791"/>
              <a:gd name="connsiteX7" fmla="*/ 1660021 w 7612161"/>
              <a:gd name="connsiteY7" fmla="*/ 4109333 h 4836791"/>
              <a:gd name="connsiteX8" fmla="*/ 1640138 w 7612161"/>
              <a:gd name="connsiteY8" fmla="*/ 4181888 h 4836791"/>
              <a:gd name="connsiteX9" fmla="*/ 1857276 w 7612161"/>
              <a:gd name="connsiteY9" fmla="*/ 4263720 h 4836791"/>
              <a:gd name="connsiteX10" fmla="*/ 2055747 w 7612161"/>
              <a:gd name="connsiteY10" fmla="*/ 4375591 h 4836791"/>
              <a:gd name="connsiteX11" fmla="*/ 2061279 w 7612161"/>
              <a:gd name="connsiteY11" fmla="*/ 4223535 h 4836791"/>
              <a:gd name="connsiteX12" fmla="*/ 2095040 w 7612161"/>
              <a:gd name="connsiteY12" fmla="*/ 4042819 h 4836791"/>
              <a:gd name="connsiteX13" fmla="*/ 2189207 w 7612161"/>
              <a:gd name="connsiteY13" fmla="*/ 3520749 h 4836791"/>
              <a:gd name="connsiteX14" fmla="*/ 3075029 w 7612161"/>
              <a:gd name="connsiteY14" fmla="*/ 4243395 h 4836791"/>
              <a:gd name="connsiteX15" fmla="*/ 3362859 w 7612161"/>
              <a:gd name="connsiteY15" fmla="*/ 4384687 h 4836791"/>
              <a:gd name="connsiteX16" fmla="*/ 3556794 w 7612161"/>
              <a:gd name="connsiteY16" fmla="*/ 4415868 h 4836791"/>
              <a:gd name="connsiteX17" fmla="*/ 3844608 w 7612161"/>
              <a:gd name="connsiteY17" fmla="*/ 4456308 h 4836791"/>
              <a:gd name="connsiteX18" fmla="*/ 4072214 w 7612161"/>
              <a:gd name="connsiteY18" fmla="*/ 4515190 h 4836791"/>
              <a:gd name="connsiteX19" fmla="*/ 4155652 w 7612161"/>
              <a:gd name="connsiteY19" fmla="*/ 4427347 h 4836791"/>
              <a:gd name="connsiteX20" fmla="*/ 4152915 w 7612161"/>
              <a:gd name="connsiteY20" fmla="*/ 4049368 h 4836791"/>
              <a:gd name="connsiteX21" fmla="*/ 4160024 w 7612161"/>
              <a:gd name="connsiteY21" fmla="*/ 3754996 h 4836791"/>
              <a:gd name="connsiteX22" fmla="*/ 4212683 w 7612161"/>
              <a:gd name="connsiteY22" fmla="*/ 3705604 h 4836791"/>
              <a:gd name="connsiteX23" fmla="*/ 4715546 w 7612161"/>
              <a:gd name="connsiteY23" fmla="*/ 4093340 h 4836791"/>
              <a:gd name="connsiteX24" fmla="*/ 4757706 w 7612161"/>
              <a:gd name="connsiteY24" fmla="*/ 4088581 h 4836791"/>
              <a:gd name="connsiteX25" fmla="*/ 5056752 w 7612161"/>
              <a:gd name="connsiteY25" fmla="*/ 4333873 h 4836791"/>
              <a:gd name="connsiteX26" fmla="*/ 5368663 w 7612161"/>
              <a:gd name="connsiteY26" fmla="*/ 4584983 h 4836791"/>
              <a:gd name="connsiteX27" fmla="*/ 5497536 w 7612161"/>
              <a:gd name="connsiteY27" fmla="*/ 4709084 h 4836791"/>
              <a:gd name="connsiteX28" fmla="*/ 5612589 w 7612161"/>
              <a:gd name="connsiteY28" fmla="*/ 4831135 h 4836791"/>
              <a:gd name="connsiteX29" fmla="*/ 5586181 w 7612161"/>
              <a:gd name="connsiteY29" fmla="*/ 4516511 h 4836791"/>
              <a:gd name="connsiteX30" fmla="*/ 5476194 w 7612161"/>
              <a:gd name="connsiteY30" fmla="*/ 4187526 h 4836791"/>
              <a:gd name="connsiteX31" fmla="*/ 5721849 w 7612161"/>
              <a:gd name="connsiteY31" fmla="*/ 4116632 h 4836791"/>
              <a:gd name="connsiteX32" fmla="*/ 6009582 w 7612161"/>
              <a:gd name="connsiteY32" fmla="*/ 4024376 h 4836791"/>
              <a:gd name="connsiteX33" fmla="*/ 6014684 w 7612161"/>
              <a:gd name="connsiteY33" fmla="*/ 3826972 h 4836791"/>
              <a:gd name="connsiteX34" fmla="*/ 6248548 w 7612161"/>
              <a:gd name="connsiteY34" fmla="*/ 3826156 h 4836791"/>
              <a:gd name="connsiteX35" fmla="*/ 6257806 w 7612161"/>
              <a:gd name="connsiteY35" fmla="*/ 3775573 h 4836791"/>
              <a:gd name="connsiteX36" fmla="*/ 6077669 w 7612161"/>
              <a:gd name="connsiteY36" fmla="*/ 3746415 h 4836791"/>
              <a:gd name="connsiteX37" fmla="*/ 6095748 w 7612161"/>
              <a:gd name="connsiteY37" fmla="*/ 3651947 h 4836791"/>
              <a:gd name="connsiteX38" fmla="*/ 6178277 w 7612161"/>
              <a:gd name="connsiteY38" fmla="*/ 3662754 h 4836791"/>
              <a:gd name="connsiteX39" fmla="*/ 6181091 w 7612161"/>
              <a:gd name="connsiteY39" fmla="*/ 3572997 h 4836791"/>
              <a:gd name="connsiteX40" fmla="*/ 6257508 w 7612161"/>
              <a:gd name="connsiteY40" fmla="*/ 3608137 h 4836791"/>
              <a:gd name="connsiteX41" fmla="*/ 6248051 w 7612161"/>
              <a:gd name="connsiteY41" fmla="*/ 3671770 h 4836791"/>
              <a:gd name="connsiteX42" fmla="*/ 6346669 w 7612161"/>
              <a:gd name="connsiteY42" fmla="*/ 3649111 h 4836791"/>
              <a:gd name="connsiteX43" fmla="*/ 6392998 w 7612161"/>
              <a:gd name="connsiteY43" fmla="*/ 3574976 h 4836791"/>
              <a:gd name="connsiteX44" fmla="*/ 6531553 w 7612161"/>
              <a:gd name="connsiteY44" fmla="*/ 3638314 h 4836791"/>
              <a:gd name="connsiteX45" fmla="*/ 6592728 w 7612161"/>
              <a:gd name="connsiteY45" fmla="*/ 3437990 h 4836791"/>
              <a:gd name="connsiteX46" fmla="*/ 6984705 w 7612161"/>
              <a:gd name="connsiteY46" fmla="*/ 3598517 h 4836791"/>
              <a:gd name="connsiteX47" fmla="*/ 7183898 w 7612161"/>
              <a:gd name="connsiteY47" fmla="*/ 3716423 h 4836791"/>
              <a:gd name="connsiteX48" fmla="*/ 7547564 w 7612161"/>
              <a:gd name="connsiteY48" fmla="*/ 3959577 h 4836791"/>
              <a:gd name="connsiteX49" fmla="*/ 7612161 w 7612161"/>
              <a:gd name="connsiteY49" fmla="*/ 3887714 h 4836791"/>
              <a:gd name="connsiteX50" fmla="*/ 6233230 w 7612161"/>
              <a:gd name="connsiteY50" fmla="*/ 2767285 h 4836791"/>
              <a:gd name="connsiteX51" fmla="*/ 4588297 w 7612161"/>
              <a:gd name="connsiteY51" fmla="*/ 1642264 h 4836791"/>
              <a:gd name="connsiteX52" fmla="*/ 3810095 w 7612161"/>
              <a:gd name="connsiteY52" fmla="*/ 1198184 h 4836791"/>
              <a:gd name="connsiteX53" fmla="*/ 3481330 w 7612161"/>
              <a:gd name="connsiteY53" fmla="*/ 753553 h 4836791"/>
              <a:gd name="connsiteX54" fmla="*/ 3006983 w 7612161"/>
              <a:gd name="connsiteY54" fmla="*/ 0 h 4836791"/>
              <a:gd name="connsiteX55" fmla="*/ 2481439 w 7612161"/>
              <a:gd name="connsiteY55" fmla="*/ 1178879 h 4836791"/>
              <a:gd name="connsiteX56" fmla="*/ 2196369 w 7612161"/>
              <a:gd name="connsiteY56" fmla="*/ 1192355 h 4836791"/>
              <a:gd name="connsiteX57" fmla="*/ 1855045 w 7612161"/>
              <a:gd name="connsiteY57" fmla="*/ 1248319 h 4836791"/>
              <a:gd name="connsiteX58" fmla="*/ 1342219 w 7612161"/>
              <a:gd name="connsiteY58" fmla="*/ 1302392 h 4836791"/>
              <a:gd name="connsiteX59" fmla="*/ 786083 w 7612161"/>
              <a:gd name="connsiteY59" fmla="*/ 1280720 h 4836791"/>
              <a:gd name="connsiteX60" fmla="*/ 609197 w 7612161"/>
              <a:gd name="connsiteY60" fmla="*/ 1533911 h 4836791"/>
              <a:gd name="connsiteX61" fmla="*/ 521549 w 7612161"/>
              <a:gd name="connsiteY61" fmla="*/ 1514528 h 4836791"/>
              <a:gd name="connsiteX62" fmla="*/ 469535 w 7612161"/>
              <a:gd name="connsiteY62" fmla="*/ 1629081 h 4836791"/>
              <a:gd name="connsiteX63" fmla="*/ 62916 w 7612161"/>
              <a:gd name="connsiteY63" fmla="*/ 1444309 h 4836791"/>
              <a:gd name="connsiteX64" fmla="*/ 80874 w 7612161"/>
              <a:gd name="connsiteY64" fmla="*/ 1659072 h 4836791"/>
              <a:gd name="connsiteX65" fmla="*/ 0 w 7612161"/>
              <a:gd name="connsiteY65" fmla="*/ 1756218 h 4836791"/>
              <a:gd name="connsiteX66" fmla="*/ 6684 w 7612161"/>
              <a:gd name="connsiteY66" fmla="*/ 1966340 h 4836791"/>
              <a:gd name="connsiteX67" fmla="*/ 88013 w 7612161"/>
              <a:gd name="connsiteY67" fmla="*/ 1962634 h 4836791"/>
              <a:gd name="connsiteX68" fmla="*/ 321268 w 7612161"/>
              <a:gd name="connsiteY68" fmla="*/ 2023628 h 4836791"/>
              <a:gd name="connsiteX69" fmla="*/ 538922 w 7612161"/>
              <a:gd name="connsiteY69" fmla="*/ 2162680 h 4836791"/>
              <a:gd name="connsiteX70" fmla="*/ 478871 w 7612161"/>
              <a:gd name="connsiteY70" fmla="*/ 2312706 h 4836791"/>
              <a:gd name="connsiteX71" fmla="*/ 706270 w 7612161"/>
              <a:gd name="connsiteY71" fmla="*/ 2585803 h 4836791"/>
              <a:gd name="connsiteX0" fmla="*/ 706270 w 7612161"/>
              <a:gd name="connsiteY0" fmla="*/ 2585803 h 4836427"/>
              <a:gd name="connsiteX1" fmla="*/ 558688 w 7612161"/>
              <a:gd name="connsiteY1" fmla="*/ 2908356 h 4836427"/>
              <a:gd name="connsiteX2" fmla="*/ 1538411 w 7612161"/>
              <a:gd name="connsiteY2" fmla="*/ 3333143 h 4836427"/>
              <a:gd name="connsiteX3" fmla="*/ 1332155 w 7612161"/>
              <a:gd name="connsiteY3" fmla="*/ 3829418 h 4836427"/>
              <a:gd name="connsiteX4" fmla="*/ 1058996 w 7612161"/>
              <a:gd name="connsiteY4" fmla="*/ 4488703 h 4836427"/>
              <a:gd name="connsiteX5" fmla="*/ 1341288 w 7612161"/>
              <a:gd name="connsiteY5" fmla="*/ 4379410 h 4836427"/>
              <a:gd name="connsiteX6" fmla="*/ 1579557 w 7612161"/>
              <a:gd name="connsiteY6" fmla="*/ 4098229 h 4836427"/>
              <a:gd name="connsiteX7" fmla="*/ 1660021 w 7612161"/>
              <a:gd name="connsiteY7" fmla="*/ 4109333 h 4836427"/>
              <a:gd name="connsiteX8" fmla="*/ 1640138 w 7612161"/>
              <a:gd name="connsiteY8" fmla="*/ 4181888 h 4836427"/>
              <a:gd name="connsiteX9" fmla="*/ 1857276 w 7612161"/>
              <a:gd name="connsiteY9" fmla="*/ 4263720 h 4836427"/>
              <a:gd name="connsiteX10" fmla="*/ 2055747 w 7612161"/>
              <a:gd name="connsiteY10" fmla="*/ 4375591 h 4836427"/>
              <a:gd name="connsiteX11" fmla="*/ 2061279 w 7612161"/>
              <a:gd name="connsiteY11" fmla="*/ 4223535 h 4836427"/>
              <a:gd name="connsiteX12" fmla="*/ 2095040 w 7612161"/>
              <a:gd name="connsiteY12" fmla="*/ 4042819 h 4836427"/>
              <a:gd name="connsiteX13" fmla="*/ 2189207 w 7612161"/>
              <a:gd name="connsiteY13" fmla="*/ 3520749 h 4836427"/>
              <a:gd name="connsiteX14" fmla="*/ 3075029 w 7612161"/>
              <a:gd name="connsiteY14" fmla="*/ 4243395 h 4836427"/>
              <a:gd name="connsiteX15" fmla="*/ 3362859 w 7612161"/>
              <a:gd name="connsiteY15" fmla="*/ 4384687 h 4836427"/>
              <a:gd name="connsiteX16" fmla="*/ 3556794 w 7612161"/>
              <a:gd name="connsiteY16" fmla="*/ 4415868 h 4836427"/>
              <a:gd name="connsiteX17" fmla="*/ 3844608 w 7612161"/>
              <a:gd name="connsiteY17" fmla="*/ 4456308 h 4836427"/>
              <a:gd name="connsiteX18" fmla="*/ 4072214 w 7612161"/>
              <a:gd name="connsiteY18" fmla="*/ 4515190 h 4836427"/>
              <a:gd name="connsiteX19" fmla="*/ 4155652 w 7612161"/>
              <a:gd name="connsiteY19" fmla="*/ 4427347 h 4836427"/>
              <a:gd name="connsiteX20" fmla="*/ 4152915 w 7612161"/>
              <a:gd name="connsiteY20" fmla="*/ 4049368 h 4836427"/>
              <a:gd name="connsiteX21" fmla="*/ 4160024 w 7612161"/>
              <a:gd name="connsiteY21" fmla="*/ 3754996 h 4836427"/>
              <a:gd name="connsiteX22" fmla="*/ 4212683 w 7612161"/>
              <a:gd name="connsiteY22" fmla="*/ 3705604 h 4836427"/>
              <a:gd name="connsiteX23" fmla="*/ 4715546 w 7612161"/>
              <a:gd name="connsiteY23" fmla="*/ 4093340 h 4836427"/>
              <a:gd name="connsiteX24" fmla="*/ 4757706 w 7612161"/>
              <a:gd name="connsiteY24" fmla="*/ 4088581 h 4836427"/>
              <a:gd name="connsiteX25" fmla="*/ 5056752 w 7612161"/>
              <a:gd name="connsiteY25" fmla="*/ 4333873 h 4836427"/>
              <a:gd name="connsiteX26" fmla="*/ 5368663 w 7612161"/>
              <a:gd name="connsiteY26" fmla="*/ 4584983 h 4836427"/>
              <a:gd name="connsiteX27" fmla="*/ 5516628 w 7612161"/>
              <a:gd name="connsiteY27" fmla="*/ 4699537 h 4836427"/>
              <a:gd name="connsiteX28" fmla="*/ 5612589 w 7612161"/>
              <a:gd name="connsiteY28" fmla="*/ 4831135 h 4836427"/>
              <a:gd name="connsiteX29" fmla="*/ 5586181 w 7612161"/>
              <a:gd name="connsiteY29" fmla="*/ 4516511 h 4836427"/>
              <a:gd name="connsiteX30" fmla="*/ 5476194 w 7612161"/>
              <a:gd name="connsiteY30" fmla="*/ 4187526 h 4836427"/>
              <a:gd name="connsiteX31" fmla="*/ 5721849 w 7612161"/>
              <a:gd name="connsiteY31" fmla="*/ 4116632 h 4836427"/>
              <a:gd name="connsiteX32" fmla="*/ 6009582 w 7612161"/>
              <a:gd name="connsiteY32" fmla="*/ 4024376 h 4836427"/>
              <a:gd name="connsiteX33" fmla="*/ 6014684 w 7612161"/>
              <a:gd name="connsiteY33" fmla="*/ 3826972 h 4836427"/>
              <a:gd name="connsiteX34" fmla="*/ 6248548 w 7612161"/>
              <a:gd name="connsiteY34" fmla="*/ 3826156 h 4836427"/>
              <a:gd name="connsiteX35" fmla="*/ 6257806 w 7612161"/>
              <a:gd name="connsiteY35" fmla="*/ 3775573 h 4836427"/>
              <a:gd name="connsiteX36" fmla="*/ 6077669 w 7612161"/>
              <a:gd name="connsiteY36" fmla="*/ 3746415 h 4836427"/>
              <a:gd name="connsiteX37" fmla="*/ 6095748 w 7612161"/>
              <a:gd name="connsiteY37" fmla="*/ 3651947 h 4836427"/>
              <a:gd name="connsiteX38" fmla="*/ 6178277 w 7612161"/>
              <a:gd name="connsiteY38" fmla="*/ 3662754 h 4836427"/>
              <a:gd name="connsiteX39" fmla="*/ 6181091 w 7612161"/>
              <a:gd name="connsiteY39" fmla="*/ 3572997 h 4836427"/>
              <a:gd name="connsiteX40" fmla="*/ 6257508 w 7612161"/>
              <a:gd name="connsiteY40" fmla="*/ 3608137 h 4836427"/>
              <a:gd name="connsiteX41" fmla="*/ 6248051 w 7612161"/>
              <a:gd name="connsiteY41" fmla="*/ 3671770 h 4836427"/>
              <a:gd name="connsiteX42" fmla="*/ 6346669 w 7612161"/>
              <a:gd name="connsiteY42" fmla="*/ 3649111 h 4836427"/>
              <a:gd name="connsiteX43" fmla="*/ 6392998 w 7612161"/>
              <a:gd name="connsiteY43" fmla="*/ 3574976 h 4836427"/>
              <a:gd name="connsiteX44" fmla="*/ 6531553 w 7612161"/>
              <a:gd name="connsiteY44" fmla="*/ 3638314 h 4836427"/>
              <a:gd name="connsiteX45" fmla="*/ 6592728 w 7612161"/>
              <a:gd name="connsiteY45" fmla="*/ 3437990 h 4836427"/>
              <a:gd name="connsiteX46" fmla="*/ 6984705 w 7612161"/>
              <a:gd name="connsiteY46" fmla="*/ 3598517 h 4836427"/>
              <a:gd name="connsiteX47" fmla="*/ 7183898 w 7612161"/>
              <a:gd name="connsiteY47" fmla="*/ 3716423 h 4836427"/>
              <a:gd name="connsiteX48" fmla="*/ 7547564 w 7612161"/>
              <a:gd name="connsiteY48" fmla="*/ 3959577 h 4836427"/>
              <a:gd name="connsiteX49" fmla="*/ 7612161 w 7612161"/>
              <a:gd name="connsiteY49" fmla="*/ 3887714 h 4836427"/>
              <a:gd name="connsiteX50" fmla="*/ 6233230 w 7612161"/>
              <a:gd name="connsiteY50" fmla="*/ 2767285 h 4836427"/>
              <a:gd name="connsiteX51" fmla="*/ 4588297 w 7612161"/>
              <a:gd name="connsiteY51" fmla="*/ 1642264 h 4836427"/>
              <a:gd name="connsiteX52" fmla="*/ 3810095 w 7612161"/>
              <a:gd name="connsiteY52" fmla="*/ 1198184 h 4836427"/>
              <a:gd name="connsiteX53" fmla="*/ 3481330 w 7612161"/>
              <a:gd name="connsiteY53" fmla="*/ 753553 h 4836427"/>
              <a:gd name="connsiteX54" fmla="*/ 3006983 w 7612161"/>
              <a:gd name="connsiteY54" fmla="*/ 0 h 4836427"/>
              <a:gd name="connsiteX55" fmla="*/ 2481439 w 7612161"/>
              <a:gd name="connsiteY55" fmla="*/ 1178879 h 4836427"/>
              <a:gd name="connsiteX56" fmla="*/ 2196369 w 7612161"/>
              <a:gd name="connsiteY56" fmla="*/ 1192355 h 4836427"/>
              <a:gd name="connsiteX57" fmla="*/ 1855045 w 7612161"/>
              <a:gd name="connsiteY57" fmla="*/ 1248319 h 4836427"/>
              <a:gd name="connsiteX58" fmla="*/ 1342219 w 7612161"/>
              <a:gd name="connsiteY58" fmla="*/ 1302392 h 4836427"/>
              <a:gd name="connsiteX59" fmla="*/ 786083 w 7612161"/>
              <a:gd name="connsiteY59" fmla="*/ 1280720 h 4836427"/>
              <a:gd name="connsiteX60" fmla="*/ 609197 w 7612161"/>
              <a:gd name="connsiteY60" fmla="*/ 1533911 h 4836427"/>
              <a:gd name="connsiteX61" fmla="*/ 521549 w 7612161"/>
              <a:gd name="connsiteY61" fmla="*/ 1514528 h 4836427"/>
              <a:gd name="connsiteX62" fmla="*/ 469535 w 7612161"/>
              <a:gd name="connsiteY62" fmla="*/ 1629081 h 4836427"/>
              <a:gd name="connsiteX63" fmla="*/ 62916 w 7612161"/>
              <a:gd name="connsiteY63" fmla="*/ 1444309 h 4836427"/>
              <a:gd name="connsiteX64" fmla="*/ 80874 w 7612161"/>
              <a:gd name="connsiteY64" fmla="*/ 1659072 h 4836427"/>
              <a:gd name="connsiteX65" fmla="*/ 0 w 7612161"/>
              <a:gd name="connsiteY65" fmla="*/ 1756218 h 4836427"/>
              <a:gd name="connsiteX66" fmla="*/ 6684 w 7612161"/>
              <a:gd name="connsiteY66" fmla="*/ 1966340 h 4836427"/>
              <a:gd name="connsiteX67" fmla="*/ 88013 w 7612161"/>
              <a:gd name="connsiteY67" fmla="*/ 1962634 h 4836427"/>
              <a:gd name="connsiteX68" fmla="*/ 321268 w 7612161"/>
              <a:gd name="connsiteY68" fmla="*/ 2023628 h 4836427"/>
              <a:gd name="connsiteX69" fmla="*/ 538922 w 7612161"/>
              <a:gd name="connsiteY69" fmla="*/ 2162680 h 4836427"/>
              <a:gd name="connsiteX70" fmla="*/ 478871 w 7612161"/>
              <a:gd name="connsiteY70" fmla="*/ 2312706 h 4836427"/>
              <a:gd name="connsiteX71" fmla="*/ 706270 w 7612161"/>
              <a:gd name="connsiteY71" fmla="*/ 2585803 h 4836427"/>
              <a:gd name="connsiteX0" fmla="*/ 706270 w 7612161"/>
              <a:gd name="connsiteY0" fmla="*/ 2585803 h 4837168"/>
              <a:gd name="connsiteX1" fmla="*/ 558688 w 7612161"/>
              <a:gd name="connsiteY1" fmla="*/ 2908356 h 4837168"/>
              <a:gd name="connsiteX2" fmla="*/ 1538411 w 7612161"/>
              <a:gd name="connsiteY2" fmla="*/ 3333143 h 4837168"/>
              <a:gd name="connsiteX3" fmla="*/ 1332155 w 7612161"/>
              <a:gd name="connsiteY3" fmla="*/ 3829418 h 4837168"/>
              <a:gd name="connsiteX4" fmla="*/ 1058996 w 7612161"/>
              <a:gd name="connsiteY4" fmla="*/ 4488703 h 4837168"/>
              <a:gd name="connsiteX5" fmla="*/ 1341288 w 7612161"/>
              <a:gd name="connsiteY5" fmla="*/ 4379410 h 4837168"/>
              <a:gd name="connsiteX6" fmla="*/ 1579557 w 7612161"/>
              <a:gd name="connsiteY6" fmla="*/ 4098229 h 4837168"/>
              <a:gd name="connsiteX7" fmla="*/ 1660021 w 7612161"/>
              <a:gd name="connsiteY7" fmla="*/ 4109333 h 4837168"/>
              <a:gd name="connsiteX8" fmla="*/ 1640138 w 7612161"/>
              <a:gd name="connsiteY8" fmla="*/ 4181888 h 4837168"/>
              <a:gd name="connsiteX9" fmla="*/ 1857276 w 7612161"/>
              <a:gd name="connsiteY9" fmla="*/ 4263720 h 4837168"/>
              <a:gd name="connsiteX10" fmla="*/ 2055747 w 7612161"/>
              <a:gd name="connsiteY10" fmla="*/ 4375591 h 4837168"/>
              <a:gd name="connsiteX11" fmla="*/ 2061279 w 7612161"/>
              <a:gd name="connsiteY11" fmla="*/ 4223535 h 4837168"/>
              <a:gd name="connsiteX12" fmla="*/ 2095040 w 7612161"/>
              <a:gd name="connsiteY12" fmla="*/ 4042819 h 4837168"/>
              <a:gd name="connsiteX13" fmla="*/ 2189207 w 7612161"/>
              <a:gd name="connsiteY13" fmla="*/ 3520749 h 4837168"/>
              <a:gd name="connsiteX14" fmla="*/ 3075029 w 7612161"/>
              <a:gd name="connsiteY14" fmla="*/ 4243395 h 4837168"/>
              <a:gd name="connsiteX15" fmla="*/ 3362859 w 7612161"/>
              <a:gd name="connsiteY15" fmla="*/ 4384687 h 4837168"/>
              <a:gd name="connsiteX16" fmla="*/ 3556794 w 7612161"/>
              <a:gd name="connsiteY16" fmla="*/ 4415868 h 4837168"/>
              <a:gd name="connsiteX17" fmla="*/ 3844608 w 7612161"/>
              <a:gd name="connsiteY17" fmla="*/ 4456308 h 4837168"/>
              <a:gd name="connsiteX18" fmla="*/ 4072214 w 7612161"/>
              <a:gd name="connsiteY18" fmla="*/ 4515190 h 4837168"/>
              <a:gd name="connsiteX19" fmla="*/ 4155652 w 7612161"/>
              <a:gd name="connsiteY19" fmla="*/ 4427347 h 4837168"/>
              <a:gd name="connsiteX20" fmla="*/ 4152915 w 7612161"/>
              <a:gd name="connsiteY20" fmla="*/ 4049368 h 4837168"/>
              <a:gd name="connsiteX21" fmla="*/ 4160024 w 7612161"/>
              <a:gd name="connsiteY21" fmla="*/ 3754996 h 4837168"/>
              <a:gd name="connsiteX22" fmla="*/ 4212683 w 7612161"/>
              <a:gd name="connsiteY22" fmla="*/ 3705604 h 4837168"/>
              <a:gd name="connsiteX23" fmla="*/ 4715546 w 7612161"/>
              <a:gd name="connsiteY23" fmla="*/ 4093340 h 4837168"/>
              <a:gd name="connsiteX24" fmla="*/ 4757706 w 7612161"/>
              <a:gd name="connsiteY24" fmla="*/ 4088581 h 4837168"/>
              <a:gd name="connsiteX25" fmla="*/ 5056752 w 7612161"/>
              <a:gd name="connsiteY25" fmla="*/ 4333873 h 4837168"/>
              <a:gd name="connsiteX26" fmla="*/ 5368663 w 7612161"/>
              <a:gd name="connsiteY26" fmla="*/ 4584983 h 4837168"/>
              <a:gd name="connsiteX27" fmla="*/ 5516628 w 7612161"/>
              <a:gd name="connsiteY27" fmla="*/ 4699537 h 4837168"/>
              <a:gd name="connsiteX28" fmla="*/ 5612589 w 7612161"/>
              <a:gd name="connsiteY28" fmla="*/ 4831135 h 4837168"/>
              <a:gd name="connsiteX29" fmla="*/ 5586181 w 7612161"/>
              <a:gd name="connsiteY29" fmla="*/ 4516511 h 4837168"/>
              <a:gd name="connsiteX30" fmla="*/ 5476194 w 7612161"/>
              <a:gd name="connsiteY30" fmla="*/ 4187526 h 4837168"/>
              <a:gd name="connsiteX31" fmla="*/ 5721849 w 7612161"/>
              <a:gd name="connsiteY31" fmla="*/ 4116632 h 4837168"/>
              <a:gd name="connsiteX32" fmla="*/ 6009582 w 7612161"/>
              <a:gd name="connsiteY32" fmla="*/ 4024376 h 4837168"/>
              <a:gd name="connsiteX33" fmla="*/ 6014684 w 7612161"/>
              <a:gd name="connsiteY33" fmla="*/ 3826972 h 4837168"/>
              <a:gd name="connsiteX34" fmla="*/ 6248548 w 7612161"/>
              <a:gd name="connsiteY34" fmla="*/ 3826156 h 4837168"/>
              <a:gd name="connsiteX35" fmla="*/ 6257806 w 7612161"/>
              <a:gd name="connsiteY35" fmla="*/ 3775573 h 4837168"/>
              <a:gd name="connsiteX36" fmla="*/ 6077669 w 7612161"/>
              <a:gd name="connsiteY36" fmla="*/ 3746415 h 4837168"/>
              <a:gd name="connsiteX37" fmla="*/ 6095748 w 7612161"/>
              <a:gd name="connsiteY37" fmla="*/ 3651947 h 4837168"/>
              <a:gd name="connsiteX38" fmla="*/ 6178277 w 7612161"/>
              <a:gd name="connsiteY38" fmla="*/ 3662754 h 4837168"/>
              <a:gd name="connsiteX39" fmla="*/ 6181091 w 7612161"/>
              <a:gd name="connsiteY39" fmla="*/ 3572997 h 4837168"/>
              <a:gd name="connsiteX40" fmla="*/ 6257508 w 7612161"/>
              <a:gd name="connsiteY40" fmla="*/ 3608137 h 4837168"/>
              <a:gd name="connsiteX41" fmla="*/ 6248051 w 7612161"/>
              <a:gd name="connsiteY41" fmla="*/ 3671770 h 4837168"/>
              <a:gd name="connsiteX42" fmla="*/ 6346669 w 7612161"/>
              <a:gd name="connsiteY42" fmla="*/ 3649111 h 4837168"/>
              <a:gd name="connsiteX43" fmla="*/ 6392998 w 7612161"/>
              <a:gd name="connsiteY43" fmla="*/ 3574976 h 4837168"/>
              <a:gd name="connsiteX44" fmla="*/ 6531553 w 7612161"/>
              <a:gd name="connsiteY44" fmla="*/ 3638314 h 4837168"/>
              <a:gd name="connsiteX45" fmla="*/ 6592728 w 7612161"/>
              <a:gd name="connsiteY45" fmla="*/ 3437990 h 4837168"/>
              <a:gd name="connsiteX46" fmla="*/ 6984705 w 7612161"/>
              <a:gd name="connsiteY46" fmla="*/ 3598517 h 4837168"/>
              <a:gd name="connsiteX47" fmla="*/ 7183898 w 7612161"/>
              <a:gd name="connsiteY47" fmla="*/ 3716423 h 4837168"/>
              <a:gd name="connsiteX48" fmla="*/ 7547564 w 7612161"/>
              <a:gd name="connsiteY48" fmla="*/ 3959577 h 4837168"/>
              <a:gd name="connsiteX49" fmla="*/ 7612161 w 7612161"/>
              <a:gd name="connsiteY49" fmla="*/ 3887714 h 4837168"/>
              <a:gd name="connsiteX50" fmla="*/ 6233230 w 7612161"/>
              <a:gd name="connsiteY50" fmla="*/ 2767285 h 4837168"/>
              <a:gd name="connsiteX51" fmla="*/ 4588297 w 7612161"/>
              <a:gd name="connsiteY51" fmla="*/ 1642264 h 4837168"/>
              <a:gd name="connsiteX52" fmla="*/ 3810095 w 7612161"/>
              <a:gd name="connsiteY52" fmla="*/ 1198184 h 4837168"/>
              <a:gd name="connsiteX53" fmla="*/ 3481330 w 7612161"/>
              <a:gd name="connsiteY53" fmla="*/ 753553 h 4837168"/>
              <a:gd name="connsiteX54" fmla="*/ 3006983 w 7612161"/>
              <a:gd name="connsiteY54" fmla="*/ 0 h 4837168"/>
              <a:gd name="connsiteX55" fmla="*/ 2481439 w 7612161"/>
              <a:gd name="connsiteY55" fmla="*/ 1178879 h 4837168"/>
              <a:gd name="connsiteX56" fmla="*/ 2196369 w 7612161"/>
              <a:gd name="connsiteY56" fmla="*/ 1192355 h 4837168"/>
              <a:gd name="connsiteX57" fmla="*/ 1855045 w 7612161"/>
              <a:gd name="connsiteY57" fmla="*/ 1248319 h 4837168"/>
              <a:gd name="connsiteX58" fmla="*/ 1342219 w 7612161"/>
              <a:gd name="connsiteY58" fmla="*/ 1302392 h 4837168"/>
              <a:gd name="connsiteX59" fmla="*/ 786083 w 7612161"/>
              <a:gd name="connsiteY59" fmla="*/ 1280720 h 4837168"/>
              <a:gd name="connsiteX60" fmla="*/ 609197 w 7612161"/>
              <a:gd name="connsiteY60" fmla="*/ 1533911 h 4837168"/>
              <a:gd name="connsiteX61" fmla="*/ 521549 w 7612161"/>
              <a:gd name="connsiteY61" fmla="*/ 1514528 h 4837168"/>
              <a:gd name="connsiteX62" fmla="*/ 469535 w 7612161"/>
              <a:gd name="connsiteY62" fmla="*/ 1629081 h 4837168"/>
              <a:gd name="connsiteX63" fmla="*/ 62916 w 7612161"/>
              <a:gd name="connsiteY63" fmla="*/ 1444309 h 4837168"/>
              <a:gd name="connsiteX64" fmla="*/ 80874 w 7612161"/>
              <a:gd name="connsiteY64" fmla="*/ 1659072 h 4837168"/>
              <a:gd name="connsiteX65" fmla="*/ 0 w 7612161"/>
              <a:gd name="connsiteY65" fmla="*/ 1756218 h 4837168"/>
              <a:gd name="connsiteX66" fmla="*/ 6684 w 7612161"/>
              <a:gd name="connsiteY66" fmla="*/ 1966340 h 4837168"/>
              <a:gd name="connsiteX67" fmla="*/ 88013 w 7612161"/>
              <a:gd name="connsiteY67" fmla="*/ 1962634 h 4837168"/>
              <a:gd name="connsiteX68" fmla="*/ 321268 w 7612161"/>
              <a:gd name="connsiteY68" fmla="*/ 2023628 h 4837168"/>
              <a:gd name="connsiteX69" fmla="*/ 538922 w 7612161"/>
              <a:gd name="connsiteY69" fmla="*/ 2162680 h 4837168"/>
              <a:gd name="connsiteX70" fmla="*/ 478871 w 7612161"/>
              <a:gd name="connsiteY70" fmla="*/ 2312706 h 4837168"/>
              <a:gd name="connsiteX71" fmla="*/ 706270 w 7612161"/>
              <a:gd name="connsiteY71" fmla="*/ 2585803 h 4837168"/>
              <a:gd name="connsiteX0" fmla="*/ 706270 w 7612161"/>
              <a:gd name="connsiteY0" fmla="*/ 2585803 h 4831135"/>
              <a:gd name="connsiteX1" fmla="*/ 558688 w 7612161"/>
              <a:gd name="connsiteY1" fmla="*/ 2908356 h 4831135"/>
              <a:gd name="connsiteX2" fmla="*/ 1538411 w 7612161"/>
              <a:gd name="connsiteY2" fmla="*/ 3333143 h 4831135"/>
              <a:gd name="connsiteX3" fmla="*/ 1332155 w 7612161"/>
              <a:gd name="connsiteY3" fmla="*/ 3829418 h 4831135"/>
              <a:gd name="connsiteX4" fmla="*/ 1058996 w 7612161"/>
              <a:gd name="connsiteY4" fmla="*/ 4488703 h 4831135"/>
              <a:gd name="connsiteX5" fmla="*/ 1341288 w 7612161"/>
              <a:gd name="connsiteY5" fmla="*/ 4379410 h 4831135"/>
              <a:gd name="connsiteX6" fmla="*/ 1579557 w 7612161"/>
              <a:gd name="connsiteY6" fmla="*/ 4098229 h 4831135"/>
              <a:gd name="connsiteX7" fmla="*/ 1660021 w 7612161"/>
              <a:gd name="connsiteY7" fmla="*/ 4109333 h 4831135"/>
              <a:gd name="connsiteX8" fmla="*/ 1640138 w 7612161"/>
              <a:gd name="connsiteY8" fmla="*/ 4181888 h 4831135"/>
              <a:gd name="connsiteX9" fmla="*/ 1857276 w 7612161"/>
              <a:gd name="connsiteY9" fmla="*/ 4263720 h 4831135"/>
              <a:gd name="connsiteX10" fmla="*/ 2055747 w 7612161"/>
              <a:gd name="connsiteY10" fmla="*/ 4375591 h 4831135"/>
              <a:gd name="connsiteX11" fmla="*/ 2061279 w 7612161"/>
              <a:gd name="connsiteY11" fmla="*/ 4223535 h 4831135"/>
              <a:gd name="connsiteX12" fmla="*/ 2095040 w 7612161"/>
              <a:gd name="connsiteY12" fmla="*/ 4042819 h 4831135"/>
              <a:gd name="connsiteX13" fmla="*/ 2189207 w 7612161"/>
              <a:gd name="connsiteY13" fmla="*/ 3520749 h 4831135"/>
              <a:gd name="connsiteX14" fmla="*/ 3075029 w 7612161"/>
              <a:gd name="connsiteY14" fmla="*/ 4243395 h 4831135"/>
              <a:gd name="connsiteX15" fmla="*/ 3362859 w 7612161"/>
              <a:gd name="connsiteY15" fmla="*/ 4384687 h 4831135"/>
              <a:gd name="connsiteX16" fmla="*/ 3556794 w 7612161"/>
              <a:gd name="connsiteY16" fmla="*/ 4415868 h 4831135"/>
              <a:gd name="connsiteX17" fmla="*/ 3844608 w 7612161"/>
              <a:gd name="connsiteY17" fmla="*/ 4456308 h 4831135"/>
              <a:gd name="connsiteX18" fmla="*/ 4072214 w 7612161"/>
              <a:gd name="connsiteY18" fmla="*/ 4515190 h 4831135"/>
              <a:gd name="connsiteX19" fmla="*/ 4155652 w 7612161"/>
              <a:gd name="connsiteY19" fmla="*/ 4427347 h 4831135"/>
              <a:gd name="connsiteX20" fmla="*/ 4152915 w 7612161"/>
              <a:gd name="connsiteY20" fmla="*/ 4049368 h 4831135"/>
              <a:gd name="connsiteX21" fmla="*/ 4160024 w 7612161"/>
              <a:gd name="connsiteY21" fmla="*/ 3754996 h 4831135"/>
              <a:gd name="connsiteX22" fmla="*/ 4212683 w 7612161"/>
              <a:gd name="connsiteY22" fmla="*/ 3705604 h 4831135"/>
              <a:gd name="connsiteX23" fmla="*/ 4715546 w 7612161"/>
              <a:gd name="connsiteY23" fmla="*/ 4093340 h 4831135"/>
              <a:gd name="connsiteX24" fmla="*/ 4757706 w 7612161"/>
              <a:gd name="connsiteY24" fmla="*/ 4088581 h 4831135"/>
              <a:gd name="connsiteX25" fmla="*/ 5056752 w 7612161"/>
              <a:gd name="connsiteY25" fmla="*/ 4333873 h 4831135"/>
              <a:gd name="connsiteX26" fmla="*/ 5368663 w 7612161"/>
              <a:gd name="connsiteY26" fmla="*/ 4584983 h 4831135"/>
              <a:gd name="connsiteX27" fmla="*/ 5516628 w 7612161"/>
              <a:gd name="connsiteY27" fmla="*/ 4699537 h 4831135"/>
              <a:gd name="connsiteX28" fmla="*/ 5612589 w 7612161"/>
              <a:gd name="connsiteY28" fmla="*/ 4831135 h 4831135"/>
              <a:gd name="connsiteX29" fmla="*/ 5586181 w 7612161"/>
              <a:gd name="connsiteY29" fmla="*/ 4516511 h 4831135"/>
              <a:gd name="connsiteX30" fmla="*/ 5476194 w 7612161"/>
              <a:gd name="connsiteY30" fmla="*/ 4187526 h 4831135"/>
              <a:gd name="connsiteX31" fmla="*/ 5721849 w 7612161"/>
              <a:gd name="connsiteY31" fmla="*/ 4116632 h 4831135"/>
              <a:gd name="connsiteX32" fmla="*/ 6009582 w 7612161"/>
              <a:gd name="connsiteY32" fmla="*/ 4024376 h 4831135"/>
              <a:gd name="connsiteX33" fmla="*/ 6014684 w 7612161"/>
              <a:gd name="connsiteY33" fmla="*/ 3826972 h 4831135"/>
              <a:gd name="connsiteX34" fmla="*/ 6248548 w 7612161"/>
              <a:gd name="connsiteY34" fmla="*/ 3826156 h 4831135"/>
              <a:gd name="connsiteX35" fmla="*/ 6257806 w 7612161"/>
              <a:gd name="connsiteY35" fmla="*/ 3775573 h 4831135"/>
              <a:gd name="connsiteX36" fmla="*/ 6077669 w 7612161"/>
              <a:gd name="connsiteY36" fmla="*/ 3746415 h 4831135"/>
              <a:gd name="connsiteX37" fmla="*/ 6095748 w 7612161"/>
              <a:gd name="connsiteY37" fmla="*/ 3651947 h 4831135"/>
              <a:gd name="connsiteX38" fmla="*/ 6178277 w 7612161"/>
              <a:gd name="connsiteY38" fmla="*/ 3662754 h 4831135"/>
              <a:gd name="connsiteX39" fmla="*/ 6181091 w 7612161"/>
              <a:gd name="connsiteY39" fmla="*/ 3572997 h 4831135"/>
              <a:gd name="connsiteX40" fmla="*/ 6257508 w 7612161"/>
              <a:gd name="connsiteY40" fmla="*/ 3608137 h 4831135"/>
              <a:gd name="connsiteX41" fmla="*/ 6248051 w 7612161"/>
              <a:gd name="connsiteY41" fmla="*/ 3671770 h 4831135"/>
              <a:gd name="connsiteX42" fmla="*/ 6346669 w 7612161"/>
              <a:gd name="connsiteY42" fmla="*/ 3649111 h 4831135"/>
              <a:gd name="connsiteX43" fmla="*/ 6392998 w 7612161"/>
              <a:gd name="connsiteY43" fmla="*/ 3574976 h 4831135"/>
              <a:gd name="connsiteX44" fmla="*/ 6531553 w 7612161"/>
              <a:gd name="connsiteY44" fmla="*/ 3638314 h 4831135"/>
              <a:gd name="connsiteX45" fmla="*/ 6592728 w 7612161"/>
              <a:gd name="connsiteY45" fmla="*/ 3437990 h 4831135"/>
              <a:gd name="connsiteX46" fmla="*/ 6984705 w 7612161"/>
              <a:gd name="connsiteY46" fmla="*/ 3598517 h 4831135"/>
              <a:gd name="connsiteX47" fmla="*/ 7183898 w 7612161"/>
              <a:gd name="connsiteY47" fmla="*/ 3716423 h 4831135"/>
              <a:gd name="connsiteX48" fmla="*/ 7547564 w 7612161"/>
              <a:gd name="connsiteY48" fmla="*/ 3959577 h 4831135"/>
              <a:gd name="connsiteX49" fmla="*/ 7612161 w 7612161"/>
              <a:gd name="connsiteY49" fmla="*/ 3887714 h 4831135"/>
              <a:gd name="connsiteX50" fmla="*/ 6233230 w 7612161"/>
              <a:gd name="connsiteY50" fmla="*/ 2767285 h 4831135"/>
              <a:gd name="connsiteX51" fmla="*/ 4588297 w 7612161"/>
              <a:gd name="connsiteY51" fmla="*/ 1642264 h 4831135"/>
              <a:gd name="connsiteX52" fmla="*/ 3810095 w 7612161"/>
              <a:gd name="connsiteY52" fmla="*/ 1198184 h 4831135"/>
              <a:gd name="connsiteX53" fmla="*/ 3481330 w 7612161"/>
              <a:gd name="connsiteY53" fmla="*/ 753553 h 4831135"/>
              <a:gd name="connsiteX54" fmla="*/ 3006983 w 7612161"/>
              <a:gd name="connsiteY54" fmla="*/ 0 h 4831135"/>
              <a:gd name="connsiteX55" fmla="*/ 2481439 w 7612161"/>
              <a:gd name="connsiteY55" fmla="*/ 1178879 h 4831135"/>
              <a:gd name="connsiteX56" fmla="*/ 2196369 w 7612161"/>
              <a:gd name="connsiteY56" fmla="*/ 1192355 h 4831135"/>
              <a:gd name="connsiteX57" fmla="*/ 1855045 w 7612161"/>
              <a:gd name="connsiteY57" fmla="*/ 1248319 h 4831135"/>
              <a:gd name="connsiteX58" fmla="*/ 1342219 w 7612161"/>
              <a:gd name="connsiteY58" fmla="*/ 1302392 h 4831135"/>
              <a:gd name="connsiteX59" fmla="*/ 786083 w 7612161"/>
              <a:gd name="connsiteY59" fmla="*/ 1280720 h 4831135"/>
              <a:gd name="connsiteX60" fmla="*/ 609197 w 7612161"/>
              <a:gd name="connsiteY60" fmla="*/ 1533911 h 4831135"/>
              <a:gd name="connsiteX61" fmla="*/ 521549 w 7612161"/>
              <a:gd name="connsiteY61" fmla="*/ 1514528 h 4831135"/>
              <a:gd name="connsiteX62" fmla="*/ 469535 w 7612161"/>
              <a:gd name="connsiteY62" fmla="*/ 1629081 h 4831135"/>
              <a:gd name="connsiteX63" fmla="*/ 62916 w 7612161"/>
              <a:gd name="connsiteY63" fmla="*/ 1444309 h 4831135"/>
              <a:gd name="connsiteX64" fmla="*/ 80874 w 7612161"/>
              <a:gd name="connsiteY64" fmla="*/ 1659072 h 4831135"/>
              <a:gd name="connsiteX65" fmla="*/ 0 w 7612161"/>
              <a:gd name="connsiteY65" fmla="*/ 1756218 h 4831135"/>
              <a:gd name="connsiteX66" fmla="*/ 6684 w 7612161"/>
              <a:gd name="connsiteY66" fmla="*/ 1966340 h 4831135"/>
              <a:gd name="connsiteX67" fmla="*/ 88013 w 7612161"/>
              <a:gd name="connsiteY67" fmla="*/ 1962634 h 4831135"/>
              <a:gd name="connsiteX68" fmla="*/ 321268 w 7612161"/>
              <a:gd name="connsiteY68" fmla="*/ 2023628 h 4831135"/>
              <a:gd name="connsiteX69" fmla="*/ 538922 w 7612161"/>
              <a:gd name="connsiteY69" fmla="*/ 2162680 h 4831135"/>
              <a:gd name="connsiteX70" fmla="*/ 478871 w 7612161"/>
              <a:gd name="connsiteY70" fmla="*/ 2312706 h 4831135"/>
              <a:gd name="connsiteX71" fmla="*/ 706270 w 7612161"/>
              <a:gd name="connsiteY71" fmla="*/ 2585803 h 4831135"/>
              <a:gd name="connsiteX0" fmla="*/ 706270 w 7612161"/>
              <a:gd name="connsiteY0" fmla="*/ 2585803 h 4831135"/>
              <a:gd name="connsiteX1" fmla="*/ 558688 w 7612161"/>
              <a:gd name="connsiteY1" fmla="*/ 2908356 h 4831135"/>
              <a:gd name="connsiteX2" fmla="*/ 1538411 w 7612161"/>
              <a:gd name="connsiteY2" fmla="*/ 3333143 h 4831135"/>
              <a:gd name="connsiteX3" fmla="*/ 1332155 w 7612161"/>
              <a:gd name="connsiteY3" fmla="*/ 3829418 h 4831135"/>
              <a:gd name="connsiteX4" fmla="*/ 1058996 w 7612161"/>
              <a:gd name="connsiteY4" fmla="*/ 4488703 h 4831135"/>
              <a:gd name="connsiteX5" fmla="*/ 1341288 w 7612161"/>
              <a:gd name="connsiteY5" fmla="*/ 4379410 h 4831135"/>
              <a:gd name="connsiteX6" fmla="*/ 1579557 w 7612161"/>
              <a:gd name="connsiteY6" fmla="*/ 4098229 h 4831135"/>
              <a:gd name="connsiteX7" fmla="*/ 1660021 w 7612161"/>
              <a:gd name="connsiteY7" fmla="*/ 4109333 h 4831135"/>
              <a:gd name="connsiteX8" fmla="*/ 1640138 w 7612161"/>
              <a:gd name="connsiteY8" fmla="*/ 4181888 h 4831135"/>
              <a:gd name="connsiteX9" fmla="*/ 1857276 w 7612161"/>
              <a:gd name="connsiteY9" fmla="*/ 4263720 h 4831135"/>
              <a:gd name="connsiteX10" fmla="*/ 2055747 w 7612161"/>
              <a:gd name="connsiteY10" fmla="*/ 4375591 h 4831135"/>
              <a:gd name="connsiteX11" fmla="*/ 2061279 w 7612161"/>
              <a:gd name="connsiteY11" fmla="*/ 4223535 h 4831135"/>
              <a:gd name="connsiteX12" fmla="*/ 2095040 w 7612161"/>
              <a:gd name="connsiteY12" fmla="*/ 4042819 h 4831135"/>
              <a:gd name="connsiteX13" fmla="*/ 2189207 w 7612161"/>
              <a:gd name="connsiteY13" fmla="*/ 3520749 h 4831135"/>
              <a:gd name="connsiteX14" fmla="*/ 3075029 w 7612161"/>
              <a:gd name="connsiteY14" fmla="*/ 4243395 h 4831135"/>
              <a:gd name="connsiteX15" fmla="*/ 3362859 w 7612161"/>
              <a:gd name="connsiteY15" fmla="*/ 4384687 h 4831135"/>
              <a:gd name="connsiteX16" fmla="*/ 3556794 w 7612161"/>
              <a:gd name="connsiteY16" fmla="*/ 4415868 h 4831135"/>
              <a:gd name="connsiteX17" fmla="*/ 3844608 w 7612161"/>
              <a:gd name="connsiteY17" fmla="*/ 4456308 h 4831135"/>
              <a:gd name="connsiteX18" fmla="*/ 4072214 w 7612161"/>
              <a:gd name="connsiteY18" fmla="*/ 4515190 h 4831135"/>
              <a:gd name="connsiteX19" fmla="*/ 4155652 w 7612161"/>
              <a:gd name="connsiteY19" fmla="*/ 4427347 h 4831135"/>
              <a:gd name="connsiteX20" fmla="*/ 4152915 w 7612161"/>
              <a:gd name="connsiteY20" fmla="*/ 4049368 h 4831135"/>
              <a:gd name="connsiteX21" fmla="*/ 4160024 w 7612161"/>
              <a:gd name="connsiteY21" fmla="*/ 3754996 h 4831135"/>
              <a:gd name="connsiteX22" fmla="*/ 4212683 w 7612161"/>
              <a:gd name="connsiteY22" fmla="*/ 3705604 h 4831135"/>
              <a:gd name="connsiteX23" fmla="*/ 4715546 w 7612161"/>
              <a:gd name="connsiteY23" fmla="*/ 4093340 h 4831135"/>
              <a:gd name="connsiteX24" fmla="*/ 4757706 w 7612161"/>
              <a:gd name="connsiteY24" fmla="*/ 4088581 h 4831135"/>
              <a:gd name="connsiteX25" fmla="*/ 5056752 w 7612161"/>
              <a:gd name="connsiteY25" fmla="*/ 4333873 h 4831135"/>
              <a:gd name="connsiteX26" fmla="*/ 5368663 w 7612161"/>
              <a:gd name="connsiteY26" fmla="*/ 4584983 h 4831135"/>
              <a:gd name="connsiteX27" fmla="*/ 5516628 w 7612161"/>
              <a:gd name="connsiteY27" fmla="*/ 4699537 h 4831135"/>
              <a:gd name="connsiteX28" fmla="*/ 5612589 w 7612161"/>
              <a:gd name="connsiteY28" fmla="*/ 4831135 h 4831135"/>
              <a:gd name="connsiteX29" fmla="*/ 5586181 w 7612161"/>
              <a:gd name="connsiteY29" fmla="*/ 4516511 h 4831135"/>
              <a:gd name="connsiteX30" fmla="*/ 5476194 w 7612161"/>
              <a:gd name="connsiteY30" fmla="*/ 4187526 h 4831135"/>
              <a:gd name="connsiteX31" fmla="*/ 5721849 w 7612161"/>
              <a:gd name="connsiteY31" fmla="*/ 4116632 h 4831135"/>
              <a:gd name="connsiteX32" fmla="*/ 6009582 w 7612161"/>
              <a:gd name="connsiteY32" fmla="*/ 4024376 h 4831135"/>
              <a:gd name="connsiteX33" fmla="*/ 6014684 w 7612161"/>
              <a:gd name="connsiteY33" fmla="*/ 3826972 h 4831135"/>
              <a:gd name="connsiteX34" fmla="*/ 6248548 w 7612161"/>
              <a:gd name="connsiteY34" fmla="*/ 3826156 h 4831135"/>
              <a:gd name="connsiteX35" fmla="*/ 6257806 w 7612161"/>
              <a:gd name="connsiteY35" fmla="*/ 3775573 h 4831135"/>
              <a:gd name="connsiteX36" fmla="*/ 6077669 w 7612161"/>
              <a:gd name="connsiteY36" fmla="*/ 3746415 h 4831135"/>
              <a:gd name="connsiteX37" fmla="*/ 6095748 w 7612161"/>
              <a:gd name="connsiteY37" fmla="*/ 3651947 h 4831135"/>
              <a:gd name="connsiteX38" fmla="*/ 6178277 w 7612161"/>
              <a:gd name="connsiteY38" fmla="*/ 3662754 h 4831135"/>
              <a:gd name="connsiteX39" fmla="*/ 6181091 w 7612161"/>
              <a:gd name="connsiteY39" fmla="*/ 3572997 h 4831135"/>
              <a:gd name="connsiteX40" fmla="*/ 6257508 w 7612161"/>
              <a:gd name="connsiteY40" fmla="*/ 3608137 h 4831135"/>
              <a:gd name="connsiteX41" fmla="*/ 6248051 w 7612161"/>
              <a:gd name="connsiteY41" fmla="*/ 3671770 h 4831135"/>
              <a:gd name="connsiteX42" fmla="*/ 6346669 w 7612161"/>
              <a:gd name="connsiteY42" fmla="*/ 3649111 h 4831135"/>
              <a:gd name="connsiteX43" fmla="*/ 6392998 w 7612161"/>
              <a:gd name="connsiteY43" fmla="*/ 3574976 h 4831135"/>
              <a:gd name="connsiteX44" fmla="*/ 6531553 w 7612161"/>
              <a:gd name="connsiteY44" fmla="*/ 3638314 h 4831135"/>
              <a:gd name="connsiteX45" fmla="*/ 6592728 w 7612161"/>
              <a:gd name="connsiteY45" fmla="*/ 3437990 h 4831135"/>
              <a:gd name="connsiteX46" fmla="*/ 6984705 w 7612161"/>
              <a:gd name="connsiteY46" fmla="*/ 3598517 h 4831135"/>
              <a:gd name="connsiteX47" fmla="*/ 7183898 w 7612161"/>
              <a:gd name="connsiteY47" fmla="*/ 3716423 h 4831135"/>
              <a:gd name="connsiteX48" fmla="*/ 7547564 w 7612161"/>
              <a:gd name="connsiteY48" fmla="*/ 3959577 h 4831135"/>
              <a:gd name="connsiteX49" fmla="*/ 7612161 w 7612161"/>
              <a:gd name="connsiteY49" fmla="*/ 3887714 h 4831135"/>
              <a:gd name="connsiteX50" fmla="*/ 6233230 w 7612161"/>
              <a:gd name="connsiteY50" fmla="*/ 2767285 h 4831135"/>
              <a:gd name="connsiteX51" fmla="*/ 4588297 w 7612161"/>
              <a:gd name="connsiteY51" fmla="*/ 1642264 h 4831135"/>
              <a:gd name="connsiteX52" fmla="*/ 3810095 w 7612161"/>
              <a:gd name="connsiteY52" fmla="*/ 1198184 h 4831135"/>
              <a:gd name="connsiteX53" fmla="*/ 3481330 w 7612161"/>
              <a:gd name="connsiteY53" fmla="*/ 753553 h 4831135"/>
              <a:gd name="connsiteX54" fmla="*/ 3006983 w 7612161"/>
              <a:gd name="connsiteY54" fmla="*/ 0 h 4831135"/>
              <a:gd name="connsiteX55" fmla="*/ 2481439 w 7612161"/>
              <a:gd name="connsiteY55" fmla="*/ 1178879 h 4831135"/>
              <a:gd name="connsiteX56" fmla="*/ 2196369 w 7612161"/>
              <a:gd name="connsiteY56" fmla="*/ 1192355 h 4831135"/>
              <a:gd name="connsiteX57" fmla="*/ 1855045 w 7612161"/>
              <a:gd name="connsiteY57" fmla="*/ 1248319 h 4831135"/>
              <a:gd name="connsiteX58" fmla="*/ 1342219 w 7612161"/>
              <a:gd name="connsiteY58" fmla="*/ 1302392 h 4831135"/>
              <a:gd name="connsiteX59" fmla="*/ 786083 w 7612161"/>
              <a:gd name="connsiteY59" fmla="*/ 1280720 h 4831135"/>
              <a:gd name="connsiteX60" fmla="*/ 609197 w 7612161"/>
              <a:gd name="connsiteY60" fmla="*/ 1533911 h 4831135"/>
              <a:gd name="connsiteX61" fmla="*/ 521549 w 7612161"/>
              <a:gd name="connsiteY61" fmla="*/ 1514528 h 4831135"/>
              <a:gd name="connsiteX62" fmla="*/ 469535 w 7612161"/>
              <a:gd name="connsiteY62" fmla="*/ 1629081 h 4831135"/>
              <a:gd name="connsiteX63" fmla="*/ 62916 w 7612161"/>
              <a:gd name="connsiteY63" fmla="*/ 1444309 h 4831135"/>
              <a:gd name="connsiteX64" fmla="*/ 80874 w 7612161"/>
              <a:gd name="connsiteY64" fmla="*/ 1659072 h 4831135"/>
              <a:gd name="connsiteX65" fmla="*/ 0 w 7612161"/>
              <a:gd name="connsiteY65" fmla="*/ 1756218 h 4831135"/>
              <a:gd name="connsiteX66" fmla="*/ 6684 w 7612161"/>
              <a:gd name="connsiteY66" fmla="*/ 1966340 h 4831135"/>
              <a:gd name="connsiteX67" fmla="*/ 88013 w 7612161"/>
              <a:gd name="connsiteY67" fmla="*/ 1962634 h 4831135"/>
              <a:gd name="connsiteX68" fmla="*/ 321268 w 7612161"/>
              <a:gd name="connsiteY68" fmla="*/ 2023628 h 4831135"/>
              <a:gd name="connsiteX69" fmla="*/ 538922 w 7612161"/>
              <a:gd name="connsiteY69" fmla="*/ 2162680 h 4831135"/>
              <a:gd name="connsiteX70" fmla="*/ 478871 w 7612161"/>
              <a:gd name="connsiteY70" fmla="*/ 2312706 h 4831135"/>
              <a:gd name="connsiteX71" fmla="*/ 706270 w 7612161"/>
              <a:gd name="connsiteY71" fmla="*/ 2585803 h 4831135"/>
              <a:gd name="connsiteX0" fmla="*/ 706270 w 7612161"/>
              <a:gd name="connsiteY0" fmla="*/ 2585803 h 4831135"/>
              <a:gd name="connsiteX1" fmla="*/ 558688 w 7612161"/>
              <a:gd name="connsiteY1" fmla="*/ 2908356 h 4831135"/>
              <a:gd name="connsiteX2" fmla="*/ 1538411 w 7612161"/>
              <a:gd name="connsiteY2" fmla="*/ 3333143 h 4831135"/>
              <a:gd name="connsiteX3" fmla="*/ 1332155 w 7612161"/>
              <a:gd name="connsiteY3" fmla="*/ 3829418 h 4831135"/>
              <a:gd name="connsiteX4" fmla="*/ 1058996 w 7612161"/>
              <a:gd name="connsiteY4" fmla="*/ 4488703 h 4831135"/>
              <a:gd name="connsiteX5" fmla="*/ 1341288 w 7612161"/>
              <a:gd name="connsiteY5" fmla="*/ 4379410 h 4831135"/>
              <a:gd name="connsiteX6" fmla="*/ 1579557 w 7612161"/>
              <a:gd name="connsiteY6" fmla="*/ 4098229 h 4831135"/>
              <a:gd name="connsiteX7" fmla="*/ 1660021 w 7612161"/>
              <a:gd name="connsiteY7" fmla="*/ 4109333 h 4831135"/>
              <a:gd name="connsiteX8" fmla="*/ 1640138 w 7612161"/>
              <a:gd name="connsiteY8" fmla="*/ 4181888 h 4831135"/>
              <a:gd name="connsiteX9" fmla="*/ 1857276 w 7612161"/>
              <a:gd name="connsiteY9" fmla="*/ 4263720 h 4831135"/>
              <a:gd name="connsiteX10" fmla="*/ 2055747 w 7612161"/>
              <a:gd name="connsiteY10" fmla="*/ 4375591 h 4831135"/>
              <a:gd name="connsiteX11" fmla="*/ 2061279 w 7612161"/>
              <a:gd name="connsiteY11" fmla="*/ 4223535 h 4831135"/>
              <a:gd name="connsiteX12" fmla="*/ 2095040 w 7612161"/>
              <a:gd name="connsiteY12" fmla="*/ 4042819 h 4831135"/>
              <a:gd name="connsiteX13" fmla="*/ 2189207 w 7612161"/>
              <a:gd name="connsiteY13" fmla="*/ 3520749 h 4831135"/>
              <a:gd name="connsiteX14" fmla="*/ 3075029 w 7612161"/>
              <a:gd name="connsiteY14" fmla="*/ 4243395 h 4831135"/>
              <a:gd name="connsiteX15" fmla="*/ 3362859 w 7612161"/>
              <a:gd name="connsiteY15" fmla="*/ 4384687 h 4831135"/>
              <a:gd name="connsiteX16" fmla="*/ 3556794 w 7612161"/>
              <a:gd name="connsiteY16" fmla="*/ 4415868 h 4831135"/>
              <a:gd name="connsiteX17" fmla="*/ 3844608 w 7612161"/>
              <a:gd name="connsiteY17" fmla="*/ 4456308 h 4831135"/>
              <a:gd name="connsiteX18" fmla="*/ 4072214 w 7612161"/>
              <a:gd name="connsiteY18" fmla="*/ 4515190 h 4831135"/>
              <a:gd name="connsiteX19" fmla="*/ 4155652 w 7612161"/>
              <a:gd name="connsiteY19" fmla="*/ 4427347 h 4831135"/>
              <a:gd name="connsiteX20" fmla="*/ 4152915 w 7612161"/>
              <a:gd name="connsiteY20" fmla="*/ 4049368 h 4831135"/>
              <a:gd name="connsiteX21" fmla="*/ 4160024 w 7612161"/>
              <a:gd name="connsiteY21" fmla="*/ 3754996 h 4831135"/>
              <a:gd name="connsiteX22" fmla="*/ 4212683 w 7612161"/>
              <a:gd name="connsiteY22" fmla="*/ 3705604 h 4831135"/>
              <a:gd name="connsiteX23" fmla="*/ 4715546 w 7612161"/>
              <a:gd name="connsiteY23" fmla="*/ 4093340 h 4831135"/>
              <a:gd name="connsiteX24" fmla="*/ 4757706 w 7612161"/>
              <a:gd name="connsiteY24" fmla="*/ 4088581 h 4831135"/>
              <a:gd name="connsiteX25" fmla="*/ 5056752 w 7612161"/>
              <a:gd name="connsiteY25" fmla="*/ 4333873 h 4831135"/>
              <a:gd name="connsiteX26" fmla="*/ 5516628 w 7612161"/>
              <a:gd name="connsiteY26" fmla="*/ 4699537 h 4831135"/>
              <a:gd name="connsiteX27" fmla="*/ 5612589 w 7612161"/>
              <a:gd name="connsiteY27" fmla="*/ 4831135 h 4831135"/>
              <a:gd name="connsiteX28" fmla="*/ 5586181 w 7612161"/>
              <a:gd name="connsiteY28" fmla="*/ 4516511 h 4831135"/>
              <a:gd name="connsiteX29" fmla="*/ 5476194 w 7612161"/>
              <a:gd name="connsiteY29" fmla="*/ 4187526 h 4831135"/>
              <a:gd name="connsiteX30" fmla="*/ 5721849 w 7612161"/>
              <a:gd name="connsiteY30" fmla="*/ 4116632 h 4831135"/>
              <a:gd name="connsiteX31" fmla="*/ 6009582 w 7612161"/>
              <a:gd name="connsiteY31" fmla="*/ 4024376 h 4831135"/>
              <a:gd name="connsiteX32" fmla="*/ 6014684 w 7612161"/>
              <a:gd name="connsiteY32" fmla="*/ 3826972 h 4831135"/>
              <a:gd name="connsiteX33" fmla="*/ 6248548 w 7612161"/>
              <a:gd name="connsiteY33" fmla="*/ 3826156 h 4831135"/>
              <a:gd name="connsiteX34" fmla="*/ 6257806 w 7612161"/>
              <a:gd name="connsiteY34" fmla="*/ 3775573 h 4831135"/>
              <a:gd name="connsiteX35" fmla="*/ 6077669 w 7612161"/>
              <a:gd name="connsiteY35" fmla="*/ 3746415 h 4831135"/>
              <a:gd name="connsiteX36" fmla="*/ 6095748 w 7612161"/>
              <a:gd name="connsiteY36" fmla="*/ 3651947 h 4831135"/>
              <a:gd name="connsiteX37" fmla="*/ 6178277 w 7612161"/>
              <a:gd name="connsiteY37" fmla="*/ 3662754 h 4831135"/>
              <a:gd name="connsiteX38" fmla="*/ 6181091 w 7612161"/>
              <a:gd name="connsiteY38" fmla="*/ 3572997 h 4831135"/>
              <a:gd name="connsiteX39" fmla="*/ 6257508 w 7612161"/>
              <a:gd name="connsiteY39" fmla="*/ 3608137 h 4831135"/>
              <a:gd name="connsiteX40" fmla="*/ 6248051 w 7612161"/>
              <a:gd name="connsiteY40" fmla="*/ 3671770 h 4831135"/>
              <a:gd name="connsiteX41" fmla="*/ 6346669 w 7612161"/>
              <a:gd name="connsiteY41" fmla="*/ 3649111 h 4831135"/>
              <a:gd name="connsiteX42" fmla="*/ 6392998 w 7612161"/>
              <a:gd name="connsiteY42" fmla="*/ 3574976 h 4831135"/>
              <a:gd name="connsiteX43" fmla="*/ 6531553 w 7612161"/>
              <a:gd name="connsiteY43" fmla="*/ 3638314 h 4831135"/>
              <a:gd name="connsiteX44" fmla="*/ 6592728 w 7612161"/>
              <a:gd name="connsiteY44" fmla="*/ 3437990 h 4831135"/>
              <a:gd name="connsiteX45" fmla="*/ 6984705 w 7612161"/>
              <a:gd name="connsiteY45" fmla="*/ 3598517 h 4831135"/>
              <a:gd name="connsiteX46" fmla="*/ 7183898 w 7612161"/>
              <a:gd name="connsiteY46" fmla="*/ 3716423 h 4831135"/>
              <a:gd name="connsiteX47" fmla="*/ 7547564 w 7612161"/>
              <a:gd name="connsiteY47" fmla="*/ 3959577 h 4831135"/>
              <a:gd name="connsiteX48" fmla="*/ 7612161 w 7612161"/>
              <a:gd name="connsiteY48" fmla="*/ 3887714 h 4831135"/>
              <a:gd name="connsiteX49" fmla="*/ 6233230 w 7612161"/>
              <a:gd name="connsiteY49" fmla="*/ 2767285 h 4831135"/>
              <a:gd name="connsiteX50" fmla="*/ 4588297 w 7612161"/>
              <a:gd name="connsiteY50" fmla="*/ 1642264 h 4831135"/>
              <a:gd name="connsiteX51" fmla="*/ 3810095 w 7612161"/>
              <a:gd name="connsiteY51" fmla="*/ 1198184 h 4831135"/>
              <a:gd name="connsiteX52" fmla="*/ 3481330 w 7612161"/>
              <a:gd name="connsiteY52" fmla="*/ 753553 h 4831135"/>
              <a:gd name="connsiteX53" fmla="*/ 3006983 w 7612161"/>
              <a:gd name="connsiteY53" fmla="*/ 0 h 4831135"/>
              <a:gd name="connsiteX54" fmla="*/ 2481439 w 7612161"/>
              <a:gd name="connsiteY54" fmla="*/ 1178879 h 4831135"/>
              <a:gd name="connsiteX55" fmla="*/ 2196369 w 7612161"/>
              <a:gd name="connsiteY55" fmla="*/ 1192355 h 4831135"/>
              <a:gd name="connsiteX56" fmla="*/ 1855045 w 7612161"/>
              <a:gd name="connsiteY56" fmla="*/ 1248319 h 4831135"/>
              <a:gd name="connsiteX57" fmla="*/ 1342219 w 7612161"/>
              <a:gd name="connsiteY57" fmla="*/ 1302392 h 4831135"/>
              <a:gd name="connsiteX58" fmla="*/ 786083 w 7612161"/>
              <a:gd name="connsiteY58" fmla="*/ 1280720 h 4831135"/>
              <a:gd name="connsiteX59" fmla="*/ 609197 w 7612161"/>
              <a:gd name="connsiteY59" fmla="*/ 1533911 h 4831135"/>
              <a:gd name="connsiteX60" fmla="*/ 521549 w 7612161"/>
              <a:gd name="connsiteY60" fmla="*/ 1514528 h 4831135"/>
              <a:gd name="connsiteX61" fmla="*/ 469535 w 7612161"/>
              <a:gd name="connsiteY61" fmla="*/ 1629081 h 4831135"/>
              <a:gd name="connsiteX62" fmla="*/ 62916 w 7612161"/>
              <a:gd name="connsiteY62" fmla="*/ 1444309 h 4831135"/>
              <a:gd name="connsiteX63" fmla="*/ 80874 w 7612161"/>
              <a:gd name="connsiteY63" fmla="*/ 1659072 h 4831135"/>
              <a:gd name="connsiteX64" fmla="*/ 0 w 7612161"/>
              <a:gd name="connsiteY64" fmla="*/ 1756218 h 4831135"/>
              <a:gd name="connsiteX65" fmla="*/ 6684 w 7612161"/>
              <a:gd name="connsiteY65" fmla="*/ 1966340 h 4831135"/>
              <a:gd name="connsiteX66" fmla="*/ 88013 w 7612161"/>
              <a:gd name="connsiteY66" fmla="*/ 1962634 h 4831135"/>
              <a:gd name="connsiteX67" fmla="*/ 321268 w 7612161"/>
              <a:gd name="connsiteY67" fmla="*/ 2023628 h 4831135"/>
              <a:gd name="connsiteX68" fmla="*/ 538922 w 7612161"/>
              <a:gd name="connsiteY68" fmla="*/ 2162680 h 4831135"/>
              <a:gd name="connsiteX69" fmla="*/ 478871 w 7612161"/>
              <a:gd name="connsiteY69" fmla="*/ 2312706 h 4831135"/>
              <a:gd name="connsiteX70" fmla="*/ 706270 w 7612161"/>
              <a:gd name="connsiteY70" fmla="*/ 2585803 h 4831135"/>
              <a:gd name="connsiteX0" fmla="*/ 706270 w 7612161"/>
              <a:gd name="connsiteY0" fmla="*/ 2585803 h 4797723"/>
              <a:gd name="connsiteX1" fmla="*/ 558688 w 7612161"/>
              <a:gd name="connsiteY1" fmla="*/ 2908356 h 4797723"/>
              <a:gd name="connsiteX2" fmla="*/ 1538411 w 7612161"/>
              <a:gd name="connsiteY2" fmla="*/ 3333143 h 4797723"/>
              <a:gd name="connsiteX3" fmla="*/ 1332155 w 7612161"/>
              <a:gd name="connsiteY3" fmla="*/ 3829418 h 4797723"/>
              <a:gd name="connsiteX4" fmla="*/ 1058996 w 7612161"/>
              <a:gd name="connsiteY4" fmla="*/ 4488703 h 4797723"/>
              <a:gd name="connsiteX5" fmla="*/ 1341288 w 7612161"/>
              <a:gd name="connsiteY5" fmla="*/ 4379410 h 4797723"/>
              <a:gd name="connsiteX6" fmla="*/ 1579557 w 7612161"/>
              <a:gd name="connsiteY6" fmla="*/ 4098229 h 4797723"/>
              <a:gd name="connsiteX7" fmla="*/ 1660021 w 7612161"/>
              <a:gd name="connsiteY7" fmla="*/ 4109333 h 4797723"/>
              <a:gd name="connsiteX8" fmla="*/ 1640138 w 7612161"/>
              <a:gd name="connsiteY8" fmla="*/ 4181888 h 4797723"/>
              <a:gd name="connsiteX9" fmla="*/ 1857276 w 7612161"/>
              <a:gd name="connsiteY9" fmla="*/ 4263720 h 4797723"/>
              <a:gd name="connsiteX10" fmla="*/ 2055747 w 7612161"/>
              <a:gd name="connsiteY10" fmla="*/ 4375591 h 4797723"/>
              <a:gd name="connsiteX11" fmla="*/ 2061279 w 7612161"/>
              <a:gd name="connsiteY11" fmla="*/ 4223535 h 4797723"/>
              <a:gd name="connsiteX12" fmla="*/ 2095040 w 7612161"/>
              <a:gd name="connsiteY12" fmla="*/ 4042819 h 4797723"/>
              <a:gd name="connsiteX13" fmla="*/ 2189207 w 7612161"/>
              <a:gd name="connsiteY13" fmla="*/ 3520749 h 4797723"/>
              <a:gd name="connsiteX14" fmla="*/ 3075029 w 7612161"/>
              <a:gd name="connsiteY14" fmla="*/ 4243395 h 4797723"/>
              <a:gd name="connsiteX15" fmla="*/ 3362859 w 7612161"/>
              <a:gd name="connsiteY15" fmla="*/ 4384687 h 4797723"/>
              <a:gd name="connsiteX16" fmla="*/ 3556794 w 7612161"/>
              <a:gd name="connsiteY16" fmla="*/ 4415868 h 4797723"/>
              <a:gd name="connsiteX17" fmla="*/ 3844608 w 7612161"/>
              <a:gd name="connsiteY17" fmla="*/ 4456308 h 4797723"/>
              <a:gd name="connsiteX18" fmla="*/ 4072214 w 7612161"/>
              <a:gd name="connsiteY18" fmla="*/ 4515190 h 4797723"/>
              <a:gd name="connsiteX19" fmla="*/ 4155652 w 7612161"/>
              <a:gd name="connsiteY19" fmla="*/ 4427347 h 4797723"/>
              <a:gd name="connsiteX20" fmla="*/ 4152915 w 7612161"/>
              <a:gd name="connsiteY20" fmla="*/ 4049368 h 4797723"/>
              <a:gd name="connsiteX21" fmla="*/ 4160024 w 7612161"/>
              <a:gd name="connsiteY21" fmla="*/ 3754996 h 4797723"/>
              <a:gd name="connsiteX22" fmla="*/ 4212683 w 7612161"/>
              <a:gd name="connsiteY22" fmla="*/ 3705604 h 4797723"/>
              <a:gd name="connsiteX23" fmla="*/ 4715546 w 7612161"/>
              <a:gd name="connsiteY23" fmla="*/ 4093340 h 4797723"/>
              <a:gd name="connsiteX24" fmla="*/ 4757706 w 7612161"/>
              <a:gd name="connsiteY24" fmla="*/ 4088581 h 4797723"/>
              <a:gd name="connsiteX25" fmla="*/ 5056752 w 7612161"/>
              <a:gd name="connsiteY25" fmla="*/ 4333873 h 4797723"/>
              <a:gd name="connsiteX26" fmla="*/ 5516628 w 7612161"/>
              <a:gd name="connsiteY26" fmla="*/ 4699537 h 4797723"/>
              <a:gd name="connsiteX27" fmla="*/ 5588723 w 7612161"/>
              <a:gd name="connsiteY27" fmla="*/ 4797723 h 4797723"/>
              <a:gd name="connsiteX28" fmla="*/ 5586181 w 7612161"/>
              <a:gd name="connsiteY28" fmla="*/ 4516511 h 4797723"/>
              <a:gd name="connsiteX29" fmla="*/ 5476194 w 7612161"/>
              <a:gd name="connsiteY29" fmla="*/ 4187526 h 4797723"/>
              <a:gd name="connsiteX30" fmla="*/ 5721849 w 7612161"/>
              <a:gd name="connsiteY30" fmla="*/ 4116632 h 4797723"/>
              <a:gd name="connsiteX31" fmla="*/ 6009582 w 7612161"/>
              <a:gd name="connsiteY31" fmla="*/ 4024376 h 4797723"/>
              <a:gd name="connsiteX32" fmla="*/ 6014684 w 7612161"/>
              <a:gd name="connsiteY32" fmla="*/ 3826972 h 4797723"/>
              <a:gd name="connsiteX33" fmla="*/ 6248548 w 7612161"/>
              <a:gd name="connsiteY33" fmla="*/ 3826156 h 4797723"/>
              <a:gd name="connsiteX34" fmla="*/ 6257806 w 7612161"/>
              <a:gd name="connsiteY34" fmla="*/ 3775573 h 4797723"/>
              <a:gd name="connsiteX35" fmla="*/ 6077669 w 7612161"/>
              <a:gd name="connsiteY35" fmla="*/ 3746415 h 4797723"/>
              <a:gd name="connsiteX36" fmla="*/ 6095748 w 7612161"/>
              <a:gd name="connsiteY36" fmla="*/ 3651947 h 4797723"/>
              <a:gd name="connsiteX37" fmla="*/ 6178277 w 7612161"/>
              <a:gd name="connsiteY37" fmla="*/ 3662754 h 4797723"/>
              <a:gd name="connsiteX38" fmla="*/ 6181091 w 7612161"/>
              <a:gd name="connsiteY38" fmla="*/ 3572997 h 4797723"/>
              <a:gd name="connsiteX39" fmla="*/ 6257508 w 7612161"/>
              <a:gd name="connsiteY39" fmla="*/ 3608137 h 4797723"/>
              <a:gd name="connsiteX40" fmla="*/ 6248051 w 7612161"/>
              <a:gd name="connsiteY40" fmla="*/ 3671770 h 4797723"/>
              <a:gd name="connsiteX41" fmla="*/ 6346669 w 7612161"/>
              <a:gd name="connsiteY41" fmla="*/ 3649111 h 4797723"/>
              <a:gd name="connsiteX42" fmla="*/ 6392998 w 7612161"/>
              <a:gd name="connsiteY42" fmla="*/ 3574976 h 4797723"/>
              <a:gd name="connsiteX43" fmla="*/ 6531553 w 7612161"/>
              <a:gd name="connsiteY43" fmla="*/ 3638314 h 4797723"/>
              <a:gd name="connsiteX44" fmla="*/ 6592728 w 7612161"/>
              <a:gd name="connsiteY44" fmla="*/ 3437990 h 4797723"/>
              <a:gd name="connsiteX45" fmla="*/ 6984705 w 7612161"/>
              <a:gd name="connsiteY45" fmla="*/ 3598517 h 4797723"/>
              <a:gd name="connsiteX46" fmla="*/ 7183898 w 7612161"/>
              <a:gd name="connsiteY46" fmla="*/ 3716423 h 4797723"/>
              <a:gd name="connsiteX47" fmla="*/ 7547564 w 7612161"/>
              <a:gd name="connsiteY47" fmla="*/ 3959577 h 4797723"/>
              <a:gd name="connsiteX48" fmla="*/ 7612161 w 7612161"/>
              <a:gd name="connsiteY48" fmla="*/ 3887714 h 4797723"/>
              <a:gd name="connsiteX49" fmla="*/ 6233230 w 7612161"/>
              <a:gd name="connsiteY49" fmla="*/ 2767285 h 4797723"/>
              <a:gd name="connsiteX50" fmla="*/ 4588297 w 7612161"/>
              <a:gd name="connsiteY50" fmla="*/ 1642264 h 4797723"/>
              <a:gd name="connsiteX51" fmla="*/ 3810095 w 7612161"/>
              <a:gd name="connsiteY51" fmla="*/ 1198184 h 4797723"/>
              <a:gd name="connsiteX52" fmla="*/ 3481330 w 7612161"/>
              <a:gd name="connsiteY52" fmla="*/ 753553 h 4797723"/>
              <a:gd name="connsiteX53" fmla="*/ 3006983 w 7612161"/>
              <a:gd name="connsiteY53" fmla="*/ 0 h 4797723"/>
              <a:gd name="connsiteX54" fmla="*/ 2481439 w 7612161"/>
              <a:gd name="connsiteY54" fmla="*/ 1178879 h 4797723"/>
              <a:gd name="connsiteX55" fmla="*/ 2196369 w 7612161"/>
              <a:gd name="connsiteY55" fmla="*/ 1192355 h 4797723"/>
              <a:gd name="connsiteX56" fmla="*/ 1855045 w 7612161"/>
              <a:gd name="connsiteY56" fmla="*/ 1248319 h 4797723"/>
              <a:gd name="connsiteX57" fmla="*/ 1342219 w 7612161"/>
              <a:gd name="connsiteY57" fmla="*/ 1302392 h 4797723"/>
              <a:gd name="connsiteX58" fmla="*/ 786083 w 7612161"/>
              <a:gd name="connsiteY58" fmla="*/ 1280720 h 4797723"/>
              <a:gd name="connsiteX59" fmla="*/ 609197 w 7612161"/>
              <a:gd name="connsiteY59" fmla="*/ 1533911 h 4797723"/>
              <a:gd name="connsiteX60" fmla="*/ 521549 w 7612161"/>
              <a:gd name="connsiteY60" fmla="*/ 1514528 h 4797723"/>
              <a:gd name="connsiteX61" fmla="*/ 469535 w 7612161"/>
              <a:gd name="connsiteY61" fmla="*/ 1629081 h 4797723"/>
              <a:gd name="connsiteX62" fmla="*/ 62916 w 7612161"/>
              <a:gd name="connsiteY62" fmla="*/ 1444309 h 4797723"/>
              <a:gd name="connsiteX63" fmla="*/ 80874 w 7612161"/>
              <a:gd name="connsiteY63" fmla="*/ 1659072 h 4797723"/>
              <a:gd name="connsiteX64" fmla="*/ 0 w 7612161"/>
              <a:gd name="connsiteY64" fmla="*/ 1756218 h 4797723"/>
              <a:gd name="connsiteX65" fmla="*/ 6684 w 7612161"/>
              <a:gd name="connsiteY65" fmla="*/ 1966340 h 4797723"/>
              <a:gd name="connsiteX66" fmla="*/ 88013 w 7612161"/>
              <a:gd name="connsiteY66" fmla="*/ 1962634 h 4797723"/>
              <a:gd name="connsiteX67" fmla="*/ 321268 w 7612161"/>
              <a:gd name="connsiteY67" fmla="*/ 2023628 h 4797723"/>
              <a:gd name="connsiteX68" fmla="*/ 538922 w 7612161"/>
              <a:gd name="connsiteY68" fmla="*/ 2162680 h 4797723"/>
              <a:gd name="connsiteX69" fmla="*/ 478871 w 7612161"/>
              <a:gd name="connsiteY69" fmla="*/ 2312706 h 4797723"/>
              <a:gd name="connsiteX70" fmla="*/ 706270 w 7612161"/>
              <a:gd name="connsiteY70" fmla="*/ 2585803 h 4797723"/>
              <a:gd name="connsiteX0" fmla="*/ 706270 w 7612161"/>
              <a:gd name="connsiteY0" fmla="*/ 2585803 h 4797723"/>
              <a:gd name="connsiteX1" fmla="*/ 558688 w 7612161"/>
              <a:gd name="connsiteY1" fmla="*/ 2908356 h 4797723"/>
              <a:gd name="connsiteX2" fmla="*/ 1538411 w 7612161"/>
              <a:gd name="connsiteY2" fmla="*/ 3333143 h 4797723"/>
              <a:gd name="connsiteX3" fmla="*/ 1332155 w 7612161"/>
              <a:gd name="connsiteY3" fmla="*/ 3829418 h 4797723"/>
              <a:gd name="connsiteX4" fmla="*/ 1058996 w 7612161"/>
              <a:gd name="connsiteY4" fmla="*/ 4488703 h 4797723"/>
              <a:gd name="connsiteX5" fmla="*/ 1341288 w 7612161"/>
              <a:gd name="connsiteY5" fmla="*/ 4379410 h 4797723"/>
              <a:gd name="connsiteX6" fmla="*/ 1579557 w 7612161"/>
              <a:gd name="connsiteY6" fmla="*/ 4098229 h 4797723"/>
              <a:gd name="connsiteX7" fmla="*/ 1660021 w 7612161"/>
              <a:gd name="connsiteY7" fmla="*/ 4109333 h 4797723"/>
              <a:gd name="connsiteX8" fmla="*/ 1640138 w 7612161"/>
              <a:gd name="connsiteY8" fmla="*/ 4181888 h 4797723"/>
              <a:gd name="connsiteX9" fmla="*/ 1857276 w 7612161"/>
              <a:gd name="connsiteY9" fmla="*/ 4263720 h 4797723"/>
              <a:gd name="connsiteX10" fmla="*/ 2055747 w 7612161"/>
              <a:gd name="connsiteY10" fmla="*/ 4375591 h 4797723"/>
              <a:gd name="connsiteX11" fmla="*/ 2061279 w 7612161"/>
              <a:gd name="connsiteY11" fmla="*/ 4223535 h 4797723"/>
              <a:gd name="connsiteX12" fmla="*/ 2095040 w 7612161"/>
              <a:gd name="connsiteY12" fmla="*/ 4042819 h 4797723"/>
              <a:gd name="connsiteX13" fmla="*/ 2189207 w 7612161"/>
              <a:gd name="connsiteY13" fmla="*/ 3520749 h 4797723"/>
              <a:gd name="connsiteX14" fmla="*/ 3075029 w 7612161"/>
              <a:gd name="connsiteY14" fmla="*/ 4243395 h 4797723"/>
              <a:gd name="connsiteX15" fmla="*/ 3362859 w 7612161"/>
              <a:gd name="connsiteY15" fmla="*/ 4384687 h 4797723"/>
              <a:gd name="connsiteX16" fmla="*/ 3556794 w 7612161"/>
              <a:gd name="connsiteY16" fmla="*/ 4415868 h 4797723"/>
              <a:gd name="connsiteX17" fmla="*/ 3844608 w 7612161"/>
              <a:gd name="connsiteY17" fmla="*/ 4456308 h 4797723"/>
              <a:gd name="connsiteX18" fmla="*/ 4072214 w 7612161"/>
              <a:gd name="connsiteY18" fmla="*/ 4515190 h 4797723"/>
              <a:gd name="connsiteX19" fmla="*/ 4155652 w 7612161"/>
              <a:gd name="connsiteY19" fmla="*/ 4427347 h 4797723"/>
              <a:gd name="connsiteX20" fmla="*/ 4152915 w 7612161"/>
              <a:gd name="connsiteY20" fmla="*/ 4049368 h 4797723"/>
              <a:gd name="connsiteX21" fmla="*/ 4160024 w 7612161"/>
              <a:gd name="connsiteY21" fmla="*/ 3754996 h 4797723"/>
              <a:gd name="connsiteX22" fmla="*/ 4212683 w 7612161"/>
              <a:gd name="connsiteY22" fmla="*/ 3705604 h 4797723"/>
              <a:gd name="connsiteX23" fmla="*/ 4715546 w 7612161"/>
              <a:gd name="connsiteY23" fmla="*/ 4093340 h 4797723"/>
              <a:gd name="connsiteX24" fmla="*/ 4757706 w 7612161"/>
              <a:gd name="connsiteY24" fmla="*/ 4088581 h 4797723"/>
              <a:gd name="connsiteX25" fmla="*/ 5056752 w 7612161"/>
              <a:gd name="connsiteY25" fmla="*/ 4333873 h 4797723"/>
              <a:gd name="connsiteX26" fmla="*/ 5516628 w 7612161"/>
              <a:gd name="connsiteY26" fmla="*/ 4699537 h 4797723"/>
              <a:gd name="connsiteX27" fmla="*/ 5588723 w 7612161"/>
              <a:gd name="connsiteY27" fmla="*/ 4797723 h 4797723"/>
              <a:gd name="connsiteX28" fmla="*/ 5586181 w 7612161"/>
              <a:gd name="connsiteY28" fmla="*/ 4516511 h 4797723"/>
              <a:gd name="connsiteX29" fmla="*/ 5476194 w 7612161"/>
              <a:gd name="connsiteY29" fmla="*/ 4187526 h 4797723"/>
              <a:gd name="connsiteX30" fmla="*/ 5721849 w 7612161"/>
              <a:gd name="connsiteY30" fmla="*/ 4116632 h 4797723"/>
              <a:gd name="connsiteX31" fmla="*/ 6009582 w 7612161"/>
              <a:gd name="connsiteY31" fmla="*/ 4024376 h 4797723"/>
              <a:gd name="connsiteX32" fmla="*/ 6014684 w 7612161"/>
              <a:gd name="connsiteY32" fmla="*/ 3826972 h 4797723"/>
              <a:gd name="connsiteX33" fmla="*/ 6248548 w 7612161"/>
              <a:gd name="connsiteY33" fmla="*/ 3826156 h 4797723"/>
              <a:gd name="connsiteX34" fmla="*/ 6257806 w 7612161"/>
              <a:gd name="connsiteY34" fmla="*/ 3775573 h 4797723"/>
              <a:gd name="connsiteX35" fmla="*/ 6077669 w 7612161"/>
              <a:gd name="connsiteY35" fmla="*/ 3746415 h 4797723"/>
              <a:gd name="connsiteX36" fmla="*/ 6095748 w 7612161"/>
              <a:gd name="connsiteY36" fmla="*/ 3651947 h 4797723"/>
              <a:gd name="connsiteX37" fmla="*/ 6178277 w 7612161"/>
              <a:gd name="connsiteY37" fmla="*/ 3662754 h 4797723"/>
              <a:gd name="connsiteX38" fmla="*/ 6181091 w 7612161"/>
              <a:gd name="connsiteY38" fmla="*/ 3572997 h 4797723"/>
              <a:gd name="connsiteX39" fmla="*/ 6257508 w 7612161"/>
              <a:gd name="connsiteY39" fmla="*/ 3608137 h 4797723"/>
              <a:gd name="connsiteX40" fmla="*/ 6257597 w 7612161"/>
              <a:gd name="connsiteY40" fmla="*/ 3681317 h 4797723"/>
              <a:gd name="connsiteX41" fmla="*/ 6346669 w 7612161"/>
              <a:gd name="connsiteY41" fmla="*/ 3649111 h 4797723"/>
              <a:gd name="connsiteX42" fmla="*/ 6392998 w 7612161"/>
              <a:gd name="connsiteY42" fmla="*/ 3574976 h 4797723"/>
              <a:gd name="connsiteX43" fmla="*/ 6531553 w 7612161"/>
              <a:gd name="connsiteY43" fmla="*/ 3638314 h 4797723"/>
              <a:gd name="connsiteX44" fmla="*/ 6592728 w 7612161"/>
              <a:gd name="connsiteY44" fmla="*/ 3437990 h 4797723"/>
              <a:gd name="connsiteX45" fmla="*/ 6984705 w 7612161"/>
              <a:gd name="connsiteY45" fmla="*/ 3598517 h 4797723"/>
              <a:gd name="connsiteX46" fmla="*/ 7183898 w 7612161"/>
              <a:gd name="connsiteY46" fmla="*/ 3716423 h 4797723"/>
              <a:gd name="connsiteX47" fmla="*/ 7547564 w 7612161"/>
              <a:gd name="connsiteY47" fmla="*/ 3959577 h 4797723"/>
              <a:gd name="connsiteX48" fmla="*/ 7612161 w 7612161"/>
              <a:gd name="connsiteY48" fmla="*/ 3887714 h 4797723"/>
              <a:gd name="connsiteX49" fmla="*/ 6233230 w 7612161"/>
              <a:gd name="connsiteY49" fmla="*/ 2767285 h 4797723"/>
              <a:gd name="connsiteX50" fmla="*/ 4588297 w 7612161"/>
              <a:gd name="connsiteY50" fmla="*/ 1642264 h 4797723"/>
              <a:gd name="connsiteX51" fmla="*/ 3810095 w 7612161"/>
              <a:gd name="connsiteY51" fmla="*/ 1198184 h 4797723"/>
              <a:gd name="connsiteX52" fmla="*/ 3481330 w 7612161"/>
              <a:gd name="connsiteY52" fmla="*/ 753553 h 4797723"/>
              <a:gd name="connsiteX53" fmla="*/ 3006983 w 7612161"/>
              <a:gd name="connsiteY53" fmla="*/ 0 h 4797723"/>
              <a:gd name="connsiteX54" fmla="*/ 2481439 w 7612161"/>
              <a:gd name="connsiteY54" fmla="*/ 1178879 h 4797723"/>
              <a:gd name="connsiteX55" fmla="*/ 2196369 w 7612161"/>
              <a:gd name="connsiteY55" fmla="*/ 1192355 h 4797723"/>
              <a:gd name="connsiteX56" fmla="*/ 1855045 w 7612161"/>
              <a:gd name="connsiteY56" fmla="*/ 1248319 h 4797723"/>
              <a:gd name="connsiteX57" fmla="*/ 1342219 w 7612161"/>
              <a:gd name="connsiteY57" fmla="*/ 1302392 h 4797723"/>
              <a:gd name="connsiteX58" fmla="*/ 786083 w 7612161"/>
              <a:gd name="connsiteY58" fmla="*/ 1280720 h 4797723"/>
              <a:gd name="connsiteX59" fmla="*/ 609197 w 7612161"/>
              <a:gd name="connsiteY59" fmla="*/ 1533911 h 4797723"/>
              <a:gd name="connsiteX60" fmla="*/ 521549 w 7612161"/>
              <a:gd name="connsiteY60" fmla="*/ 1514528 h 4797723"/>
              <a:gd name="connsiteX61" fmla="*/ 469535 w 7612161"/>
              <a:gd name="connsiteY61" fmla="*/ 1629081 h 4797723"/>
              <a:gd name="connsiteX62" fmla="*/ 62916 w 7612161"/>
              <a:gd name="connsiteY62" fmla="*/ 1444309 h 4797723"/>
              <a:gd name="connsiteX63" fmla="*/ 80874 w 7612161"/>
              <a:gd name="connsiteY63" fmla="*/ 1659072 h 4797723"/>
              <a:gd name="connsiteX64" fmla="*/ 0 w 7612161"/>
              <a:gd name="connsiteY64" fmla="*/ 1756218 h 4797723"/>
              <a:gd name="connsiteX65" fmla="*/ 6684 w 7612161"/>
              <a:gd name="connsiteY65" fmla="*/ 1966340 h 4797723"/>
              <a:gd name="connsiteX66" fmla="*/ 88013 w 7612161"/>
              <a:gd name="connsiteY66" fmla="*/ 1962634 h 4797723"/>
              <a:gd name="connsiteX67" fmla="*/ 321268 w 7612161"/>
              <a:gd name="connsiteY67" fmla="*/ 2023628 h 4797723"/>
              <a:gd name="connsiteX68" fmla="*/ 538922 w 7612161"/>
              <a:gd name="connsiteY68" fmla="*/ 2162680 h 4797723"/>
              <a:gd name="connsiteX69" fmla="*/ 478871 w 7612161"/>
              <a:gd name="connsiteY69" fmla="*/ 2312706 h 4797723"/>
              <a:gd name="connsiteX70" fmla="*/ 706270 w 7612161"/>
              <a:gd name="connsiteY70" fmla="*/ 2585803 h 4797723"/>
              <a:gd name="connsiteX0" fmla="*/ 706270 w 7612161"/>
              <a:gd name="connsiteY0" fmla="*/ 2585803 h 4797723"/>
              <a:gd name="connsiteX1" fmla="*/ 558688 w 7612161"/>
              <a:gd name="connsiteY1" fmla="*/ 2908356 h 4797723"/>
              <a:gd name="connsiteX2" fmla="*/ 1538411 w 7612161"/>
              <a:gd name="connsiteY2" fmla="*/ 3333143 h 4797723"/>
              <a:gd name="connsiteX3" fmla="*/ 1332155 w 7612161"/>
              <a:gd name="connsiteY3" fmla="*/ 3829418 h 4797723"/>
              <a:gd name="connsiteX4" fmla="*/ 1058996 w 7612161"/>
              <a:gd name="connsiteY4" fmla="*/ 4488703 h 4797723"/>
              <a:gd name="connsiteX5" fmla="*/ 1341288 w 7612161"/>
              <a:gd name="connsiteY5" fmla="*/ 4379410 h 4797723"/>
              <a:gd name="connsiteX6" fmla="*/ 1579557 w 7612161"/>
              <a:gd name="connsiteY6" fmla="*/ 4098229 h 4797723"/>
              <a:gd name="connsiteX7" fmla="*/ 1660021 w 7612161"/>
              <a:gd name="connsiteY7" fmla="*/ 4109333 h 4797723"/>
              <a:gd name="connsiteX8" fmla="*/ 1640138 w 7612161"/>
              <a:gd name="connsiteY8" fmla="*/ 4181888 h 4797723"/>
              <a:gd name="connsiteX9" fmla="*/ 1857276 w 7612161"/>
              <a:gd name="connsiteY9" fmla="*/ 4263720 h 4797723"/>
              <a:gd name="connsiteX10" fmla="*/ 2055747 w 7612161"/>
              <a:gd name="connsiteY10" fmla="*/ 4375591 h 4797723"/>
              <a:gd name="connsiteX11" fmla="*/ 2061279 w 7612161"/>
              <a:gd name="connsiteY11" fmla="*/ 4223535 h 4797723"/>
              <a:gd name="connsiteX12" fmla="*/ 2095040 w 7612161"/>
              <a:gd name="connsiteY12" fmla="*/ 4042819 h 4797723"/>
              <a:gd name="connsiteX13" fmla="*/ 2189207 w 7612161"/>
              <a:gd name="connsiteY13" fmla="*/ 3520749 h 4797723"/>
              <a:gd name="connsiteX14" fmla="*/ 3075029 w 7612161"/>
              <a:gd name="connsiteY14" fmla="*/ 4243395 h 4797723"/>
              <a:gd name="connsiteX15" fmla="*/ 3362859 w 7612161"/>
              <a:gd name="connsiteY15" fmla="*/ 4384687 h 4797723"/>
              <a:gd name="connsiteX16" fmla="*/ 3556794 w 7612161"/>
              <a:gd name="connsiteY16" fmla="*/ 4415868 h 4797723"/>
              <a:gd name="connsiteX17" fmla="*/ 3844608 w 7612161"/>
              <a:gd name="connsiteY17" fmla="*/ 4456308 h 4797723"/>
              <a:gd name="connsiteX18" fmla="*/ 4072214 w 7612161"/>
              <a:gd name="connsiteY18" fmla="*/ 4515190 h 4797723"/>
              <a:gd name="connsiteX19" fmla="*/ 4155652 w 7612161"/>
              <a:gd name="connsiteY19" fmla="*/ 4427347 h 4797723"/>
              <a:gd name="connsiteX20" fmla="*/ 4152915 w 7612161"/>
              <a:gd name="connsiteY20" fmla="*/ 4049368 h 4797723"/>
              <a:gd name="connsiteX21" fmla="*/ 4160024 w 7612161"/>
              <a:gd name="connsiteY21" fmla="*/ 3754996 h 4797723"/>
              <a:gd name="connsiteX22" fmla="*/ 4212683 w 7612161"/>
              <a:gd name="connsiteY22" fmla="*/ 3705604 h 4797723"/>
              <a:gd name="connsiteX23" fmla="*/ 4715546 w 7612161"/>
              <a:gd name="connsiteY23" fmla="*/ 4093340 h 4797723"/>
              <a:gd name="connsiteX24" fmla="*/ 4757706 w 7612161"/>
              <a:gd name="connsiteY24" fmla="*/ 4088581 h 4797723"/>
              <a:gd name="connsiteX25" fmla="*/ 5056752 w 7612161"/>
              <a:gd name="connsiteY25" fmla="*/ 4333873 h 4797723"/>
              <a:gd name="connsiteX26" fmla="*/ 5516628 w 7612161"/>
              <a:gd name="connsiteY26" fmla="*/ 4699537 h 4797723"/>
              <a:gd name="connsiteX27" fmla="*/ 5588723 w 7612161"/>
              <a:gd name="connsiteY27" fmla="*/ 4797723 h 4797723"/>
              <a:gd name="connsiteX28" fmla="*/ 5586181 w 7612161"/>
              <a:gd name="connsiteY28" fmla="*/ 4516511 h 4797723"/>
              <a:gd name="connsiteX29" fmla="*/ 5476194 w 7612161"/>
              <a:gd name="connsiteY29" fmla="*/ 4187526 h 4797723"/>
              <a:gd name="connsiteX30" fmla="*/ 5721849 w 7612161"/>
              <a:gd name="connsiteY30" fmla="*/ 4116632 h 4797723"/>
              <a:gd name="connsiteX31" fmla="*/ 6009582 w 7612161"/>
              <a:gd name="connsiteY31" fmla="*/ 4024376 h 4797723"/>
              <a:gd name="connsiteX32" fmla="*/ 6014684 w 7612161"/>
              <a:gd name="connsiteY32" fmla="*/ 3826972 h 4797723"/>
              <a:gd name="connsiteX33" fmla="*/ 6248548 w 7612161"/>
              <a:gd name="connsiteY33" fmla="*/ 3826156 h 4797723"/>
              <a:gd name="connsiteX34" fmla="*/ 6257806 w 7612161"/>
              <a:gd name="connsiteY34" fmla="*/ 3775573 h 4797723"/>
              <a:gd name="connsiteX35" fmla="*/ 6077669 w 7612161"/>
              <a:gd name="connsiteY35" fmla="*/ 3746415 h 4797723"/>
              <a:gd name="connsiteX36" fmla="*/ 6095748 w 7612161"/>
              <a:gd name="connsiteY36" fmla="*/ 3651947 h 4797723"/>
              <a:gd name="connsiteX37" fmla="*/ 6178277 w 7612161"/>
              <a:gd name="connsiteY37" fmla="*/ 3662754 h 4797723"/>
              <a:gd name="connsiteX38" fmla="*/ 6181091 w 7612161"/>
              <a:gd name="connsiteY38" fmla="*/ 3572997 h 4797723"/>
              <a:gd name="connsiteX39" fmla="*/ 6257508 w 7612161"/>
              <a:gd name="connsiteY39" fmla="*/ 3608137 h 4797723"/>
              <a:gd name="connsiteX40" fmla="*/ 6257597 w 7612161"/>
              <a:gd name="connsiteY40" fmla="*/ 3662224 h 4797723"/>
              <a:gd name="connsiteX41" fmla="*/ 6346669 w 7612161"/>
              <a:gd name="connsiteY41" fmla="*/ 3649111 h 4797723"/>
              <a:gd name="connsiteX42" fmla="*/ 6392998 w 7612161"/>
              <a:gd name="connsiteY42" fmla="*/ 3574976 h 4797723"/>
              <a:gd name="connsiteX43" fmla="*/ 6531553 w 7612161"/>
              <a:gd name="connsiteY43" fmla="*/ 3638314 h 4797723"/>
              <a:gd name="connsiteX44" fmla="*/ 6592728 w 7612161"/>
              <a:gd name="connsiteY44" fmla="*/ 3437990 h 4797723"/>
              <a:gd name="connsiteX45" fmla="*/ 6984705 w 7612161"/>
              <a:gd name="connsiteY45" fmla="*/ 3598517 h 4797723"/>
              <a:gd name="connsiteX46" fmla="*/ 7183898 w 7612161"/>
              <a:gd name="connsiteY46" fmla="*/ 3716423 h 4797723"/>
              <a:gd name="connsiteX47" fmla="*/ 7547564 w 7612161"/>
              <a:gd name="connsiteY47" fmla="*/ 3959577 h 4797723"/>
              <a:gd name="connsiteX48" fmla="*/ 7612161 w 7612161"/>
              <a:gd name="connsiteY48" fmla="*/ 3887714 h 4797723"/>
              <a:gd name="connsiteX49" fmla="*/ 6233230 w 7612161"/>
              <a:gd name="connsiteY49" fmla="*/ 2767285 h 4797723"/>
              <a:gd name="connsiteX50" fmla="*/ 4588297 w 7612161"/>
              <a:gd name="connsiteY50" fmla="*/ 1642264 h 4797723"/>
              <a:gd name="connsiteX51" fmla="*/ 3810095 w 7612161"/>
              <a:gd name="connsiteY51" fmla="*/ 1198184 h 4797723"/>
              <a:gd name="connsiteX52" fmla="*/ 3481330 w 7612161"/>
              <a:gd name="connsiteY52" fmla="*/ 753553 h 4797723"/>
              <a:gd name="connsiteX53" fmla="*/ 3006983 w 7612161"/>
              <a:gd name="connsiteY53" fmla="*/ 0 h 4797723"/>
              <a:gd name="connsiteX54" fmla="*/ 2481439 w 7612161"/>
              <a:gd name="connsiteY54" fmla="*/ 1178879 h 4797723"/>
              <a:gd name="connsiteX55" fmla="*/ 2196369 w 7612161"/>
              <a:gd name="connsiteY55" fmla="*/ 1192355 h 4797723"/>
              <a:gd name="connsiteX56" fmla="*/ 1855045 w 7612161"/>
              <a:gd name="connsiteY56" fmla="*/ 1248319 h 4797723"/>
              <a:gd name="connsiteX57" fmla="*/ 1342219 w 7612161"/>
              <a:gd name="connsiteY57" fmla="*/ 1302392 h 4797723"/>
              <a:gd name="connsiteX58" fmla="*/ 786083 w 7612161"/>
              <a:gd name="connsiteY58" fmla="*/ 1280720 h 4797723"/>
              <a:gd name="connsiteX59" fmla="*/ 609197 w 7612161"/>
              <a:gd name="connsiteY59" fmla="*/ 1533911 h 4797723"/>
              <a:gd name="connsiteX60" fmla="*/ 521549 w 7612161"/>
              <a:gd name="connsiteY60" fmla="*/ 1514528 h 4797723"/>
              <a:gd name="connsiteX61" fmla="*/ 469535 w 7612161"/>
              <a:gd name="connsiteY61" fmla="*/ 1629081 h 4797723"/>
              <a:gd name="connsiteX62" fmla="*/ 62916 w 7612161"/>
              <a:gd name="connsiteY62" fmla="*/ 1444309 h 4797723"/>
              <a:gd name="connsiteX63" fmla="*/ 80874 w 7612161"/>
              <a:gd name="connsiteY63" fmla="*/ 1659072 h 4797723"/>
              <a:gd name="connsiteX64" fmla="*/ 0 w 7612161"/>
              <a:gd name="connsiteY64" fmla="*/ 1756218 h 4797723"/>
              <a:gd name="connsiteX65" fmla="*/ 6684 w 7612161"/>
              <a:gd name="connsiteY65" fmla="*/ 1966340 h 4797723"/>
              <a:gd name="connsiteX66" fmla="*/ 88013 w 7612161"/>
              <a:gd name="connsiteY66" fmla="*/ 1962634 h 4797723"/>
              <a:gd name="connsiteX67" fmla="*/ 321268 w 7612161"/>
              <a:gd name="connsiteY67" fmla="*/ 2023628 h 4797723"/>
              <a:gd name="connsiteX68" fmla="*/ 538922 w 7612161"/>
              <a:gd name="connsiteY68" fmla="*/ 2162680 h 4797723"/>
              <a:gd name="connsiteX69" fmla="*/ 478871 w 7612161"/>
              <a:gd name="connsiteY69" fmla="*/ 2312706 h 4797723"/>
              <a:gd name="connsiteX70" fmla="*/ 706270 w 7612161"/>
              <a:gd name="connsiteY70" fmla="*/ 2585803 h 4797723"/>
              <a:gd name="connsiteX0" fmla="*/ 706270 w 7553180"/>
              <a:gd name="connsiteY0" fmla="*/ 2585803 h 4797723"/>
              <a:gd name="connsiteX1" fmla="*/ 558688 w 7553180"/>
              <a:gd name="connsiteY1" fmla="*/ 2908356 h 4797723"/>
              <a:gd name="connsiteX2" fmla="*/ 1538411 w 7553180"/>
              <a:gd name="connsiteY2" fmla="*/ 3333143 h 4797723"/>
              <a:gd name="connsiteX3" fmla="*/ 1332155 w 7553180"/>
              <a:gd name="connsiteY3" fmla="*/ 3829418 h 4797723"/>
              <a:gd name="connsiteX4" fmla="*/ 1058996 w 7553180"/>
              <a:gd name="connsiteY4" fmla="*/ 4488703 h 4797723"/>
              <a:gd name="connsiteX5" fmla="*/ 1341288 w 7553180"/>
              <a:gd name="connsiteY5" fmla="*/ 4379410 h 4797723"/>
              <a:gd name="connsiteX6" fmla="*/ 1579557 w 7553180"/>
              <a:gd name="connsiteY6" fmla="*/ 4098229 h 4797723"/>
              <a:gd name="connsiteX7" fmla="*/ 1660021 w 7553180"/>
              <a:gd name="connsiteY7" fmla="*/ 4109333 h 4797723"/>
              <a:gd name="connsiteX8" fmla="*/ 1640138 w 7553180"/>
              <a:gd name="connsiteY8" fmla="*/ 4181888 h 4797723"/>
              <a:gd name="connsiteX9" fmla="*/ 1857276 w 7553180"/>
              <a:gd name="connsiteY9" fmla="*/ 4263720 h 4797723"/>
              <a:gd name="connsiteX10" fmla="*/ 2055747 w 7553180"/>
              <a:gd name="connsiteY10" fmla="*/ 4375591 h 4797723"/>
              <a:gd name="connsiteX11" fmla="*/ 2061279 w 7553180"/>
              <a:gd name="connsiteY11" fmla="*/ 4223535 h 4797723"/>
              <a:gd name="connsiteX12" fmla="*/ 2095040 w 7553180"/>
              <a:gd name="connsiteY12" fmla="*/ 4042819 h 4797723"/>
              <a:gd name="connsiteX13" fmla="*/ 2189207 w 7553180"/>
              <a:gd name="connsiteY13" fmla="*/ 3520749 h 4797723"/>
              <a:gd name="connsiteX14" fmla="*/ 3075029 w 7553180"/>
              <a:gd name="connsiteY14" fmla="*/ 4243395 h 4797723"/>
              <a:gd name="connsiteX15" fmla="*/ 3362859 w 7553180"/>
              <a:gd name="connsiteY15" fmla="*/ 4384687 h 4797723"/>
              <a:gd name="connsiteX16" fmla="*/ 3556794 w 7553180"/>
              <a:gd name="connsiteY16" fmla="*/ 4415868 h 4797723"/>
              <a:gd name="connsiteX17" fmla="*/ 3844608 w 7553180"/>
              <a:gd name="connsiteY17" fmla="*/ 4456308 h 4797723"/>
              <a:gd name="connsiteX18" fmla="*/ 4072214 w 7553180"/>
              <a:gd name="connsiteY18" fmla="*/ 4515190 h 4797723"/>
              <a:gd name="connsiteX19" fmla="*/ 4155652 w 7553180"/>
              <a:gd name="connsiteY19" fmla="*/ 4427347 h 4797723"/>
              <a:gd name="connsiteX20" fmla="*/ 4152915 w 7553180"/>
              <a:gd name="connsiteY20" fmla="*/ 4049368 h 4797723"/>
              <a:gd name="connsiteX21" fmla="*/ 4160024 w 7553180"/>
              <a:gd name="connsiteY21" fmla="*/ 3754996 h 4797723"/>
              <a:gd name="connsiteX22" fmla="*/ 4212683 w 7553180"/>
              <a:gd name="connsiteY22" fmla="*/ 3705604 h 4797723"/>
              <a:gd name="connsiteX23" fmla="*/ 4715546 w 7553180"/>
              <a:gd name="connsiteY23" fmla="*/ 4093340 h 4797723"/>
              <a:gd name="connsiteX24" fmla="*/ 4757706 w 7553180"/>
              <a:gd name="connsiteY24" fmla="*/ 4088581 h 4797723"/>
              <a:gd name="connsiteX25" fmla="*/ 5056752 w 7553180"/>
              <a:gd name="connsiteY25" fmla="*/ 4333873 h 4797723"/>
              <a:gd name="connsiteX26" fmla="*/ 5516628 w 7553180"/>
              <a:gd name="connsiteY26" fmla="*/ 4699537 h 4797723"/>
              <a:gd name="connsiteX27" fmla="*/ 5588723 w 7553180"/>
              <a:gd name="connsiteY27" fmla="*/ 4797723 h 4797723"/>
              <a:gd name="connsiteX28" fmla="*/ 5586181 w 7553180"/>
              <a:gd name="connsiteY28" fmla="*/ 4516511 h 4797723"/>
              <a:gd name="connsiteX29" fmla="*/ 5476194 w 7553180"/>
              <a:gd name="connsiteY29" fmla="*/ 4187526 h 4797723"/>
              <a:gd name="connsiteX30" fmla="*/ 5721849 w 7553180"/>
              <a:gd name="connsiteY30" fmla="*/ 4116632 h 4797723"/>
              <a:gd name="connsiteX31" fmla="*/ 6009582 w 7553180"/>
              <a:gd name="connsiteY31" fmla="*/ 4024376 h 4797723"/>
              <a:gd name="connsiteX32" fmla="*/ 6014684 w 7553180"/>
              <a:gd name="connsiteY32" fmla="*/ 3826972 h 4797723"/>
              <a:gd name="connsiteX33" fmla="*/ 6248548 w 7553180"/>
              <a:gd name="connsiteY33" fmla="*/ 3826156 h 4797723"/>
              <a:gd name="connsiteX34" fmla="*/ 6257806 w 7553180"/>
              <a:gd name="connsiteY34" fmla="*/ 3775573 h 4797723"/>
              <a:gd name="connsiteX35" fmla="*/ 6077669 w 7553180"/>
              <a:gd name="connsiteY35" fmla="*/ 3746415 h 4797723"/>
              <a:gd name="connsiteX36" fmla="*/ 6095748 w 7553180"/>
              <a:gd name="connsiteY36" fmla="*/ 3651947 h 4797723"/>
              <a:gd name="connsiteX37" fmla="*/ 6178277 w 7553180"/>
              <a:gd name="connsiteY37" fmla="*/ 3662754 h 4797723"/>
              <a:gd name="connsiteX38" fmla="*/ 6181091 w 7553180"/>
              <a:gd name="connsiteY38" fmla="*/ 3572997 h 4797723"/>
              <a:gd name="connsiteX39" fmla="*/ 6257508 w 7553180"/>
              <a:gd name="connsiteY39" fmla="*/ 3608137 h 4797723"/>
              <a:gd name="connsiteX40" fmla="*/ 6257597 w 7553180"/>
              <a:gd name="connsiteY40" fmla="*/ 3662224 h 4797723"/>
              <a:gd name="connsiteX41" fmla="*/ 6346669 w 7553180"/>
              <a:gd name="connsiteY41" fmla="*/ 3649111 h 4797723"/>
              <a:gd name="connsiteX42" fmla="*/ 6392998 w 7553180"/>
              <a:gd name="connsiteY42" fmla="*/ 3574976 h 4797723"/>
              <a:gd name="connsiteX43" fmla="*/ 6531553 w 7553180"/>
              <a:gd name="connsiteY43" fmla="*/ 3638314 h 4797723"/>
              <a:gd name="connsiteX44" fmla="*/ 6592728 w 7553180"/>
              <a:gd name="connsiteY44" fmla="*/ 3437990 h 4797723"/>
              <a:gd name="connsiteX45" fmla="*/ 6984705 w 7553180"/>
              <a:gd name="connsiteY45" fmla="*/ 3598517 h 4797723"/>
              <a:gd name="connsiteX46" fmla="*/ 7183898 w 7553180"/>
              <a:gd name="connsiteY46" fmla="*/ 3716423 h 4797723"/>
              <a:gd name="connsiteX47" fmla="*/ 7547564 w 7553180"/>
              <a:gd name="connsiteY47" fmla="*/ 3959577 h 4797723"/>
              <a:gd name="connsiteX48" fmla="*/ 7526245 w 7553180"/>
              <a:gd name="connsiteY48" fmla="*/ 3816117 h 4797723"/>
              <a:gd name="connsiteX49" fmla="*/ 6233230 w 7553180"/>
              <a:gd name="connsiteY49" fmla="*/ 2767285 h 4797723"/>
              <a:gd name="connsiteX50" fmla="*/ 4588297 w 7553180"/>
              <a:gd name="connsiteY50" fmla="*/ 1642264 h 4797723"/>
              <a:gd name="connsiteX51" fmla="*/ 3810095 w 7553180"/>
              <a:gd name="connsiteY51" fmla="*/ 1198184 h 4797723"/>
              <a:gd name="connsiteX52" fmla="*/ 3481330 w 7553180"/>
              <a:gd name="connsiteY52" fmla="*/ 753553 h 4797723"/>
              <a:gd name="connsiteX53" fmla="*/ 3006983 w 7553180"/>
              <a:gd name="connsiteY53" fmla="*/ 0 h 4797723"/>
              <a:gd name="connsiteX54" fmla="*/ 2481439 w 7553180"/>
              <a:gd name="connsiteY54" fmla="*/ 1178879 h 4797723"/>
              <a:gd name="connsiteX55" fmla="*/ 2196369 w 7553180"/>
              <a:gd name="connsiteY55" fmla="*/ 1192355 h 4797723"/>
              <a:gd name="connsiteX56" fmla="*/ 1855045 w 7553180"/>
              <a:gd name="connsiteY56" fmla="*/ 1248319 h 4797723"/>
              <a:gd name="connsiteX57" fmla="*/ 1342219 w 7553180"/>
              <a:gd name="connsiteY57" fmla="*/ 1302392 h 4797723"/>
              <a:gd name="connsiteX58" fmla="*/ 786083 w 7553180"/>
              <a:gd name="connsiteY58" fmla="*/ 1280720 h 4797723"/>
              <a:gd name="connsiteX59" fmla="*/ 609197 w 7553180"/>
              <a:gd name="connsiteY59" fmla="*/ 1533911 h 4797723"/>
              <a:gd name="connsiteX60" fmla="*/ 521549 w 7553180"/>
              <a:gd name="connsiteY60" fmla="*/ 1514528 h 4797723"/>
              <a:gd name="connsiteX61" fmla="*/ 469535 w 7553180"/>
              <a:gd name="connsiteY61" fmla="*/ 1629081 h 4797723"/>
              <a:gd name="connsiteX62" fmla="*/ 62916 w 7553180"/>
              <a:gd name="connsiteY62" fmla="*/ 1444309 h 4797723"/>
              <a:gd name="connsiteX63" fmla="*/ 80874 w 7553180"/>
              <a:gd name="connsiteY63" fmla="*/ 1659072 h 4797723"/>
              <a:gd name="connsiteX64" fmla="*/ 0 w 7553180"/>
              <a:gd name="connsiteY64" fmla="*/ 1756218 h 4797723"/>
              <a:gd name="connsiteX65" fmla="*/ 6684 w 7553180"/>
              <a:gd name="connsiteY65" fmla="*/ 1966340 h 4797723"/>
              <a:gd name="connsiteX66" fmla="*/ 88013 w 7553180"/>
              <a:gd name="connsiteY66" fmla="*/ 1962634 h 4797723"/>
              <a:gd name="connsiteX67" fmla="*/ 321268 w 7553180"/>
              <a:gd name="connsiteY67" fmla="*/ 2023628 h 4797723"/>
              <a:gd name="connsiteX68" fmla="*/ 538922 w 7553180"/>
              <a:gd name="connsiteY68" fmla="*/ 2162680 h 4797723"/>
              <a:gd name="connsiteX69" fmla="*/ 478871 w 7553180"/>
              <a:gd name="connsiteY69" fmla="*/ 2312706 h 4797723"/>
              <a:gd name="connsiteX70" fmla="*/ 706270 w 7553180"/>
              <a:gd name="connsiteY70" fmla="*/ 2585803 h 4797723"/>
              <a:gd name="connsiteX0" fmla="*/ 706270 w 7526245"/>
              <a:gd name="connsiteY0" fmla="*/ 2585803 h 4797723"/>
              <a:gd name="connsiteX1" fmla="*/ 558688 w 7526245"/>
              <a:gd name="connsiteY1" fmla="*/ 2908356 h 4797723"/>
              <a:gd name="connsiteX2" fmla="*/ 1538411 w 7526245"/>
              <a:gd name="connsiteY2" fmla="*/ 3333143 h 4797723"/>
              <a:gd name="connsiteX3" fmla="*/ 1332155 w 7526245"/>
              <a:gd name="connsiteY3" fmla="*/ 3829418 h 4797723"/>
              <a:gd name="connsiteX4" fmla="*/ 1058996 w 7526245"/>
              <a:gd name="connsiteY4" fmla="*/ 4488703 h 4797723"/>
              <a:gd name="connsiteX5" fmla="*/ 1341288 w 7526245"/>
              <a:gd name="connsiteY5" fmla="*/ 4379410 h 4797723"/>
              <a:gd name="connsiteX6" fmla="*/ 1579557 w 7526245"/>
              <a:gd name="connsiteY6" fmla="*/ 4098229 h 4797723"/>
              <a:gd name="connsiteX7" fmla="*/ 1660021 w 7526245"/>
              <a:gd name="connsiteY7" fmla="*/ 4109333 h 4797723"/>
              <a:gd name="connsiteX8" fmla="*/ 1640138 w 7526245"/>
              <a:gd name="connsiteY8" fmla="*/ 4181888 h 4797723"/>
              <a:gd name="connsiteX9" fmla="*/ 1857276 w 7526245"/>
              <a:gd name="connsiteY9" fmla="*/ 4263720 h 4797723"/>
              <a:gd name="connsiteX10" fmla="*/ 2055747 w 7526245"/>
              <a:gd name="connsiteY10" fmla="*/ 4375591 h 4797723"/>
              <a:gd name="connsiteX11" fmla="*/ 2061279 w 7526245"/>
              <a:gd name="connsiteY11" fmla="*/ 4223535 h 4797723"/>
              <a:gd name="connsiteX12" fmla="*/ 2095040 w 7526245"/>
              <a:gd name="connsiteY12" fmla="*/ 4042819 h 4797723"/>
              <a:gd name="connsiteX13" fmla="*/ 2189207 w 7526245"/>
              <a:gd name="connsiteY13" fmla="*/ 3520749 h 4797723"/>
              <a:gd name="connsiteX14" fmla="*/ 3075029 w 7526245"/>
              <a:gd name="connsiteY14" fmla="*/ 4243395 h 4797723"/>
              <a:gd name="connsiteX15" fmla="*/ 3362859 w 7526245"/>
              <a:gd name="connsiteY15" fmla="*/ 4384687 h 4797723"/>
              <a:gd name="connsiteX16" fmla="*/ 3556794 w 7526245"/>
              <a:gd name="connsiteY16" fmla="*/ 4415868 h 4797723"/>
              <a:gd name="connsiteX17" fmla="*/ 3844608 w 7526245"/>
              <a:gd name="connsiteY17" fmla="*/ 4456308 h 4797723"/>
              <a:gd name="connsiteX18" fmla="*/ 4072214 w 7526245"/>
              <a:gd name="connsiteY18" fmla="*/ 4515190 h 4797723"/>
              <a:gd name="connsiteX19" fmla="*/ 4155652 w 7526245"/>
              <a:gd name="connsiteY19" fmla="*/ 4427347 h 4797723"/>
              <a:gd name="connsiteX20" fmla="*/ 4152915 w 7526245"/>
              <a:gd name="connsiteY20" fmla="*/ 4049368 h 4797723"/>
              <a:gd name="connsiteX21" fmla="*/ 4160024 w 7526245"/>
              <a:gd name="connsiteY21" fmla="*/ 3754996 h 4797723"/>
              <a:gd name="connsiteX22" fmla="*/ 4212683 w 7526245"/>
              <a:gd name="connsiteY22" fmla="*/ 3705604 h 4797723"/>
              <a:gd name="connsiteX23" fmla="*/ 4715546 w 7526245"/>
              <a:gd name="connsiteY23" fmla="*/ 4093340 h 4797723"/>
              <a:gd name="connsiteX24" fmla="*/ 4757706 w 7526245"/>
              <a:gd name="connsiteY24" fmla="*/ 4088581 h 4797723"/>
              <a:gd name="connsiteX25" fmla="*/ 5056752 w 7526245"/>
              <a:gd name="connsiteY25" fmla="*/ 4333873 h 4797723"/>
              <a:gd name="connsiteX26" fmla="*/ 5516628 w 7526245"/>
              <a:gd name="connsiteY26" fmla="*/ 4699537 h 4797723"/>
              <a:gd name="connsiteX27" fmla="*/ 5588723 w 7526245"/>
              <a:gd name="connsiteY27" fmla="*/ 4797723 h 4797723"/>
              <a:gd name="connsiteX28" fmla="*/ 5586181 w 7526245"/>
              <a:gd name="connsiteY28" fmla="*/ 4516511 h 4797723"/>
              <a:gd name="connsiteX29" fmla="*/ 5476194 w 7526245"/>
              <a:gd name="connsiteY29" fmla="*/ 4187526 h 4797723"/>
              <a:gd name="connsiteX30" fmla="*/ 5721849 w 7526245"/>
              <a:gd name="connsiteY30" fmla="*/ 4116632 h 4797723"/>
              <a:gd name="connsiteX31" fmla="*/ 6009582 w 7526245"/>
              <a:gd name="connsiteY31" fmla="*/ 4024376 h 4797723"/>
              <a:gd name="connsiteX32" fmla="*/ 6014684 w 7526245"/>
              <a:gd name="connsiteY32" fmla="*/ 3826972 h 4797723"/>
              <a:gd name="connsiteX33" fmla="*/ 6248548 w 7526245"/>
              <a:gd name="connsiteY33" fmla="*/ 3826156 h 4797723"/>
              <a:gd name="connsiteX34" fmla="*/ 6257806 w 7526245"/>
              <a:gd name="connsiteY34" fmla="*/ 3775573 h 4797723"/>
              <a:gd name="connsiteX35" fmla="*/ 6077669 w 7526245"/>
              <a:gd name="connsiteY35" fmla="*/ 3746415 h 4797723"/>
              <a:gd name="connsiteX36" fmla="*/ 6095748 w 7526245"/>
              <a:gd name="connsiteY36" fmla="*/ 3651947 h 4797723"/>
              <a:gd name="connsiteX37" fmla="*/ 6178277 w 7526245"/>
              <a:gd name="connsiteY37" fmla="*/ 3662754 h 4797723"/>
              <a:gd name="connsiteX38" fmla="*/ 6181091 w 7526245"/>
              <a:gd name="connsiteY38" fmla="*/ 3572997 h 4797723"/>
              <a:gd name="connsiteX39" fmla="*/ 6257508 w 7526245"/>
              <a:gd name="connsiteY39" fmla="*/ 3608137 h 4797723"/>
              <a:gd name="connsiteX40" fmla="*/ 6257597 w 7526245"/>
              <a:gd name="connsiteY40" fmla="*/ 3662224 h 4797723"/>
              <a:gd name="connsiteX41" fmla="*/ 6346669 w 7526245"/>
              <a:gd name="connsiteY41" fmla="*/ 3649111 h 4797723"/>
              <a:gd name="connsiteX42" fmla="*/ 6392998 w 7526245"/>
              <a:gd name="connsiteY42" fmla="*/ 3574976 h 4797723"/>
              <a:gd name="connsiteX43" fmla="*/ 6531553 w 7526245"/>
              <a:gd name="connsiteY43" fmla="*/ 3638314 h 4797723"/>
              <a:gd name="connsiteX44" fmla="*/ 6592728 w 7526245"/>
              <a:gd name="connsiteY44" fmla="*/ 3437990 h 4797723"/>
              <a:gd name="connsiteX45" fmla="*/ 6984705 w 7526245"/>
              <a:gd name="connsiteY45" fmla="*/ 3598517 h 4797723"/>
              <a:gd name="connsiteX46" fmla="*/ 7183898 w 7526245"/>
              <a:gd name="connsiteY46" fmla="*/ 3716423 h 4797723"/>
              <a:gd name="connsiteX47" fmla="*/ 7471196 w 7526245"/>
              <a:gd name="connsiteY47" fmla="*/ 3907073 h 4797723"/>
              <a:gd name="connsiteX48" fmla="*/ 7526245 w 7526245"/>
              <a:gd name="connsiteY48" fmla="*/ 3816117 h 4797723"/>
              <a:gd name="connsiteX49" fmla="*/ 6233230 w 7526245"/>
              <a:gd name="connsiteY49" fmla="*/ 2767285 h 4797723"/>
              <a:gd name="connsiteX50" fmla="*/ 4588297 w 7526245"/>
              <a:gd name="connsiteY50" fmla="*/ 1642264 h 4797723"/>
              <a:gd name="connsiteX51" fmla="*/ 3810095 w 7526245"/>
              <a:gd name="connsiteY51" fmla="*/ 1198184 h 4797723"/>
              <a:gd name="connsiteX52" fmla="*/ 3481330 w 7526245"/>
              <a:gd name="connsiteY52" fmla="*/ 753553 h 4797723"/>
              <a:gd name="connsiteX53" fmla="*/ 3006983 w 7526245"/>
              <a:gd name="connsiteY53" fmla="*/ 0 h 4797723"/>
              <a:gd name="connsiteX54" fmla="*/ 2481439 w 7526245"/>
              <a:gd name="connsiteY54" fmla="*/ 1178879 h 4797723"/>
              <a:gd name="connsiteX55" fmla="*/ 2196369 w 7526245"/>
              <a:gd name="connsiteY55" fmla="*/ 1192355 h 4797723"/>
              <a:gd name="connsiteX56" fmla="*/ 1855045 w 7526245"/>
              <a:gd name="connsiteY56" fmla="*/ 1248319 h 4797723"/>
              <a:gd name="connsiteX57" fmla="*/ 1342219 w 7526245"/>
              <a:gd name="connsiteY57" fmla="*/ 1302392 h 4797723"/>
              <a:gd name="connsiteX58" fmla="*/ 786083 w 7526245"/>
              <a:gd name="connsiteY58" fmla="*/ 1280720 h 4797723"/>
              <a:gd name="connsiteX59" fmla="*/ 609197 w 7526245"/>
              <a:gd name="connsiteY59" fmla="*/ 1533911 h 4797723"/>
              <a:gd name="connsiteX60" fmla="*/ 521549 w 7526245"/>
              <a:gd name="connsiteY60" fmla="*/ 1514528 h 4797723"/>
              <a:gd name="connsiteX61" fmla="*/ 469535 w 7526245"/>
              <a:gd name="connsiteY61" fmla="*/ 1629081 h 4797723"/>
              <a:gd name="connsiteX62" fmla="*/ 62916 w 7526245"/>
              <a:gd name="connsiteY62" fmla="*/ 1444309 h 4797723"/>
              <a:gd name="connsiteX63" fmla="*/ 80874 w 7526245"/>
              <a:gd name="connsiteY63" fmla="*/ 1659072 h 4797723"/>
              <a:gd name="connsiteX64" fmla="*/ 0 w 7526245"/>
              <a:gd name="connsiteY64" fmla="*/ 1756218 h 4797723"/>
              <a:gd name="connsiteX65" fmla="*/ 6684 w 7526245"/>
              <a:gd name="connsiteY65" fmla="*/ 1966340 h 4797723"/>
              <a:gd name="connsiteX66" fmla="*/ 88013 w 7526245"/>
              <a:gd name="connsiteY66" fmla="*/ 1962634 h 4797723"/>
              <a:gd name="connsiteX67" fmla="*/ 321268 w 7526245"/>
              <a:gd name="connsiteY67" fmla="*/ 2023628 h 4797723"/>
              <a:gd name="connsiteX68" fmla="*/ 538922 w 7526245"/>
              <a:gd name="connsiteY68" fmla="*/ 2162680 h 4797723"/>
              <a:gd name="connsiteX69" fmla="*/ 478871 w 7526245"/>
              <a:gd name="connsiteY69" fmla="*/ 2312706 h 4797723"/>
              <a:gd name="connsiteX70" fmla="*/ 706270 w 7526245"/>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189207 w 7516699"/>
              <a:gd name="connsiteY13" fmla="*/ 3520749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77669 w 7516699"/>
              <a:gd name="connsiteY35" fmla="*/ 3746415 h 4797723"/>
              <a:gd name="connsiteX36" fmla="*/ 6095748 w 7516699"/>
              <a:gd name="connsiteY36" fmla="*/ 3651947 h 4797723"/>
              <a:gd name="connsiteX37" fmla="*/ 6178277 w 7516699"/>
              <a:gd name="connsiteY37" fmla="*/ 3662754 h 4797723"/>
              <a:gd name="connsiteX38" fmla="*/ 6181091 w 7516699"/>
              <a:gd name="connsiteY38" fmla="*/ 3572997 h 4797723"/>
              <a:gd name="connsiteX39" fmla="*/ 6257508 w 7516699"/>
              <a:gd name="connsiteY39" fmla="*/ 3608137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233230 w 7516699"/>
              <a:gd name="connsiteY49" fmla="*/ 2767285 h 4797723"/>
              <a:gd name="connsiteX50" fmla="*/ 4588297 w 7516699"/>
              <a:gd name="connsiteY50" fmla="*/ 1642264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2916 w 7516699"/>
              <a:gd name="connsiteY62" fmla="*/ 1444309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189207 w 7516699"/>
              <a:gd name="connsiteY13" fmla="*/ 3520749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77669 w 7516699"/>
              <a:gd name="connsiteY35" fmla="*/ 3746415 h 4797723"/>
              <a:gd name="connsiteX36" fmla="*/ 6095748 w 7516699"/>
              <a:gd name="connsiteY36" fmla="*/ 3651947 h 4797723"/>
              <a:gd name="connsiteX37" fmla="*/ 6178277 w 7516699"/>
              <a:gd name="connsiteY37" fmla="*/ 3662754 h 4797723"/>
              <a:gd name="connsiteX38" fmla="*/ 6181091 w 7516699"/>
              <a:gd name="connsiteY38" fmla="*/ 3572997 h 4797723"/>
              <a:gd name="connsiteX39" fmla="*/ 6257508 w 7516699"/>
              <a:gd name="connsiteY39" fmla="*/ 3608137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214138 w 7516699"/>
              <a:gd name="connsiteY49" fmla="*/ 2767284 h 4797723"/>
              <a:gd name="connsiteX50" fmla="*/ 4588297 w 7516699"/>
              <a:gd name="connsiteY50" fmla="*/ 1642264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2916 w 7516699"/>
              <a:gd name="connsiteY62" fmla="*/ 1444309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189207 w 7516699"/>
              <a:gd name="connsiteY13" fmla="*/ 3520749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77669 w 7516699"/>
              <a:gd name="connsiteY35" fmla="*/ 3746415 h 4797723"/>
              <a:gd name="connsiteX36" fmla="*/ 6095748 w 7516699"/>
              <a:gd name="connsiteY36" fmla="*/ 3651947 h 4797723"/>
              <a:gd name="connsiteX37" fmla="*/ 6178277 w 7516699"/>
              <a:gd name="connsiteY37" fmla="*/ 3662754 h 4797723"/>
              <a:gd name="connsiteX38" fmla="*/ 6181091 w 7516699"/>
              <a:gd name="connsiteY38" fmla="*/ 3572997 h 4797723"/>
              <a:gd name="connsiteX39" fmla="*/ 6257508 w 7516699"/>
              <a:gd name="connsiteY39" fmla="*/ 3608137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8297 w 7516699"/>
              <a:gd name="connsiteY50" fmla="*/ 1642264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2916 w 7516699"/>
              <a:gd name="connsiteY62" fmla="*/ 1444309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189207 w 7516699"/>
              <a:gd name="connsiteY13" fmla="*/ 3520749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77669 w 7516699"/>
              <a:gd name="connsiteY35" fmla="*/ 3746415 h 4797723"/>
              <a:gd name="connsiteX36" fmla="*/ 6095748 w 7516699"/>
              <a:gd name="connsiteY36" fmla="*/ 3651947 h 4797723"/>
              <a:gd name="connsiteX37" fmla="*/ 6178277 w 7516699"/>
              <a:gd name="connsiteY37" fmla="*/ 3662754 h 4797723"/>
              <a:gd name="connsiteX38" fmla="*/ 6181091 w 7516699"/>
              <a:gd name="connsiteY38" fmla="*/ 3572997 h 4797723"/>
              <a:gd name="connsiteX39" fmla="*/ 6257508 w 7516699"/>
              <a:gd name="connsiteY39" fmla="*/ 3608137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2916 w 7516699"/>
              <a:gd name="connsiteY62" fmla="*/ 1444309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77669 w 7516699"/>
              <a:gd name="connsiteY35" fmla="*/ 3746415 h 4797723"/>
              <a:gd name="connsiteX36" fmla="*/ 6095748 w 7516699"/>
              <a:gd name="connsiteY36" fmla="*/ 3651947 h 4797723"/>
              <a:gd name="connsiteX37" fmla="*/ 6178277 w 7516699"/>
              <a:gd name="connsiteY37" fmla="*/ 3662754 h 4797723"/>
              <a:gd name="connsiteX38" fmla="*/ 6181091 w 7516699"/>
              <a:gd name="connsiteY38" fmla="*/ 3572997 h 4797723"/>
              <a:gd name="connsiteX39" fmla="*/ 6257508 w 7516699"/>
              <a:gd name="connsiteY39" fmla="*/ 3608137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2916 w 7516699"/>
              <a:gd name="connsiteY62" fmla="*/ 1444309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77669 w 7516699"/>
              <a:gd name="connsiteY35" fmla="*/ 3746415 h 4797723"/>
              <a:gd name="connsiteX36" fmla="*/ 6095748 w 7516699"/>
              <a:gd name="connsiteY36" fmla="*/ 3651947 h 4797723"/>
              <a:gd name="connsiteX37" fmla="*/ 6178277 w 7516699"/>
              <a:gd name="connsiteY37" fmla="*/ 3662754 h 4797723"/>
              <a:gd name="connsiteX38" fmla="*/ 6181091 w 7516699"/>
              <a:gd name="connsiteY38" fmla="*/ 3572997 h 4797723"/>
              <a:gd name="connsiteX39" fmla="*/ 6257508 w 7516699"/>
              <a:gd name="connsiteY39" fmla="*/ 3608137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2916 w 7516699"/>
              <a:gd name="connsiteY62" fmla="*/ 1425216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77669 w 7516699"/>
              <a:gd name="connsiteY35" fmla="*/ 3746415 h 4797723"/>
              <a:gd name="connsiteX36" fmla="*/ 6095748 w 7516699"/>
              <a:gd name="connsiteY36" fmla="*/ 3651947 h 4797723"/>
              <a:gd name="connsiteX37" fmla="*/ 6178277 w 7516699"/>
              <a:gd name="connsiteY37" fmla="*/ 3662754 h 4797723"/>
              <a:gd name="connsiteX38" fmla="*/ 6181091 w 7516699"/>
              <a:gd name="connsiteY38" fmla="*/ 3572997 h 4797723"/>
              <a:gd name="connsiteX39" fmla="*/ 6257508 w 7516699"/>
              <a:gd name="connsiteY39" fmla="*/ 3608137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29989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77669 w 7516699"/>
              <a:gd name="connsiteY35" fmla="*/ 3746415 h 4797723"/>
              <a:gd name="connsiteX36" fmla="*/ 6095748 w 7516699"/>
              <a:gd name="connsiteY36" fmla="*/ 3651947 h 4797723"/>
              <a:gd name="connsiteX37" fmla="*/ 6178277 w 7516699"/>
              <a:gd name="connsiteY37" fmla="*/ 3662754 h 4797723"/>
              <a:gd name="connsiteX38" fmla="*/ 6181091 w 7516699"/>
              <a:gd name="connsiteY38" fmla="*/ 3572997 h 4797723"/>
              <a:gd name="connsiteX39" fmla="*/ 6257508 w 7516699"/>
              <a:gd name="connsiteY39" fmla="*/ 3608137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77669 w 7516699"/>
              <a:gd name="connsiteY35" fmla="*/ 3746415 h 4797723"/>
              <a:gd name="connsiteX36" fmla="*/ 6080969 w 7516699"/>
              <a:gd name="connsiteY36" fmla="*/ 3633473 h 4797723"/>
              <a:gd name="connsiteX37" fmla="*/ 6178277 w 7516699"/>
              <a:gd name="connsiteY37" fmla="*/ 3662754 h 4797723"/>
              <a:gd name="connsiteX38" fmla="*/ 6181091 w 7516699"/>
              <a:gd name="connsiteY38" fmla="*/ 3572997 h 4797723"/>
              <a:gd name="connsiteX39" fmla="*/ 6257508 w 7516699"/>
              <a:gd name="connsiteY39" fmla="*/ 3608137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78277 w 7516699"/>
              <a:gd name="connsiteY37" fmla="*/ 3662754 h 4797723"/>
              <a:gd name="connsiteX38" fmla="*/ 6181091 w 7516699"/>
              <a:gd name="connsiteY38" fmla="*/ 3572997 h 4797723"/>
              <a:gd name="connsiteX39" fmla="*/ 6257508 w 7516699"/>
              <a:gd name="connsiteY39" fmla="*/ 3608137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9803 w 7516699"/>
              <a:gd name="connsiteY37" fmla="*/ 3655365 h 4797723"/>
              <a:gd name="connsiteX38" fmla="*/ 6181091 w 7516699"/>
              <a:gd name="connsiteY38" fmla="*/ 3572997 h 4797723"/>
              <a:gd name="connsiteX39" fmla="*/ 6257508 w 7516699"/>
              <a:gd name="connsiteY39" fmla="*/ 3608137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9803 w 7516699"/>
              <a:gd name="connsiteY37" fmla="*/ 3655365 h 4797723"/>
              <a:gd name="connsiteX38" fmla="*/ 6181091 w 7516699"/>
              <a:gd name="connsiteY38" fmla="*/ 3572997 h 4797723"/>
              <a:gd name="connsiteX39" fmla="*/ 6227951 w 7516699"/>
              <a:gd name="connsiteY39" fmla="*/ 3589663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9803 w 7516699"/>
              <a:gd name="connsiteY37" fmla="*/ 3655365 h 4797723"/>
              <a:gd name="connsiteX38" fmla="*/ 6181091 w 7516699"/>
              <a:gd name="connsiteY38" fmla="*/ 3572997 h 4797723"/>
              <a:gd name="connsiteX39" fmla="*/ 6227951 w 7516699"/>
              <a:gd name="connsiteY39" fmla="*/ 3589663 h 4797723"/>
              <a:gd name="connsiteX40" fmla="*/ 6216955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9803 w 7516699"/>
              <a:gd name="connsiteY37" fmla="*/ 3655365 h 4797723"/>
              <a:gd name="connsiteX38" fmla="*/ 6181091 w 7516699"/>
              <a:gd name="connsiteY38" fmla="*/ 3572997 h 4797723"/>
              <a:gd name="connsiteX39" fmla="*/ 6227951 w 7516699"/>
              <a:gd name="connsiteY39" fmla="*/ 3589663 h 4797723"/>
              <a:gd name="connsiteX40" fmla="*/ 6216955 w 7516699"/>
              <a:gd name="connsiteY40" fmla="*/ 3662224 h 4797723"/>
              <a:gd name="connsiteX41" fmla="*/ 6317110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9803 w 7516699"/>
              <a:gd name="connsiteY37" fmla="*/ 3655365 h 4797723"/>
              <a:gd name="connsiteX38" fmla="*/ 6181091 w 7516699"/>
              <a:gd name="connsiteY38" fmla="*/ 3572997 h 4797723"/>
              <a:gd name="connsiteX39" fmla="*/ 6227951 w 7516699"/>
              <a:gd name="connsiteY39" fmla="*/ 3589663 h 4797723"/>
              <a:gd name="connsiteX40" fmla="*/ 6216955 w 7516699"/>
              <a:gd name="connsiteY40" fmla="*/ 3662224 h 4797723"/>
              <a:gd name="connsiteX41" fmla="*/ 6317110 w 7516699"/>
              <a:gd name="connsiteY41" fmla="*/ 3649111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9803 w 7516699"/>
              <a:gd name="connsiteY37" fmla="*/ 3655365 h 4797723"/>
              <a:gd name="connsiteX38" fmla="*/ 6181091 w 7516699"/>
              <a:gd name="connsiteY38" fmla="*/ 3572997 h 4797723"/>
              <a:gd name="connsiteX39" fmla="*/ 6227951 w 7516699"/>
              <a:gd name="connsiteY39" fmla="*/ 3589663 h 4797723"/>
              <a:gd name="connsiteX40" fmla="*/ 6216955 w 7516699"/>
              <a:gd name="connsiteY40" fmla="*/ 3662224 h 4797723"/>
              <a:gd name="connsiteX41" fmla="*/ 6294941 w 7516699"/>
              <a:gd name="connsiteY41" fmla="*/ 3649111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9803 w 7516699"/>
              <a:gd name="connsiteY37" fmla="*/ 3655365 h 4797723"/>
              <a:gd name="connsiteX38" fmla="*/ 6181092 w 7516699"/>
              <a:gd name="connsiteY38" fmla="*/ 3572997 h 4797723"/>
              <a:gd name="connsiteX39" fmla="*/ 6227951 w 7516699"/>
              <a:gd name="connsiteY39" fmla="*/ 3589663 h 4797723"/>
              <a:gd name="connsiteX40" fmla="*/ 6216955 w 7516699"/>
              <a:gd name="connsiteY40" fmla="*/ 3662224 h 4797723"/>
              <a:gd name="connsiteX41" fmla="*/ 6294941 w 7516699"/>
              <a:gd name="connsiteY41" fmla="*/ 3649111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9803 w 7516699"/>
              <a:gd name="connsiteY37" fmla="*/ 3655365 h 4797723"/>
              <a:gd name="connsiteX38" fmla="*/ 6181092 w 7516699"/>
              <a:gd name="connsiteY38" fmla="*/ 3572997 h 4797723"/>
              <a:gd name="connsiteX39" fmla="*/ 6227951 w 7516699"/>
              <a:gd name="connsiteY39" fmla="*/ 3589663 h 4797723"/>
              <a:gd name="connsiteX40" fmla="*/ 6216955 w 7516699"/>
              <a:gd name="connsiteY40" fmla="*/ 3662224 h 4797723"/>
              <a:gd name="connsiteX41" fmla="*/ 6294941 w 7516699"/>
              <a:gd name="connsiteY41" fmla="*/ 3649111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16955 w 7516699"/>
              <a:gd name="connsiteY40" fmla="*/ 3662224 h 4797723"/>
              <a:gd name="connsiteX41" fmla="*/ 6294941 w 7516699"/>
              <a:gd name="connsiteY41" fmla="*/ 3649111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0605 w 7516699"/>
              <a:gd name="connsiteY40" fmla="*/ 3662224 h 4797723"/>
              <a:gd name="connsiteX41" fmla="*/ 6294941 w 7516699"/>
              <a:gd name="connsiteY41" fmla="*/ 3649111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0605 w 7516699"/>
              <a:gd name="connsiteY40" fmla="*/ 3662224 h 4797723"/>
              <a:gd name="connsiteX41" fmla="*/ 6294941 w 7516699"/>
              <a:gd name="connsiteY41" fmla="*/ 3641809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37576 w 7516699"/>
              <a:gd name="connsiteY42" fmla="*/ 3538028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94941 w 7516699"/>
              <a:gd name="connsiteY40" fmla="*/ 3641809 h 4797723"/>
              <a:gd name="connsiteX41" fmla="*/ 6340770 w 7516699"/>
              <a:gd name="connsiteY41" fmla="*/ 3534834 h 4797723"/>
              <a:gd name="connsiteX42" fmla="*/ 6525165 w 7516699"/>
              <a:gd name="connsiteY42" fmla="*/ 3635120 h 4797723"/>
              <a:gd name="connsiteX43" fmla="*/ 6592728 w 7516699"/>
              <a:gd name="connsiteY43" fmla="*/ 3437990 h 4797723"/>
              <a:gd name="connsiteX44" fmla="*/ 6984705 w 7516699"/>
              <a:gd name="connsiteY44" fmla="*/ 3598517 h 4797723"/>
              <a:gd name="connsiteX45" fmla="*/ 7183898 w 7516699"/>
              <a:gd name="connsiteY45" fmla="*/ 3716423 h 4797723"/>
              <a:gd name="connsiteX46" fmla="*/ 7471196 w 7516699"/>
              <a:gd name="connsiteY46" fmla="*/ 3907073 h 4797723"/>
              <a:gd name="connsiteX47" fmla="*/ 7516699 w 7516699"/>
              <a:gd name="connsiteY47" fmla="*/ 3830436 h 4797723"/>
              <a:gd name="connsiteX48" fmla="*/ 6199820 w 7516699"/>
              <a:gd name="connsiteY48" fmla="*/ 2748192 h 4797723"/>
              <a:gd name="connsiteX49" fmla="*/ 4583523 w 7516699"/>
              <a:gd name="connsiteY49" fmla="*/ 1647038 h 4797723"/>
              <a:gd name="connsiteX50" fmla="*/ 3810095 w 7516699"/>
              <a:gd name="connsiteY50" fmla="*/ 1198184 h 4797723"/>
              <a:gd name="connsiteX51" fmla="*/ 3481330 w 7516699"/>
              <a:gd name="connsiteY51" fmla="*/ 753553 h 4797723"/>
              <a:gd name="connsiteX52" fmla="*/ 3006983 w 7516699"/>
              <a:gd name="connsiteY52" fmla="*/ 0 h 4797723"/>
              <a:gd name="connsiteX53" fmla="*/ 2481439 w 7516699"/>
              <a:gd name="connsiteY53" fmla="*/ 1178879 h 4797723"/>
              <a:gd name="connsiteX54" fmla="*/ 2196369 w 7516699"/>
              <a:gd name="connsiteY54" fmla="*/ 1192355 h 4797723"/>
              <a:gd name="connsiteX55" fmla="*/ 1855045 w 7516699"/>
              <a:gd name="connsiteY55" fmla="*/ 1248319 h 4797723"/>
              <a:gd name="connsiteX56" fmla="*/ 1342219 w 7516699"/>
              <a:gd name="connsiteY56" fmla="*/ 1302392 h 4797723"/>
              <a:gd name="connsiteX57" fmla="*/ 786083 w 7516699"/>
              <a:gd name="connsiteY57" fmla="*/ 1280720 h 4797723"/>
              <a:gd name="connsiteX58" fmla="*/ 609197 w 7516699"/>
              <a:gd name="connsiteY58" fmla="*/ 1533911 h 4797723"/>
              <a:gd name="connsiteX59" fmla="*/ 521549 w 7516699"/>
              <a:gd name="connsiteY59" fmla="*/ 1514528 h 4797723"/>
              <a:gd name="connsiteX60" fmla="*/ 469535 w 7516699"/>
              <a:gd name="connsiteY60" fmla="*/ 1629081 h 4797723"/>
              <a:gd name="connsiteX61" fmla="*/ 67689 w 7516699"/>
              <a:gd name="connsiteY61" fmla="*/ 1410897 h 4797723"/>
              <a:gd name="connsiteX62" fmla="*/ 80874 w 7516699"/>
              <a:gd name="connsiteY62" fmla="*/ 1659072 h 4797723"/>
              <a:gd name="connsiteX63" fmla="*/ 0 w 7516699"/>
              <a:gd name="connsiteY63" fmla="*/ 1756218 h 4797723"/>
              <a:gd name="connsiteX64" fmla="*/ 6684 w 7516699"/>
              <a:gd name="connsiteY64" fmla="*/ 1966340 h 4797723"/>
              <a:gd name="connsiteX65" fmla="*/ 88013 w 7516699"/>
              <a:gd name="connsiteY65" fmla="*/ 1962634 h 4797723"/>
              <a:gd name="connsiteX66" fmla="*/ 321268 w 7516699"/>
              <a:gd name="connsiteY66" fmla="*/ 2023628 h 4797723"/>
              <a:gd name="connsiteX67" fmla="*/ 538922 w 7516699"/>
              <a:gd name="connsiteY67" fmla="*/ 2162680 h 4797723"/>
              <a:gd name="connsiteX68" fmla="*/ 478871 w 7516699"/>
              <a:gd name="connsiteY68" fmla="*/ 2312706 h 4797723"/>
              <a:gd name="connsiteX69" fmla="*/ 706270 w 7516699"/>
              <a:gd name="connsiteY69"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55192 w 7516699"/>
              <a:gd name="connsiteY40" fmla="*/ 3615299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0052 w 7516699"/>
              <a:gd name="connsiteY40" fmla="*/ 3650439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0052 w 7516699"/>
              <a:gd name="connsiteY40" fmla="*/ 3650439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36025 w 7516699"/>
              <a:gd name="connsiteY40" fmla="*/ 3634467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13664 w 7516699"/>
              <a:gd name="connsiteY40" fmla="*/ 3669607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16858 w 7516699"/>
              <a:gd name="connsiteY40" fmla="*/ 3640857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402140 w 7516699"/>
              <a:gd name="connsiteY40" fmla="*/ 4094475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379779 w 7516699"/>
              <a:gd name="connsiteY40" fmla="*/ 3973085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443669 w 7516699"/>
              <a:gd name="connsiteY40" fmla="*/ 4068921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443669 w 7516699"/>
              <a:gd name="connsiteY40" fmla="*/ 4068921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443669 w 7516699"/>
              <a:gd name="connsiteY40" fmla="*/ 4068921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443669 w 7516699"/>
              <a:gd name="connsiteY40" fmla="*/ 4068921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443669 w 7516699"/>
              <a:gd name="connsiteY40" fmla="*/ 4068921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443669 w 7516699"/>
              <a:gd name="connsiteY40" fmla="*/ 4068921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443669 w 7516699"/>
              <a:gd name="connsiteY40" fmla="*/ 4068921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8 w 7516699"/>
              <a:gd name="connsiteY40" fmla="*/ 3660026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8 w 7516699"/>
              <a:gd name="connsiteY40" fmla="*/ 3660026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8 w 7516699"/>
              <a:gd name="connsiteY40" fmla="*/ 3660026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8 w 7516699"/>
              <a:gd name="connsiteY40" fmla="*/ 3660026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8 w 7516699"/>
              <a:gd name="connsiteY40" fmla="*/ 3660026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8 w 7516699"/>
              <a:gd name="connsiteY40" fmla="*/ 3660026 h 4797723"/>
              <a:gd name="connsiteX41" fmla="*/ 6285359 w 7516699"/>
              <a:gd name="connsiteY41" fmla="*/ 3638615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8 w 7516699"/>
              <a:gd name="connsiteY40" fmla="*/ 3660026 h 4797723"/>
              <a:gd name="connsiteX41" fmla="*/ 6285359 w 7516699"/>
              <a:gd name="connsiteY41" fmla="*/ 3638615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8 w 7516699"/>
              <a:gd name="connsiteY40" fmla="*/ 3660026 h 4797723"/>
              <a:gd name="connsiteX41" fmla="*/ 6288553 w 7516699"/>
              <a:gd name="connsiteY41" fmla="*/ 3651393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9 w 7516699"/>
              <a:gd name="connsiteY40" fmla="*/ 3647248 h 4797723"/>
              <a:gd name="connsiteX41" fmla="*/ 6288553 w 7516699"/>
              <a:gd name="connsiteY41" fmla="*/ 3651393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9 w 7516699"/>
              <a:gd name="connsiteY40" fmla="*/ 3647248 h 4797723"/>
              <a:gd name="connsiteX41" fmla="*/ 6275775 w 7516699"/>
              <a:gd name="connsiteY41" fmla="*/ 3657781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9 w 7516699"/>
              <a:gd name="connsiteY40" fmla="*/ 3647248 h 4797723"/>
              <a:gd name="connsiteX41" fmla="*/ 6294943 w 7516699"/>
              <a:gd name="connsiteY41" fmla="*/ 3654586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9 w 7516699"/>
              <a:gd name="connsiteY40" fmla="*/ 3647248 h 4797723"/>
              <a:gd name="connsiteX41" fmla="*/ 6294943 w 7516699"/>
              <a:gd name="connsiteY41" fmla="*/ 3654586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9 w 7516699"/>
              <a:gd name="connsiteY40" fmla="*/ 3647248 h 4797723"/>
              <a:gd name="connsiteX41" fmla="*/ 6294943 w 7516699"/>
              <a:gd name="connsiteY41" fmla="*/ 3654586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9 w 7516699"/>
              <a:gd name="connsiteY40" fmla="*/ 3647248 h 4797723"/>
              <a:gd name="connsiteX41" fmla="*/ 6294943 w 7516699"/>
              <a:gd name="connsiteY41" fmla="*/ 3654586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9 w 7516699"/>
              <a:gd name="connsiteY40" fmla="*/ 3647248 h 4797723"/>
              <a:gd name="connsiteX41" fmla="*/ 6294943 w 7516699"/>
              <a:gd name="connsiteY41" fmla="*/ 3654586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51743 w 7526283"/>
              <a:gd name="connsiteY33" fmla="*/ 3819767 h 4797723"/>
              <a:gd name="connsiteX34" fmla="*/ 6257807 w 7526283"/>
              <a:gd name="connsiteY34" fmla="*/ 3772379 h 4797723"/>
              <a:gd name="connsiteX35" fmla="*/ 6066584 w 7526283"/>
              <a:gd name="connsiteY35" fmla="*/ 3742721 h 4797723"/>
              <a:gd name="connsiteX36" fmla="*/ 6080969 w 7526283"/>
              <a:gd name="connsiteY36" fmla="*/ 3633473 h 4797723"/>
              <a:gd name="connsiteX37" fmla="*/ 6156153 w 7526283"/>
              <a:gd name="connsiteY37" fmla="*/ 3651715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51743 w 7526283"/>
              <a:gd name="connsiteY33" fmla="*/ 3819767 h 4797723"/>
              <a:gd name="connsiteX34" fmla="*/ 6257807 w 7526283"/>
              <a:gd name="connsiteY34" fmla="*/ 3772379 h 4797723"/>
              <a:gd name="connsiteX35" fmla="*/ 6066584 w 7526283"/>
              <a:gd name="connsiteY35" fmla="*/ 3742721 h 4797723"/>
              <a:gd name="connsiteX36" fmla="*/ 6080969 w 7526283"/>
              <a:gd name="connsiteY36" fmla="*/ 3633473 h 4797723"/>
              <a:gd name="connsiteX37" fmla="*/ 6156153 w 7526283"/>
              <a:gd name="connsiteY37" fmla="*/ 3651715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51743 w 7526283"/>
              <a:gd name="connsiteY33" fmla="*/ 3819767 h 4797723"/>
              <a:gd name="connsiteX34" fmla="*/ 6257807 w 7526283"/>
              <a:gd name="connsiteY34" fmla="*/ 3772379 h 4797723"/>
              <a:gd name="connsiteX35" fmla="*/ 6066584 w 7526283"/>
              <a:gd name="connsiteY35" fmla="*/ 3742721 h 4797723"/>
              <a:gd name="connsiteX36" fmla="*/ 6080969 w 7526283"/>
              <a:gd name="connsiteY36" fmla="*/ 3633473 h 4797723"/>
              <a:gd name="connsiteX37" fmla="*/ 6156153 w 7526283"/>
              <a:gd name="connsiteY37" fmla="*/ 3651715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51743 w 7526283"/>
              <a:gd name="connsiteY33" fmla="*/ 3819767 h 4797723"/>
              <a:gd name="connsiteX34" fmla="*/ 6257807 w 7526283"/>
              <a:gd name="connsiteY34" fmla="*/ 3772379 h 4797723"/>
              <a:gd name="connsiteX35" fmla="*/ 6066584 w 7526283"/>
              <a:gd name="connsiteY35" fmla="*/ 3742721 h 4797723"/>
              <a:gd name="connsiteX36" fmla="*/ 6080969 w 7526283"/>
              <a:gd name="connsiteY36" fmla="*/ 3633473 h 4797723"/>
              <a:gd name="connsiteX37" fmla="*/ 6152958 w 7526283"/>
              <a:gd name="connsiteY37" fmla="*/ 3645327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51743 w 7526283"/>
              <a:gd name="connsiteY33" fmla="*/ 3819767 h 4797723"/>
              <a:gd name="connsiteX34" fmla="*/ 6257807 w 7526283"/>
              <a:gd name="connsiteY34" fmla="*/ 3772379 h 4797723"/>
              <a:gd name="connsiteX35" fmla="*/ 6066584 w 7526283"/>
              <a:gd name="connsiteY35" fmla="*/ 3742721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51743 w 7526283"/>
              <a:gd name="connsiteY33" fmla="*/ 3819767 h 4797723"/>
              <a:gd name="connsiteX34" fmla="*/ 6257807 w 7526283"/>
              <a:gd name="connsiteY34" fmla="*/ 3772379 h 4797723"/>
              <a:gd name="connsiteX35" fmla="*/ 6066584 w 7526283"/>
              <a:gd name="connsiteY35" fmla="*/ 3742721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51743 w 7526283"/>
              <a:gd name="connsiteY33" fmla="*/ 3819767 h 4797723"/>
              <a:gd name="connsiteX34" fmla="*/ 6241833 w 7526283"/>
              <a:gd name="connsiteY34" fmla="*/ 3772379 h 4797723"/>
              <a:gd name="connsiteX35" fmla="*/ 6066584 w 7526283"/>
              <a:gd name="connsiteY35" fmla="*/ 3742721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1833 w 7526283"/>
              <a:gd name="connsiteY34" fmla="*/ 3772379 h 4797723"/>
              <a:gd name="connsiteX35" fmla="*/ 6066584 w 7526283"/>
              <a:gd name="connsiteY35" fmla="*/ 3742721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1833 w 7526283"/>
              <a:gd name="connsiteY34" fmla="*/ 3772379 h 4797723"/>
              <a:gd name="connsiteX35" fmla="*/ 6066584 w 7526283"/>
              <a:gd name="connsiteY35" fmla="*/ 3749111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1833 w 7526283"/>
              <a:gd name="connsiteY34" fmla="*/ 3772379 h 4797723"/>
              <a:gd name="connsiteX35" fmla="*/ 6066584 w 7526283"/>
              <a:gd name="connsiteY35" fmla="*/ 3752305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1833 w 7526283"/>
              <a:gd name="connsiteY34" fmla="*/ 3772379 h 4797723"/>
              <a:gd name="connsiteX35" fmla="*/ 6066584 w 7526283"/>
              <a:gd name="connsiteY35" fmla="*/ 3752305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5028 w 7526283"/>
              <a:gd name="connsiteY34" fmla="*/ 3762797 h 4797723"/>
              <a:gd name="connsiteX35" fmla="*/ 6066584 w 7526283"/>
              <a:gd name="connsiteY35" fmla="*/ 3752305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5028 w 7526283"/>
              <a:gd name="connsiteY34" fmla="*/ 3762797 h 4797723"/>
              <a:gd name="connsiteX35" fmla="*/ 6066584 w 7526283"/>
              <a:gd name="connsiteY35" fmla="*/ 3752305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5028 w 7526283"/>
              <a:gd name="connsiteY34" fmla="*/ 3762797 h 4797723"/>
              <a:gd name="connsiteX35" fmla="*/ 6066584 w 7526283"/>
              <a:gd name="connsiteY35" fmla="*/ 3752305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5028 w 7526283"/>
              <a:gd name="connsiteY34" fmla="*/ 3762797 h 4797723"/>
              <a:gd name="connsiteX35" fmla="*/ 6066584 w 7526283"/>
              <a:gd name="connsiteY35" fmla="*/ 3752305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803120 w 7526283"/>
              <a:gd name="connsiteY58" fmla="*/ 1275039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5028 w 7526283"/>
              <a:gd name="connsiteY34" fmla="*/ 3762797 h 4797723"/>
              <a:gd name="connsiteX35" fmla="*/ 6066584 w 7526283"/>
              <a:gd name="connsiteY35" fmla="*/ 3752305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803120 w 7526283"/>
              <a:gd name="connsiteY58" fmla="*/ 1275039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5028 w 7526283"/>
              <a:gd name="connsiteY34" fmla="*/ 3762797 h 4797723"/>
              <a:gd name="connsiteX35" fmla="*/ 6066584 w 7526283"/>
              <a:gd name="connsiteY35" fmla="*/ 3752305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803120 w 7526283"/>
              <a:gd name="connsiteY58" fmla="*/ 1275039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5028 w 7526283"/>
              <a:gd name="connsiteY34" fmla="*/ 3762797 h 4797723"/>
              <a:gd name="connsiteX35" fmla="*/ 6066584 w 7526283"/>
              <a:gd name="connsiteY35" fmla="*/ 3752305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803120 w 7526283"/>
              <a:gd name="connsiteY58" fmla="*/ 1275039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5028 w 7526283"/>
              <a:gd name="connsiteY34" fmla="*/ 3762797 h 4797723"/>
              <a:gd name="connsiteX35" fmla="*/ 6066584 w 7526283"/>
              <a:gd name="connsiteY35" fmla="*/ 3752305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803120 w 7526283"/>
              <a:gd name="connsiteY58" fmla="*/ 1275039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49720 w 7535865"/>
              <a:gd name="connsiteY8" fmla="*/ 4181888 h 4797723"/>
              <a:gd name="connsiteX9" fmla="*/ 1866858 w 7535865"/>
              <a:gd name="connsiteY9" fmla="*/ 4263720 h 4797723"/>
              <a:gd name="connsiteX10" fmla="*/ 2065329 w 7535865"/>
              <a:gd name="connsiteY10" fmla="*/ 4375591 h 4797723"/>
              <a:gd name="connsiteX11" fmla="*/ 2070861 w 7535865"/>
              <a:gd name="connsiteY11" fmla="*/ 4223535 h 4797723"/>
              <a:gd name="connsiteX12" fmla="*/ 2104622 w 7535865"/>
              <a:gd name="connsiteY12" fmla="*/ 4042819 h 4797723"/>
              <a:gd name="connsiteX13" fmla="*/ 2213109 w 7535865"/>
              <a:gd name="connsiteY13" fmla="*/ 3525522 h 4797723"/>
              <a:gd name="connsiteX14" fmla="*/ 3084611 w 7535865"/>
              <a:gd name="connsiteY14" fmla="*/ 424339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5234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16266 w 7535865"/>
              <a:gd name="connsiteY65" fmla="*/ 1966340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49720 w 7535865"/>
              <a:gd name="connsiteY8" fmla="*/ 4181888 h 4797723"/>
              <a:gd name="connsiteX9" fmla="*/ 1866858 w 7535865"/>
              <a:gd name="connsiteY9" fmla="*/ 4263720 h 4797723"/>
              <a:gd name="connsiteX10" fmla="*/ 2065329 w 7535865"/>
              <a:gd name="connsiteY10" fmla="*/ 4375591 h 4797723"/>
              <a:gd name="connsiteX11" fmla="*/ 2070861 w 7535865"/>
              <a:gd name="connsiteY11" fmla="*/ 4223535 h 4797723"/>
              <a:gd name="connsiteX12" fmla="*/ 2104622 w 7535865"/>
              <a:gd name="connsiteY12" fmla="*/ 4042819 h 4797723"/>
              <a:gd name="connsiteX13" fmla="*/ 2213109 w 7535865"/>
              <a:gd name="connsiteY13" fmla="*/ 3525522 h 4797723"/>
              <a:gd name="connsiteX14" fmla="*/ 3084611 w 7535865"/>
              <a:gd name="connsiteY14" fmla="*/ 424339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5234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59304 w 7535865"/>
              <a:gd name="connsiteY8" fmla="*/ 4175498 h 4797723"/>
              <a:gd name="connsiteX9" fmla="*/ 1866858 w 7535865"/>
              <a:gd name="connsiteY9" fmla="*/ 4263720 h 4797723"/>
              <a:gd name="connsiteX10" fmla="*/ 2065329 w 7535865"/>
              <a:gd name="connsiteY10" fmla="*/ 4375591 h 4797723"/>
              <a:gd name="connsiteX11" fmla="*/ 2070861 w 7535865"/>
              <a:gd name="connsiteY11" fmla="*/ 4223535 h 4797723"/>
              <a:gd name="connsiteX12" fmla="*/ 2104622 w 7535865"/>
              <a:gd name="connsiteY12" fmla="*/ 4042819 h 4797723"/>
              <a:gd name="connsiteX13" fmla="*/ 2213109 w 7535865"/>
              <a:gd name="connsiteY13" fmla="*/ 3525522 h 4797723"/>
              <a:gd name="connsiteX14" fmla="*/ 3084611 w 7535865"/>
              <a:gd name="connsiteY14" fmla="*/ 424339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5234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59304 w 7535865"/>
              <a:gd name="connsiteY8" fmla="*/ 4175498 h 4797723"/>
              <a:gd name="connsiteX9" fmla="*/ 1866858 w 7535865"/>
              <a:gd name="connsiteY9" fmla="*/ 4263720 h 4797723"/>
              <a:gd name="connsiteX10" fmla="*/ 2065330 w 7535865"/>
              <a:gd name="connsiteY10" fmla="*/ 4369201 h 4797723"/>
              <a:gd name="connsiteX11" fmla="*/ 2070861 w 7535865"/>
              <a:gd name="connsiteY11" fmla="*/ 4223535 h 4797723"/>
              <a:gd name="connsiteX12" fmla="*/ 2104622 w 7535865"/>
              <a:gd name="connsiteY12" fmla="*/ 4042819 h 4797723"/>
              <a:gd name="connsiteX13" fmla="*/ 2213109 w 7535865"/>
              <a:gd name="connsiteY13" fmla="*/ 3525522 h 4797723"/>
              <a:gd name="connsiteX14" fmla="*/ 3084611 w 7535865"/>
              <a:gd name="connsiteY14" fmla="*/ 424339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5234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59304 w 7535865"/>
              <a:gd name="connsiteY8" fmla="*/ 4175498 h 4797723"/>
              <a:gd name="connsiteX9" fmla="*/ 1866858 w 7535865"/>
              <a:gd name="connsiteY9" fmla="*/ 4263720 h 4797723"/>
              <a:gd name="connsiteX10" fmla="*/ 2062136 w 7535865"/>
              <a:gd name="connsiteY10" fmla="*/ 4362813 h 4797723"/>
              <a:gd name="connsiteX11" fmla="*/ 2070861 w 7535865"/>
              <a:gd name="connsiteY11" fmla="*/ 4223535 h 4797723"/>
              <a:gd name="connsiteX12" fmla="*/ 2104622 w 7535865"/>
              <a:gd name="connsiteY12" fmla="*/ 4042819 h 4797723"/>
              <a:gd name="connsiteX13" fmla="*/ 2213109 w 7535865"/>
              <a:gd name="connsiteY13" fmla="*/ 3525522 h 4797723"/>
              <a:gd name="connsiteX14" fmla="*/ 3084611 w 7535865"/>
              <a:gd name="connsiteY14" fmla="*/ 424339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5234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59304 w 7535865"/>
              <a:gd name="connsiteY8" fmla="*/ 4175498 h 4797723"/>
              <a:gd name="connsiteX9" fmla="*/ 1866858 w 7535865"/>
              <a:gd name="connsiteY9" fmla="*/ 4263720 h 4797723"/>
              <a:gd name="connsiteX10" fmla="*/ 2062136 w 7535865"/>
              <a:gd name="connsiteY10" fmla="*/ 4362813 h 4797723"/>
              <a:gd name="connsiteX11" fmla="*/ 2064473 w 7535865"/>
              <a:gd name="connsiteY11" fmla="*/ 4223535 h 4797723"/>
              <a:gd name="connsiteX12" fmla="*/ 2104622 w 7535865"/>
              <a:gd name="connsiteY12" fmla="*/ 4042819 h 4797723"/>
              <a:gd name="connsiteX13" fmla="*/ 2213109 w 7535865"/>
              <a:gd name="connsiteY13" fmla="*/ 3525522 h 4797723"/>
              <a:gd name="connsiteX14" fmla="*/ 3084611 w 7535865"/>
              <a:gd name="connsiteY14" fmla="*/ 424339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5234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59304 w 7535865"/>
              <a:gd name="connsiteY8" fmla="*/ 4175498 h 4797723"/>
              <a:gd name="connsiteX9" fmla="*/ 1866858 w 7535865"/>
              <a:gd name="connsiteY9" fmla="*/ 4263720 h 4797723"/>
              <a:gd name="connsiteX10" fmla="*/ 2062136 w 7535865"/>
              <a:gd name="connsiteY10" fmla="*/ 4362813 h 4797723"/>
              <a:gd name="connsiteX11" fmla="*/ 2064473 w 7535865"/>
              <a:gd name="connsiteY11" fmla="*/ 4223535 h 4797723"/>
              <a:gd name="connsiteX12" fmla="*/ 2104622 w 7535865"/>
              <a:gd name="connsiteY12" fmla="*/ 4042819 h 4797723"/>
              <a:gd name="connsiteX13" fmla="*/ 2213109 w 7535865"/>
              <a:gd name="connsiteY13" fmla="*/ 3525522 h 4797723"/>
              <a:gd name="connsiteX14" fmla="*/ 3084611 w 7535865"/>
              <a:gd name="connsiteY14" fmla="*/ 424339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5234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59304 w 7535865"/>
              <a:gd name="connsiteY8" fmla="*/ 4175498 h 4797723"/>
              <a:gd name="connsiteX9" fmla="*/ 1866858 w 7535865"/>
              <a:gd name="connsiteY9" fmla="*/ 4263720 h 4797723"/>
              <a:gd name="connsiteX10" fmla="*/ 2062136 w 7535865"/>
              <a:gd name="connsiteY10" fmla="*/ 4362813 h 4797723"/>
              <a:gd name="connsiteX11" fmla="*/ 2064473 w 7535865"/>
              <a:gd name="connsiteY11" fmla="*/ 4223535 h 4797723"/>
              <a:gd name="connsiteX12" fmla="*/ 2104622 w 7535865"/>
              <a:gd name="connsiteY12" fmla="*/ 4042819 h 4797723"/>
              <a:gd name="connsiteX13" fmla="*/ 2213109 w 7535865"/>
              <a:gd name="connsiteY13" fmla="*/ 3525522 h 4797723"/>
              <a:gd name="connsiteX14" fmla="*/ 3081417 w 7535865"/>
              <a:gd name="connsiteY14" fmla="*/ 424339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5234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59304 w 7535865"/>
              <a:gd name="connsiteY8" fmla="*/ 4175498 h 4797723"/>
              <a:gd name="connsiteX9" fmla="*/ 1866858 w 7535865"/>
              <a:gd name="connsiteY9" fmla="*/ 4263720 h 4797723"/>
              <a:gd name="connsiteX10" fmla="*/ 2062136 w 7535865"/>
              <a:gd name="connsiteY10" fmla="*/ 4362813 h 4797723"/>
              <a:gd name="connsiteX11" fmla="*/ 2064473 w 7535865"/>
              <a:gd name="connsiteY11" fmla="*/ 4223535 h 4797723"/>
              <a:gd name="connsiteX12" fmla="*/ 2104622 w 7535865"/>
              <a:gd name="connsiteY12" fmla="*/ 4042819 h 4797723"/>
              <a:gd name="connsiteX13" fmla="*/ 2213109 w 7535865"/>
              <a:gd name="connsiteY13" fmla="*/ 3525522 h 4797723"/>
              <a:gd name="connsiteX14" fmla="*/ 3084612 w 7535865"/>
              <a:gd name="connsiteY14" fmla="*/ 423700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5234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59304 w 7535865"/>
              <a:gd name="connsiteY8" fmla="*/ 4175498 h 4797723"/>
              <a:gd name="connsiteX9" fmla="*/ 1866858 w 7535865"/>
              <a:gd name="connsiteY9" fmla="*/ 4263720 h 4797723"/>
              <a:gd name="connsiteX10" fmla="*/ 2062136 w 7535865"/>
              <a:gd name="connsiteY10" fmla="*/ 4362813 h 4797723"/>
              <a:gd name="connsiteX11" fmla="*/ 2064473 w 7535865"/>
              <a:gd name="connsiteY11" fmla="*/ 4223535 h 4797723"/>
              <a:gd name="connsiteX12" fmla="*/ 2104622 w 7535865"/>
              <a:gd name="connsiteY12" fmla="*/ 4042819 h 4797723"/>
              <a:gd name="connsiteX13" fmla="*/ 2213109 w 7535865"/>
              <a:gd name="connsiteY13" fmla="*/ 3525522 h 4797723"/>
              <a:gd name="connsiteX14" fmla="*/ 3084612 w 7535865"/>
              <a:gd name="connsiteY14" fmla="*/ 423700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5234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59304 w 7535865"/>
              <a:gd name="connsiteY8" fmla="*/ 4175498 h 4797723"/>
              <a:gd name="connsiteX9" fmla="*/ 1866858 w 7535865"/>
              <a:gd name="connsiteY9" fmla="*/ 4263720 h 4797723"/>
              <a:gd name="connsiteX10" fmla="*/ 2062136 w 7535865"/>
              <a:gd name="connsiteY10" fmla="*/ 4362813 h 4797723"/>
              <a:gd name="connsiteX11" fmla="*/ 2064473 w 7535865"/>
              <a:gd name="connsiteY11" fmla="*/ 4223535 h 4797723"/>
              <a:gd name="connsiteX12" fmla="*/ 2104622 w 7535865"/>
              <a:gd name="connsiteY12" fmla="*/ 4042819 h 4797723"/>
              <a:gd name="connsiteX13" fmla="*/ 2213109 w 7535865"/>
              <a:gd name="connsiteY13" fmla="*/ 3525522 h 4797723"/>
              <a:gd name="connsiteX14" fmla="*/ 3084612 w 7535865"/>
              <a:gd name="connsiteY14" fmla="*/ 423700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2039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59304 w 7535865"/>
              <a:gd name="connsiteY8" fmla="*/ 4175498 h 4797723"/>
              <a:gd name="connsiteX9" fmla="*/ 1866858 w 7535865"/>
              <a:gd name="connsiteY9" fmla="*/ 4263720 h 4797723"/>
              <a:gd name="connsiteX10" fmla="*/ 2062136 w 7535865"/>
              <a:gd name="connsiteY10" fmla="*/ 4362813 h 4797723"/>
              <a:gd name="connsiteX11" fmla="*/ 2064473 w 7535865"/>
              <a:gd name="connsiteY11" fmla="*/ 4223535 h 4797723"/>
              <a:gd name="connsiteX12" fmla="*/ 2104622 w 7535865"/>
              <a:gd name="connsiteY12" fmla="*/ 4042819 h 4797723"/>
              <a:gd name="connsiteX13" fmla="*/ 2213109 w 7535865"/>
              <a:gd name="connsiteY13" fmla="*/ 3525522 h 4797723"/>
              <a:gd name="connsiteX14" fmla="*/ 3084612 w 7535865"/>
              <a:gd name="connsiteY14" fmla="*/ 423700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2039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59304 w 7535865"/>
              <a:gd name="connsiteY8" fmla="*/ 4175498 h 4797723"/>
              <a:gd name="connsiteX9" fmla="*/ 1866858 w 7535865"/>
              <a:gd name="connsiteY9" fmla="*/ 4263720 h 4797723"/>
              <a:gd name="connsiteX10" fmla="*/ 2062136 w 7535865"/>
              <a:gd name="connsiteY10" fmla="*/ 4362813 h 4797723"/>
              <a:gd name="connsiteX11" fmla="*/ 2064473 w 7535865"/>
              <a:gd name="connsiteY11" fmla="*/ 4223535 h 4797723"/>
              <a:gd name="connsiteX12" fmla="*/ 2104622 w 7535865"/>
              <a:gd name="connsiteY12" fmla="*/ 4042819 h 4797723"/>
              <a:gd name="connsiteX13" fmla="*/ 2213109 w 7535865"/>
              <a:gd name="connsiteY13" fmla="*/ 3525522 h 4797723"/>
              <a:gd name="connsiteX14" fmla="*/ 3084612 w 7535865"/>
              <a:gd name="connsiteY14" fmla="*/ 423700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58845 w 7535865"/>
              <a:gd name="connsiteY19" fmla="*/ 4424153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535865" h="4797723">
                <a:moveTo>
                  <a:pt x="715852" y="2585803"/>
                </a:moveTo>
                <a:cubicBezTo>
                  <a:pt x="672303" y="2692202"/>
                  <a:pt x="620309" y="2796684"/>
                  <a:pt x="568270" y="2908356"/>
                </a:cubicBezTo>
                <a:lnTo>
                  <a:pt x="1547993" y="3333143"/>
                </a:lnTo>
                <a:lnTo>
                  <a:pt x="1341737" y="3829418"/>
                </a:lnTo>
                <a:lnTo>
                  <a:pt x="1068578" y="4488703"/>
                </a:lnTo>
                <a:cubicBezTo>
                  <a:pt x="1176888" y="4456871"/>
                  <a:pt x="1278816" y="4426600"/>
                  <a:pt x="1350870" y="4379410"/>
                </a:cubicBezTo>
                <a:cubicBezTo>
                  <a:pt x="1436507" y="4315221"/>
                  <a:pt x="1569691" y="4163617"/>
                  <a:pt x="1589139" y="4098229"/>
                </a:cubicBezTo>
                <a:lnTo>
                  <a:pt x="1669603" y="4109333"/>
                </a:lnTo>
                <a:lnTo>
                  <a:pt x="1659304" y="4175498"/>
                </a:lnTo>
                <a:lnTo>
                  <a:pt x="1866858" y="4263720"/>
                </a:lnTo>
                <a:lnTo>
                  <a:pt x="2062136" y="4362813"/>
                </a:lnTo>
                <a:cubicBezTo>
                  <a:pt x="2062136" y="4307667"/>
                  <a:pt x="2064473" y="4292161"/>
                  <a:pt x="2064473" y="4223535"/>
                </a:cubicBezTo>
                <a:lnTo>
                  <a:pt x="2104622" y="4042819"/>
                </a:lnTo>
                <a:lnTo>
                  <a:pt x="2213109" y="3525522"/>
                </a:lnTo>
                <a:lnTo>
                  <a:pt x="3084612" y="4237005"/>
                </a:lnTo>
                <a:cubicBezTo>
                  <a:pt x="3163232" y="4281610"/>
                  <a:pt x="3300713" y="4356760"/>
                  <a:pt x="3372441" y="4384687"/>
                </a:cubicBezTo>
                <a:cubicBezTo>
                  <a:pt x="3426369" y="4397896"/>
                  <a:pt x="3511366" y="4414823"/>
                  <a:pt x="3566376" y="4415868"/>
                </a:cubicBezTo>
                <a:cubicBezTo>
                  <a:pt x="3646360" y="4430485"/>
                  <a:pt x="3780336" y="4431681"/>
                  <a:pt x="3854190" y="4456308"/>
                </a:cubicBezTo>
                <a:lnTo>
                  <a:pt x="4081796" y="4515190"/>
                </a:lnTo>
                <a:cubicBezTo>
                  <a:pt x="4114549" y="4485496"/>
                  <a:pt x="4131809" y="4452024"/>
                  <a:pt x="4158845" y="4424153"/>
                </a:cubicBezTo>
                <a:cubicBezTo>
                  <a:pt x="4155852" y="4347904"/>
                  <a:pt x="4160704" y="4160894"/>
                  <a:pt x="4162497" y="4049368"/>
                </a:cubicBezTo>
                <a:cubicBezTo>
                  <a:pt x="4164290" y="3937842"/>
                  <a:pt x="4162407" y="3804199"/>
                  <a:pt x="4169606" y="3754996"/>
                </a:cubicBezTo>
                <a:cubicBezTo>
                  <a:pt x="4199649" y="3721114"/>
                  <a:pt x="4172257" y="3750799"/>
                  <a:pt x="4222265" y="3705604"/>
                </a:cubicBezTo>
                <a:lnTo>
                  <a:pt x="4725128" y="4093340"/>
                </a:lnTo>
                <a:lnTo>
                  <a:pt x="4767288" y="4088581"/>
                </a:lnTo>
                <a:lnTo>
                  <a:pt x="5066334" y="4333873"/>
                </a:lnTo>
                <a:cubicBezTo>
                  <a:pt x="5192821" y="4435699"/>
                  <a:pt x="5433571" y="4616660"/>
                  <a:pt x="5526210" y="4699537"/>
                </a:cubicBezTo>
                <a:cubicBezTo>
                  <a:pt x="5562091" y="4759655"/>
                  <a:pt x="5554893" y="4729583"/>
                  <a:pt x="5598305" y="4797723"/>
                </a:cubicBezTo>
                <a:cubicBezTo>
                  <a:pt x="5599363" y="4718877"/>
                  <a:pt x="5594705" y="4595357"/>
                  <a:pt x="5595763" y="4516511"/>
                </a:cubicBezTo>
                <a:lnTo>
                  <a:pt x="5485776" y="4187526"/>
                </a:lnTo>
                <a:lnTo>
                  <a:pt x="5731431" y="4116632"/>
                </a:lnTo>
                <a:lnTo>
                  <a:pt x="6019164" y="4024376"/>
                </a:lnTo>
                <a:cubicBezTo>
                  <a:pt x="6018710" y="4000175"/>
                  <a:pt x="6029798" y="3939636"/>
                  <a:pt x="6024266" y="3826972"/>
                </a:cubicBezTo>
                <a:cubicBezTo>
                  <a:pt x="6068331" y="3819099"/>
                  <a:pt x="6209934" y="3813893"/>
                  <a:pt x="6251741" y="3819767"/>
                </a:cubicBezTo>
                <a:cubicBezTo>
                  <a:pt x="6256023" y="3795433"/>
                  <a:pt x="6249198" y="3788486"/>
                  <a:pt x="6254610" y="3762797"/>
                </a:cubicBezTo>
                <a:cubicBezTo>
                  <a:pt x="6194035" y="3758262"/>
                  <a:pt x="6135395" y="3763296"/>
                  <a:pt x="6076166" y="3752305"/>
                </a:cubicBezTo>
                <a:cubicBezTo>
                  <a:pt x="6081360" y="3710357"/>
                  <a:pt x="6082770" y="3665391"/>
                  <a:pt x="6090551" y="3633473"/>
                </a:cubicBezTo>
                <a:cubicBezTo>
                  <a:pt x="6145513" y="3645365"/>
                  <a:pt x="6114756" y="3635632"/>
                  <a:pt x="6149762" y="3642132"/>
                </a:cubicBezTo>
                <a:cubicBezTo>
                  <a:pt x="6169693" y="3596660"/>
                  <a:pt x="6178784" y="3601513"/>
                  <a:pt x="6190674" y="3572997"/>
                </a:cubicBezTo>
                <a:lnTo>
                  <a:pt x="6237533" y="3589663"/>
                </a:lnTo>
                <a:cubicBezTo>
                  <a:pt x="6239768" y="3633983"/>
                  <a:pt x="6236782" y="3612068"/>
                  <a:pt x="6239221" y="3647248"/>
                </a:cubicBezTo>
                <a:cubicBezTo>
                  <a:pt x="6279138" y="3659131"/>
                  <a:pt x="6267900" y="3652025"/>
                  <a:pt x="6304525" y="3654586"/>
                </a:cubicBezTo>
                <a:cubicBezTo>
                  <a:pt x="6319611" y="3617153"/>
                  <a:pt x="6330507" y="3578712"/>
                  <a:pt x="6350352" y="3534834"/>
                </a:cubicBezTo>
                <a:cubicBezTo>
                  <a:pt x="6396807" y="3564971"/>
                  <a:pt x="6495952" y="3616113"/>
                  <a:pt x="6534747" y="3635120"/>
                </a:cubicBezTo>
                <a:cubicBezTo>
                  <a:pt x="6559912" y="3558800"/>
                  <a:pt x="6581918" y="3514311"/>
                  <a:pt x="6602310" y="3437990"/>
                </a:cubicBezTo>
                <a:cubicBezTo>
                  <a:pt x="6692956" y="3477146"/>
                  <a:pt x="6895759" y="3552112"/>
                  <a:pt x="6994287" y="3598517"/>
                </a:cubicBezTo>
                <a:cubicBezTo>
                  <a:pt x="7092815" y="3644922"/>
                  <a:pt x="7112398" y="3664997"/>
                  <a:pt x="7193480" y="3716423"/>
                </a:cubicBezTo>
                <a:cubicBezTo>
                  <a:pt x="7274562" y="3767849"/>
                  <a:pt x="7359556" y="3826022"/>
                  <a:pt x="7480778" y="3907073"/>
                </a:cubicBezTo>
                <a:cubicBezTo>
                  <a:pt x="7506576" y="3865723"/>
                  <a:pt x="7510067" y="3874980"/>
                  <a:pt x="7535865" y="3833630"/>
                </a:cubicBezTo>
                <a:lnTo>
                  <a:pt x="6209402" y="2748192"/>
                </a:lnTo>
                <a:lnTo>
                  <a:pt x="4593105" y="1647038"/>
                </a:lnTo>
                <a:lnTo>
                  <a:pt x="3819677" y="1198184"/>
                </a:lnTo>
                <a:lnTo>
                  <a:pt x="3490912" y="753553"/>
                </a:lnTo>
                <a:cubicBezTo>
                  <a:pt x="3440946" y="653198"/>
                  <a:pt x="3055064" y="82133"/>
                  <a:pt x="3016565" y="0"/>
                </a:cubicBezTo>
                <a:cubicBezTo>
                  <a:pt x="2952281" y="124531"/>
                  <a:pt x="2528138" y="1083778"/>
                  <a:pt x="2491021" y="1178879"/>
                </a:cubicBezTo>
                <a:cubicBezTo>
                  <a:pt x="2394421" y="1190816"/>
                  <a:pt x="2296125" y="1186353"/>
                  <a:pt x="2205951" y="1192355"/>
                </a:cubicBezTo>
                <a:cubicBezTo>
                  <a:pt x="2105169" y="1206501"/>
                  <a:pt x="1951102" y="1238299"/>
                  <a:pt x="1864627" y="1248319"/>
                </a:cubicBezTo>
                <a:lnTo>
                  <a:pt x="1351801" y="1302392"/>
                </a:lnTo>
                <a:cubicBezTo>
                  <a:pt x="1236206" y="1299798"/>
                  <a:pt x="984140" y="1283457"/>
                  <a:pt x="812702" y="1275039"/>
                </a:cubicBezTo>
                <a:cubicBezTo>
                  <a:pt x="747580" y="1377702"/>
                  <a:pt x="655559" y="1479766"/>
                  <a:pt x="618779" y="1533911"/>
                </a:cubicBezTo>
                <a:cubicBezTo>
                  <a:pt x="581818" y="1533033"/>
                  <a:pt x="577109" y="1524365"/>
                  <a:pt x="531131" y="1514528"/>
                </a:cubicBezTo>
                <a:cubicBezTo>
                  <a:pt x="512151" y="1583948"/>
                  <a:pt x="504643" y="1558053"/>
                  <a:pt x="479117" y="1629081"/>
                </a:cubicBezTo>
                <a:cubicBezTo>
                  <a:pt x="396366" y="1606498"/>
                  <a:pt x="149116" y="1445099"/>
                  <a:pt x="77271" y="1410897"/>
                </a:cubicBezTo>
                <a:cubicBezTo>
                  <a:pt x="80056" y="1462736"/>
                  <a:pt x="83026" y="1606112"/>
                  <a:pt x="90456" y="1659072"/>
                </a:cubicBezTo>
                <a:cubicBezTo>
                  <a:pt x="78969" y="1685408"/>
                  <a:pt x="41947" y="1718542"/>
                  <a:pt x="0" y="1759413"/>
                </a:cubicBezTo>
                <a:cubicBezTo>
                  <a:pt x="1704" y="1823889"/>
                  <a:pt x="7205" y="1914417"/>
                  <a:pt x="6682" y="1966341"/>
                </a:cubicBezTo>
                <a:cubicBezTo>
                  <a:pt x="107901" y="1963136"/>
                  <a:pt x="62687" y="1969402"/>
                  <a:pt x="97595" y="1962634"/>
                </a:cubicBezTo>
                <a:cubicBezTo>
                  <a:pt x="157230" y="1985164"/>
                  <a:pt x="248327" y="2001981"/>
                  <a:pt x="330850" y="2023628"/>
                </a:cubicBezTo>
                <a:cubicBezTo>
                  <a:pt x="395344" y="2060734"/>
                  <a:pt x="470882" y="2109056"/>
                  <a:pt x="548504" y="2162680"/>
                </a:cubicBezTo>
                <a:cubicBezTo>
                  <a:pt x="520587" y="2245459"/>
                  <a:pt x="514331" y="2227997"/>
                  <a:pt x="488453" y="2312706"/>
                </a:cubicBezTo>
                <a:cubicBezTo>
                  <a:pt x="575299" y="2398991"/>
                  <a:pt x="674282" y="2534111"/>
                  <a:pt x="715852" y="2585803"/>
                </a:cubicBezTo>
                <a:close/>
              </a:path>
            </a:pathLst>
          </a:custGeom>
          <a:solidFill>
            <a:srgbClr val="00B050">
              <a:alpha val="50000"/>
            </a:srgbClr>
          </a:solidFill>
          <a:ln w="28575" cap="flat" cmpd="sng" algn="ctr">
            <a:solidFill>
              <a:srgbClr val="00B050"/>
            </a:solidFill>
            <a:prstDash val="solid"/>
            <a:miter lim="800000"/>
          </a:ln>
          <a:effectLst/>
        </p:spPr>
        <p:txBody>
          <a:bodyPr anchor="ctr"/>
          <a:lstStyle/>
          <a:p>
            <a:pPr marL="0" marR="0" lvl="0" indent="0" algn="ctr" defTabSz="844083" rtl="0" eaLnBrk="0" fontAlgn="auto" latinLnBrk="0" hangingPunct="0">
              <a:lnSpc>
                <a:spcPct val="100000"/>
              </a:lnSpc>
              <a:spcBef>
                <a:spcPts val="0"/>
              </a:spcBef>
              <a:spcAft>
                <a:spcPts val="0"/>
              </a:spcAft>
              <a:buClrTx/>
              <a:buSzTx/>
              <a:buFontTx/>
              <a:buNone/>
              <a:tabLst/>
              <a:defRPr/>
            </a:pPr>
            <a:endParaRPr kumimoji="0" lang="ja-JP" altLang="en-US" sz="1108"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955" name="Text Box 31"/>
          <p:cNvSpPr txBox="1">
            <a:spLocks noChangeAspect="1" noChangeArrowheads="1"/>
          </p:cNvSpPr>
          <p:nvPr/>
        </p:nvSpPr>
        <p:spPr>
          <a:xfrm>
            <a:off x="3231851" y="1928750"/>
            <a:ext cx="428002" cy="170496"/>
          </a:xfrm>
          <a:prstGeom prst="rect">
            <a:avLst/>
          </a:prstGeom>
          <a:solidFill>
            <a:srgbClr val="FFFF00"/>
          </a:solidFill>
          <a:ln w="9525">
            <a:solidFill>
              <a:srgbClr val="000000"/>
            </a:solidFill>
            <a:miter lim="800000"/>
            <a:headEnd/>
            <a:tailEnd/>
          </a:ln>
        </p:spPr>
        <p:txBody>
          <a:bodyPr wrap="none"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池袋駅</a:t>
            </a:r>
            <a:endPar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56" name="テキスト ボックス 1155"/>
          <p:cNvSpPr txBox="1">
            <a:spLocks noChangeArrowheads="1"/>
          </p:cNvSpPr>
          <p:nvPr/>
        </p:nvSpPr>
        <p:spPr>
          <a:xfrm rot="20178431">
            <a:off x="3166697" y="6225145"/>
            <a:ext cx="914400" cy="205890"/>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ja-JP" altLang="en-US" sz="738" b="1" i="0" u="none" strike="noStrike" kern="0" cap="none" spc="0" normalizeH="0" baseline="0" noProof="0">
                <a:ln>
                  <a:noFill/>
                </a:ln>
                <a:solidFill>
                  <a:srgbClr val="0070C0"/>
                </a:solidFill>
                <a:effectLst/>
                <a:uLnTx/>
                <a:uFillTx/>
                <a:latin typeface="Calibri" panose="020F0502020204030204" pitchFamily="34" charset="0"/>
                <a:ea typeface="ＭＳ Ｐゴシック" panose="020B0600070205080204" pitchFamily="50" charset="-128"/>
                <a:cs typeface="+mn-cs"/>
              </a:rPr>
              <a:t>リニア中央新幹線</a:t>
            </a:r>
          </a:p>
        </p:txBody>
      </p:sp>
      <p:sp>
        <p:nvSpPr>
          <p:cNvPr id="2957" name="フリーフォーム 2"/>
          <p:cNvSpPr/>
          <p:nvPr/>
        </p:nvSpPr>
        <p:spPr>
          <a:xfrm>
            <a:off x="2631831" y="5364601"/>
            <a:ext cx="1578220" cy="1204546"/>
          </a:xfrm>
          <a:custGeom>
            <a:avLst/>
            <a:gdLst>
              <a:gd name="T0" fmla="*/ 1709738 w 1709738"/>
              <a:gd name="T1" fmla="*/ 0 h 1304925"/>
              <a:gd name="T2" fmla="*/ 1585913 w 1709738"/>
              <a:gd name="T3" fmla="*/ 581025 h 1304925"/>
              <a:gd name="T4" fmla="*/ 1362075 w 1709738"/>
              <a:gd name="T5" fmla="*/ 771525 h 1304925"/>
              <a:gd name="T6" fmla="*/ 0 w 1709738"/>
              <a:gd name="T7" fmla="*/ 1304925 h 13049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09738" h="1304925">
                <a:moveTo>
                  <a:pt x="1709738" y="0"/>
                </a:moveTo>
                <a:lnTo>
                  <a:pt x="1585913" y="581025"/>
                </a:lnTo>
                <a:lnTo>
                  <a:pt x="1362075" y="771525"/>
                </a:lnTo>
                <a:lnTo>
                  <a:pt x="0" y="1304925"/>
                </a:lnTo>
              </a:path>
            </a:pathLst>
          </a:custGeom>
          <a:noFill/>
          <a:ln w="57150" cap="flat" cmpd="sng" algn="ctr">
            <a:solidFill>
              <a:srgbClr val="00B0F0">
                <a:alpha val="50195"/>
              </a:srgbClr>
            </a:solidFill>
            <a:prstDash val="sysDash"/>
            <a:miter lim="800000"/>
            <a:headEnd type="none" w="med" len="med"/>
            <a:tailEnd type="none" w="med" len="med"/>
          </a:ln>
          <a:effectLst/>
        </p:spPr>
        <p:txBody>
          <a:bodyPr wrap="none"/>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58" name="Text Box 37"/>
          <p:cNvSpPr txBox="1">
            <a:spLocks noChangeAspect="1" noChangeArrowheads="1"/>
          </p:cNvSpPr>
          <p:nvPr/>
        </p:nvSpPr>
        <p:spPr>
          <a:xfrm>
            <a:off x="4163103" y="5446406"/>
            <a:ext cx="428002" cy="170496"/>
          </a:xfrm>
          <a:prstGeom prst="rect">
            <a:avLst/>
          </a:prstGeom>
          <a:solidFill>
            <a:srgbClr val="FFFF00"/>
          </a:solidFill>
          <a:ln w="9525" algn="ctr">
            <a:solidFill>
              <a:srgbClr val="000000"/>
            </a:solidFill>
            <a:miter lim="800000"/>
            <a:headEnd/>
            <a:tailEnd/>
          </a:ln>
          <a:effectLst/>
        </p:spPr>
        <p:txBody>
          <a:bodyPr wrap="none"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品川駅</a:t>
            </a:r>
          </a:p>
        </p:txBody>
      </p:sp>
      <p:sp>
        <p:nvSpPr>
          <p:cNvPr id="2959" name="Text Box 45"/>
          <p:cNvSpPr txBox="1">
            <a:spLocks noChangeAspect="1" noChangeArrowheads="1"/>
          </p:cNvSpPr>
          <p:nvPr/>
        </p:nvSpPr>
        <p:spPr>
          <a:xfrm>
            <a:off x="1974006" y="1802722"/>
            <a:ext cx="1046021" cy="262829"/>
          </a:xfrm>
          <a:prstGeom prst="rect">
            <a:avLst/>
          </a:prstGeom>
          <a:solidFill>
            <a:srgbClr val="FFFFFF"/>
          </a:solidFill>
          <a:ln w="38100" cmpd="dbl">
            <a:solidFill>
              <a:srgbClr val="00B050"/>
            </a:solidFill>
            <a:miter lim="800000"/>
            <a:headEnd/>
            <a:tailEnd/>
          </a:ln>
        </p:spPr>
        <p:txBody>
          <a:bodyPr wrap="none" lIns="23446" rIns="2344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池袋駅周辺地域</a:t>
            </a:r>
          </a:p>
        </p:txBody>
      </p:sp>
      <p:sp>
        <p:nvSpPr>
          <p:cNvPr id="2962" name="Text Box 45"/>
          <p:cNvSpPr txBox="1">
            <a:spLocks noChangeArrowheads="1"/>
          </p:cNvSpPr>
          <p:nvPr/>
        </p:nvSpPr>
        <p:spPr>
          <a:xfrm>
            <a:off x="7284549" y="4808139"/>
            <a:ext cx="1607406" cy="433324"/>
          </a:xfrm>
          <a:prstGeom prst="rect">
            <a:avLst/>
          </a:prstGeom>
          <a:solidFill>
            <a:srgbClr val="FFFFFF"/>
          </a:solidFill>
          <a:ln w="50800" cmpd="dbl">
            <a:solidFill>
              <a:srgbClr val="00B050"/>
            </a:solidFill>
            <a:miter lim="800000"/>
            <a:headEnd/>
            <a:tailEnd/>
          </a:ln>
        </p:spPr>
        <p:txBody>
          <a:bodyPr wrap="square" lIns="23446" rIns="2344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羽田空港南・川崎殿町・大師河原地域</a:t>
            </a:r>
          </a:p>
        </p:txBody>
      </p:sp>
      <p:pic>
        <p:nvPicPr>
          <p:cNvPr id="2963" name="図 1"/>
          <p:cNvPicPr>
            <a:picLocks noChangeAspect="1"/>
          </p:cNvPicPr>
          <p:nvPr/>
        </p:nvPicPr>
        <p:blipFill>
          <a:blip r:embed="rId4"/>
          <a:srcRect t="30898"/>
          <a:stretch>
            <a:fillRect/>
          </a:stretch>
        </p:blipFill>
        <p:spPr>
          <a:xfrm>
            <a:off x="7320882" y="5272204"/>
            <a:ext cx="1563747" cy="1040718"/>
          </a:xfrm>
          <a:prstGeom prst="rect">
            <a:avLst/>
          </a:prstGeom>
          <a:ln>
            <a:solidFill>
              <a:schemeClr val="tx1"/>
            </a:solidFill>
          </a:ln>
        </p:spPr>
      </p:pic>
      <p:sp>
        <p:nvSpPr>
          <p:cNvPr id="2964" name="フリーフォーム 2"/>
          <p:cNvSpPr/>
          <p:nvPr/>
        </p:nvSpPr>
        <p:spPr>
          <a:xfrm>
            <a:off x="7423639" y="5275385"/>
            <a:ext cx="778120" cy="512152"/>
          </a:xfrm>
          <a:custGeom>
            <a:avLst/>
            <a:gdLst>
              <a:gd name="connsiteX0" fmla="*/ 842963 w 842963"/>
              <a:gd name="connsiteY0" fmla="*/ 554831 h 554831"/>
              <a:gd name="connsiteX1" fmla="*/ 266700 w 842963"/>
              <a:gd name="connsiteY1" fmla="*/ 352425 h 554831"/>
              <a:gd name="connsiteX2" fmla="*/ 104775 w 842963"/>
              <a:gd name="connsiteY2" fmla="*/ 352425 h 554831"/>
              <a:gd name="connsiteX3" fmla="*/ 9525 w 842963"/>
              <a:gd name="connsiteY3" fmla="*/ 319088 h 554831"/>
              <a:gd name="connsiteX4" fmla="*/ 0 w 842963"/>
              <a:gd name="connsiteY4" fmla="*/ 264319 h 554831"/>
              <a:gd name="connsiteX5" fmla="*/ 52388 w 842963"/>
              <a:gd name="connsiteY5" fmla="*/ 190500 h 554831"/>
              <a:gd name="connsiteX6" fmla="*/ 57150 w 842963"/>
              <a:gd name="connsiteY6" fmla="*/ 64294 h 554831"/>
              <a:gd name="connsiteX7" fmla="*/ 78581 w 842963"/>
              <a:gd name="connsiteY7" fmla="*/ 38100 h 554831"/>
              <a:gd name="connsiteX8" fmla="*/ 78581 w 842963"/>
              <a:gd name="connsiteY8" fmla="*/ 9525 h 554831"/>
              <a:gd name="connsiteX9" fmla="*/ 85725 w 842963"/>
              <a:gd name="connsiteY9" fmla="*/ 0 h 554831"/>
              <a:gd name="connsiteX10" fmla="*/ 85725 w 842963"/>
              <a:gd name="connsiteY10" fmla="*/ 0 h 55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2963" h="554831">
                <a:moveTo>
                  <a:pt x="842963" y="554831"/>
                </a:moveTo>
                <a:lnTo>
                  <a:pt x="266700" y="352425"/>
                </a:lnTo>
                <a:lnTo>
                  <a:pt x="104775" y="352425"/>
                </a:lnTo>
                <a:lnTo>
                  <a:pt x="9525" y="319088"/>
                </a:lnTo>
                <a:lnTo>
                  <a:pt x="0" y="264319"/>
                </a:lnTo>
                <a:lnTo>
                  <a:pt x="52388" y="190500"/>
                </a:lnTo>
                <a:lnTo>
                  <a:pt x="57150" y="64294"/>
                </a:lnTo>
                <a:lnTo>
                  <a:pt x="78581" y="38100"/>
                </a:lnTo>
                <a:lnTo>
                  <a:pt x="78581" y="9525"/>
                </a:lnTo>
                <a:lnTo>
                  <a:pt x="85725" y="0"/>
                </a:lnTo>
                <a:lnTo>
                  <a:pt x="85725" y="0"/>
                </a:lnTo>
              </a:path>
            </a:pathLst>
          </a:cu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965" name="フリーフォーム 3"/>
          <p:cNvSpPr/>
          <p:nvPr/>
        </p:nvSpPr>
        <p:spPr>
          <a:xfrm>
            <a:off x="7610475" y="5277583"/>
            <a:ext cx="964956" cy="907806"/>
          </a:xfrm>
          <a:custGeom>
            <a:avLst/>
            <a:gdLst>
              <a:gd name="connsiteX0" fmla="*/ 0 w 1045369"/>
              <a:gd name="connsiteY0" fmla="*/ 0 h 983457"/>
              <a:gd name="connsiteX1" fmla="*/ 119063 w 1045369"/>
              <a:gd name="connsiteY1" fmla="*/ 85725 h 983457"/>
              <a:gd name="connsiteX2" fmla="*/ 264319 w 1045369"/>
              <a:gd name="connsiteY2" fmla="*/ 333375 h 983457"/>
              <a:gd name="connsiteX3" fmla="*/ 371475 w 1045369"/>
              <a:gd name="connsiteY3" fmla="*/ 423863 h 983457"/>
              <a:gd name="connsiteX4" fmla="*/ 376238 w 1045369"/>
              <a:gd name="connsiteY4" fmla="*/ 397669 h 983457"/>
              <a:gd name="connsiteX5" fmla="*/ 852488 w 1045369"/>
              <a:gd name="connsiteY5" fmla="*/ 445294 h 983457"/>
              <a:gd name="connsiteX6" fmla="*/ 907257 w 1045369"/>
              <a:gd name="connsiteY6" fmla="*/ 523875 h 983457"/>
              <a:gd name="connsiteX7" fmla="*/ 992982 w 1045369"/>
              <a:gd name="connsiteY7" fmla="*/ 469107 h 983457"/>
              <a:gd name="connsiteX8" fmla="*/ 1045369 w 1045369"/>
              <a:gd name="connsiteY8" fmla="*/ 488157 h 983457"/>
              <a:gd name="connsiteX9" fmla="*/ 1035844 w 1045369"/>
              <a:gd name="connsiteY9" fmla="*/ 507207 h 983457"/>
              <a:gd name="connsiteX10" fmla="*/ 1000125 w 1045369"/>
              <a:gd name="connsiteY10" fmla="*/ 495300 h 983457"/>
              <a:gd name="connsiteX11" fmla="*/ 921544 w 1045369"/>
              <a:gd name="connsiteY11" fmla="*/ 552450 h 983457"/>
              <a:gd name="connsiteX12" fmla="*/ 997744 w 1045369"/>
              <a:gd name="connsiteY12" fmla="*/ 664369 h 983457"/>
              <a:gd name="connsiteX13" fmla="*/ 950119 w 1045369"/>
              <a:gd name="connsiteY13" fmla="*/ 704850 h 983457"/>
              <a:gd name="connsiteX14" fmla="*/ 950119 w 1045369"/>
              <a:gd name="connsiteY14" fmla="*/ 704850 h 983457"/>
              <a:gd name="connsiteX15" fmla="*/ 709613 w 1045369"/>
              <a:gd name="connsiteY15" fmla="*/ 573882 h 983457"/>
              <a:gd name="connsiteX16" fmla="*/ 502444 w 1045369"/>
              <a:gd name="connsiteY16" fmla="*/ 983457 h 983457"/>
              <a:gd name="connsiteX17" fmla="*/ 504825 w 1045369"/>
              <a:gd name="connsiteY17" fmla="*/ 981075 h 98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5369" h="983457">
                <a:moveTo>
                  <a:pt x="0" y="0"/>
                </a:moveTo>
                <a:lnTo>
                  <a:pt x="119063" y="85725"/>
                </a:lnTo>
                <a:lnTo>
                  <a:pt x="264319" y="333375"/>
                </a:lnTo>
                <a:lnTo>
                  <a:pt x="371475" y="423863"/>
                </a:lnTo>
                <a:lnTo>
                  <a:pt x="376238" y="397669"/>
                </a:lnTo>
                <a:lnTo>
                  <a:pt x="852488" y="445294"/>
                </a:lnTo>
                <a:lnTo>
                  <a:pt x="907257" y="523875"/>
                </a:lnTo>
                <a:lnTo>
                  <a:pt x="992982" y="469107"/>
                </a:lnTo>
                <a:lnTo>
                  <a:pt x="1045369" y="488157"/>
                </a:lnTo>
                <a:lnTo>
                  <a:pt x="1035844" y="507207"/>
                </a:lnTo>
                <a:lnTo>
                  <a:pt x="1000125" y="495300"/>
                </a:lnTo>
                <a:lnTo>
                  <a:pt x="921544" y="552450"/>
                </a:lnTo>
                <a:lnTo>
                  <a:pt x="997744" y="664369"/>
                </a:lnTo>
                <a:lnTo>
                  <a:pt x="950119" y="704850"/>
                </a:lnTo>
                <a:lnTo>
                  <a:pt x="950119" y="704850"/>
                </a:lnTo>
                <a:lnTo>
                  <a:pt x="709613" y="573882"/>
                </a:lnTo>
                <a:lnTo>
                  <a:pt x="502444" y="983457"/>
                </a:lnTo>
                <a:lnTo>
                  <a:pt x="504825" y="981075"/>
                </a:lnTo>
              </a:path>
            </a:pathLst>
          </a:cu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966" name="フリーフォーム 4"/>
          <p:cNvSpPr/>
          <p:nvPr/>
        </p:nvSpPr>
        <p:spPr>
          <a:xfrm>
            <a:off x="7322528" y="5787537"/>
            <a:ext cx="879231" cy="364881"/>
          </a:xfrm>
          <a:custGeom>
            <a:avLst/>
            <a:gdLst>
              <a:gd name="connsiteX0" fmla="*/ 952500 w 952500"/>
              <a:gd name="connsiteY0" fmla="*/ 0 h 395288"/>
              <a:gd name="connsiteX1" fmla="*/ 745331 w 952500"/>
              <a:gd name="connsiteY1" fmla="*/ 395288 h 395288"/>
              <a:gd name="connsiteX2" fmla="*/ 516731 w 952500"/>
              <a:gd name="connsiteY2" fmla="*/ 288132 h 395288"/>
              <a:gd name="connsiteX3" fmla="*/ 385762 w 952500"/>
              <a:gd name="connsiteY3" fmla="*/ 245269 h 395288"/>
              <a:gd name="connsiteX4" fmla="*/ 276225 w 952500"/>
              <a:gd name="connsiteY4" fmla="*/ 228600 h 395288"/>
              <a:gd name="connsiteX5" fmla="*/ 195262 w 952500"/>
              <a:gd name="connsiteY5" fmla="*/ 226219 h 395288"/>
              <a:gd name="connsiteX6" fmla="*/ 102393 w 952500"/>
              <a:gd name="connsiteY6" fmla="*/ 238125 h 395288"/>
              <a:gd name="connsiteX7" fmla="*/ 50006 w 952500"/>
              <a:gd name="connsiteY7" fmla="*/ 252413 h 395288"/>
              <a:gd name="connsiteX8" fmla="*/ 0 w 952500"/>
              <a:gd name="connsiteY8" fmla="*/ 266700 h 395288"/>
              <a:gd name="connsiteX9" fmla="*/ 0 w 952500"/>
              <a:gd name="connsiteY9" fmla="*/ 266700 h 395288"/>
              <a:gd name="connsiteX10" fmla="*/ 0 w 952500"/>
              <a:gd name="connsiteY10" fmla="*/ 266700 h 39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0" h="395288">
                <a:moveTo>
                  <a:pt x="952500" y="0"/>
                </a:moveTo>
                <a:lnTo>
                  <a:pt x="745331" y="395288"/>
                </a:lnTo>
                <a:lnTo>
                  <a:pt x="516731" y="288132"/>
                </a:lnTo>
                <a:lnTo>
                  <a:pt x="385762" y="245269"/>
                </a:lnTo>
                <a:lnTo>
                  <a:pt x="276225" y="228600"/>
                </a:lnTo>
                <a:lnTo>
                  <a:pt x="195262" y="226219"/>
                </a:lnTo>
                <a:lnTo>
                  <a:pt x="102393" y="238125"/>
                </a:lnTo>
                <a:lnTo>
                  <a:pt x="50006" y="252413"/>
                </a:lnTo>
                <a:lnTo>
                  <a:pt x="0" y="266700"/>
                </a:lnTo>
                <a:lnTo>
                  <a:pt x="0" y="266700"/>
                </a:lnTo>
                <a:lnTo>
                  <a:pt x="0" y="266700"/>
                </a:lnTo>
              </a:path>
            </a:pathLst>
          </a:cu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967" name="フリーフォーム 5"/>
          <p:cNvSpPr/>
          <p:nvPr/>
        </p:nvSpPr>
        <p:spPr>
          <a:xfrm>
            <a:off x="8078668" y="6187589"/>
            <a:ext cx="225969" cy="119631"/>
          </a:xfrm>
          <a:custGeom>
            <a:avLst/>
            <a:gdLst>
              <a:gd name="connsiteX0" fmla="*/ 0 w 250031"/>
              <a:gd name="connsiteY0" fmla="*/ 0 h 130969"/>
              <a:gd name="connsiteX1" fmla="*/ 250031 w 250031"/>
              <a:gd name="connsiteY1" fmla="*/ 130969 h 130969"/>
            </a:gdLst>
            <a:ahLst/>
            <a:cxnLst>
              <a:cxn ang="0">
                <a:pos x="connsiteX0" y="connsiteY0"/>
              </a:cxn>
              <a:cxn ang="0">
                <a:pos x="connsiteX1" y="connsiteY1"/>
              </a:cxn>
            </a:cxnLst>
            <a:rect l="l" t="t" r="r" b="b"/>
            <a:pathLst>
              <a:path w="250031" h="130969">
                <a:moveTo>
                  <a:pt x="0" y="0"/>
                </a:moveTo>
                <a:lnTo>
                  <a:pt x="250031" y="130969"/>
                </a:lnTo>
              </a:path>
            </a:pathLst>
          </a:cu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7" name="Rectangle 2"/>
          <p:cNvSpPr txBox="1">
            <a:spLocks noChangeArrowheads="1"/>
          </p:cNvSpPr>
          <p:nvPr/>
        </p:nvSpPr>
        <p:spPr bwMode="auto">
          <a:xfrm>
            <a:off x="126740" y="14758"/>
            <a:ext cx="7343170" cy="438970"/>
          </a:xfrm>
          <a:prstGeom prst="rect">
            <a:avLst/>
          </a:prstGeom>
          <a:noFill/>
          <a:ln w="9525">
            <a:noFill/>
            <a:miter lim="800000"/>
            <a:headEnd/>
            <a:tailEnd/>
          </a:ln>
        </p:spPr>
        <p:txBody>
          <a:bodyPr vert="horz" wrap="square" lIns="84406" tIns="42203" rIns="84406" bIns="42203"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東京都の都市再生緊急整備地域</a:t>
            </a:r>
            <a:r>
              <a:rPr kumimoji="1" lang="ja-JP" altLang="en-US" sz="1600" b="0" i="0" u="none" strike="noStrike" kern="0" cap="none" spc="0" normalizeH="0" baseline="0" noProof="0" dirty="0">
                <a:ln>
                  <a:noFill/>
                </a:ln>
                <a:solidFill>
                  <a:srgbClr val="4087C8"/>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（８地域：２，９７２</a:t>
            </a:r>
            <a:r>
              <a:rPr kumimoji="1" lang="en-US" altLang="ja-JP" sz="1600" b="0" i="0" u="none" strike="noStrike" kern="0" cap="none" spc="0" normalizeH="0" baseline="0" noProof="0" dirty="0">
                <a:ln>
                  <a:noFill/>
                </a:ln>
                <a:solidFill>
                  <a:srgbClr val="4087C8"/>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ha</a:t>
            </a:r>
            <a:r>
              <a:rPr kumimoji="1" lang="ja-JP" altLang="en-US" sz="1600" b="0" i="0" u="none" strike="noStrike" kern="0" cap="none" spc="0" normalizeH="0" baseline="0" noProof="0" dirty="0">
                <a:ln>
                  <a:noFill/>
                </a:ln>
                <a:solidFill>
                  <a:srgbClr val="4087C8"/>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a:t>
            </a:r>
          </a:p>
        </p:txBody>
      </p:sp>
      <p:sp>
        <p:nvSpPr>
          <p:cNvPr id="66"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B6D3CF-C449-43AF-A9D0-2DFC9D708CAF}" type="slidenum">
              <a:rPr kumimoji="1" lang="ja-JP" altLang="en-US" sz="14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83460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1" name="Rectangle 9" descr="25%"/>
          <p:cNvSpPr>
            <a:spLocks noChangeArrowheads="1"/>
          </p:cNvSpPr>
          <p:nvPr/>
        </p:nvSpPr>
        <p:spPr>
          <a:xfrm>
            <a:off x="5068732" y="5024255"/>
            <a:ext cx="4182385" cy="193377"/>
          </a:xfrm>
          <a:prstGeom prst="rect">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tileRect/>
          </a:gradFill>
          <a:ln w="9525" cap="flat" cmpd="sng" algn="ctr">
            <a:solidFill>
              <a:srgbClr val="333399">
                <a:shade val="95000"/>
                <a:satMod val="105000"/>
              </a:srgbClr>
            </a:solidFill>
            <a:prstDash val="solid"/>
            <a:headEnd/>
            <a:tailEnd/>
          </a:ln>
          <a:effectLst/>
        </p:spPr>
        <p:txBody>
          <a:bodyPr wrap="none" lIns="81598" tIns="40799" rIns="81598" bIns="40799" anchor="ctr"/>
          <a:lstStyle/>
          <a:p>
            <a:pPr marL="0" marR="0" lvl="0" indent="0" algn="ctr" defTabSz="844083" rtl="0" eaLnBrk="1" fontAlgn="auto" latinLnBrk="0" hangingPunct="1">
              <a:lnSpc>
                <a:spcPct val="100000"/>
              </a:lnSpc>
              <a:spcBef>
                <a:spcPct val="50000"/>
              </a:spcBef>
              <a:spcAft>
                <a:spcPts val="0"/>
              </a:spcAft>
              <a:buClrTx/>
              <a:buSzTx/>
              <a:buFontTx/>
              <a:buNone/>
              <a:tabLst/>
              <a:defRPr/>
            </a:pPr>
            <a:r>
              <a:rPr kumimoji="0" lang="ja-JP" altLang="en-US" sz="1292" b="1" i="0" u="none" strike="noStrike" kern="0" cap="none" spc="0" normalizeH="0" baseline="0" noProof="0" dirty="0">
                <a:ln>
                  <a:noFill/>
                </a:ln>
                <a:solidFill>
                  <a:srgbClr val="FFFFFF"/>
                </a:solidFill>
                <a:effectLst/>
                <a:uLnTx/>
                <a:uFillTx/>
                <a:latin typeface="HGPｺﾞｼｯｸM" panose="020B0600000000000000" pitchFamily="50" charset="-128"/>
                <a:ea typeface="HGPｺﾞｼｯｸM" panose="020B0600000000000000" pitchFamily="50" charset="-128"/>
                <a:cs typeface="+mn-cs"/>
              </a:rPr>
              <a:t>税制支援</a:t>
            </a:r>
            <a:endParaRPr kumimoji="0" lang="ja-JP" altLang="en-US" sz="1292" b="0" i="0" u="none" strike="noStrike" kern="0" cap="none" spc="0" normalizeH="0" baseline="0" noProof="0" dirty="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2992" name="Rectangle 9" descr="25%"/>
          <p:cNvSpPr>
            <a:spLocks noChangeArrowheads="1"/>
          </p:cNvSpPr>
          <p:nvPr/>
        </p:nvSpPr>
        <p:spPr>
          <a:xfrm>
            <a:off x="407489" y="900844"/>
            <a:ext cx="4423489" cy="202370"/>
          </a:xfrm>
          <a:prstGeom prst="rect">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tileRect/>
          </a:gradFill>
          <a:ln w="9525" cap="flat" cmpd="sng" algn="ctr">
            <a:solidFill>
              <a:srgbClr val="333399">
                <a:shade val="95000"/>
                <a:satMod val="105000"/>
              </a:srgbClr>
            </a:solidFill>
            <a:prstDash val="solid"/>
            <a:headEnd/>
            <a:tailEnd/>
          </a:ln>
          <a:effectLst/>
        </p:spPr>
        <p:txBody>
          <a:bodyPr wrap="none" lIns="81598" tIns="40799" rIns="81598" bIns="40799" anchor="ctr"/>
          <a:lstStyle/>
          <a:p>
            <a:pPr marL="0" marR="0" lvl="0" indent="0" algn="ctr" defTabSz="844083" rtl="0" eaLnBrk="1" fontAlgn="base" latinLnBrk="0" hangingPunct="1">
              <a:lnSpc>
                <a:spcPct val="100000"/>
              </a:lnSpc>
              <a:spcBef>
                <a:spcPct val="50000"/>
              </a:spcBef>
              <a:spcAft>
                <a:spcPct val="0"/>
              </a:spcAft>
              <a:buClrTx/>
              <a:buSzTx/>
              <a:buFontTx/>
              <a:buNone/>
              <a:tabLst/>
              <a:defRPr/>
            </a:pPr>
            <a:r>
              <a:rPr kumimoji="0" lang="ja-JP" altLang="en-US" sz="1193"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法制上の支援措置</a:t>
            </a:r>
            <a:endParaRPr kumimoji="0" lang="ja-JP" altLang="en-US" sz="1193"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93" name="Rectangle 9" descr="25%"/>
          <p:cNvSpPr>
            <a:spLocks noChangeArrowheads="1"/>
          </p:cNvSpPr>
          <p:nvPr/>
        </p:nvSpPr>
        <p:spPr>
          <a:xfrm>
            <a:off x="5068732" y="907053"/>
            <a:ext cx="4182385" cy="205323"/>
          </a:xfrm>
          <a:prstGeom prst="rect">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tileRect/>
          </a:gradFill>
          <a:ln w="9525" cap="flat" cmpd="sng" algn="ctr">
            <a:solidFill>
              <a:srgbClr val="333399">
                <a:shade val="95000"/>
                <a:satMod val="105000"/>
              </a:srgbClr>
            </a:solidFill>
            <a:prstDash val="solid"/>
            <a:headEnd/>
            <a:tailEnd/>
          </a:ln>
          <a:effectLst/>
        </p:spPr>
        <p:txBody>
          <a:bodyPr wrap="none" lIns="81598" tIns="40799" rIns="81598" bIns="40799" anchor="ctr"/>
          <a:lstStyle/>
          <a:p>
            <a:pPr marL="0" marR="0" lvl="0" indent="0" algn="ctr" defTabSz="844083" rtl="0" eaLnBrk="1" fontAlgn="auto" latinLnBrk="0" hangingPunct="1">
              <a:lnSpc>
                <a:spcPct val="100000"/>
              </a:lnSpc>
              <a:spcBef>
                <a:spcPct val="50000"/>
              </a:spcBef>
              <a:spcAft>
                <a:spcPts val="0"/>
              </a:spcAft>
              <a:buClrTx/>
              <a:buSzTx/>
              <a:buFontTx/>
              <a:buNone/>
              <a:tabLst/>
              <a:defRPr/>
            </a:pPr>
            <a:r>
              <a:rPr kumimoji="0" lang="ja-JP" altLang="en-US" sz="1193"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財政支援</a:t>
            </a:r>
            <a:endParaRPr kumimoji="0" lang="ja-JP" altLang="en-US" sz="1193"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994" name="Rectangle 9" descr="25%"/>
          <p:cNvSpPr>
            <a:spLocks noChangeArrowheads="1"/>
          </p:cNvSpPr>
          <p:nvPr/>
        </p:nvSpPr>
        <p:spPr>
          <a:xfrm>
            <a:off x="5068732" y="2998675"/>
            <a:ext cx="4182385" cy="193377"/>
          </a:xfrm>
          <a:prstGeom prst="rect">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tileRect/>
          </a:gradFill>
          <a:ln w="9525" cap="flat" cmpd="sng" algn="ctr">
            <a:solidFill>
              <a:srgbClr val="333399">
                <a:shade val="95000"/>
                <a:satMod val="105000"/>
              </a:srgbClr>
            </a:solidFill>
            <a:prstDash val="solid"/>
            <a:headEnd/>
            <a:tailEnd/>
          </a:ln>
          <a:effectLst/>
        </p:spPr>
        <p:txBody>
          <a:bodyPr wrap="none" lIns="81598" tIns="40799" rIns="81598" bIns="40799" anchor="ctr"/>
          <a:lstStyle/>
          <a:p>
            <a:pPr marL="0" marR="0" lvl="0" indent="0" algn="ctr" defTabSz="844083" rtl="0" eaLnBrk="1" fontAlgn="auto" latinLnBrk="0" hangingPunct="1">
              <a:lnSpc>
                <a:spcPct val="100000"/>
              </a:lnSpc>
              <a:spcBef>
                <a:spcPct val="50000"/>
              </a:spcBef>
              <a:spcAft>
                <a:spcPts val="0"/>
              </a:spcAft>
              <a:buClrTx/>
              <a:buSzTx/>
              <a:buFontTx/>
              <a:buNone/>
              <a:tabLst/>
              <a:defRPr/>
            </a:pPr>
            <a:r>
              <a:rPr kumimoji="0" lang="ja-JP" altLang="en-US" sz="1292"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金融支援</a:t>
            </a:r>
            <a:endParaRPr kumimoji="0" lang="ja-JP" altLang="en-US" sz="1292"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995" name="テキスト ボックス 122"/>
          <p:cNvSpPr txBox="1"/>
          <p:nvPr/>
        </p:nvSpPr>
        <p:spPr>
          <a:xfrm>
            <a:off x="366647" y="1123437"/>
            <a:ext cx="4453417" cy="688907"/>
          </a:xfrm>
          <a:prstGeom prst="rect">
            <a:avLst/>
          </a:prstGeom>
          <a:noFill/>
        </p:spPr>
        <p:txBody>
          <a:bodyPr wrap="square"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■都市再生特別地区</a:t>
            </a:r>
            <a:endParaRPr kumimoji="1" lang="en-US" altLang="ja-JP"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都市再生に貢献し土地の高度利用を図るため、都市再生緊急整備地域内において、既存の用途地域等に基づく規制にとらわれず自由度の高い計画を定めることにより、容積率制限の緩和等が可能。</a:t>
            </a:r>
            <a:endPar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96" name="テキスト ボックス 123"/>
          <p:cNvSpPr txBox="1"/>
          <p:nvPr/>
        </p:nvSpPr>
        <p:spPr>
          <a:xfrm>
            <a:off x="366646" y="5192510"/>
            <a:ext cx="4560954" cy="1108765"/>
          </a:xfrm>
          <a:prstGeom prst="rect">
            <a:avLst/>
          </a:prstGeom>
          <a:noFill/>
        </p:spPr>
        <p:txBody>
          <a:bodyPr wrap="square"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■その他の法制上の支援措置</a:t>
            </a:r>
            <a:endParaRPr kumimoji="1" lang="en-US" altLang="ja-JP"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・都市再生事業を行おうとする者からの都市計画の提案制度</a:t>
            </a:r>
            <a:endPar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ts val="1363"/>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・都市再生事業を施行するために必要な市街地開発事業の認可等について、</a:t>
            </a:r>
            <a:endPar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ts val="1363"/>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認可期間を設定（３ヶ月以内等）</a:t>
            </a:r>
            <a:endPar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ts val="1363"/>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・都市再生安全確保計画に記載された備蓄倉庫等に係る容積率の特例</a:t>
            </a:r>
            <a:endPar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ts val="1363"/>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・下水の未利用エネルギーを民間利用するための規制緩和</a:t>
            </a:r>
            <a:r>
              <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＜特定地域のみ＞</a:t>
            </a:r>
            <a:endPar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97" name="テキスト ボックス 124"/>
          <p:cNvSpPr txBox="1"/>
          <p:nvPr/>
        </p:nvSpPr>
        <p:spPr>
          <a:xfrm>
            <a:off x="4952231" y="3214713"/>
            <a:ext cx="4519612" cy="539763"/>
          </a:xfrm>
          <a:prstGeom prst="rect">
            <a:avLst/>
          </a:prstGeom>
          <a:noFill/>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■民間都市開発推進機構によるメザニン支援</a:t>
            </a:r>
            <a:endParaRPr kumimoji="1" lang="en-US" altLang="ja-JP"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都市再生緊急整備地域内において、公共施設の整備</a:t>
            </a:r>
            <a:r>
              <a:rPr kumimoji="1" lang="ja-JP" altLang="en-US" sz="969"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を伴う優良な民間</a:t>
            </a: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都市開発事業に対し、金融支援を行う。</a:t>
            </a:r>
            <a:endPar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998" name="Picture 2" descr="C:\Users\matsuda-k2wc\Desktop\図1.png"/>
          <p:cNvPicPr>
            <a:picLocks noChangeAspect="1" noChangeArrowheads="1"/>
          </p:cNvPicPr>
          <p:nvPr/>
        </p:nvPicPr>
        <p:blipFill>
          <a:blip r:embed="rId2"/>
          <a:stretch>
            <a:fillRect/>
          </a:stretch>
        </p:blipFill>
        <p:spPr>
          <a:xfrm>
            <a:off x="5684073" y="3699958"/>
            <a:ext cx="3237494" cy="1191358"/>
          </a:xfrm>
          <a:prstGeom prst="rect">
            <a:avLst/>
          </a:prstGeom>
          <a:noFill/>
        </p:spPr>
      </p:pic>
      <p:sp>
        <p:nvSpPr>
          <p:cNvPr id="2999" name="テキスト ボックス 138"/>
          <p:cNvSpPr txBox="1"/>
          <p:nvPr/>
        </p:nvSpPr>
        <p:spPr>
          <a:xfrm>
            <a:off x="4962766" y="1151904"/>
            <a:ext cx="4509078" cy="688907"/>
          </a:xfrm>
          <a:prstGeom prst="rect">
            <a:avLst/>
          </a:prstGeom>
          <a:noFill/>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■国際競争拠点都市整備事業＜特定地域のみ＞</a:t>
            </a:r>
            <a:endParaRPr kumimoji="1" lang="en-US" altLang="ja-JP"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特定都市再生緊急整備地域</a:t>
            </a:r>
            <a:r>
              <a:rPr kumimoji="1" lang="ja-JP" altLang="en-US" sz="9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において、国、地方公共団体、民間事業者から構成される協議会が策定する整備計画に位置付けられる都市拠点インフラの整備について、重点的かつ集中的に支援。</a:t>
            </a:r>
            <a:endParaRPr kumimoji="1" lang="en-US" altLang="ja-JP" sz="9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000" name="テキスト ボックス 152"/>
          <p:cNvSpPr txBox="1"/>
          <p:nvPr/>
        </p:nvSpPr>
        <p:spPr>
          <a:xfrm>
            <a:off x="4972717" y="2299030"/>
            <a:ext cx="4482463" cy="539763"/>
          </a:xfrm>
          <a:prstGeom prst="rect">
            <a:avLst/>
          </a:prstGeom>
          <a:noFill/>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■都市安全確保促進事業</a:t>
            </a:r>
            <a:endParaRPr kumimoji="1" lang="en-US" altLang="ja-JP"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都市再生緊急整備地域における都市再生安全確保計画に基づくソフト、ハード対策等への支援</a:t>
            </a:r>
            <a:endParaRPr kumimoji="1" lang="en-US" altLang="ja-JP" sz="9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001" name="テキスト ボックス 126"/>
          <p:cNvSpPr txBox="1"/>
          <p:nvPr/>
        </p:nvSpPr>
        <p:spPr>
          <a:xfrm>
            <a:off x="4968895" y="1805646"/>
            <a:ext cx="4486285" cy="539763"/>
          </a:xfrm>
          <a:prstGeom prst="rect">
            <a:avLst/>
          </a:prstGeom>
          <a:noFill/>
        </p:spPr>
        <p:txBody>
          <a:bodyPr wrap="square"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■官民連携まちなか再生推進事業</a:t>
            </a:r>
            <a:endParaRPr kumimoji="1" lang="ja-JP" altLang="en-US" sz="969"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官民の様々な人材が集積するプラットフォームの構築と、未来ビジョンを実現するための自立・自走型システムの構築に向けた取組を総合的に支援</a:t>
            </a:r>
            <a:endParaRPr kumimoji="1" lang="en-US" altLang="ja-JP" sz="9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002" name="Picture 3"/>
          <p:cNvPicPr>
            <a:picLocks noChangeAspect="1" noChangeArrowheads="1"/>
          </p:cNvPicPr>
          <p:nvPr/>
        </p:nvPicPr>
        <p:blipFill>
          <a:blip r:embed="rId3"/>
          <a:stretch>
            <a:fillRect/>
          </a:stretch>
        </p:blipFill>
        <p:spPr>
          <a:xfrm>
            <a:off x="765458" y="1780002"/>
            <a:ext cx="1595254" cy="1007785"/>
          </a:xfrm>
          <a:prstGeom prst="rect">
            <a:avLst/>
          </a:prstGeom>
          <a:noFill/>
          <a:ln w="9525">
            <a:noFill/>
            <a:miter lim="800000"/>
            <a:headEnd/>
            <a:tailEnd/>
          </a:ln>
        </p:spPr>
      </p:pic>
      <p:sp>
        <p:nvSpPr>
          <p:cNvPr id="3003" name="Rectangle 3"/>
          <p:cNvSpPr txBox="1">
            <a:spLocks noChangeArrowheads="1"/>
          </p:cNvSpPr>
          <p:nvPr/>
        </p:nvSpPr>
        <p:spPr>
          <a:xfrm>
            <a:off x="632520" y="2787787"/>
            <a:ext cx="1994068" cy="367367"/>
          </a:xfrm>
          <a:prstGeom prst="rect">
            <a:avLst/>
          </a:prstGeom>
          <a:noFill/>
          <a:ln w="9525">
            <a:noFill/>
            <a:miter lim="800000"/>
            <a:headEnd/>
            <a:tailEnd/>
          </a:ln>
          <a:effectLst/>
        </p:spPr>
        <p:txBody>
          <a:bodyPr vert="horz" wrap="square" lIns="77913" tIns="38957" rIns="77913" bIns="38957" numCol="1" anchor="t" anchorCtr="0" compatLnSpc="1">
            <a:prstTxWarp prst="textNoShape">
              <a:avLst/>
            </a:prstTxWarp>
          </a:bodyPr>
          <a:lstStyle/>
          <a:p>
            <a:pPr marL="292190" marR="0" lvl="0" indent="-292190" algn="ctr" defTabSz="844083" rtl="0" eaLnBrk="1" fontAlgn="auto" latinLnBrk="0" hangingPunct="1">
              <a:lnSpc>
                <a:spcPct val="90000"/>
              </a:lnSpc>
              <a:spcBef>
                <a:spcPct val="20000"/>
              </a:spcBef>
              <a:spcAft>
                <a:spcPts val="0"/>
              </a:spcAft>
              <a:buClrTx/>
              <a:buSzTx/>
              <a:buFontTx/>
              <a:buNone/>
              <a:tabLst/>
              <a:defRPr/>
            </a:pPr>
            <a:r>
              <a:rPr kumimoji="1" lang="ja-JP" altLang="en-US"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日本橋二丁目地区（東京都中央区）</a:t>
            </a:r>
          </a:p>
          <a:p>
            <a:pPr marL="292190" marR="0" lvl="0" indent="-292190" algn="ctr" defTabSz="844083" rtl="0" eaLnBrk="1" fontAlgn="auto" latinLnBrk="0" hangingPunct="1">
              <a:lnSpc>
                <a:spcPct val="90000"/>
              </a:lnSpc>
              <a:spcBef>
                <a:spcPct val="20000"/>
              </a:spcBef>
              <a:spcAft>
                <a:spcPts val="0"/>
              </a:spcAft>
              <a:buClrTx/>
              <a:buSzTx/>
              <a:buFontTx/>
              <a:buNone/>
              <a:tabLst/>
              <a:defRPr/>
            </a:pPr>
            <a:r>
              <a:rPr kumimoji="1" lang="ja-JP" altLang="en-US"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容積率：</a:t>
            </a:r>
            <a:r>
              <a:rPr kumimoji="1" lang="en-US" altLang="ja-JP"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800%</a:t>
            </a:r>
            <a:r>
              <a:rPr kumimoji="1" lang="ja-JP" altLang="en-US" sz="831" b="0" i="0" u="none" strike="noStrike" kern="0" cap="none" spc="0" normalizeH="0" baseline="0" noProof="0" dirty="0" err="1">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700</a:t>
            </a:r>
            <a:r>
              <a:rPr kumimoji="1" lang="ja-JP" altLang="en-US"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　</a:t>
            </a:r>
            <a:r>
              <a:rPr kumimoji="1" lang="en-US" altLang="ja-JP" sz="831"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1990</a:t>
            </a:r>
            <a:r>
              <a:rPr kumimoji="1" lang="ja-JP" altLang="ja-JP" sz="831"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831"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等</a:t>
            </a:r>
            <a:endParaRPr kumimoji="1" lang="en-US" altLang="ja-JP" sz="831"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pic>
        <p:nvPicPr>
          <p:cNvPr id="3004" name="Picture 5" descr="パース１"/>
          <p:cNvPicPr>
            <a:picLocks noChangeAspect="1" noChangeArrowheads="1"/>
          </p:cNvPicPr>
          <p:nvPr/>
        </p:nvPicPr>
        <p:blipFill>
          <a:blip r:embed="rId4"/>
          <a:stretch>
            <a:fillRect/>
          </a:stretch>
        </p:blipFill>
        <p:spPr>
          <a:xfrm>
            <a:off x="3025403" y="1854641"/>
            <a:ext cx="1533174" cy="933147"/>
          </a:xfrm>
          <a:prstGeom prst="rect">
            <a:avLst/>
          </a:prstGeom>
          <a:noFill/>
        </p:spPr>
      </p:pic>
      <p:sp>
        <p:nvSpPr>
          <p:cNvPr id="3005" name="Rectangle 3"/>
          <p:cNvSpPr txBox="1">
            <a:spLocks noChangeArrowheads="1"/>
          </p:cNvSpPr>
          <p:nvPr/>
        </p:nvSpPr>
        <p:spPr>
          <a:xfrm>
            <a:off x="2825994" y="2792451"/>
            <a:ext cx="1994068" cy="362701"/>
          </a:xfrm>
          <a:prstGeom prst="rect">
            <a:avLst/>
          </a:prstGeom>
          <a:noFill/>
          <a:ln w="9525">
            <a:noFill/>
            <a:miter lim="800000"/>
            <a:headEnd/>
            <a:tailEnd/>
          </a:ln>
          <a:effectLst/>
        </p:spPr>
        <p:txBody>
          <a:bodyPr vert="horz" wrap="square" lIns="77913" tIns="38957" rIns="77913" bIns="38957" numCol="1" anchor="t" anchorCtr="0" compatLnSpc="1">
            <a:prstTxWarp prst="textNoShape">
              <a:avLst/>
            </a:prstTxWarp>
          </a:bodyPr>
          <a:lstStyle/>
          <a:p>
            <a:pPr marL="292190" marR="0" lvl="0" indent="-292190" algn="ctr" defTabSz="844083" rtl="0" eaLnBrk="1" fontAlgn="auto" latinLnBrk="0" hangingPunct="1">
              <a:lnSpc>
                <a:spcPct val="90000"/>
              </a:lnSpc>
              <a:spcBef>
                <a:spcPct val="20000"/>
              </a:spcBef>
              <a:spcAft>
                <a:spcPts val="0"/>
              </a:spcAft>
              <a:buClrTx/>
              <a:buSzTx/>
              <a:buFontTx/>
              <a:buNone/>
              <a:tabLst/>
              <a:defRPr/>
            </a:pPr>
            <a:r>
              <a:rPr kumimoji="1" lang="ja-JP" altLang="en-US"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大阪駅北地区（大阪市）</a:t>
            </a:r>
          </a:p>
          <a:p>
            <a:pPr marL="292190" marR="0" lvl="0" indent="-292190" algn="ctr" defTabSz="844083" rtl="0" eaLnBrk="1" fontAlgn="auto" latinLnBrk="0" hangingPunct="1">
              <a:lnSpc>
                <a:spcPct val="90000"/>
              </a:lnSpc>
              <a:spcBef>
                <a:spcPct val="20000"/>
              </a:spcBef>
              <a:spcAft>
                <a:spcPts val="0"/>
              </a:spcAft>
              <a:buClrTx/>
              <a:buSzTx/>
              <a:buFontTx/>
              <a:buNone/>
              <a:tabLst/>
              <a:defRPr/>
            </a:pPr>
            <a:r>
              <a:rPr kumimoji="1" lang="ja-JP" altLang="en-US"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容積率：</a:t>
            </a:r>
            <a:r>
              <a:rPr kumimoji="1" lang="en-US" altLang="ja-JP"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800%</a:t>
            </a:r>
            <a:r>
              <a:rPr kumimoji="1" lang="ja-JP" altLang="en-US"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　</a:t>
            </a:r>
            <a:r>
              <a:rPr kumimoji="1" lang="en-US" altLang="ja-JP"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1600</a:t>
            </a:r>
            <a:r>
              <a:rPr kumimoji="1" lang="ja-JP" altLang="ja-JP" sz="831"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831"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等</a:t>
            </a:r>
            <a:endParaRPr kumimoji="1" lang="en-US" altLang="ja-JP" sz="831"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3006" name="テキスト ボックス 133"/>
          <p:cNvSpPr txBox="1"/>
          <p:nvPr/>
        </p:nvSpPr>
        <p:spPr>
          <a:xfrm>
            <a:off x="366647" y="3242291"/>
            <a:ext cx="4453417" cy="600549"/>
          </a:xfrm>
          <a:prstGeom prst="rect">
            <a:avLst/>
          </a:prstGeom>
          <a:noFill/>
        </p:spPr>
        <p:txBody>
          <a:bodyPr wrap="square"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■道路の上空利用のための規制緩和</a:t>
            </a:r>
            <a:endParaRPr kumimoji="1" lang="en-US" altLang="ja-JP"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ts val="1363"/>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都市再生緊急整備地域内における都市再生特別地区の都市計画に位置づけることで、道路の付け替え、廃道をせずに、道路上空に建築物を建てることが可能。</a:t>
            </a:r>
            <a:endPar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007" name="Picture 2"/>
          <p:cNvPicPr>
            <a:picLocks noChangeAspect="1" noChangeArrowheads="1"/>
          </p:cNvPicPr>
          <p:nvPr/>
        </p:nvPicPr>
        <p:blipFill>
          <a:blip r:embed="rId5"/>
          <a:stretch>
            <a:fillRect/>
          </a:stretch>
        </p:blipFill>
        <p:spPr>
          <a:xfrm>
            <a:off x="1097804" y="3907047"/>
            <a:ext cx="3042860" cy="1175921"/>
          </a:xfrm>
          <a:prstGeom prst="rect">
            <a:avLst/>
          </a:prstGeom>
          <a:noFill/>
          <a:ln w="9525">
            <a:noFill/>
            <a:miter lim="800000"/>
            <a:headEnd/>
            <a:tailEnd/>
          </a:ln>
          <a:effectLst/>
        </p:spPr>
      </p:pic>
      <p:sp>
        <p:nvSpPr>
          <p:cNvPr id="3008" name="Text Box 108"/>
          <p:cNvSpPr txBox="1">
            <a:spLocks noChangeArrowheads="1"/>
          </p:cNvSpPr>
          <p:nvPr/>
        </p:nvSpPr>
        <p:spPr>
          <a:xfrm>
            <a:off x="5087294" y="5259426"/>
            <a:ext cx="4163823" cy="1230080"/>
          </a:xfrm>
          <a:prstGeom prst="rect">
            <a:avLst/>
          </a:prstGeom>
          <a:noFill/>
          <a:ln w="9525">
            <a:noFill/>
            <a:miter lim="800000"/>
            <a:headEnd/>
            <a:tailEnd/>
          </a:ln>
        </p:spPr>
        <p:txBody>
          <a:bodyPr wrap="square" lIns="0" rIns="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■所得税・法人税</a:t>
            </a: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：５年間</a:t>
            </a:r>
            <a:r>
              <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（５）割増償却</a:t>
            </a: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■登録免許税　　</a:t>
            </a: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：建物の保存登記について本則</a:t>
            </a:r>
            <a:r>
              <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4/1,000</a:t>
            </a: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a:t>
            </a:r>
            <a:r>
              <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3.5/1,000</a:t>
            </a: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2/1,000</a:t>
            </a: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）に軽減</a:t>
            </a: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■不動産取得税</a:t>
            </a: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課税標準から都道府県の条例で定める割合を控除        </a:t>
            </a:r>
            <a:endParaRPr kumimoji="1" lang="en-US" altLang="ja-JP" sz="9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参酌基準を</a:t>
            </a:r>
            <a:r>
              <a:rPr kumimoji="1" lang="en-US" altLang="ja-JP"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1/5(1/2)</a:t>
            </a:r>
            <a:r>
              <a:rPr kumimoji="1" lang="ja-JP" altLang="en-US"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とし、</a:t>
            </a:r>
            <a:r>
              <a:rPr kumimoji="1" lang="en-US" altLang="ja-JP"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1/10(2/5)</a:t>
            </a:r>
            <a:r>
              <a:rPr kumimoji="1" lang="ja-JP" altLang="en-US"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r>
              <a:rPr kumimoji="1" lang="en-US" altLang="ja-JP"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3/10(3/5)</a:t>
            </a:r>
            <a:r>
              <a:rPr kumimoji="1" lang="ja-JP" altLang="en-US"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以下の範囲内</a:t>
            </a:r>
            <a:r>
              <a:rPr kumimoji="1" lang="ja-JP" altLang="en-US" sz="73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73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■固定資産税・</a:t>
            </a: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５年間　課税標準</a:t>
            </a:r>
            <a:r>
              <a:rPr lang="ja-JP" altLang="en-US" sz="96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a:t>
            </a:r>
            <a:r>
              <a:rPr kumimoji="1" lang="ja-JP" altLang="en-US" sz="9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市町村の条例で定める割合</a:t>
            </a:r>
            <a:r>
              <a:rPr lang="ja-JP" altLang="en-US" sz="96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に軽減</a:t>
            </a:r>
            <a:endPar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ct val="80000"/>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都市計画税</a:t>
            </a: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参酌基準を３</a:t>
            </a:r>
            <a:r>
              <a:rPr kumimoji="1" lang="en-US" altLang="ja-JP"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/5(1/2)</a:t>
            </a:r>
            <a:r>
              <a:rPr kumimoji="1" lang="ja-JP" altLang="en-US"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とし、</a:t>
            </a:r>
            <a:r>
              <a:rPr kumimoji="1" lang="en-US" altLang="ja-JP"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1/2(2/5)</a:t>
            </a:r>
            <a:r>
              <a:rPr kumimoji="1" lang="ja-JP" altLang="en-US"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r>
              <a:rPr kumimoji="1" lang="en-US" altLang="ja-JP"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7/10(3/5)</a:t>
            </a:r>
            <a:r>
              <a:rPr kumimoji="1" lang="ja-JP" altLang="en-US"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以下の範囲内</a:t>
            </a:r>
            <a:endParaRPr kumimoji="1" lang="en-US" altLang="ja-JP" sz="73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ct val="80000"/>
              </a:lnSpc>
              <a:spcBef>
                <a:spcPct val="0"/>
              </a:spcBef>
              <a:spcAft>
                <a:spcPct val="0"/>
              </a:spcAft>
              <a:buClrTx/>
              <a:buSzTx/>
              <a:buFontTx/>
              <a:buNone/>
              <a:tabLst/>
              <a:defRPr/>
            </a:pPr>
            <a:endParaRPr kumimoji="1" lang="en-US" altLang="ja-JP" sz="462"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ct val="80000"/>
              </a:lnSpc>
              <a:spcBef>
                <a:spcPct val="0"/>
              </a:spcBef>
              <a:spcAft>
                <a:spcPct val="0"/>
              </a:spcAft>
              <a:buClrTx/>
              <a:buSzTx/>
              <a:buFontTx/>
              <a:buNone/>
              <a:tabLst/>
              <a:defRPr/>
            </a:pPr>
            <a:r>
              <a:rPr kumimoji="1" lang="ja-JP" altLang="en-US" sz="64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831"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31"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括弧内は特定都市再生緊急整備地域内の場合の特例</a:t>
            </a:r>
            <a:endPar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タイトル 1"/>
          <p:cNvSpPr>
            <a:spLocks noGrp="1"/>
          </p:cNvSpPr>
          <p:nvPr>
            <p:ph type="title"/>
          </p:nvPr>
        </p:nvSpPr>
        <p:spPr>
          <a:xfrm>
            <a:off x="128464" y="6"/>
            <a:ext cx="7946009" cy="476250"/>
          </a:xfrm>
        </p:spPr>
        <p:txBody>
          <a:bodyPr/>
          <a:lstStyle/>
          <a:p>
            <a:r>
              <a:rPr lang="ja-JP" altLang="en-US" sz="2400" dirty="0">
                <a:latin typeface="HGP創英角ｺﾞｼｯｸUB" panose="020B0900000000000000" pitchFamily="50" charset="-128"/>
                <a:ea typeface="HGP創英角ｺﾞｼｯｸUB" panose="020B0900000000000000" pitchFamily="50" charset="-128"/>
              </a:rPr>
              <a:t>都市再生緊急整備地域の主な支援措置</a:t>
            </a:r>
            <a:endParaRPr lang="ja-JP" altLang="en-US" sz="2400" dirty="0"/>
          </a:p>
        </p:txBody>
      </p:sp>
      <p:sp>
        <p:nvSpPr>
          <p:cNvPr id="23"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6</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12691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6" name="Rectangle 3"/>
          <p:cNvSpPr>
            <a:spLocks noChangeArrowheads="1"/>
          </p:cNvSpPr>
          <p:nvPr/>
        </p:nvSpPr>
        <p:spPr>
          <a:xfrm>
            <a:off x="666885" y="764704"/>
            <a:ext cx="8572230" cy="984738"/>
          </a:xfrm>
          <a:prstGeom prst="rect">
            <a:avLst/>
          </a:prstGeom>
          <a:solidFill>
            <a:srgbClr val="FFFFCC"/>
          </a:solidFill>
          <a:ln w="28575" cap="sq">
            <a:solidFill>
              <a:srgbClr val="0070C0"/>
            </a:solidFill>
            <a:miter lim="800000"/>
            <a:headEnd type="none" w="sm" len="sm"/>
            <a:tailEnd type="none" w="sm" len="sm"/>
          </a:ln>
          <a:effectLst/>
        </p:spPr>
        <p:txBody>
          <a:bodyPr wrap="square" anchor="ctr"/>
          <a:lstStyle/>
          <a:p>
            <a:pPr marL="80599" marR="0" lvl="0" indent="1466" algn="l" defTabSz="776673" rtl="0" eaLnBrk="1" fontAlgn="base" latinLnBrk="0" hangingPunct="1">
              <a:lnSpc>
                <a:spcPct val="120000"/>
              </a:lnSpc>
              <a:spcBef>
                <a:spcPct val="0"/>
              </a:spcBef>
              <a:spcAft>
                <a:spcPct val="0"/>
              </a:spcAft>
              <a:buClrTx/>
              <a:buSzTx/>
              <a:buFontTx/>
              <a:buNone/>
              <a:tabLst>
                <a:tab pos="7623121" algn="l"/>
              </a:tabLst>
              <a:defRPr/>
            </a:pP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都市再生に貢献し土地の高度利用を図るため、都市再生緊急整備地域内において、既存の用途地域等に基づく規制にとらわれず自由度の高い計画を定めることにより、容積率制限の緩和等を行う。 　（</a:t>
            </a:r>
            <a:r>
              <a:rPr kumimoji="1"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125</a:t>
            </a: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地区　</a:t>
            </a:r>
            <a:r>
              <a:rPr kumimoji="1" lang="ja-JP" altLang="en-US"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日現在）</a:t>
            </a: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237" name="Rectangle 4"/>
          <p:cNvSpPr>
            <a:spLocks noChangeArrowheads="1"/>
          </p:cNvSpPr>
          <p:nvPr/>
        </p:nvSpPr>
        <p:spPr>
          <a:xfrm>
            <a:off x="541338" y="2143065"/>
            <a:ext cx="5104998" cy="4267707"/>
          </a:xfrm>
          <a:prstGeom prst="rect">
            <a:avLst/>
          </a:prstGeom>
          <a:noFill/>
          <a:ln w="9525" algn="ctr">
            <a:noFill/>
            <a:miter lim="800000"/>
            <a:headEnd/>
            <a:tailEnd/>
          </a:ln>
        </p:spPr>
        <p:txBody>
          <a:bodyPr wrap="square">
            <a:spAutoFit/>
          </a:bodyPr>
          <a:lstStyle/>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１．対象</a:t>
            </a: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92"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都市再生緊急整備地域内</a:t>
            </a: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で、都市の再生に貢献し、</a:t>
            </a:r>
            <a:r>
              <a:rPr kumimoji="1" lang="ja-JP" altLang="en-US" sz="1292"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土地の合理的かつ健全な高度利用を図る必要がある</a:t>
            </a: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区域</a:t>
            </a:r>
          </a:p>
          <a:p>
            <a:pPr marL="168524" marR="0" lvl="0" indent="-168524" algn="l" defTabSz="914400" rtl="0" eaLnBrk="1" fontAlgn="base" latinLnBrk="0" hangingPunct="1">
              <a:lnSpc>
                <a:spcPct val="40000"/>
              </a:lnSpc>
              <a:spcBef>
                <a:spcPct val="0"/>
              </a:spcBef>
              <a:spcAft>
                <a:spcPct val="0"/>
              </a:spcAft>
              <a:buClrTx/>
              <a:buSzTx/>
              <a:buFontTx/>
              <a:buNone/>
              <a:tabLst/>
              <a:defRPr/>
            </a:pPr>
            <a:endParaRPr kumimoji="1" lang="ja-JP" altLang="en-US" sz="1292"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２．決定方法</a:t>
            </a: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92"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都道府県及び政令指定都市が都市計画の手続を経て決定</a:t>
            </a:r>
            <a:endParaRPr kumimoji="1" lang="en-US" altLang="ja-JP" sz="1292"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（提案制度により都市開発事業者による提案が可能）</a:t>
            </a:r>
          </a:p>
          <a:p>
            <a:pPr marL="168524" marR="0" lvl="0" indent="-168524" algn="l" defTabSz="914400" rtl="0" eaLnBrk="1" fontAlgn="base" latinLnBrk="0" hangingPunct="1">
              <a:lnSpc>
                <a:spcPct val="40000"/>
              </a:lnSpc>
              <a:spcBef>
                <a:spcPct val="0"/>
              </a:spcBef>
              <a:spcAft>
                <a:spcPct val="0"/>
              </a:spcAft>
              <a:buClrTx/>
              <a:buSzTx/>
              <a:buFontTx/>
              <a:buNone/>
              <a:tabLst/>
              <a:defRPr/>
            </a:pPr>
            <a:endParaRPr kumimoji="1" lang="ja-JP" altLang="en-US" sz="1292"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３．計画事項</a:t>
            </a: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以下の事項を従前の用途地域等に基づく規制にとらわれずに定めることができる。</a:t>
            </a:r>
            <a:endParaRPr kumimoji="1" lang="en-US" altLang="ja-JP"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○誘導すべき用途（用途規制の特例が必要な場合のみ）</a:t>
            </a:r>
            <a:endParaRPr kumimoji="1" lang="en-US" altLang="ja-JP"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○容積率の最高限度（</a:t>
            </a:r>
            <a:r>
              <a:rPr kumimoji="1" lang="en-US" altLang="ja-JP"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400</a:t>
            </a: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％以上）及び最低限度</a:t>
            </a:r>
            <a:endParaRPr kumimoji="1" lang="en-US" altLang="ja-JP"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○建</a:t>
            </a:r>
            <a:r>
              <a:rPr kumimoji="1" lang="ja-JP" altLang="en-US" sz="1292" b="0" i="0" u="none" strike="noStrike" kern="120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ぺい</a:t>
            </a: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率の最高限度　　　○建築面積の最低限度　</a:t>
            </a:r>
            <a:endParaRPr kumimoji="1" lang="en-US" altLang="ja-JP"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○高さの最高限度　　　　　　○壁面の位置の制限</a:t>
            </a:r>
            <a:endParaRPr kumimoji="1" lang="en-US" altLang="ja-JP"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8524" marR="0" lvl="0" indent="-168524" algn="l" defTabSz="914400" rtl="0" eaLnBrk="1" fontAlgn="base" latinLnBrk="0" hangingPunct="1">
              <a:lnSpc>
                <a:spcPct val="110000"/>
              </a:lnSpc>
              <a:spcBef>
                <a:spcPct val="0"/>
              </a:spcBef>
              <a:spcAft>
                <a:spcPct val="0"/>
              </a:spcAft>
              <a:buClrTx/>
              <a:buSzTx/>
              <a:buFontTx/>
              <a:buNone/>
              <a:tabLst/>
              <a:defRPr/>
            </a:pPr>
            <a:endPar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これにより、用途地域等における以下の規制を適用除外。</a:t>
            </a:r>
            <a:endParaRPr kumimoji="1" lang="en-US" altLang="ja-JP"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・用途地域及び特別用途地区による用途制限　　　</a:t>
            </a:r>
            <a:endParaRPr kumimoji="1" lang="en-US" altLang="ja-JP"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・用途地域による容積率制限　　・斜線制限　　</a:t>
            </a:r>
            <a:endParaRPr kumimoji="1" lang="en-US" altLang="ja-JP"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・高度地区による高さ制限　　 　・日影規制</a:t>
            </a:r>
          </a:p>
          <a:p>
            <a:pPr marL="168524" marR="0" lvl="0" indent="-168524" algn="l" defTabSz="914400" rtl="0" eaLnBrk="1" fontAlgn="base" latinLnBrk="0" hangingPunct="1">
              <a:lnSpc>
                <a:spcPct val="40000"/>
              </a:lnSpc>
              <a:spcBef>
                <a:spcPct val="0"/>
              </a:spcBef>
              <a:spcAft>
                <a:spcPct val="0"/>
              </a:spcAft>
              <a:buClrTx/>
              <a:buSzTx/>
              <a:buFontTx/>
              <a:buNone/>
              <a:tabLst/>
              <a:defRPr/>
            </a:pPr>
            <a:endPar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238" name="Rectangle 3"/>
          <p:cNvSpPr txBox="1">
            <a:spLocks noChangeArrowheads="1"/>
          </p:cNvSpPr>
          <p:nvPr/>
        </p:nvSpPr>
        <p:spPr>
          <a:xfrm>
            <a:off x="5816044" y="5519044"/>
            <a:ext cx="3327120" cy="827308"/>
          </a:xfrm>
          <a:prstGeom prst="rect">
            <a:avLst/>
          </a:prstGeom>
          <a:noFill/>
          <a:ln w="9525">
            <a:noFill/>
            <a:miter lim="800000"/>
            <a:headEnd/>
            <a:tailEnd/>
          </a:ln>
          <a:effectLst/>
        </p:spPr>
        <p:txBody>
          <a:bodyPr vert="horz" wrap="square" lIns="84406" tIns="42203" rIns="84406" bIns="42203" numCol="1" anchor="t" anchorCtr="0" compatLnSpc="1">
            <a:prstTxWarp prst="textNoShape">
              <a:avLst/>
            </a:prstTxWarp>
          </a:bodyPr>
          <a:lstStyle/>
          <a:p>
            <a:pPr marL="316531" marR="0" lvl="0" indent="-316531" algn="l" defTabSz="914400" rtl="0" eaLnBrk="1" fontAlgn="base" latinLnBrk="0" hangingPunct="1">
              <a:lnSpc>
                <a:spcPct val="90000"/>
              </a:lnSpc>
              <a:spcBef>
                <a:spcPct val="20000"/>
              </a:spcBef>
              <a:spcAft>
                <a:spcPct val="0"/>
              </a:spcAft>
              <a:buClrTx/>
              <a:buSzTx/>
              <a:buFontTx/>
              <a:buNone/>
              <a:tabLst/>
              <a:defRPr/>
            </a:pPr>
            <a:r>
              <a:rPr kumimoji="1" lang="ja-JP" altLang="en-US" sz="1292"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日本橋二丁目地区（東京都中央区）</a:t>
            </a:r>
          </a:p>
          <a:p>
            <a:pPr marL="316531" marR="0" lvl="0" indent="-316531" algn="l" defTabSz="914400" rtl="0" eaLnBrk="1" fontAlgn="base" latinLnBrk="0" hangingPunct="1">
              <a:lnSpc>
                <a:spcPct val="90000"/>
              </a:lnSpc>
              <a:spcBef>
                <a:spcPct val="20000"/>
              </a:spcBef>
              <a:spcAft>
                <a:spcPct val="0"/>
              </a:spcAft>
              <a:buClrTx/>
              <a:buSzTx/>
              <a:buFontTx/>
              <a:buNone/>
              <a:tabLst/>
              <a:defRPr/>
            </a:pPr>
            <a:r>
              <a:rPr kumimoji="1" lang="ja-JP" altLang="en-US" sz="1108"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区域面積：約４</a:t>
            </a:r>
            <a:r>
              <a:rPr kumimoji="1" lang="en-US" altLang="ja-JP" sz="1108"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8"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８</a:t>
            </a:r>
            <a:r>
              <a:rPr kumimoji="1" lang="en-US" altLang="ja-JP" sz="1108"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ha</a:t>
            </a:r>
          </a:p>
          <a:p>
            <a:pPr marL="316531" marR="0" lvl="0" indent="-316531" algn="l" defTabSz="914400" rtl="0" eaLnBrk="1" fontAlgn="base" latinLnBrk="0" hangingPunct="1">
              <a:lnSpc>
                <a:spcPct val="90000"/>
              </a:lnSpc>
              <a:spcBef>
                <a:spcPct val="20000"/>
              </a:spcBef>
              <a:spcAft>
                <a:spcPct val="0"/>
              </a:spcAft>
              <a:buClrTx/>
              <a:buSzTx/>
              <a:buFontTx/>
              <a:buNone/>
              <a:tabLst/>
              <a:defRPr/>
            </a:pPr>
            <a:r>
              <a:rPr kumimoji="1" lang="ja-JP" altLang="en-US" sz="1108"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用途地域：商業地域</a:t>
            </a:r>
          </a:p>
          <a:p>
            <a:pPr marL="316531" marR="0" lvl="0" indent="-316531" algn="l" defTabSz="914400" rtl="0" eaLnBrk="1" fontAlgn="base" latinLnBrk="0" hangingPunct="1">
              <a:lnSpc>
                <a:spcPct val="90000"/>
              </a:lnSpc>
              <a:spcBef>
                <a:spcPct val="20000"/>
              </a:spcBef>
              <a:spcAft>
                <a:spcPct val="0"/>
              </a:spcAft>
              <a:buClrTx/>
              <a:buSzTx/>
              <a:buFontTx/>
              <a:buNone/>
              <a:tabLst/>
              <a:defRPr/>
            </a:pPr>
            <a:r>
              <a:rPr kumimoji="1" lang="ja-JP" altLang="en-US" sz="1108"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容 積 率 ：</a:t>
            </a:r>
            <a:r>
              <a:rPr kumimoji="1" lang="en-US" altLang="ja-JP" sz="1108"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800%</a:t>
            </a:r>
            <a:r>
              <a:rPr kumimoji="1" lang="ja-JP" altLang="en-US" sz="1108" b="0" i="0" u="none" strike="noStrike" kern="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8"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700</a:t>
            </a:r>
            <a:r>
              <a:rPr kumimoji="1" lang="ja-JP" altLang="en-US" sz="1108"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　</a:t>
            </a:r>
            <a:r>
              <a:rPr kumimoji="1" lang="en-US" altLang="ja-JP"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1990</a:t>
            </a:r>
            <a:r>
              <a:rPr kumimoji="1" lang="ja-JP" altLang="ja-JP"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等</a:t>
            </a:r>
            <a:endParaRPr kumimoji="1" lang="en-US" altLang="ja-JP"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239" name="Text Box 4"/>
          <p:cNvSpPr txBox="1">
            <a:spLocks noChangeArrowheads="1"/>
          </p:cNvSpPr>
          <p:nvPr/>
        </p:nvSpPr>
        <p:spPr>
          <a:xfrm>
            <a:off x="5875519" y="3601627"/>
            <a:ext cx="975157" cy="184666"/>
          </a:xfrm>
          <a:prstGeom prst="rect">
            <a:avLst/>
          </a:prstGeom>
          <a:solidFill>
            <a:schemeClr val="bg1"/>
          </a:solidFill>
          <a:ln w="19050">
            <a:noFill/>
            <a:miter lim="800000"/>
            <a:headEnd/>
            <a:tailEnd/>
          </a:ln>
        </p:spPr>
        <p:txBody>
          <a:bodyPr wrap="square" lIns="0" tIns="0" rIns="0" bIns="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rPr>
              <a:t>◇ 事例</a:t>
            </a:r>
          </a:p>
        </p:txBody>
      </p:sp>
      <p:sp>
        <p:nvSpPr>
          <p:cNvPr id="3240" name="Text Box 4"/>
          <p:cNvSpPr txBox="1">
            <a:spLocks noChangeArrowheads="1"/>
          </p:cNvSpPr>
          <p:nvPr/>
        </p:nvSpPr>
        <p:spPr>
          <a:xfrm>
            <a:off x="568897" y="1976759"/>
            <a:ext cx="1304021" cy="184666"/>
          </a:xfrm>
          <a:prstGeom prst="rect">
            <a:avLst/>
          </a:prstGeom>
          <a:solidFill>
            <a:schemeClr val="bg1"/>
          </a:solidFill>
          <a:ln w="19050">
            <a:noFill/>
            <a:miter lim="800000"/>
            <a:headEnd/>
            <a:tailEnd/>
          </a:ln>
        </p:spPr>
        <p:txBody>
          <a:bodyPr wrap="square" lIns="0" tIns="0" rIns="0" bIns="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rPr>
              <a:t>◇制度概要</a:t>
            </a:r>
          </a:p>
        </p:txBody>
      </p:sp>
      <p:pic>
        <p:nvPicPr>
          <p:cNvPr id="3241" name="Picture 3"/>
          <p:cNvPicPr>
            <a:picLocks noChangeAspect="1" noChangeArrowheads="1"/>
          </p:cNvPicPr>
          <p:nvPr/>
        </p:nvPicPr>
        <p:blipFill>
          <a:blip r:embed="rId3"/>
          <a:stretch>
            <a:fillRect/>
          </a:stretch>
        </p:blipFill>
        <p:spPr>
          <a:xfrm>
            <a:off x="5710773" y="2922544"/>
            <a:ext cx="3656994" cy="2502789"/>
          </a:xfrm>
          <a:prstGeom prst="rect">
            <a:avLst/>
          </a:prstGeom>
          <a:noFill/>
          <a:ln w="9525">
            <a:noFill/>
            <a:miter lim="800000"/>
            <a:headEnd/>
            <a:tailEnd/>
          </a:ln>
        </p:spPr>
      </p:pic>
      <p:sp>
        <p:nvSpPr>
          <p:cNvPr id="11" name="タイトル 1"/>
          <p:cNvSpPr>
            <a:spLocks noGrp="1"/>
          </p:cNvSpPr>
          <p:nvPr>
            <p:ph type="title"/>
          </p:nvPr>
        </p:nvSpPr>
        <p:spPr>
          <a:xfrm>
            <a:off x="0" y="422"/>
            <a:ext cx="7986913" cy="476250"/>
          </a:xfrm>
        </p:spPr>
        <p:txBody>
          <a:bodyPr/>
          <a:lstStyle/>
          <a:p>
            <a:r>
              <a:rPr lang="ja-JP" altLang="en-US" dirty="0">
                <a:solidFill>
                  <a:srgbClr val="4087C8"/>
                </a:solidFill>
                <a:latin typeface="+mj-ea"/>
              </a:rPr>
              <a:t>　都市再生特別地区</a:t>
            </a:r>
          </a:p>
        </p:txBody>
      </p:sp>
      <p:sp>
        <p:nvSpPr>
          <p:cNvPr id="9" name="スライド番号プレースホルダー 1"/>
          <p:cNvSpPr txBox="1">
            <a:spLocks/>
          </p:cNvSpPr>
          <p:nvPr/>
        </p:nvSpPr>
        <p:spPr>
          <a:xfrm>
            <a:off x="7594600" y="6599682"/>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193"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2" name="スライド番号プレースホルダー 2">
            <a:extLst>
              <a:ext uri="{FF2B5EF4-FFF2-40B4-BE49-F238E27FC236}">
                <a16:creationId xmlns:a16="http://schemas.microsoft.com/office/drawing/2014/main" id="{B935F45F-59C4-5615-45EA-07452ED7829E}"/>
              </a:ext>
            </a:extLst>
          </p:cNvPr>
          <p:cNvSpPr>
            <a:spLocks noGrp="1"/>
          </p:cNvSpPr>
          <p:nvPr>
            <p:ph type="sldNum" sz="quarter" idx="12"/>
          </p:nvPr>
        </p:nvSpPr>
        <p:spPr>
          <a:xfrm>
            <a:off x="9264724" y="6525344"/>
            <a:ext cx="641276" cy="332656"/>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C1E978-A3B9-4673-8199-379729392307}" type="slidenum">
              <a:rPr kumimoji="1" lang="en-US" altLang="ja-JP" sz="14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96745488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7" name="図 3"/>
          <p:cNvPicPr>
            <a:picLocks noChangeAspect="1"/>
          </p:cNvPicPr>
          <p:nvPr/>
        </p:nvPicPr>
        <p:blipFill rotWithShape="1">
          <a:blip r:embed="rId2"/>
          <a:srcRect t="11261"/>
          <a:stretch/>
        </p:blipFill>
        <p:spPr>
          <a:xfrm>
            <a:off x="2803161" y="432408"/>
            <a:ext cx="5199870" cy="4429565"/>
          </a:xfrm>
          <a:prstGeom prst="rect">
            <a:avLst/>
          </a:prstGeom>
          <a:ln>
            <a:noFill/>
          </a:ln>
        </p:spPr>
      </p:pic>
      <p:sp>
        <p:nvSpPr>
          <p:cNvPr id="7" name="Line 12">
            <a:extLst>
              <a:ext uri="{FF2B5EF4-FFF2-40B4-BE49-F238E27FC236}">
                <a16:creationId xmlns:a16="http://schemas.microsoft.com/office/drawing/2014/main" id="{DF8B0C6B-92A5-419A-298F-DAB9B712B149}"/>
              </a:ext>
            </a:extLst>
          </p:cNvPr>
          <p:cNvSpPr>
            <a:spLocks noChangeShapeType="1"/>
          </p:cNvSpPr>
          <p:nvPr/>
        </p:nvSpPr>
        <p:spPr>
          <a:xfrm flipV="1">
            <a:off x="5727271" y="2668474"/>
            <a:ext cx="1529985" cy="400486"/>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5" name="Line 12">
            <a:extLst>
              <a:ext uri="{FF2B5EF4-FFF2-40B4-BE49-F238E27FC236}">
                <a16:creationId xmlns:a16="http://schemas.microsoft.com/office/drawing/2014/main" id="{6936DC46-87B9-C77D-0A91-5A261EDE7D5E}"/>
              </a:ext>
            </a:extLst>
          </p:cNvPr>
          <p:cNvSpPr>
            <a:spLocks noChangeShapeType="1"/>
          </p:cNvSpPr>
          <p:nvPr/>
        </p:nvSpPr>
        <p:spPr>
          <a:xfrm>
            <a:off x="5275255" y="831510"/>
            <a:ext cx="326784" cy="1751167"/>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5788" name="Text Box 580"/>
          <p:cNvSpPr txBox="1">
            <a:spLocks noChangeArrowheads="1"/>
          </p:cNvSpPr>
          <p:nvPr/>
        </p:nvSpPr>
        <p:spPr>
          <a:xfrm>
            <a:off x="0" y="0"/>
            <a:ext cx="9906000" cy="365529"/>
          </a:xfrm>
          <a:prstGeom prst="rect">
            <a:avLst/>
          </a:prstGeom>
          <a:solidFill>
            <a:srgbClr val="333399"/>
          </a:solidFill>
          <a:ln w="9525">
            <a:noFill/>
            <a:miter lim="800000"/>
            <a:headEnd/>
            <a:tailEnd/>
          </a:ln>
        </p:spPr>
        <p:txBody>
          <a:bodyPr lIns="74295" tIns="7200" rIns="74295" bIns="889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都市再生特別地区（容積率の緩和等）の適用を受けた民間都市開発事業の所在について　　　　</a:t>
            </a:r>
          </a:p>
        </p:txBody>
      </p:sp>
      <p:sp>
        <p:nvSpPr>
          <p:cNvPr id="5789" name="Rectangle 23"/>
          <p:cNvSpPr>
            <a:spLocks noChangeArrowheads="1"/>
          </p:cNvSpPr>
          <p:nvPr/>
        </p:nvSpPr>
        <p:spPr>
          <a:xfrm>
            <a:off x="7113240" y="3212972"/>
            <a:ext cx="2757016" cy="3585428"/>
          </a:xfrm>
          <a:prstGeom prst="rect">
            <a:avLst/>
          </a:prstGeom>
          <a:solidFill>
            <a:schemeClr val="bg1"/>
          </a:solidFill>
          <a:ln w="7938">
            <a:solidFill>
              <a:schemeClr val="bg2">
                <a:lumMod val="50000"/>
              </a:schemeClr>
            </a:solidFill>
            <a:miter lim="800000"/>
            <a:headEnd/>
            <a:tailEnd/>
          </a:ln>
        </p:spPr>
        <p:txBody>
          <a:bodyPr wrap="square" numCol="2"/>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 </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東京都心・臨海地域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（特定地域）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●丸の内トラストシティ</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●大手町連鎖型都市再生プロジェクト</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●丸の内パークビルディング　　　　　●大手町タワー</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●コレド室町　　</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三越銀座店</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●清水建設新本社　　　　　　　　 ●ＪＰタワー　　　　　　　　　　</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●明治屋・京橋エドグラン</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●歌舞伎座タワー　　　　　　　　　 ●東京スクエアガーデン</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●鉄鋼ビル建替計画</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●松坂屋銀座店建替事業　　　　●高島屋東京店建替事業</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●大手町パークビルディング　</a:t>
            </a:r>
            <a:endParaRPr kumimoji="1" lang="en-US" altLang="ja-JP"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a:t>
            </a:r>
            <a:r>
              <a:rPr kumimoji="1" lang="zh-TW"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世界貿易ｾﾝﾀ</a:t>
            </a:r>
            <a:r>
              <a:rPr kumimoji="1" lang="en-US" altLang="zh-TW"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a:t>
            </a:r>
            <a:r>
              <a:rPr kumimoji="1" lang="zh-TW"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ﾋﾞﾙ</a:t>
            </a: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他</a:t>
            </a:r>
            <a:endParaRPr kumimoji="1" lang="en-US" altLang="ja-JP"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●東京ミッドタウン日比谷　　　　　</a:t>
            </a: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 </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●虎の門病院他</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TW"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東京商工会議所</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他</a:t>
            </a:r>
            <a:endParaRPr kumimoji="1" lang="en-US" altLang="zh-TW"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東京ポートシティ竹芝</a:t>
            </a:r>
            <a:endParaRPr kumimoji="1" lang="en-US" altLang="ja-JP"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東京ワールドゲート</a:t>
            </a:r>
            <a:endParaRPr kumimoji="1" lang="en-US" altLang="ja-JP"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●虎ノ門ビジネスタワー他</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OTEMACHI ONE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●八重洲一丁目６地区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●八重洲二丁目１地区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●ブリジストン美術館他</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CN"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八重洲二丁目中地区</a:t>
            </a:r>
            <a:endParaRPr kumimoji="1" lang="en-US" altLang="zh-CN"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●虎ノ門・麻布台地区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●日本橋三井タワー</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CN"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芝浦一丁目地区</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●虎ノ門一・二丁目地区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CN"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赤坂二丁目地</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CN"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八重洲</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一</a:t>
            </a:r>
            <a:r>
              <a:rPr kumimoji="1" lang="zh-CN"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丁目</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北</a:t>
            </a:r>
            <a:r>
              <a:rPr kumimoji="1" lang="zh-CN"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地区</a:t>
            </a:r>
            <a:endParaRPr kumimoji="1" lang="en-US" altLang="zh-CN"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●日本橋室町一</a:t>
            </a:r>
            <a:r>
              <a:rPr kumimoji="1" lang="zh-CN"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丁目地区</a:t>
            </a:r>
            <a:endParaRPr kumimoji="1" lang="en-US" altLang="zh-CN"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●虎ノ門一丁目東地区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●赤坂二・六丁目地区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●日本橋一丁目東地区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●日本橋一丁目</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番地区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TW"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京橋三丁目東地区</a:t>
            </a:r>
            <a:endParaRPr kumimoji="1" lang="en-US" altLang="zh-CN"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秋葉原・神田地域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○ワテラス　　　　　　</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○御茶ノ水ソラシティ</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○三井住友海上駿河台新館</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池袋駅周辺地域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（特定地域）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●東池袋一丁目地区</a:t>
            </a:r>
            <a:endParaRPr kumimoji="1" lang="en-US" altLang="zh-CN"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品川駅・田町駅周辺地域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（特定地域）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●品川駅北周辺地区</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CN"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p:txBody>
      </p:sp>
      <p:sp>
        <p:nvSpPr>
          <p:cNvPr id="5790" name="テキスト ボックス 42"/>
          <p:cNvSpPr txBox="1">
            <a:spLocks noChangeArrowheads="1"/>
          </p:cNvSpPr>
          <p:nvPr/>
        </p:nvSpPr>
        <p:spPr>
          <a:xfrm>
            <a:off x="6198085" y="399803"/>
            <a:ext cx="3668334" cy="523220"/>
          </a:xfrm>
          <a:prstGeom prst="rect">
            <a:avLst/>
          </a:prstGeom>
          <a:solidFill>
            <a:schemeClr val="bg1"/>
          </a:solidFill>
          <a:ln w="15875">
            <a:solidFill>
              <a:schemeClr val="bg2">
                <a:lumMod val="50000"/>
              </a:schemeClr>
            </a:solid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都市再生特別地区の適用を受けた民間都市開発</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事業（</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127</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件）</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令和</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5</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12</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月</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31</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日現在</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●印は現在特定地域の</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94</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計画、○印は現在緊急地域の</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33</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計画（廃番２計画）</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791" name="Rectangle 23"/>
          <p:cNvSpPr>
            <a:spLocks noChangeArrowheads="1"/>
          </p:cNvSpPr>
          <p:nvPr/>
        </p:nvSpPr>
        <p:spPr>
          <a:xfrm>
            <a:off x="7113239" y="1761324"/>
            <a:ext cx="2753179" cy="616701"/>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仙台都心地域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（特定地域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a:t>
            </a:r>
            <a:r>
              <a:rPr kumimoji="1" lang="zh-CN"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一番町三丁目七番地区</a:t>
            </a:r>
            <a:endParaRPr kumimoji="1" lang="en-US" altLang="zh-CN"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○仙台ファーストタワー</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○東京建物仙台ビル</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grpSp>
        <p:nvGrpSpPr>
          <p:cNvPr id="5792" name="グループ化 49"/>
          <p:cNvGrpSpPr/>
          <p:nvPr/>
        </p:nvGrpSpPr>
        <p:grpSpPr>
          <a:xfrm>
            <a:off x="9000753" y="1788281"/>
            <a:ext cx="936104" cy="616700"/>
            <a:chOff x="3714604" y="922935"/>
            <a:chExt cx="1041566" cy="785802"/>
          </a:xfrm>
        </p:grpSpPr>
        <p:pic>
          <p:nvPicPr>
            <p:cNvPr id="5793" name="Picture 7" descr="ファイル:Sendai1st tower.jpg">
              <a:hlinkClick r:id="rId3"/>
            </p:cNvPr>
            <p:cNvPicPr>
              <a:picLocks noChangeAspect="1" noChangeArrowheads="1"/>
            </p:cNvPicPr>
            <p:nvPr/>
          </p:nvPicPr>
          <p:blipFill>
            <a:blip r:embed="rId4"/>
            <a:stretch>
              <a:fillRect/>
            </a:stretch>
          </p:blipFill>
          <p:spPr>
            <a:xfrm>
              <a:off x="4160910" y="922935"/>
              <a:ext cx="432048" cy="576066"/>
            </a:xfrm>
            <a:prstGeom prst="rect">
              <a:avLst/>
            </a:prstGeom>
            <a:noFill/>
          </p:spPr>
        </p:pic>
        <p:sp>
          <p:nvSpPr>
            <p:cNvPr id="5794" name="テキスト ボックス 30"/>
            <p:cNvSpPr txBox="1">
              <a:spLocks noChangeArrowheads="1"/>
            </p:cNvSpPr>
            <p:nvPr/>
          </p:nvSpPr>
          <p:spPr>
            <a:xfrm>
              <a:off x="3714604" y="1493044"/>
              <a:ext cx="1041566" cy="215693"/>
            </a:xfrm>
            <a:prstGeom prst="rect">
              <a:avLst/>
            </a:prstGeom>
            <a:noFill/>
            <a:ln w="9525">
              <a:noFill/>
              <a:miter lim="800000"/>
              <a:headEnd/>
              <a:tailEnd/>
            </a:ln>
          </p:spPr>
          <p:txBody>
            <a:bodyPr wrap="square">
              <a:spAutoFit/>
            </a:bodyPr>
            <a:lstStyle/>
            <a:p>
              <a:pPr marL="0" marR="0" lvl="0" indent="0" algn="r" defTabSz="914400" rtl="0" eaLnBrk="0" fontAlgn="base" latinLnBrk="0" hangingPunct="0">
                <a:lnSpc>
                  <a:spcPts val="6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eiryo UI" panose="020B0604030504040204" pitchFamily="50" charset="-128"/>
                  <a:cs typeface="+mn-cs"/>
                </a:rPr>
                <a:t>仙台ファーストタワー</a:t>
              </a:r>
            </a:p>
          </p:txBody>
        </p:sp>
      </p:grpSp>
      <p:sp>
        <p:nvSpPr>
          <p:cNvPr id="5798" name="Rectangle 23"/>
          <p:cNvSpPr>
            <a:spLocks noChangeArrowheads="1"/>
          </p:cNvSpPr>
          <p:nvPr/>
        </p:nvSpPr>
        <p:spPr>
          <a:xfrm>
            <a:off x="4814824" y="5011484"/>
            <a:ext cx="2272231" cy="1786916"/>
          </a:xfrm>
          <a:prstGeom prst="rect">
            <a:avLst/>
          </a:prstGeom>
          <a:solidFill>
            <a:schemeClr val="bg1"/>
          </a:solidFill>
          <a:ln w="7938">
            <a:solidFill>
              <a:schemeClr val="bg2">
                <a:lumMod val="50000"/>
              </a:schemeClr>
            </a:solidFill>
            <a:miter lim="800000"/>
            <a:headEnd/>
            <a:tailEnd/>
          </a:ln>
        </p:spPr>
        <p:txBody>
          <a:bodyPr rIns="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5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新宿駅周辺地域</a:t>
            </a:r>
            <a:r>
              <a:rPr kumimoji="1" lang="en-US" altLang="ja-JP" sz="105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（特定地域）</a:t>
            </a:r>
            <a:endParaRPr kumimoji="1" lang="en-US" altLang="ja-JP" sz="105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●新宿モード学園　　　　●</a:t>
            </a:r>
            <a:r>
              <a:rPr kumimoji="1" lang="zh-CN"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歌舞伎町一丁目地区</a:t>
            </a:r>
            <a:endParaRPr kumimoji="1" lang="en-US" altLang="zh-CN"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a:t>
            </a:r>
            <a:r>
              <a:rPr kumimoji="1" lang="zh-CN"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新宿駅西南口地区</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5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渋谷駅周辺地域</a:t>
            </a:r>
            <a:r>
              <a:rPr kumimoji="1" lang="en-US" altLang="ja-JP" sz="105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（特定地域）</a:t>
            </a:r>
            <a:endParaRPr kumimoji="1" lang="en-US" altLang="ja-JP" sz="105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●渋谷ヒカリエ　　　</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●渋谷スクランブルスクエア等</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●渋谷ストリ</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ム　　●渋谷駅桜丘地区再開発計画</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●渋谷パルコ　　　 ●渋谷二丁目西地区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●宮益坂地区</a:t>
            </a:r>
            <a:endParaRPr kumimoji="1" lang="en-US" altLang="ja-JP" sz="1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大崎駅周辺地域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 シンクパークタワー</a:t>
            </a:r>
            <a:endParaRPr kumimoji="1" lang="en-US" altLang="zh-CN"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 大崎ウエストシティタワーズ</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○パークシティ大崎　ザ　タワー</a:t>
            </a:r>
            <a:endParaRPr kumimoji="1" lang="en-US" altLang="zh-CN"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p:txBody>
      </p:sp>
      <p:grpSp>
        <p:nvGrpSpPr>
          <p:cNvPr id="5799" name="グループ化 1"/>
          <p:cNvGrpSpPr/>
          <p:nvPr/>
        </p:nvGrpSpPr>
        <p:grpSpPr>
          <a:xfrm>
            <a:off x="6193661" y="6022051"/>
            <a:ext cx="964057" cy="836792"/>
            <a:chOff x="2486121" y="4716395"/>
            <a:chExt cx="1283029" cy="1291210"/>
          </a:xfrm>
        </p:grpSpPr>
        <p:pic>
          <p:nvPicPr>
            <p:cNvPr id="5800" name="図 45" descr="大崎西口.jpg"/>
            <p:cNvPicPr>
              <a:picLocks noChangeAspect="1"/>
            </p:cNvPicPr>
            <p:nvPr/>
          </p:nvPicPr>
          <p:blipFill>
            <a:blip r:embed="rId5"/>
            <a:stretch>
              <a:fillRect/>
            </a:stretch>
          </p:blipFill>
          <p:spPr>
            <a:xfrm>
              <a:off x="2681323" y="4716395"/>
              <a:ext cx="782552" cy="955367"/>
            </a:xfrm>
            <a:prstGeom prst="rect">
              <a:avLst/>
            </a:prstGeom>
            <a:noFill/>
            <a:ln w="9525">
              <a:noFill/>
              <a:miter lim="800000"/>
              <a:headEnd/>
              <a:tailEnd/>
            </a:ln>
          </p:spPr>
        </p:pic>
        <p:sp>
          <p:nvSpPr>
            <p:cNvPr id="5801" name="テキスト ボックス 30"/>
            <p:cNvSpPr txBox="1">
              <a:spLocks noChangeArrowheads="1"/>
            </p:cNvSpPr>
            <p:nvPr/>
          </p:nvSpPr>
          <p:spPr>
            <a:xfrm>
              <a:off x="2486121" y="5705741"/>
              <a:ext cx="1283029" cy="30186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ts val="6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eiryo UI" panose="020B0604030504040204" pitchFamily="50" charset="-128"/>
                  <a:cs typeface="+mn-cs"/>
                </a:rPr>
                <a:t>シンクパークタワー</a:t>
              </a:r>
              <a:endParaRPr kumimoji="1" lang="en-US" altLang="ja-JP" sz="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eiryo UI" panose="020B0604030504040204" pitchFamily="50" charset="-128"/>
                <a:cs typeface="+mn-cs"/>
              </a:endParaRPr>
            </a:p>
          </p:txBody>
        </p:sp>
      </p:grpSp>
      <p:sp>
        <p:nvSpPr>
          <p:cNvPr id="5802" name="Line 12"/>
          <p:cNvSpPr>
            <a:spLocks noChangeShapeType="1"/>
          </p:cNvSpPr>
          <p:nvPr/>
        </p:nvSpPr>
        <p:spPr>
          <a:xfrm>
            <a:off x="5745088" y="3140968"/>
            <a:ext cx="1368152" cy="432047"/>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5803" name="Rectangle 23"/>
          <p:cNvSpPr>
            <a:spLocks noChangeArrowheads="1"/>
          </p:cNvSpPr>
          <p:nvPr/>
        </p:nvSpPr>
        <p:spPr>
          <a:xfrm>
            <a:off x="7113240" y="980728"/>
            <a:ext cx="2757016" cy="749848"/>
          </a:xfrm>
          <a:prstGeom prst="rect">
            <a:avLst/>
          </a:prstGeom>
          <a:solidFill>
            <a:schemeClr val="bg1"/>
          </a:solidFill>
          <a:ln w="7938">
            <a:solidFill>
              <a:schemeClr val="bg2">
                <a:lumMod val="50000"/>
              </a:schemeClr>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札幌都心地域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（特定地域）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日本生命札幌ビル　　　●札幌三井</a:t>
            </a:r>
            <a:r>
              <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JP</a:t>
            </a: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ビルディング</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●南２西３南西地区市街地再開発事業</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●さっぽろ創生スクエア　　 ●北４西３地区</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a:t>
            </a:r>
            <a:r>
              <a:rPr kumimoji="1" lang="zh-CN"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札幌駅周辺地区</a:t>
            </a: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　　　  ●</a:t>
            </a:r>
            <a:r>
              <a:rPr kumimoji="1" lang="zh-CN"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大通西４南地区</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p:txBody>
      </p:sp>
      <p:sp>
        <p:nvSpPr>
          <p:cNvPr id="5804" name="Line 12"/>
          <p:cNvSpPr>
            <a:spLocks noChangeShapeType="1"/>
          </p:cNvSpPr>
          <p:nvPr/>
        </p:nvSpPr>
        <p:spPr>
          <a:xfrm flipV="1">
            <a:off x="6115517" y="2040916"/>
            <a:ext cx="997722" cy="400486"/>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5805" name="Line 12"/>
          <p:cNvSpPr>
            <a:spLocks noChangeShapeType="1"/>
          </p:cNvSpPr>
          <p:nvPr/>
        </p:nvSpPr>
        <p:spPr>
          <a:xfrm>
            <a:off x="6249144" y="1172592"/>
            <a:ext cx="864095" cy="213185"/>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5807" name="Line 12"/>
          <p:cNvSpPr>
            <a:spLocks noChangeShapeType="1"/>
          </p:cNvSpPr>
          <p:nvPr/>
        </p:nvSpPr>
        <p:spPr>
          <a:xfrm flipV="1">
            <a:off x="5889105" y="3010124"/>
            <a:ext cx="1368152" cy="154419"/>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5808" name="Line 12"/>
          <p:cNvSpPr>
            <a:spLocks noChangeShapeType="1"/>
          </p:cNvSpPr>
          <p:nvPr/>
        </p:nvSpPr>
        <p:spPr>
          <a:xfrm>
            <a:off x="5745088" y="3212974"/>
            <a:ext cx="334541" cy="1362187"/>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5811" name="Line 12"/>
          <p:cNvSpPr>
            <a:spLocks noChangeShapeType="1"/>
          </p:cNvSpPr>
          <p:nvPr/>
        </p:nvSpPr>
        <p:spPr>
          <a:xfrm flipH="1">
            <a:off x="5232079" y="3350918"/>
            <a:ext cx="49782" cy="628999"/>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5812" name="Rectangle 23"/>
          <p:cNvSpPr>
            <a:spLocks noChangeArrowheads="1"/>
          </p:cNvSpPr>
          <p:nvPr/>
        </p:nvSpPr>
        <p:spPr>
          <a:xfrm>
            <a:off x="2609850" y="5008752"/>
            <a:ext cx="2178789" cy="1780904"/>
          </a:xfrm>
          <a:prstGeom prst="rect">
            <a:avLst/>
          </a:prstGeom>
          <a:solidFill>
            <a:schemeClr val="bg1"/>
          </a:solidFill>
          <a:ln w="7938">
            <a:solidFill>
              <a:schemeClr val="bg2">
                <a:lumMod val="50000"/>
              </a:schemeClr>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名古屋駅周辺・伏見・栄地域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（特定地域）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ミッドランドスクエア</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●モード学園スパイラルタワーズ</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●名古屋市ささしまグローバルゲート</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JR</a:t>
            </a: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ゲートタワー　　　　　　　　</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●大名古屋ビルヂング</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●シンフォニ</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豊田ビル</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●アーバンネット名古屋ネクスタビル</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●中日ビル</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●錦三丁目</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25</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番地区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5813" name="Picture 34" descr="http://www.eonet.ne.jp/~building-pc/nagoya/na-247toyota.jpg"/>
          <p:cNvPicPr>
            <a:picLocks noChangeAspect="1" noChangeArrowheads="1"/>
          </p:cNvPicPr>
          <p:nvPr/>
        </p:nvPicPr>
        <p:blipFill>
          <a:blip r:embed="rId6"/>
          <a:stretch>
            <a:fillRect/>
          </a:stretch>
        </p:blipFill>
        <p:spPr>
          <a:xfrm>
            <a:off x="4156273" y="5803243"/>
            <a:ext cx="510741" cy="765321"/>
          </a:xfrm>
          <a:prstGeom prst="rect">
            <a:avLst/>
          </a:prstGeom>
          <a:noFill/>
          <a:ln w="9525">
            <a:noFill/>
            <a:miter lim="800000"/>
            <a:headEnd/>
            <a:tailEnd/>
          </a:ln>
        </p:spPr>
      </p:pic>
      <p:sp>
        <p:nvSpPr>
          <p:cNvPr id="5814" name="テキスト ボックス 31"/>
          <p:cNvSpPr txBox="1">
            <a:spLocks noChangeArrowheads="1"/>
          </p:cNvSpPr>
          <p:nvPr/>
        </p:nvSpPr>
        <p:spPr>
          <a:xfrm>
            <a:off x="3953859" y="6524450"/>
            <a:ext cx="895793" cy="215900"/>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eiryo UI" panose="020B0604030504040204" pitchFamily="50" charset="-128"/>
                <a:cs typeface="+mn-cs"/>
              </a:rPr>
              <a:t>ミッドランドスクエア</a:t>
            </a:r>
          </a:p>
        </p:txBody>
      </p:sp>
      <p:sp>
        <p:nvSpPr>
          <p:cNvPr id="5815" name="Line 99"/>
          <p:cNvSpPr>
            <a:spLocks noChangeShapeType="1"/>
          </p:cNvSpPr>
          <p:nvPr/>
        </p:nvSpPr>
        <p:spPr>
          <a:xfrm flipV="1">
            <a:off x="2427814" y="3350918"/>
            <a:ext cx="2307452" cy="1270619"/>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5816" name="Line 12"/>
          <p:cNvSpPr>
            <a:spLocks noChangeShapeType="1"/>
          </p:cNvSpPr>
          <p:nvPr/>
        </p:nvSpPr>
        <p:spPr>
          <a:xfrm>
            <a:off x="3928098" y="831511"/>
            <a:ext cx="1113084" cy="2298594"/>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5817" name="Rectangle 23"/>
          <p:cNvSpPr>
            <a:spLocks noChangeArrowheads="1"/>
          </p:cNvSpPr>
          <p:nvPr/>
        </p:nvSpPr>
        <p:spPr>
          <a:xfrm>
            <a:off x="2628015" y="401100"/>
            <a:ext cx="1892937" cy="484399"/>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岐阜駅北・柳ヶ瀬通周辺地域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○岐阜高島屋</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819" name="Line 20"/>
          <p:cNvSpPr>
            <a:spLocks noChangeShapeType="1"/>
          </p:cNvSpPr>
          <p:nvPr/>
        </p:nvSpPr>
        <p:spPr>
          <a:xfrm flipH="1" flipV="1">
            <a:off x="3843711" y="1207312"/>
            <a:ext cx="1086993" cy="1822114"/>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5820" name="Line 20"/>
          <p:cNvSpPr>
            <a:spLocks noChangeShapeType="1"/>
          </p:cNvSpPr>
          <p:nvPr/>
        </p:nvSpPr>
        <p:spPr>
          <a:xfrm flipH="1" flipV="1">
            <a:off x="2439563" y="752744"/>
            <a:ext cx="2121925" cy="2532238"/>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5821" name="Rectangle 23"/>
          <p:cNvSpPr>
            <a:spLocks noChangeArrowheads="1"/>
          </p:cNvSpPr>
          <p:nvPr/>
        </p:nvSpPr>
        <p:spPr>
          <a:xfrm>
            <a:off x="71765" y="399802"/>
            <a:ext cx="2488180" cy="732598"/>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神戸三宮駅周辺・臨海地域</a:t>
            </a: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（特定地域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●ミント神戸　　　　　　○</a:t>
            </a:r>
            <a:r>
              <a:rPr kumimoji="1" lang="zh-CN"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新港町西地区</a:t>
            </a:r>
            <a:endParaRPr kumimoji="1" lang="en-US" altLang="zh-CN"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TW"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神戸三宮雲井通</a:t>
            </a:r>
            <a:r>
              <a:rPr kumimoji="1" lang="en-US" altLang="zh-TW"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5</a:t>
            </a:r>
            <a:r>
              <a:rPr kumimoji="1" lang="zh-TW"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丁目地区</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●三宮駅前第</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●加納町</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6</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丁目地区</a:t>
            </a:r>
            <a:endParaRPr kumimoji="1" lang="en-US" altLang="zh-TW"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822" name="Rectangle 23"/>
          <p:cNvSpPr>
            <a:spLocks noChangeArrowheads="1"/>
          </p:cNvSpPr>
          <p:nvPr/>
        </p:nvSpPr>
        <p:spPr>
          <a:xfrm>
            <a:off x="2628015" y="941441"/>
            <a:ext cx="1892937" cy="484399"/>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福井駅周辺地域</a:t>
            </a: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○福井駅前電車通り北地区</a:t>
            </a:r>
            <a:endParaRPr kumimoji="1" lang="en-US" altLang="zh-TW"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5823" name="グループ化 75"/>
          <p:cNvGrpSpPr/>
          <p:nvPr/>
        </p:nvGrpSpPr>
        <p:grpSpPr>
          <a:xfrm>
            <a:off x="69828" y="2772541"/>
            <a:ext cx="2507172" cy="4025858"/>
            <a:chOff x="71765" y="467935"/>
            <a:chExt cx="2487712" cy="3825159"/>
          </a:xfrm>
        </p:grpSpPr>
        <p:sp>
          <p:nvSpPr>
            <p:cNvPr id="5824" name="Rectangle 23"/>
            <p:cNvSpPr>
              <a:spLocks noChangeArrowheads="1"/>
            </p:cNvSpPr>
            <p:nvPr/>
          </p:nvSpPr>
          <p:spPr>
            <a:xfrm>
              <a:off x="71765" y="467935"/>
              <a:ext cx="2487712" cy="3825159"/>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大阪駅周辺･中之島･御堂筋周辺地域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（特定地域／緊急地域）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●大阪神ビル、新阪急ビル（立体道路活用）</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●大丸心斎橋店（立体道路活用）</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●梅田阪急ビル</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●大阪ステーションシティ</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●グランフロント大阪</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TW"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大阪中央郵便局他</a:t>
              </a:r>
              <a:endParaRPr kumimoji="1" lang="en-US" altLang="zh-TW"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●淀屋橋</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ODONA</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●淀屋橋駅西地区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●淀屋橋駅東地区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●積水ハウス御堂筋本町ビル</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●中之島フェスティバルタワー</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TW"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日本生命東館</a:t>
              </a:r>
              <a:endParaRPr kumimoji="1" lang="en-US" altLang="zh-TW"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●三菱東京</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UFJ</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銀行大阪ビル</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●うめきた2期中央地区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●大阪ガスビル</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〇ブリーゼタワー</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○オリックス本町ビル</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〇大阪富国生命ビル</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○ヨドバシカメラ建替事業</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○堂島浜一丁目地区</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zh-TW"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大阪城公園周辺地域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CN"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大手前一丁目地区</a:t>
              </a:r>
              <a:endPar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難波・湊町地域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○新南海会館</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阿倍野地域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○近鉄阿部野橋ターミナルビル</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あべのハルカス等）</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高槻駅周辺地域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○大阪医科大学本部キャンパス</a:t>
              </a:r>
              <a:endParaRPr kumimoji="1" lang="en-US" altLang="ja-JP" sz="800" b="0" i="0" u="none" strike="noStrike" kern="1200" cap="none" spc="0" normalizeH="0" baseline="0" noProof="0" dirty="0">
                <a:ln>
                  <a:noFill/>
                </a:ln>
                <a:solidFill>
                  <a:srgbClr val="FF0000"/>
                </a:solidFill>
                <a:effectLst/>
                <a:uLnTx/>
                <a:uFillTx/>
                <a:latin typeface="Arial" panose="020B0604020202020204" pitchFamily="34" charset="0"/>
                <a:ea typeface="Meiryo UI" panose="020B0604030504040204" pitchFamily="50" charset="-128"/>
                <a:cs typeface="+mn-cs"/>
              </a:endParaRPr>
            </a:p>
          </p:txBody>
        </p:sp>
        <p:grpSp>
          <p:nvGrpSpPr>
            <p:cNvPr id="5825" name="グループ化 72"/>
            <p:cNvGrpSpPr/>
            <p:nvPr/>
          </p:nvGrpSpPr>
          <p:grpSpPr>
            <a:xfrm>
              <a:off x="1668214" y="1214302"/>
              <a:ext cx="754894" cy="1417398"/>
              <a:chOff x="2186986" y="2317511"/>
              <a:chExt cx="754894" cy="1417398"/>
            </a:xfrm>
          </p:grpSpPr>
          <p:pic>
            <p:nvPicPr>
              <p:cNvPr id="5826" name="図 40" descr="梅田阪急ビル.jpg"/>
              <p:cNvPicPr>
                <a:picLocks noChangeAspect="1"/>
              </p:cNvPicPr>
              <p:nvPr/>
            </p:nvPicPr>
            <p:blipFill>
              <a:blip r:embed="rId7"/>
              <a:stretch>
                <a:fillRect/>
              </a:stretch>
            </p:blipFill>
            <p:spPr>
              <a:xfrm>
                <a:off x="2186986" y="2317511"/>
                <a:ext cx="754894" cy="1237321"/>
              </a:xfrm>
              <a:prstGeom prst="rect">
                <a:avLst/>
              </a:prstGeom>
              <a:noFill/>
              <a:ln w="9525">
                <a:noFill/>
                <a:miter lim="800000"/>
                <a:headEnd/>
                <a:tailEnd/>
              </a:ln>
            </p:spPr>
          </p:pic>
          <p:sp>
            <p:nvSpPr>
              <p:cNvPr id="5827" name="テキスト ボックス 32"/>
              <p:cNvSpPr txBox="1">
                <a:spLocks noChangeArrowheads="1"/>
              </p:cNvSpPr>
              <p:nvPr/>
            </p:nvSpPr>
            <p:spPr>
              <a:xfrm>
                <a:off x="2186986" y="3519465"/>
                <a:ext cx="754894" cy="209690"/>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eiryo UI" panose="020B0604030504040204" pitchFamily="50" charset="-128"/>
                    <a:cs typeface="+mn-cs"/>
                  </a:rPr>
                  <a:t>梅田阪急ビル</a:t>
                </a:r>
              </a:p>
            </p:txBody>
          </p:sp>
        </p:grpSp>
      </p:grpSp>
      <p:sp>
        <p:nvSpPr>
          <p:cNvPr id="5828" name="Rectangle 23"/>
          <p:cNvSpPr>
            <a:spLocks noChangeArrowheads="1"/>
          </p:cNvSpPr>
          <p:nvPr/>
        </p:nvSpPr>
        <p:spPr>
          <a:xfrm>
            <a:off x="71764" y="1632857"/>
            <a:ext cx="2497324" cy="736568"/>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広島都心地域</a:t>
            </a: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○アクティブインターシティ広島</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○グランクロスタワー広島</a:t>
            </a:r>
            <a:endParaRPr kumimoji="1" lang="en-US" altLang="zh-TW"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○シティ</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タワ</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広島</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○基町相生通地区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829" name="Line 20"/>
          <p:cNvSpPr>
            <a:spLocks noChangeShapeType="1"/>
          </p:cNvSpPr>
          <p:nvPr/>
        </p:nvSpPr>
        <p:spPr>
          <a:xfrm flipH="1" flipV="1">
            <a:off x="2578233" y="2040915"/>
            <a:ext cx="1421778" cy="1274432"/>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5830" name="Rectangle 23"/>
          <p:cNvSpPr>
            <a:spLocks noChangeArrowheads="1"/>
          </p:cNvSpPr>
          <p:nvPr/>
        </p:nvSpPr>
        <p:spPr>
          <a:xfrm>
            <a:off x="73516" y="2416130"/>
            <a:ext cx="2493819" cy="311736"/>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小倉駅周辺地域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○ガ</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デンシティ小倉</a:t>
            </a:r>
          </a:p>
        </p:txBody>
      </p:sp>
      <p:sp>
        <p:nvSpPr>
          <p:cNvPr id="5831" name="Line 20"/>
          <p:cNvSpPr>
            <a:spLocks noChangeShapeType="1"/>
          </p:cNvSpPr>
          <p:nvPr/>
        </p:nvSpPr>
        <p:spPr>
          <a:xfrm flipH="1" flipV="1">
            <a:off x="2569088" y="2582677"/>
            <a:ext cx="965166" cy="798605"/>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5832" name="Rectangle 23"/>
          <p:cNvSpPr>
            <a:spLocks noChangeArrowheads="1"/>
          </p:cNvSpPr>
          <p:nvPr/>
        </p:nvSpPr>
        <p:spPr>
          <a:xfrm>
            <a:off x="69828" y="1165238"/>
            <a:ext cx="2490117" cy="432048"/>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高松駅周辺・丸亀町地域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○高松丸亀町商店街</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○丸亀町グリーン</a:t>
            </a:r>
          </a:p>
        </p:txBody>
      </p:sp>
      <p:sp>
        <p:nvSpPr>
          <p:cNvPr id="5833" name="Line 20"/>
          <p:cNvSpPr>
            <a:spLocks noChangeShapeType="1"/>
          </p:cNvSpPr>
          <p:nvPr/>
        </p:nvSpPr>
        <p:spPr>
          <a:xfrm flipH="1" flipV="1">
            <a:off x="2559939" y="1407422"/>
            <a:ext cx="1754226" cy="1973860"/>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5834" name="Line 99"/>
          <p:cNvSpPr>
            <a:spLocks noChangeShapeType="1"/>
          </p:cNvSpPr>
          <p:nvPr/>
        </p:nvSpPr>
        <p:spPr>
          <a:xfrm flipV="1">
            <a:off x="3632545" y="3227848"/>
            <a:ext cx="1484817" cy="1780904"/>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51"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B6D3CF-C449-43AF-A9D0-2DFC9D708CAF}" type="slidenum">
              <a:rPr kumimoji="1" lang="ja-JP" altLang="en-US" sz="14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Rectangle 23">
            <a:extLst>
              <a:ext uri="{FF2B5EF4-FFF2-40B4-BE49-F238E27FC236}">
                <a16:creationId xmlns:a16="http://schemas.microsoft.com/office/drawing/2014/main" id="{FA8E47C4-24FA-F850-7855-CB9D9F2D50B1}"/>
              </a:ext>
            </a:extLst>
          </p:cNvPr>
          <p:cNvSpPr>
            <a:spLocks noChangeArrowheads="1"/>
          </p:cNvSpPr>
          <p:nvPr/>
        </p:nvSpPr>
        <p:spPr>
          <a:xfrm>
            <a:off x="4571003" y="397742"/>
            <a:ext cx="1544514" cy="622926"/>
          </a:xfrm>
          <a:prstGeom prst="rect">
            <a:avLst/>
          </a:prstGeom>
          <a:solidFill>
            <a:schemeClr val="bg1"/>
          </a:solidFill>
          <a:ln w="7938">
            <a:solidFill>
              <a:srgbClr val="000000"/>
            </a:solidFill>
            <a:miter lim="800000"/>
            <a:headEnd/>
            <a:tailEnd/>
          </a:ln>
        </p:spPr>
        <p:txBody>
          <a:bodyPr tIns="360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新潟都心地域</a:t>
            </a: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○新潟駅南口西地区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CN"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西堀通５番町地区</a:t>
            </a:r>
            <a:endParaRPr kumimoji="1" lang="en-US" altLang="zh-CN"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810" name="Rectangle 23"/>
          <p:cNvSpPr>
            <a:spLocks noChangeArrowheads="1"/>
          </p:cNvSpPr>
          <p:nvPr/>
        </p:nvSpPr>
        <p:spPr>
          <a:xfrm>
            <a:off x="4318636" y="3820638"/>
            <a:ext cx="2768418" cy="303470"/>
          </a:xfrm>
          <a:prstGeom prst="rect">
            <a:avLst/>
          </a:prstGeom>
          <a:solidFill>
            <a:schemeClr val="bg1"/>
          </a:solidFill>
          <a:ln w="7938">
            <a:solidFill>
              <a:schemeClr val="bg2">
                <a:lumMod val="50000"/>
              </a:schemeClr>
            </a:solidFill>
            <a:miter lim="800000"/>
            <a:headEnd/>
            <a:tailEnd/>
          </a:ln>
        </p:spPr>
        <p:txBody>
          <a:bodyPr lIns="36000" rIns="3600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浜松駅周辺地域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 ○遠鉄百貨店新館</a:t>
            </a:r>
          </a:p>
        </p:txBody>
      </p:sp>
      <p:sp>
        <p:nvSpPr>
          <p:cNvPr id="6" name="Rectangle 23">
            <a:extLst>
              <a:ext uri="{FF2B5EF4-FFF2-40B4-BE49-F238E27FC236}">
                <a16:creationId xmlns:a16="http://schemas.microsoft.com/office/drawing/2014/main" id="{6DBE11D2-F14E-8814-4C50-7BEE85BA15A2}"/>
              </a:ext>
            </a:extLst>
          </p:cNvPr>
          <p:cNvSpPr>
            <a:spLocks noChangeArrowheads="1"/>
          </p:cNvSpPr>
          <p:nvPr/>
        </p:nvSpPr>
        <p:spPr>
          <a:xfrm>
            <a:off x="7113238" y="2416131"/>
            <a:ext cx="2753179" cy="377068"/>
          </a:xfrm>
          <a:prstGeom prst="rect">
            <a:avLst/>
          </a:prstGeom>
          <a:solidFill>
            <a:schemeClr val="bg1"/>
          </a:solidFill>
          <a:ln w="7938">
            <a:solidFill>
              <a:schemeClr val="bg2">
                <a:lumMod val="50000"/>
              </a:schemeClr>
            </a:solidFill>
            <a:miter lim="800000"/>
            <a:headEnd/>
            <a:tailEnd/>
          </a:ln>
        </p:spPr>
        <p:txBody>
          <a:bodyPr lIns="90000" rIns="9000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大宮駅周辺地域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a:t>
            </a:r>
            <a:r>
              <a:rPr kumimoji="1" lang="zh-TW"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大宮駅東口大門町３丁目中地区</a:t>
            </a:r>
            <a:endPar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p:txBody>
      </p:sp>
      <p:sp>
        <p:nvSpPr>
          <p:cNvPr id="5806" name="Rectangle 23"/>
          <p:cNvSpPr>
            <a:spLocks noChangeArrowheads="1"/>
          </p:cNvSpPr>
          <p:nvPr/>
        </p:nvSpPr>
        <p:spPr>
          <a:xfrm>
            <a:off x="7113238" y="2831306"/>
            <a:ext cx="2753179" cy="333238"/>
          </a:xfrm>
          <a:prstGeom prst="rect">
            <a:avLst/>
          </a:prstGeom>
          <a:solidFill>
            <a:schemeClr val="bg1"/>
          </a:solidFill>
          <a:ln w="7938">
            <a:solidFill>
              <a:schemeClr val="bg2">
                <a:lumMod val="50000"/>
              </a:schemeClr>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千葉駅周辺地域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84138" marR="0" lvl="0" indent="-84138"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TW"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新日本</a:t>
            </a:r>
            <a:r>
              <a:rPr kumimoji="1" lang="en-US" altLang="zh-TW"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EX</a:t>
            </a: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ビル他</a:t>
            </a:r>
          </a:p>
        </p:txBody>
      </p:sp>
      <p:sp>
        <p:nvSpPr>
          <p:cNvPr id="5809" name="Rectangle 23"/>
          <p:cNvSpPr>
            <a:spLocks noChangeArrowheads="1"/>
          </p:cNvSpPr>
          <p:nvPr/>
        </p:nvSpPr>
        <p:spPr>
          <a:xfrm>
            <a:off x="4314165" y="4162693"/>
            <a:ext cx="2772889" cy="828880"/>
          </a:xfrm>
          <a:prstGeom prst="rect">
            <a:avLst/>
          </a:prstGeom>
          <a:solidFill>
            <a:schemeClr val="bg1"/>
          </a:solidFill>
          <a:ln w="7938">
            <a:solidFill>
              <a:schemeClr val="bg2">
                <a:lumMod val="50000"/>
              </a:schemeClr>
            </a:solidFill>
            <a:miter lim="800000"/>
            <a:headEnd/>
            <a:tailEnd/>
          </a:ln>
        </p:spPr>
        <p:txBody>
          <a:bodyPr lIns="36000" tIns="0" rIns="36000" bIns="360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横浜山内ふ頭地域</a:t>
            </a: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〇マリナゲートタワー等</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横浜都心・臨海地域</a:t>
            </a: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（特定地域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JR</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横浜タワー他　　　　　　　　　　　</a:t>
            </a: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○海岸通り地区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THE</a:t>
            </a: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　</a:t>
            </a:r>
            <a:r>
              <a:rPr kumimoji="1" lang="en-US" altLang="ja-JP"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YOKOHAMA</a:t>
            </a: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　</a:t>
            </a:r>
            <a:r>
              <a:rPr kumimoji="1" lang="en-US" altLang="ja-JP"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FRONT</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●みなとみらい２１中央地区</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52</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街区地区</a:t>
            </a:r>
            <a:endParaRPr kumimoji="1" lang="en-US" altLang="zh-TW" sz="3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723253738"/>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ln>
          <a:solidFill>
            <a:srgbClr val="FFC000"/>
          </a:solidFill>
        </a:ln>
      </a:spPr>
      <a:bodyPr wrap="square" rtlCol="0">
        <a:spAutoFit/>
      </a:bodyPr>
      <a:lstStyle>
        <a:defPPr>
          <a:defRPr kumimoji="1" dirty="0" smtClean="0"/>
        </a:defPPr>
      </a:lstStyle>
      <a:style>
        <a:lnRef idx="2">
          <a:schemeClr val="accent2"/>
        </a:lnRef>
        <a:fillRef idx="1">
          <a:schemeClr val="lt1"/>
        </a:fillRef>
        <a:effectRef idx="0">
          <a:schemeClr val="accent2"/>
        </a:effectRef>
        <a:fontRef idx="minor">
          <a:schemeClr val="dk1"/>
        </a:fontRef>
      </a:style>
    </a:txDef>
  </a:objectDefaults>
  <a:extraClrSchemeLst/>
</a:theme>
</file>

<file path=ppt/theme/theme11.xml><?xml version="1.0" encoding="utf-8"?>
<a:theme xmlns:a="http://schemas.openxmlformats.org/drawingml/2006/main" name="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タイトル.pptx" id="{E7498F8A-E358-466F-AF97-A85145EC8708}" vid="{1396C27A-9803-4462-9F31-16E49278FC2D}"/>
    </a:ext>
  </a:extLst>
</a:theme>
</file>

<file path=ppt/theme/theme12.xml><?xml version="1.0" encoding="utf-8"?>
<a:theme xmlns:a="http://schemas.openxmlformats.org/drawingml/2006/main" name="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spPr>
      <a:bodyPr vertOverflow="overflow" horzOverflow="overflow" rtlCol="0" anchor="ctr"/>
      <a:lstStyle>
        <a:defPPr>
          <a:defRPr kumimoji="1" sz="1000" dirty="0" smtClean="0"/>
        </a:defPPr>
      </a:lstStyle>
      <a:style>
        <a:lnRef idx="2">
          <a:schemeClr val="dk1"/>
        </a:lnRef>
        <a:fillRef idx="1">
          <a:schemeClr val="lt1"/>
        </a:fillRef>
        <a:effectRef idx="0">
          <a:schemeClr val="dk1"/>
        </a:effectRef>
        <a:fontRef idx="minor">
          <a:schemeClr val="dk1"/>
        </a:fontRef>
      </a:style>
    </a:spDef>
  </a:objectDefaults>
  <a:extraClrSchemeLst/>
</a:theme>
</file>

<file path=ppt/theme/theme1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テーマ1">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r">
          <a:defRPr kumimoji="1" sz="1100" dirty="0" smtClean="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5154908F-1419-4CAC-B4AE-9298353669D5}" vid="{E00009AC-6EF1-4080-B073-2679ADBAC504}"/>
    </a:ext>
  </a:extLst>
</a:theme>
</file>

<file path=ppt/theme/theme4.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5154908F-1419-4CAC-B4AE-9298353669D5}" vid="{E00009AC-6EF1-4080-B073-2679ADBAC504}"/>
    </a:ext>
  </a:extLst>
</a:theme>
</file>

<file path=ppt/theme/theme5.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6"/>
          </a:solidFill>
        </a:ln>
      </a:spPr>
      <a:bodyPr wrap="none" lIns="36000" tIns="36000" rIns="36000" bIns="36000" rtlCol="0" anchor="t" anchorCtr="0">
        <a:normAutofit/>
      </a:bodyPr>
      <a:lstStyle>
        <a:defPPr>
          <a:defRPr kumimoji="1" sz="140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kumimoji="1" sz="1400" smtClean="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7.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noFill/>
        <a:ln>
          <a:solidFill>
            <a:schemeClr val="accent6"/>
          </a:solidFill>
        </a:ln>
      </a:spPr>
      <a:bodyPr vertOverflow="overflow" horzOverflow="overflow" wrap="none" lIns="36000" tIns="36000" rIns="36000" bIns="36000" rtlCol="0" anchor="t" anchorCtr="0"/>
      <a:lstStyle>
        <a:defPPr>
          <a:defRPr kumimoji="1" sz="1400"/>
        </a:defPPr>
      </a:lstStyle>
      <a:style>
        <a:lnRef idx="2">
          <a:schemeClr val="accent1">
            <a:shade val="50000"/>
          </a:schemeClr>
        </a:lnRef>
        <a:fillRef idx="1">
          <a:schemeClr val="accent1"/>
        </a:fillRef>
        <a:effectRef idx="0">
          <a:schemeClr val="accent1"/>
        </a:effectRef>
        <a:fontRef idx="minor">
          <a:schemeClr val="lt1"/>
        </a:fontRef>
      </a:style>
    </a:spDef>
    <a:txDef>
      <a:spPr>
        <a:custGeom>
          <a:avLst/>
          <a:gdLst/>
          <a:ahLst/>
          <a:cxnLst/>
          <a:rect l="l" t="t" r="r" b="b"/>
          <a:pathLst/>
        </a:custGeom>
        <a:noFill/>
      </a:spPr>
      <a:bodyPr vertOverflow="overflow" horzOverflow="overflow" wrap="none" lIns="0" tIns="0" rIns="0" bIns="0" rtlCol="0">
        <a:spAutoFit/>
      </a:bodyPr>
      <a:lstStyle>
        <a:defPPr>
          <a:defRPr kumimoji="1" sz="1400" smtClean="0"/>
        </a:defPPr>
      </a:lstStyle>
    </a:txDef>
  </a:objectDefaults>
  <a:extraClrSchemeLst/>
</a:theme>
</file>

<file path=ppt/theme/theme8.xml><?xml version="1.0" encoding="utf-8"?>
<a:theme xmlns:a="http://schemas.openxmlformats.org/drawingml/2006/main" name="1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custGeom>
          <a:avLst/>
          <a:gdLst/>
          <a:ahLst/>
          <a:cxnLst/>
          <a:rect l="l" t="t" r="r" b="b"/>
          <a:pathLst/>
        </a:custGeom>
        <a:ln w="19050">
          <a:solidFill>
            <a:srgbClr val="05A0E9"/>
          </a:solidFill>
        </a:ln>
      </a:spPr>
      <a:bodyPr vertOverflow="overflow" horzOverflow="overflow" wrap="square" lIns="84379" tIns="42189" rIns="84379" bIns="42189">
        <a:spAutoFit/>
      </a:bodyPr>
      <a:lstStyle>
        <a:defPPr eaLnBrk="0" hangingPunct="0">
          <a:lnSpc>
            <a:spcPct val="96000"/>
          </a:lnSpc>
          <a:spcBef>
            <a:spcPct val="0"/>
          </a:spcBef>
          <a:defRPr kumimoji="0" sz="1108" dirty="0">
            <a:solidFill>
              <a:prstClr val="black"/>
            </a:solidFill>
            <a:latin typeface="HGSｺﾞｼｯｸM"/>
            <a:ea typeface="HGSｺﾞｼｯｸM"/>
          </a:defRPr>
        </a:defPPr>
      </a:lstStyle>
      <a:style>
        <a:lnRef idx="2">
          <a:schemeClr val="accent3"/>
        </a:lnRef>
        <a:fillRef idx="1">
          <a:schemeClr val="lt1"/>
        </a:fillRef>
        <a:effectRef idx="0">
          <a:schemeClr val="accent3"/>
        </a:effectRef>
        <a:fontRef idx="minor">
          <a:schemeClr val="dk1"/>
        </a:fontRef>
      </a:style>
    </a:txDef>
  </a:objectDefaults>
  <a:extraClrSchemeLst/>
</a:theme>
</file>

<file path=ppt/theme/theme9.xml><?xml version="1.0" encoding="utf-8"?>
<a:theme xmlns:a="http://schemas.openxmlformats.org/drawingml/2006/main" name="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20752</TotalTime>
  <Words>17723</Words>
  <Application>Microsoft Office PowerPoint</Application>
  <PresentationFormat>A4 210 x 297 mm</PresentationFormat>
  <Paragraphs>1995</Paragraphs>
  <Slides>38</Slides>
  <Notes>25</Notes>
  <HiddenSlides>0</HiddenSlides>
  <MMClips>0</MMClips>
  <ScaleCrop>false</ScaleCrop>
  <HeadingPairs>
    <vt:vector size="8" baseType="variant">
      <vt:variant>
        <vt:lpstr>使用されているフォント</vt:lpstr>
      </vt:variant>
      <vt:variant>
        <vt:i4>16</vt:i4>
      </vt:variant>
      <vt:variant>
        <vt:lpstr>テーマ</vt:lpstr>
      </vt:variant>
      <vt:variant>
        <vt:i4>13</vt:i4>
      </vt:variant>
      <vt:variant>
        <vt:lpstr>埋め込まれた OLE サーバー</vt:lpstr>
      </vt:variant>
      <vt:variant>
        <vt:i4>1</vt:i4>
      </vt:variant>
      <vt:variant>
        <vt:lpstr>スライド タイトル</vt:lpstr>
      </vt:variant>
      <vt:variant>
        <vt:i4>38</vt:i4>
      </vt:variant>
    </vt:vector>
  </HeadingPairs>
  <TitlesOfParts>
    <vt:vector size="68" baseType="lpstr">
      <vt:lpstr>HGPｺﾞｼｯｸM</vt:lpstr>
      <vt:lpstr>HGP創英角ｺﾞｼｯｸUB</vt:lpstr>
      <vt:lpstr>HGS創英角ｺﾞｼｯｸUB</vt:lpstr>
      <vt:lpstr>HGｺﾞｼｯｸM</vt:lpstr>
      <vt:lpstr>Meiryo UI</vt:lpstr>
      <vt:lpstr>ＭＳ Ｐゴシック</vt:lpstr>
      <vt:lpstr>ＭＳ Ｐ明朝</vt:lpstr>
      <vt:lpstr>ＭＳ ゴシック</vt:lpstr>
      <vt:lpstr>メイリオ</vt:lpstr>
      <vt:lpstr>游ゴシック</vt:lpstr>
      <vt:lpstr>Arial</vt:lpstr>
      <vt:lpstr>Calibri</vt:lpstr>
      <vt:lpstr>Century</vt:lpstr>
      <vt:lpstr>Tahoma</vt:lpstr>
      <vt:lpstr>Times New Roman</vt:lpstr>
      <vt:lpstr>Wingdings</vt:lpstr>
      <vt:lpstr>標準デザイン</vt:lpstr>
      <vt:lpstr>2_テーマ1</vt:lpstr>
      <vt:lpstr>23_標準デザイン</vt:lpstr>
      <vt:lpstr>6_標準デザイン</vt:lpstr>
      <vt:lpstr>2_標準デザイン</vt:lpstr>
      <vt:lpstr>テーマ1</vt:lpstr>
      <vt:lpstr>3_標準デザイン</vt:lpstr>
      <vt:lpstr>15_標準デザイン</vt:lpstr>
      <vt:lpstr>8_標準デザイン</vt:lpstr>
      <vt:lpstr>5_MLIT2008</vt:lpstr>
      <vt:lpstr>9_標準デザイン</vt:lpstr>
      <vt:lpstr>4_標準デザイン</vt:lpstr>
      <vt:lpstr>1_テーマ1</vt:lpstr>
      <vt:lpstr>グラフ</vt:lpstr>
      <vt:lpstr>都市再生制度全般について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都市再生緊急整備地域の主な支援措置</vt:lpstr>
      <vt:lpstr>　都市再生特別地区</vt:lpstr>
      <vt:lpstr>PowerPoint プレゼンテーション</vt:lpstr>
      <vt:lpstr>PowerPoint プレゼンテーション</vt:lpstr>
      <vt:lpstr>PowerPoint プレゼンテーション</vt:lpstr>
      <vt:lpstr>　認定民間都市再生事業計画（東京都内）</vt:lpstr>
      <vt:lpstr>　認定民間都市再生事業計画（東京都以外）</vt:lpstr>
      <vt:lpstr>PowerPoint プレゼンテーション</vt:lpstr>
      <vt:lpstr>都市再生安全確保計画・エリア防災計画の作成状況</vt:lpstr>
      <vt:lpstr>PowerPoint プレゼンテーション</vt:lpstr>
      <vt:lpstr>PowerPoint プレゼンテーション</vt:lpstr>
      <vt:lpstr>PowerPoint プレゼンテーション</vt:lpstr>
      <vt:lpstr>認定民間都市再生整備事業計画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滞在快適性等向上区域　都市再生特別措置法第４６条第２項第５号、第３項第２号 </vt:lpstr>
      <vt:lpstr>PowerPoint プレゼンテーション</vt:lpstr>
      <vt:lpstr>一体型滞在快適性等向上事業に対する特例措置</vt:lpstr>
      <vt:lpstr>PowerPoint プレゼンテーション</vt:lpstr>
      <vt:lpstr>ウォーカブル推進税制のフロー・制度概要</vt:lpstr>
      <vt:lpstr>　　　　　都市公園における看板等の設置/交流滞在施設の設置・管理　</vt:lpstr>
      <vt:lpstr>PowerPoint プレゼンテーション</vt:lpstr>
      <vt:lpstr>　　　　　駐車場出入口の設置制限等</vt:lpstr>
      <vt:lpstr>PowerPoint プレゼンテーション</vt:lpstr>
      <vt:lpstr>PowerPoint プレゼンテーション</vt:lpstr>
      <vt:lpstr>PowerPoint プレゼンテーション</vt:lpstr>
      <vt:lpstr>PowerPoint プレゼンテーション</vt:lpstr>
    </vt:vector>
  </TitlesOfParts>
  <Company>国土交通省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行政情報システム室</dc:creator>
  <cp:lastModifiedBy>大門 正明</cp:lastModifiedBy>
  <cp:revision>1183</cp:revision>
  <cp:lastPrinted>2024-03-26T01:05:54Z</cp:lastPrinted>
  <dcterms:created xsi:type="dcterms:W3CDTF">2007-11-06T12:19:33Z</dcterms:created>
  <dcterms:modified xsi:type="dcterms:W3CDTF">2024-03-29T04:32:39Z</dcterms:modified>
</cp:coreProperties>
</file>